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g"/>
  <Override PartName="/ppt/media/image11.jpg" ContentType="image/jpg"/>
  <Override PartName="/ppt/media/image22.jpg" ContentType="image/jpg"/>
  <Override PartName="/ppt/media/image23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40.jpg" ContentType="image/jpg"/>
  <Override PartName="/ppt/media/image41.jpg" ContentType="image/jpg"/>
  <Override PartName="/ppt/media/image65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92" r:id="rId5"/>
  </p:sldMasterIdLst>
  <p:notesMasterIdLst>
    <p:notesMasterId r:id="rId37"/>
  </p:notesMasterIdLst>
  <p:handoutMasterIdLst>
    <p:handoutMasterId r:id="rId38"/>
  </p:handoutMasterIdLst>
  <p:sldIdLst>
    <p:sldId id="258" r:id="rId6"/>
    <p:sldId id="992" r:id="rId7"/>
    <p:sldId id="1002" r:id="rId8"/>
    <p:sldId id="1005" r:id="rId9"/>
    <p:sldId id="1004" r:id="rId10"/>
    <p:sldId id="1007" r:id="rId11"/>
    <p:sldId id="1006" r:id="rId12"/>
    <p:sldId id="1008" r:id="rId13"/>
    <p:sldId id="1009" r:id="rId14"/>
    <p:sldId id="1013" r:id="rId15"/>
    <p:sldId id="1010" r:id="rId16"/>
    <p:sldId id="1011" r:id="rId17"/>
    <p:sldId id="1012" r:id="rId18"/>
    <p:sldId id="1014" r:id="rId19"/>
    <p:sldId id="1015" r:id="rId20"/>
    <p:sldId id="1016" r:id="rId21"/>
    <p:sldId id="1017" r:id="rId22"/>
    <p:sldId id="1018" r:id="rId23"/>
    <p:sldId id="1019" r:id="rId24"/>
    <p:sldId id="1020" r:id="rId25"/>
    <p:sldId id="1021" r:id="rId26"/>
    <p:sldId id="1022" r:id="rId27"/>
    <p:sldId id="1023" r:id="rId28"/>
    <p:sldId id="1024" r:id="rId29"/>
    <p:sldId id="1029" r:id="rId30"/>
    <p:sldId id="1028" r:id="rId31"/>
    <p:sldId id="1030" r:id="rId32"/>
    <p:sldId id="1003" r:id="rId33"/>
    <p:sldId id="1025" r:id="rId34"/>
    <p:sldId id="1026" r:id="rId35"/>
    <p:sldId id="1027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74"/>
  </p:normalViewPr>
  <p:slideViewPr>
    <p:cSldViewPr snapToGrid="0" snapToObjects="1">
      <p:cViewPr varScale="1">
        <p:scale>
          <a:sx n="82" d="100"/>
          <a:sy n="82" d="100"/>
        </p:scale>
        <p:origin x="1613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52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1BB5244-69B0-2744-B9F9-DCBDC75BBD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05A4CA-AFD9-5843-852D-5C0E739EAF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8733-0B35-6B4C-842E-61636E7E8E74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9720AD-2EC6-6C40-9BB6-67F0F48D13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7DDB0A-07A9-7F48-A22A-B7172C284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902CB-60BC-5F46-8504-CFE33A15ED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0F22-1A1B-4231-AF5C-4AC95FCB0205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65A6C-BC4B-40C8-96E8-E6DBA44B39C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3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F10BF-CE36-49F3-889E-37F011841B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4D6DAE4D-B51F-4D4C-803B-C552298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49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44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7B0CA-5841-2A42-9630-EC8D1342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0F23A2-9741-D54D-963F-D0830177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22387D-5DE3-3942-9BA3-F5D9F3C66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137292-7608-5D4B-B77A-19BF24723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141C71-6BB2-4B41-8A63-83526552B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FFA419-DE7F-6A46-B47B-64CFA4CF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3B99D9-9996-5443-862B-D4C5FC8E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D4782CB-F7CE-854D-98B4-F1E21AD9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880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527F0-04A8-814D-A04C-6126C33CB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42EFB-92E8-F44F-A7E7-54E637B9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BA980F-DE14-EE42-8F9A-391BA98B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0C9A18-E188-3746-9CC4-ADE6BE86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06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65F722-B4A9-1F4E-9848-670AD49E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5AE000-C75C-C643-B8AD-B0B3A0B8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83B97-EB20-0648-A044-70B0FDCE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36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C0C88-4B75-CB43-8BC6-8EEAE4CA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2BFBFB-215C-B741-8E82-EEF8BC67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4E9ADA-4249-BC4C-9128-39DCC7245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12ED09-A911-A840-B656-60AB7108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765E86-8B7A-C741-A8DA-9580599AD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90BDCA-7871-A040-B3FC-998DF1C5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878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4FCD3-15BD-5749-85A9-8A2156A8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20C653-4967-A64D-9415-C516E95C1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98D38D-3471-514D-BB38-B4E1F8CD4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7C327C-6F3B-4045-966C-9FFDE50F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08900C-D9A1-A945-9F46-64D2686C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EE509E-9E95-E748-B6D5-6976C7F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93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CE480-2D2B-AB4B-A45F-58EDFCE9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4DEAE3-E63C-1F41-8855-0597D0C92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F521BE-9474-794E-8F2C-6E0EEAEA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CB81D-8500-254C-A373-F50BF3D2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AB419A-2B32-DB42-BCBF-B4A21A1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3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EC2276-CD5B-DD43-AC63-9088BBF80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A1FB58-C7DE-9847-8055-0F3DE5C3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79B62-6501-2345-9A1F-2239E8CC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7CDCFB6-FB7C-0843-9E08-42B02871409F}" type="datetimeFigureOut">
              <a:rPr lang="fr-FR" smtClean="0"/>
              <a:t>21/02/2025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9084C-F370-574D-9C69-95BBA1D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0156E8-C69D-D545-B580-B255F0A6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919C2FE-B3C8-4640-879A-3C7621C4AE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3EC770D-FDCB-4D69-9843-36610D633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"/>
            <a:ext cx="9144000" cy="6857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53" y="2177144"/>
            <a:ext cx="707571" cy="696687"/>
          </a:xfrm>
        </p:spPr>
        <p:txBody>
          <a:bodyPr anchor="ctr">
            <a:noAutofit/>
          </a:bodyPr>
          <a:lstStyle>
            <a:lvl1pPr algn="ctr">
              <a:defRPr sz="2400">
                <a:solidFill>
                  <a:srgbClr val="86170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90411"/>
            <a:ext cx="7886700" cy="178639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080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D206DA-4446-9548-8E48-660F57AF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16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2998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80069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895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41FCA2F0-B5B1-9042-99E0-88AE48AF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856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60320"/>
            <a:ext cx="7886700" cy="1423283"/>
          </a:xfrm>
          <a:prstGeom prst="rect">
            <a:avLst/>
          </a:prstGeom>
        </p:spPr>
        <p:txBody>
          <a:bodyPr/>
          <a:lstStyle>
            <a:lvl1pPr algn="ctr">
              <a:defRPr sz="5000" b="1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518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35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872"/>
          <a:stretch/>
        </p:blipFill>
        <p:spPr>
          <a:xfrm>
            <a:off x="0" y="9119"/>
            <a:ext cx="9144000" cy="6096117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5F74D0B9-B4C2-7345-9CC5-25CA0DF5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27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711DC33-C6D9-E540-8F1A-C5CF9799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4000" cy="6839760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0C45E451-2DD1-AC4E-92F9-95D08D42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4417"/>
            <a:ext cx="7886700" cy="688823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BFD641B-5685-E542-A1BA-3CBDFEF2A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222113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579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43A6F4-2713-B747-A73C-39CAE194A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9"/>
            <a:ext cx="9143999" cy="6839760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127E9BB7-6970-A247-A130-9B22A678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805"/>
            <a:ext cx="7886701" cy="883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3AFC525-5590-634D-8B72-091ADDC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614224"/>
            <a:ext cx="7886700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 i="0">
                <a:solidFill>
                  <a:srgbClr val="0070C0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7DD9131-11DD-2C4A-BC45-B2E4ED5D0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649" y="2283536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30ADD04-1599-014D-8BBA-8FB65E7CF39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649" y="2640892"/>
            <a:ext cx="4507894" cy="31327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593CAD0C-7F86-3F45-95CB-28073C4DA95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060758" y="4595854"/>
            <a:ext cx="1456179" cy="1105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468D163E-DE74-8D41-A87F-9F1B57EC4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88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0F688F5-250F-D748-ADE0-7F63C5BB9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9119"/>
            <a:ext cx="9144000" cy="6839761"/>
          </a:xfrm>
          <a:prstGeom prst="rect">
            <a:avLst/>
          </a:prstGeom>
        </p:spPr>
      </p:pic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07257D82-AFFC-3D45-BE39-E24C657AB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20715" y="6237081"/>
            <a:ext cx="1129085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fld id="{B919C2FE-B3C8-4640-879A-3C7621C4AE8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6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4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693" r:id="rId4"/>
    <p:sldLayoutId id="2147483710" r:id="rId5"/>
    <p:sldLayoutId id="2147483706" r:id="rId6"/>
    <p:sldLayoutId id="2147483707" r:id="rId7"/>
    <p:sldLayoutId id="2147483708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E42F71-BB86-3945-99A1-1D92F2F8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03"/>
            <a:ext cx="9223513" cy="69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1E74AC7-3D46-A29B-BC8A-952C70774D4F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80AC0-64C9-6221-3CDF-61CB20ED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FC4B4784-C703-DBE2-023C-48C01814EC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765" y="2861978"/>
            <a:ext cx="2909316" cy="189737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139C6646-BA42-3B15-4C74-C78EE4408756}"/>
              </a:ext>
            </a:extLst>
          </p:cNvPr>
          <p:cNvSpPr txBox="1">
            <a:spLocks/>
          </p:cNvSpPr>
          <p:nvPr/>
        </p:nvSpPr>
        <p:spPr>
          <a:xfrm>
            <a:off x="71027" y="1383886"/>
            <a:ext cx="8795385" cy="2891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Comment</a:t>
            </a:r>
            <a:r>
              <a:rPr lang="fr-FR" sz="1800" spc="-55" dirty="0"/>
              <a:t> </a:t>
            </a:r>
            <a:r>
              <a:rPr lang="fr-FR" sz="1800" dirty="0"/>
              <a:t>la</a:t>
            </a:r>
            <a:r>
              <a:rPr lang="fr-FR" sz="1800" spc="-50" dirty="0"/>
              <a:t> </a:t>
            </a:r>
            <a:r>
              <a:rPr lang="fr-FR" sz="1800" dirty="0"/>
              <a:t>diffusion</a:t>
            </a:r>
            <a:r>
              <a:rPr lang="fr-FR" sz="1800" spc="-50" dirty="0"/>
              <a:t> </a:t>
            </a:r>
            <a:r>
              <a:rPr lang="fr-FR" sz="1800" dirty="0"/>
              <a:t>de</a:t>
            </a:r>
            <a:r>
              <a:rPr lang="fr-FR" sz="1800" spc="-60" dirty="0"/>
              <a:t> </a:t>
            </a:r>
            <a:r>
              <a:rPr lang="fr-FR" sz="1800" dirty="0"/>
              <a:t>la</a:t>
            </a:r>
            <a:r>
              <a:rPr lang="fr-FR" sz="1800" spc="-50" dirty="0"/>
              <a:t> </a:t>
            </a:r>
            <a:r>
              <a:rPr lang="fr-FR" sz="1800" dirty="0"/>
              <a:t>lumière</a:t>
            </a:r>
            <a:r>
              <a:rPr lang="fr-FR" sz="1800" spc="-15" dirty="0"/>
              <a:t> </a:t>
            </a:r>
            <a:r>
              <a:rPr lang="fr-FR" sz="1800" dirty="0"/>
              <a:t>permet</a:t>
            </a:r>
            <a:r>
              <a:rPr lang="fr-FR" sz="1800" spc="-50" dirty="0"/>
              <a:t> </a:t>
            </a:r>
            <a:r>
              <a:rPr lang="fr-FR" sz="1800" dirty="0"/>
              <a:t>de</a:t>
            </a:r>
            <a:r>
              <a:rPr lang="fr-FR" sz="1800" spc="-50" dirty="0"/>
              <a:t> </a:t>
            </a:r>
            <a:r>
              <a:rPr lang="fr-FR" sz="1800" dirty="0"/>
              <a:t>mesurer</a:t>
            </a:r>
            <a:r>
              <a:rPr lang="fr-FR" sz="1800" spc="-30" dirty="0"/>
              <a:t> </a:t>
            </a:r>
            <a:r>
              <a:rPr lang="fr-FR" sz="1800" dirty="0"/>
              <a:t>M</a:t>
            </a:r>
            <a:r>
              <a:rPr lang="fr-FR" sz="1800" spc="-65" dirty="0"/>
              <a:t> </a:t>
            </a:r>
            <a:r>
              <a:rPr lang="fr-FR" sz="1800" spc="-50" dirty="0"/>
              <a:t>?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2F8CAA2-70E8-401C-61E6-6C6C0F1DB62C}"/>
              </a:ext>
            </a:extLst>
          </p:cNvPr>
          <p:cNvSpPr txBox="1"/>
          <p:nvPr/>
        </p:nvSpPr>
        <p:spPr>
          <a:xfrm>
            <a:off x="1278162" y="4529995"/>
            <a:ext cx="1205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incohérente: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5">
            <a:extLst>
              <a:ext uri="{FF2B5EF4-FFF2-40B4-BE49-F238E27FC236}">
                <a16:creationId xmlns:a16="http://schemas.microsoft.com/office/drawing/2014/main" id="{393A7C3C-6B25-BF3A-E6F4-FFC325E7CDCB}"/>
              </a:ext>
            </a:extLst>
          </p:cNvPr>
          <p:cNvGrpSpPr/>
          <p:nvPr/>
        </p:nvGrpSpPr>
        <p:grpSpPr>
          <a:xfrm>
            <a:off x="5045997" y="2861978"/>
            <a:ext cx="3070860" cy="2523490"/>
            <a:chOff x="5012435" y="2638044"/>
            <a:chExt cx="3070860" cy="2523490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DE0D51AC-C547-E00A-1857-FD059C285560}"/>
                </a:ext>
              </a:extLst>
            </p:cNvPr>
            <p:cNvSpPr/>
            <p:nvPr/>
          </p:nvSpPr>
          <p:spPr>
            <a:xfrm>
              <a:off x="5386637" y="4790831"/>
              <a:ext cx="1805305" cy="370840"/>
            </a:xfrm>
            <a:custGeom>
              <a:avLst/>
              <a:gdLst/>
              <a:ahLst/>
              <a:cxnLst/>
              <a:rect l="l" t="t" r="r" b="b"/>
              <a:pathLst>
                <a:path w="1805304" h="370839">
                  <a:moveTo>
                    <a:pt x="0" y="0"/>
                  </a:moveTo>
                  <a:lnTo>
                    <a:pt x="0" y="370537"/>
                  </a:lnTo>
                </a:path>
                <a:path w="1805304" h="370839">
                  <a:moveTo>
                    <a:pt x="769850" y="0"/>
                  </a:moveTo>
                  <a:lnTo>
                    <a:pt x="769850" y="370537"/>
                  </a:lnTo>
                </a:path>
                <a:path w="1805304" h="370839">
                  <a:moveTo>
                    <a:pt x="1423005" y="0"/>
                  </a:moveTo>
                  <a:lnTo>
                    <a:pt x="1423005" y="370537"/>
                  </a:lnTo>
                </a:path>
                <a:path w="1805304" h="370839">
                  <a:moveTo>
                    <a:pt x="1804803" y="0"/>
                  </a:moveTo>
                  <a:lnTo>
                    <a:pt x="1804803" y="370537"/>
                  </a:lnTo>
                </a:path>
              </a:pathLst>
            </a:custGeom>
            <a:ln w="127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4D30CE72-7F4D-BCAD-5CDC-EE333D01B9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2435" y="2638044"/>
              <a:ext cx="3070860" cy="2110739"/>
            </a:xfrm>
            <a:prstGeom prst="rect">
              <a:avLst/>
            </a:prstGeom>
          </p:spPr>
        </p:pic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679B68DD-0C1E-2B8F-CE9B-784CFE0B894D}"/>
              </a:ext>
            </a:extLst>
          </p:cNvPr>
          <p:cNvSpPr/>
          <p:nvPr/>
        </p:nvSpPr>
        <p:spPr>
          <a:xfrm>
            <a:off x="1199007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C72E4DFC-CD50-305D-ED3F-23F6B1A6510A}"/>
              </a:ext>
            </a:extLst>
          </p:cNvPr>
          <p:cNvSpPr/>
          <p:nvPr/>
        </p:nvSpPr>
        <p:spPr>
          <a:xfrm>
            <a:off x="1469422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8E6C8076-C109-5DC1-9605-4B5784B217B1}"/>
              </a:ext>
            </a:extLst>
          </p:cNvPr>
          <p:cNvSpPr/>
          <p:nvPr/>
        </p:nvSpPr>
        <p:spPr>
          <a:xfrm>
            <a:off x="1926990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708980E-A279-6BD6-756C-2F975F3199E7}"/>
              </a:ext>
            </a:extLst>
          </p:cNvPr>
          <p:cNvSpPr/>
          <p:nvPr/>
        </p:nvSpPr>
        <p:spPr>
          <a:xfrm>
            <a:off x="2196753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C468F51C-B2A3-CF12-72B6-8548D7AA1961}"/>
              </a:ext>
            </a:extLst>
          </p:cNvPr>
          <p:cNvSpPr/>
          <p:nvPr/>
        </p:nvSpPr>
        <p:spPr>
          <a:xfrm>
            <a:off x="2851231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F53BABDC-5663-EE90-C24E-A7DC8E80406C}"/>
              </a:ext>
            </a:extLst>
          </p:cNvPr>
          <p:cNvSpPr/>
          <p:nvPr/>
        </p:nvSpPr>
        <p:spPr>
          <a:xfrm>
            <a:off x="3232582" y="5028481"/>
            <a:ext cx="0" cy="370840"/>
          </a:xfrm>
          <a:custGeom>
            <a:avLst/>
            <a:gdLst/>
            <a:ahLst/>
            <a:cxnLst/>
            <a:rect l="l" t="t" r="r" b="b"/>
            <a:pathLst>
              <a:path h="370839">
                <a:moveTo>
                  <a:pt x="0" y="0"/>
                </a:moveTo>
                <a:lnTo>
                  <a:pt x="0" y="370537"/>
                </a:lnTo>
              </a:path>
            </a:pathLst>
          </a:custGeom>
          <a:ln w="12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A862BD21-216F-7C8A-7183-FB0829889998}"/>
              </a:ext>
            </a:extLst>
          </p:cNvPr>
          <p:cNvSpPr txBox="1"/>
          <p:nvPr/>
        </p:nvSpPr>
        <p:spPr>
          <a:xfrm>
            <a:off x="1646881" y="4968157"/>
            <a:ext cx="1756410" cy="448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ts val="2300"/>
              </a:lnSpc>
              <a:spcBef>
                <a:spcPts val="90"/>
              </a:spcBef>
              <a:tabLst>
                <a:tab pos="1624965" algn="l"/>
              </a:tabLst>
            </a:pPr>
            <a:r>
              <a:rPr sz="2450" dirty="0">
                <a:latin typeface="Symbol"/>
                <a:cs typeface="Symbol"/>
              </a:rPr>
              <a:t></a:t>
            </a:r>
            <a:r>
              <a:rPr sz="2450" spc="280" dirty="0">
                <a:latin typeface="Times New Roman"/>
                <a:cs typeface="Times New Roman"/>
              </a:rPr>
              <a:t> </a:t>
            </a:r>
            <a:r>
              <a:rPr sz="2450" i="1" dirty="0">
                <a:latin typeface="Times New Roman"/>
                <a:cs typeface="Times New Roman"/>
              </a:rPr>
              <a:t>E</a:t>
            </a:r>
            <a:r>
              <a:rPr sz="2450" i="1" spc="-25" dirty="0">
                <a:latin typeface="Times New Roman"/>
                <a:cs typeface="Times New Roman"/>
              </a:rPr>
              <a:t> </a:t>
            </a:r>
            <a:r>
              <a:rPr sz="2100" baseline="57539" dirty="0">
                <a:latin typeface="Times New Roman"/>
                <a:cs typeface="Times New Roman"/>
              </a:rPr>
              <a:t>2</a:t>
            </a:r>
            <a:r>
              <a:rPr sz="2100" spc="735" baseline="57539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Symbol"/>
                <a:cs typeface="Symbol"/>
              </a:rPr>
              <a:t></a:t>
            </a:r>
            <a:r>
              <a:rPr sz="2450" spc="-45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Times New Roman"/>
                <a:cs typeface="Times New Roman"/>
              </a:rPr>
              <a:t>2</a:t>
            </a:r>
            <a:r>
              <a:rPr sz="2450" spc="-150" dirty="0">
                <a:latin typeface="Times New Roman"/>
                <a:cs typeface="Times New Roman"/>
              </a:rPr>
              <a:t> </a:t>
            </a:r>
            <a:r>
              <a:rPr sz="2450" i="1" spc="-50" dirty="0">
                <a:latin typeface="Times New Roman"/>
                <a:cs typeface="Times New Roman"/>
              </a:rPr>
              <a:t>E</a:t>
            </a:r>
            <a:r>
              <a:rPr sz="2450" i="1" dirty="0">
                <a:latin typeface="Times New Roman"/>
                <a:cs typeface="Times New Roman"/>
              </a:rPr>
              <a:t>	</a:t>
            </a:r>
            <a:r>
              <a:rPr sz="2100" spc="-75" baseline="57539" dirty="0">
                <a:latin typeface="Times New Roman"/>
                <a:cs typeface="Times New Roman"/>
              </a:rPr>
              <a:t>2</a:t>
            </a:r>
            <a:endParaRPr sz="2100" baseline="57539">
              <a:latin typeface="Times New Roman"/>
              <a:cs typeface="Times New Roman"/>
            </a:endParaRPr>
          </a:p>
          <a:p>
            <a:pPr marR="212725" algn="r">
              <a:lnSpc>
                <a:spcPts val="1040"/>
              </a:lnSpc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7EB6EA83-D038-6B5A-5AF8-028074A57562}"/>
              </a:ext>
            </a:extLst>
          </p:cNvPr>
          <p:cNvSpPr txBox="1"/>
          <p:nvPr/>
        </p:nvSpPr>
        <p:spPr>
          <a:xfrm>
            <a:off x="225111" y="4910596"/>
            <a:ext cx="1415415" cy="5327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0480" algn="r">
              <a:lnSpc>
                <a:spcPts val="1355"/>
              </a:lnSpc>
              <a:spcBef>
                <a:spcPts val="120"/>
              </a:spcBef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38100">
              <a:lnSpc>
                <a:spcPts val="2615"/>
              </a:lnSpc>
            </a:pPr>
            <a:r>
              <a:rPr sz="3675" i="1" spc="127" baseline="13605" dirty="0">
                <a:latin typeface="Times New Roman"/>
                <a:cs typeface="Times New Roman"/>
              </a:rPr>
              <a:t>I</a:t>
            </a:r>
            <a:r>
              <a:rPr sz="1400" spc="85" dirty="0">
                <a:latin typeface="Times New Roman"/>
                <a:cs typeface="Times New Roman"/>
              </a:rPr>
              <a:t>totale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3675" baseline="13605" dirty="0">
                <a:latin typeface="Symbol"/>
                <a:cs typeface="Symbol"/>
              </a:rPr>
              <a:t></a:t>
            </a:r>
            <a:r>
              <a:rPr sz="3675" spc="577" baseline="13605" dirty="0">
                <a:latin typeface="Times New Roman"/>
                <a:cs typeface="Times New Roman"/>
              </a:rPr>
              <a:t> </a:t>
            </a:r>
            <a:r>
              <a:rPr sz="3675" i="1" spc="-75" baseline="13605" dirty="0">
                <a:latin typeface="Times New Roman"/>
                <a:cs typeface="Times New Roman"/>
              </a:rPr>
              <a:t>E</a:t>
            </a:r>
            <a:endParaRPr sz="3675" baseline="13605">
              <a:latin typeface="Times New Roman"/>
              <a:cs typeface="Times New Roman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04948DC-B2C3-E515-54BD-598C1F788B2A}"/>
              </a:ext>
            </a:extLst>
          </p:cNvPr>
          <p:cNvSpPr txBox="1"/>
          <p:nvPr/>
        </p:nvSpPr>
        <p:spPr>
          <a:xfrm>
            <a:off x="585250" y="1726725"/>
            <a:ext cx="7630159" cy="1064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Principe</a:t>
            </a:r>
            <a:r>
              <a:rPr sz="2400" b="1" u="sng" spc="-40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50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1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200" dirty="0">
                <a:latin typeface="Calibri"/>
                <a:cs typeface="Calibri"/>
              </a:rPr>
              <a:t>La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quantité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diffusée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est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directement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proportionnelle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au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produit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masse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molaire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polymère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et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concentration.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4E487AFD-4EF7-6F78-29A2-F2BD27D65647}"/>
              </a:ext>
            </a:extLst>
          </p:cNvPr>
          <p:cNvSpPr/>
          <p:nvPr/>
        </p:nvSpPr>
        <p:spPr>
          <a:xfrm>
            <a:off x="2874679" y="6149919"/>
            <a:ext cx="443230" cy="328930"/>
          </a:xfrm>
          <a:custGeom>
            <a:avLst/>
            <a:gdLst/>
            <a:ahLst/>
            <a:cxnLst/>
            <a:rect l="l" t="t" r="r" b="b"/>
            <a:pathLst>
              <a:path w="443229" h="328929">
                <a:moveTo>
                  <a:pt x="338200" y="0"/>
                </a:moveTo>
                <a:lnTo>
                  <a:pt x="333501" y="13347"/>
                </a:lnTo>
                <a:lnTo>
                  <a:pt x="352551" y="21612"/>
                </a:lnTo>
                <a:lnTo>
                  <a:pt x="368934" y="33053"/>
                </a:lnTo>
                <a:lnTo>
                  <a:pt x="393700" y="65455"/>
                </a:lnTo>
                <a:lnTo>
                  <a:pt x="408273" y="109167"/>
                </a:lnTo>
                <a:lnTo>
                  <a:pt x="413131" y="162814"/>
                </a:lnTo>
                <a:lnTo>
                  <a:pt x="411914" y="191819"/>
                </a:lnTo>
                <a:lnTo>
                  <a:pt x="402147" y="241839"/>
                </a:lnTo>
                <a:lnTo>
                  <a:pt x="382569" y="280904"/>
                </a:lnTo>
                <a:lnTo>
                  <a:pt x="352800" y="307255"/>
                </a:lnTo>
                <a:lnTo>
                  <a:pt x="334009" y="315556"/>
                </a:lnTo>
                <a:lnTo>
                  <a:pt x="338200" y="328904"/>
                </a:lnTo>
                <a:lnTo>
                  <a:pt x="383079" y="307867"/>
                </a:lnTo>
                <a:lnTo>
                  <a:pt x="416052" y="271437"/>
                </a:lnTo>
                <a:lnTo>
                  <a:pt x="436340" y="222646"/>
                </a:lnTo>
                <a:lnTo>
                  <a:pt x="443103" y="164541"/>
                </a:lnTo>
                <a:lnTo>
                  <a:pt x="441430" y="134748"/>
                </a:lnTo>
                <a:lnTo>
                  <a:pt x="427833" y="80941"/>
                </a:lnTo>
                <a:lnTo>
                  <a:pt x="400923" y="37433"/>
                </a:lnTo>
                <a:lnTo>
                  <a:pt x="362061" y="8610"/>
                </a:lnTo>
                <a:lnTo>
                  <a:pt x="338200" y="0"/>
                </a:lnTo>
                <a:close/>
              </a:path>
              <a:path w="443229" h="328929">
                <a:moveTo>
                  <a:pt x="104901" y="0"/>
                </a:moveTo>
                <a:lnTo>
                  <a:pt x="60134" y="21088"/>
                </a:lnTo>
                <a:lnTo>
                  <a:pt x="27177" y="57645"/>
                </a:lnTo>
                <a:lnTo>
                  <a:pt x="6778" y="106521"/>
                </a:lnTo>
                <a:lnTo>
                  <a:pt x="96" y="162814"/>
                </a:lnTo>
                <a:lnTo>
                  <a:pt x="0" y="164541"/>
                </a:lnTo>
                <a:lnTo>
                  <a:pt x="6762" y="222646"/>
                </a:lnTo>
                <a:lnTo>
                  <a:pt x="27050" y="271437"/>
                </a:lnTo>
                <a:lnTo>
                  <a:pt x="60023" y="307867"/>
                </a:lnTo>
                <a:lnTo>
                  <a:pt x="104901" y="328904"/>
                </a:lnTo>
                <a:lnTo>
                  <a:pt x="109093" y="315556"/>
                </a:lnTo>
                <a:lnTo>
                  <a:pt x="90356" y="307255"/>
                </a:lnTo>
                <a:lnTo>
                  <a:pt x="74167" y="295705"/>
                </a:lnTo>
                <a:lnTo>
                  <a:pt x="49530" y="262851"/>
                </a:lnTo>
                <a:lnTo>
                  <a:pt x="34893" y="218162"/>
                </a:lnTo>
                <a:lnTo>
                  <a:pt x="30045" y="164541"/>
                </a:lnTo>
                <a:lnTo>
                  <a:pt x="29971" y="162814"/>
                </a:lnTo>
                <a:lnTo>
                  <a:pt x="31206" y="134748"/>
                </a:lnTo>
                <a:lnTo>
                  <a:pt x="41009" y="86070"/>
                </a:lnTo>
                <a:lnTo>
                  <a:pt x="60577" y="47668"/>
                </a:lnTo>
                <a:lnTo>
                  <a:pt x="90624" y="21612"/>
                </a:lnTo>
                <a:lnTo>
                  <a:pt x="109600" y="13347"/>
                </a:lnTo>
                <a:lnTo>
                  <a:pt x="104901" y="0"/>
                </a:lnTo>
                <a:close/>
              </a:path>
            </a:pathLst>
          </a:custGeom>
          <a:solidFill>
            <a:srgbClr val="2C2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F0427FD2-76E6-C080-A9E8-0A5B0DA76378}"/>
              </a:ext>
            </a:extLst>
          </p:cNvPr>
          <p:cNvSpPr txBox="1"/>
          <p:nvPr/>
        </p:nvSpPr>
        <p:spPr>
          <a:xfrm>
            <a:off x="2684813" y="6049372"/>
            <a:ext cx="5194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6705" algn="l"/>
              </a:tabLst>
            </a:pPr>
            <a:r>
              <a:rPr sz="2800" spc="-50" dirty="0">
                <a:solidFill>
                  <a:srgbClr val="2C2C89"/>
                </a:solidFill>
                <a:latin typeface="Cambria Math"/>
                <a:cs typeface="Cambria Math"/>
              </a:rPr>
              <a:t>𝐼</a:t>
            </a:r>
            <a:r>
              <a:rPr sz="2800" dirty="0">
                <a:solidFill>
                  <a:srgbClr val="2C2C89"/>
                </a:solidFill>
                <a:latin typeface="Cambria Math"/>
                <a:cs typeface="Cambria Math"/>
              </a:rPr>
              <a:t>	</a:t>
            </a:r>
            <a:r>
              <a:rPr sz="2800" spc="-50" dirty="0">
                <a:solidFill>
                  <a:srgbClr val="2C2C89"/>
                </a:solidFill>
                <a:latin typeface="Cambria Math"/>
                <a:cs typeface="Cambria Math"/>
              </a:rPr>
              <a:t>𝜃</a:t>
            </a:r>
            <a:endParaRPr sz="2800">
              <a:latin typeface="Cambria Math"/>
              <a:cs typeface="Cambria Math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42311DF2-FAC1-6593-69A4-A3A1D42E9384}"/>
              </a:ext>
            </a:extLst>
          </p:cNvPr>
          <p:cNvSpPr txBox="1"/>
          <p:nvPr/>
        </p:nvSpPr>
        <p:spPr>
          <a:xfrm>
            <a:off x="3311940" y="6122525"/>
            <a:ext cx="21767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050" spc="110" dirty="0">
                <a:solidFill>
                  <a:srgbClr val="2C2C89"/>
                </a:solidFill>
                <a:latin typeface="Cambria Math"/>
                <a:cs typeface="Cambria Math"/>
              </a:rPr>
              <a:t>scattered</a:t>
            </a:r>
            <a:r>
              <a:rPr sz="2050" spc="455" dirty="0">
                <a:solidFill>
                  <a:srgbClr val="2C2C89"/>
                </a:solidFill>
                <a:latin typeface="Cambria Math"/>
                <a:cs typeface="Cambria Math"/>
              </a:rPr>
              <a:t> </a:t>
            </a:r>
            <a:r>
              <a:rPr sz="4200" baseline="11904" dirty="0">
                <a:solidFill>
                  <a:srgbClr val="2C2C89"/>
                </a:solidFill>
                <a:latin typeface="Cambria Math"/>
                <a:cs typeface="Cambria Math"/>
              </a:rPr>
              <a:t>∝</a:t>
            </a:r>
            <a:r>
              <a:rPr sz="4200" spc="247" baseline="11904" dirty="0">
                <a:solidFill>
                  <a:srgbClr val="2C2C89"/>
                </a:solidFill>
                <a:latin typeface="Cambria Math"/>
                <a:cs typeface="Cambria Math"/>
              </a:rPr>
              <a:t> </a:t>
            </a:r>
            <a:r>
              <a:rPr sz="4200" spc="-37" baseline="11904" dirty="0">
                <a:solidFill>
                  <a:srgbClr val="2C2C89"/>
                </a:solidFill>
                <a:latin typeface="Cambria Math"/>
                <a:cs typeface="Cambria Math"/>
              </a:rPr>
              <a:t>𝑀𝑐</a:t>
            </a:r>
            <a:endParaRPr sz="4200" baseline="11904">
              <a:latin typeface="Cambria Math"/>
              <a:cs typeface="Cambria Math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7003F62B-0E62-D92B-960D-12898AE68960}"/>
              </a:ext>
            </a:extLst>
          </p:cNvPr>
          <p:cNvSpPr/>
          <p:nvPr/>
        </p:nvSpPr>
        <p:spPr>
          <a:xfrm>
            <a:off x="5550315" y="5861387"/>
            <a:ext cx="767715" cy="905510"/>
          </a:xfrm>
          <a:custGeom>
            <a:avLst/>
            <a:gdLst/>
            <a:ahLst/>
            <a:cxnLst/>
            <a:rect l="l" t="t" r="r" b="b"/>
            <a:pathLst>
              <a:path w="767714" h="905509">
                <a:moveTo>
                  <a:pt x="163068" y="13004"/>
                </a:moveTo>
                <a:lnTo>
                  <a:pt x="121145" y="34277"/>
                </a:lnTo>
                <a:lnTo>
                  <a:pt x="91020" y="76034"/>
                </a:lnTo>
                <a:lnTo>
                  <a:pt x="64566" y="125298"/>
                </a:lnTo>
                <a:lnTo>
                  <a:pt x="41783" y="182054"/>
                </a:lnTo>
                <a:lnTo>
                  <a:pt x="26746" y="231597"/>
                </a:lnTo>
                <a:lnTo>
                  <a:pt x="15049" y="283375"/>
                </a:lnTo>
                <a:lnTo>
                  <a:pt x="6692" y="337400"/>
                </a:lnTo>
                <a:lnTo>
                  <a:pt x="1663" y="393674"/>
                </a:lnTo>
                <a:lnTo>
                  <a:pt x="0" y="452183"/>
                </a:lnTo>
                <a:lnTo>
                  <a:pt x="1600" y="507669"/>
                </a:lnTo>
                <a:lnTo>
                  <a:pt x="1663" y="509968"/>
                </a:lnTo>
                <a:lnTo>
                  <a:pt x="6692" y="565835"/>
                </a:lnTo>
                <a:lnTo>
                  <a:pt x="15049" y="619772"/>
                </a:lnTo>
                <a:lnTo>
                  <a:pt x="26746" y="671791"/>
                </a:lnTo>
                <a:lnTo>
                  <a:pt x="41783" y="721893"/>
                </a:lnTo>
                <a:lnTo>
                  <a:pt x="64566" y="779437"/>
                </a:lnTo>
                <a:lnTo>
                  <a:pt x="91020" y="829195"/>
                </a:lnTo>
                <a:lnTo>
                  <a:pt x="121145" y="871194"/>
                </a:lnTo>
                <a:lnTo>
                  <a:pt x="154940" y="905421"/>
                </a:lnTo>
                <a:lnTo>
                  <a:pt x="163068" y="892581"/>
                </a:lnTo>
                <a:lnTo>
                  <a:pt x="134061" y="857796"/>
                </a:lnTo>
                <a:lnTo>
                  <a:pt x="108597" y="816000"/>
                </a:lnTo>
                <a:lnTo>
                  <a:pt x="86677" y="767207"/>
                </a:lnTo>
                <a:lnTo>
                  <a:pt x="68326" y="711403"/>
                </a:lnTo>
                <a:lnTo>
                  <a:pt x="56324" y="663092"/>
                </a:lnTo>
                <a:lnTo>
                  <a:pt x="47002" y="613029"/>
                </a:lnTo>
                <a:lnTo>
                  <a:pt x="40360" y="561225"/>
                </a:lnTo>
                <a:lnTo>
                  <a:pt x="36372" y="507669"/>
                </a:lnTo>
                <a:lnTo>
                  <a:pt x="35052" y="452361"/>
                </a:lnTo>
                <a:lnTo>
                  <a:pt x="36372" y="395960"/>
                </a:lnTo>
                <a:lnTo>
                  <a:pt x="40360" y="341731"/>
                </a:lnTo>
                <a:lnTo>
                  <a:pt x="47002" y="289687"/>
                </a:lnTo>
                <a:lnTo>
                  <a:pt x="56324" y="239814"/>
                </a:lnTo>
                <a:lnTo>
                  <a:pt x="68326" y="192112"/>
                </a:lnTo>
                <a:lnTo>
                  <a:pt x="86804" y="137236"/>
                </a:lnTo>
                <a:lnTo>
                  <a:pt x="108737" y="89090"/>
                </a:lnTo>
                <a:lnTo>
                  <a:pt x="134150" y="47675"/>
                </a:lnTo>
                <a:lnTo>
                  <a:pt x="163068" y="13004"/>
                </a:lnTo>
                <a:close/>
              </a:path>
              <a:path w="767714" h="905509">
                <a:moveTo>
                  <a:pt x="592582" y="441540"/>
                </a:moveTo>
                <a:lnTo>
                  <a:pt x="175006" y="441540"/>
                </a:lnTo>
                <a:lnTo>
                  <a:pt x="175006" y="464400"/>
                </a:lnTo>
                <a:lnTo>
                  <a:pt x="592582" y="464400"/>
                </a:lnTo>
                <a:lnTo>
                  <a:pt x="592582" y="441540"/>
                </a:lnTo>
                <a:close/>
              </a:path>
              <a:path w="767714" h="905509">
                <a:moveTo>
                  <a:pt x="767194" y="452361"/>
                </a:moveTo>
                <a:lnTo>
                  <a:pt x="765594" y="395960"/>
                </a:lnTo>
                <a:lnTo>
                  <a:pt x="765530" y="393674"/>
                </a:lnTo>
                <a:lnTo>
                  <a:pt x="760501" y="337400"/>
                </a:lnTo>
                <a:lnTo>
                  <a:pt x="752144" y="283375"/>
                </a:lnTo>
                <a:lnTo>
                  <a:pt x="740448" y="231597"/>
                </a:lnTo>
                <a:lnTo>
                  <a:pt x="725424" y="182054"/>
                </a:lnTo>
                <a:lnTo>
                  <a:pt x="702627" y="125298"/>
                </a:lnTo>
                <a:lnTo>
                  <a:pt x="676173" y="76034"/>
                </a:lnTo>
                <a:lnTo>
                  <a:pt x="646049" y="34277"/>
                </a:lnTo>
                <a:lnTo>
                  <a:pt x="612267" y="0"/>
                </a:lnTo>
                <a:lnTo>
                  <a:pt x="604139" y="13004"/>
                </a:lnTo>
                <a:lnTo>
                  <a:pt x="632968" y="47675"/>
                </a:lnTo>
                <a:lnTo>
                  <a:pt x="658342" y="89090"/>
                </a:lnTo>
                <a:lnTo>
                  <a:pt x="680262" y="137236"/>
                </a:lnTo>
                <a:lnTo>
                  <a:pt x="698754" y="192112"/>
                </a:lnTo>
                <a:lnTo>
                  <a:pt x="710806" y="239814"/>
                </a:lnTo>
                <a:lnTo>
                  <a:pt x="720166" y="289687"/>
                </a:lnTo>
                <a:lnTo>
                  <a:pt x="726833" y="341731"/>
                </a:lnTo>
                <a:lnTo>
                  <a:pt x="730821" y="395960"/>
                </a:lnTo>
                <a:lnTo>
                  <a:pt x="732142" y="452183"/>
                </a:lnTo>
                <a:lnTo>
                  <a:pt x="730821" y="507669"/>
                </a:lnTo>
                <a:lnTo>
                  <a:pt x="726833" y="561225"/>
                </a:lnTo>
                <a:lnTo>
                  <a:pt x="720191" y="613029"/>
                </a:lnTo>
                <a:lnTo>
                  <a:pt x="710869" y="663092"/>
                </a:lnTo>
                <a:lnTo>
                  <a:pt x="698881" y="711403"/>
                </a:lnTo>
                <a:lnTo>
                  <a:pt x="680516" y="767207"/>
                </a:lnTo>
                <a:lnTo>
                  <a:pt x="658596" y="816000"/>
                </a:lnTo>
                <a:lnTo>
                  <a:pt x="633133" y="857796"/>
                </a:lnTo>
                <a:lnTo>
                  <a:pt x="604139" y="892581"/>
                </a:lnTo>
                <a:lnTo>
                  <a:pt x="612267" y="905421"/>
                </a:lnTo>
                <a:lnTo>
                  <a:pt x="646049" y="871194"/>
                </a:lnTo>
                <a:lnTo>
                  <a:pt x="676173" y="829195"/>
                </a:lnTo>
                <a:lnTo>
                  <a:pt x="702627" y="779437"/>
                </a:lnTo>
                <a:lnTo>
                  <a:pt x="725424" y="721893"/>
                </a:lnTo>
                <a:lnTo>
                  <a:pt x="740448" y="671791"/>
                </a:lnTo>
                <a:lnTo>
                  <a:pt x="752144" y="619772"/>
                </a:lnTo>
                <a:lnTo>
                  <a:pt x="760501" y="565835"/>
                </a:lnTo>
                <a:lnTo>
                  <a:pt x="765530" y="509968"/>
                </a:lnTo>
                <a:lnTo>
                  <a:pt x="767194" y="452361"/>
                </a:lnTo>
                <a:close/>
              </a:path>
            </a:pathLst>
          </a:custGeom>
          <a:solidFill>
            <a:srgbClr val="2C2C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05BF86A0-2497-6848-781C-3A935042A98E}"/>
              </a:ext>
            </a:extLst>
          </p:cNvPr>
          <p:cNvSpPr txBox="1"/>
          <p:nvPr/>
        </p:nvSpPr>
        <p:spPr>
          <a:xfrm>
            <a:off x="5713637" y="5781149"/>
            <a:ext cx="4349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2C2C89"/>
                </a:solidFill>
                <a:latin typeface="Cambria Math"/>
                <a:cs typeface="Cambria Math"/>
              </a:rPr>
              <a:t>𝑑𝑛</a:t>
            </a:r>
            <a:endParaRPr sz="2800">
              <a:latin typeface="Cambria Math"/>
              <a:cs typeface="Cambria Math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AE88864B-6CF4-6EE0-3AB1-DBE436378842}"/>
              </a:ext>
            </a:extLst>
          </p:cNvPr>
          <p:cNvSpPr txBox="1">
            <a:spLocks/>
          </p:cNvSpPr>
          <p:nvPr/>
        </p:nvSpPr>
        <p:spPr>
          <a:xfrm>
            <a:off x="8333012" y="6898470"/>
            <a:ext cx="5334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45"/>
              </a:lnSpc>
            </a:pPr>
            <a:r>
              <a:rPr lang="fr-FR"/>
              <a:t>Page</a:t>
            </a:r>
            <a:r>
              <a:rPr lang="fr-FR" spc="-25"/>
              <a:t> </a:t>
            </a:r>
            <a:fld id="{81D60167-4931-47E6-BA6A-407CBD079E47}" type="slidenum">
              <a:rPr spc="-25" smtClean="0"/>
              <a:pPr marL="12700">
                <a:lnSpc>
                  <a:spcPts val="1045"/>
                </a:lnSpc>
              </a:pPr>
              <a:t>10</a:t>
            </a:fld>
            <a:endParaRPr spc="-25" dirty="0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FD24846B-BC71-6C86-40F9-B8D26845463D}"/>
              </a:ext>
            </a:extLst>
          </p:cNvPr>
          <p:cNvSpPr txBox="1"/>
          <p:nvPr/>
        </p:nvSpPr>
        <p:spPr>
          <a:xfrm>
            <a:off x="5731925" y="6287117"/>
            <a:ext cx="394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2C2C89"/>
                </a:solidFill>
                <a:latin typeface="Cambria Math"/>
                <a:cs typeface="Cambria Math"/>
              </a:rPr>
              <a:t>𝑑𝑐</a:t>
            </a:r>
            <a:endParaRPr sz="2800" dirty="0">
              <a:latin typeface="Cambria Math"/>
              <a:cs typeface="Cambria Math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3DEFB267-BA04-EB60-9BDB-14FA9380708F}"/>
              </a:ext>
            </a:extLst>
          </p:cNvPr>
          <p:cNvSpPr txBox="1"/>
          <p:nvPr/>
        </p:nvSpPr>
        <p:spPr>
          <a:xfrm>
            <a:off x="6335428" y="5669897"/>
            <a:ext cx="175895" cy="336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50" spc="-50" dirty="0">
                <a:solidFill>
                  <a:srgbClr val="2C2C89"/>
                </a:solidFill>
                <a:latin typeface="Cambria Math"/>
                <a:cs typeface="Cambria Math"/>
              </a:rPr>
              <a:t>2</a:t>
            </a:r>
            <a:endParaRPr sz="2050">
              <a:latin typeface="Cambria Math"/>
              <a:cs typeface="Cambria Math"/>
            </a:endParaRP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063F648F-F9CC-007E-492D-562B38607BB6}"/>
              </a:ext>
            </a:extLst>
          </p:cNvPr>
          <p:cNvSpPr txBox="1"/>
          <p:nvPr/>
        </p:nvSpPr>
        <p:spPr>
          <a:xfrm>
            <a:off x="4446537" y="4351780"/>
            <a:ext cx="2949575" cy="100076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986790">
              <a:lnSpc>
                <a:spcPct val="100000"/>
              </a:lnSpc>
              <a:spcBef>
                <a:spcPts val="1290"/>
              </a:spcBef>
            </a:pPr>
            <a:r>
              <a:rPr sz="1800" spc="-10" dirty="0">
                <a:latin typeface="Calibri"/>
                <a:cs typeface="Calibri"/>
              </a:rPr>
              <a:t>cohérente:</a:t>
            </a:r>
            <a:endParaRPr sz="1800">
              <a:latin typeface="Calibri"/>
              <a:cs typeface="Calibri"/>
            </a:endParaRPr>
          </a:p>
          <a:p>
            <a:pPr marL="1783080">
              <a:lnSpc>
                <a:spcPts val="1050"/>
              </a:lnSpc>
              <a:spcBef>
                <a:spcPts val="960"/>
              </a:spcBef>
              <a:tabLst>
                <a:tab pos="2818130" algn="l"/>
              </a:tabLst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r>
              <a:rPr sz="1400" dirty="0">
                <a:latin typeface="Times New Roman"/>
                <a:cs typeface="Times New Roman"/>
              </a:rPr>
              <a:t>	</a:t>
            </a: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  <a:p>
            <a:pPr marL="38100">
              <a:lnSpc>
                <a:spcPts val="2310"/>
              </a:lnSpc>
              <a:tabLst>
                <a:tab pos="1978660" algn="l"/>
              </a:tabLst>
            </a:pPr>
            <a:r>
              <a:rPr sz="2450" i="1" spc="85" dirty="0">
                <a:latin typeface="Times New Roman"/>
                <a:cs typeface="Times New Roman"/>
              </a:rPr>
              <a:t>I</a:t>
            </a:r>
            <a:r>
              <a:rPr sz="2100" spc="127" baseline="-23809" dirty="0">
                <a:latin typeface="Times New Roman"/>
                <a:cs typeface="Times New Roman"/>
              </a:rPr>
              <a:t>totale</a:t>
            </a:r>
            <a:r>
              <a:rPr sz="2100" spc="67" baseline="-23809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Symbol"/>
                <a:cs typeface="Symbol"/>
              </a:rPr>
              <a:t></a:t>
            </a:r>
            <a:r>
              <a:rPr sz="2450" spc="370" dirty="0">
                <a:latin typeface="Times New Roman"/>
                <a:cs typeface="Times New Roman"/>
              </a:rPr>
              <a:t> </a:t>
            </a:r>
            <a:r>
              <a:rPr sz="2450" i="1" dirty="0">
                <a:latin typeface="Times New Roman"/>
                <a:cs typeface="Times New Roman"/>
              </a:rPr>
              <a:t>E</a:t>
            </a:r>
            <a:r>
              <a:rPr sz="2450" i="1" spc="-85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Symbol"/>
                <a:cs typeface="Symbol"/>
              </a:rPr>
              <a:t></a:t>
            </a:r>
            <a:r>
              <a:rPr sz="2450" spc="-85" dirty="0">
                <a:latin typeface="Times New Roman"/>
                <a:cs typeface="Times New Roman"/>
              </a:rPr>
              <a:t> </a:t>
            </a:r>
            <a:r>
              <a:rPr sz="2450" i="1" spc="-50" dirty="0">
                <a:latin typeface="Times New Roman"/>
                <a:cs typeface="Times New Roman"/>
              </a:rPr>
              <a:t>E</a:t>
            </a:r>
            <a:r>
              <a:rPr sz="2450" i="1" dirty="0">
                <a:latin typeface="Times New Roman"/>
                <a:cs typeface="Times New Roman"/>
              </a:rPr>
              <a:t>	</a:t>
            </a:r>
            <a:r>
              <a:rPr sz="2450" dirty="0">
                <a:latin typeface="Symbol"/>
                <a:cs typeface="Symbol"/>
              </a:rPr>
              <a:t></a:t>
            </a:r>
            <a:r>
              <a:rPr sz="2450" spc="-40" dirty="0">
                <a:latin typeface="Times New Roman"/>
                <a:cs typeface="Times New Roman"/>
              </a:rPr>
              <a:t> </a:t>
            </a:r>
            <a:r>
              <a:rPr sz="2450" dirty="0">
                <a:latin typeface="Times New Roman"/>
                <a:cs typeface="Times New Roman"/>
              </a:rPr>
              <a:t>4</a:t>
            </a:r>
            <a:r>
              <a:rPr sz="2450" spc="-155" dirty="0">
                <a:latin typeface="Times New Roman"/>
                <a:cs typeface="Times New Roman"/>
              </a:rPr>
              <a:t> </a:t>
            </a:r>
            <a:r>
              <a:rPr sz="2450" i="1" spc="-25" dirty="0">
                <a:latin typeface="Times New Roman"/>
                <a:cs typeface="Times New Roman"/>
              </a:rPr>
              <a:t>E</a:t>
            </a:r>
            <a:r>
              <a:rPr sz="2100" spc="-37" baseline="-23809" dirty="0">
                <a:latin typeface="Times New Roman"/>
                <a:cs typeface="Times New Roman"/>
              </a:rPr>
              <a:t>2</a:t>
            </a:r>
            <a:endParaRPr sz="2100" baseline="-23809">
              <a:latin typeface="Times New Roman"/>
              <a:cs typeface="Times New Roman"/>
            </a:endParaRPr>
          </a:p>
        </p:txBody>
      </p:sp>
      <p:sp>
        <p:nvSpPr>
          <p:cNvPr id="32" name="object 38">
            <a:extLst>
              <a:ext uri="{FF2B5EF4-FFF2-40B4-BE49-F238E27FC236}">
                <a16:creationId xmlns:a16="http://schemas.microsoft.com/office/drawing/2014/main" id="{4E58E39A-834B-A630-2D4E-AC236FA2FEF6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15530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1B61-6193-F3D3-EB54-543A17F6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1EFE8AA-2DEA-C148-C909-A3CE9B04E725}"/>
              </a:ext>
            </a:extLst>
          </p:cNvPr>
          <p:cNvSpPr txBox="1">
            <a:spLocks/>
          </p:cNvSpPr>
          <p:nvPr/>
        </p:nvSpPr>
        <p:spPr>
          <a:xfrm>
            <a:off x="-97258" y="1047155"/>
            <a:ext cx="8970670" cy="587340"/>
          </a:xfrm>
          <a:prstGeom prst="rect">
            <a:avLst/>
          </a:prstGeom>
        </p:spPr>
        <p:txBody>
          <a:bodyPr vert="horz" wrap="square" lIns="0" tIns="3073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544195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Diffusion</a:t>
            </a:r>
            <a:r>
              <a:rPr lang="fr-FR" sz="1800" spc="-120" dirty="0"/>
              <a:t> </a:t>
            </a:r>
            <a:r>
              <a:rPr lang="fr-FR" sz="1800" spc="-10" dirty="0" err="1"/>
              <a:t>Isotropique</a:t>
            </a:r>
            <a:endParaRPr lang="fr-FR" sz="1800" spc="-10" dirty="0"/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C9486787-9A13-360A-940E-C62FAF583A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066" y="1757765"/>
            <a:ext cx="7315200" cy="252679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E1F26B46-425E-3007-2516-AA7D75C9253F}"/>
              </a:ext>
            </a:extLst>
          </p:cNvPr>
          <p:cNvSpPr txBox="1"/>
          <p:nvPr/>
        </p:nvSpPr>
        <p:spPr>
          <a:xfrm>
            <a:off x="1735633" y="3132413"/>
            <a:ext cx="1960245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86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latin typeface="Calibri"/>
                <a:cs typeface="Calibri"/>
              </a:rPr>
              <a:t>Polarisation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6E9EC9F-0F00-84C7-C984-69484E9FB572}"/>
              </a:ext>
            </a:extLst>
          </p:cNvPr>
          <p:cNvSpPr txBox="1"/>
          <p:nvPr/>
        </p:nvSpPr>
        <p:spPr>
          <a:xfrm>
            <a:off x="1182421" y="1844634"/>
            <a:ext cx="96774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225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175"/>
              </a:spcBef>
            </a:pPr>
            <a:r>
              <a:rPr sz="2800" b="1" spc="-10" dirty="0">
                <a:latin typeface="Calibri"/>
                <a:cs typeface="Calibri"/>
              </a:rPr>
              <a:t>Laser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FBF1135-26C0-7683-8811-2F8A6B9B9776}"/>
              </a:ext>
            </a:extLst>
          </p:cNvPr>
          <p:cNvSpPr/>
          <p:nvPr/>
        </p:nvSpPr>
        <p:spPr>
          <a:xfrm>
            <a:off x="5832145" y="3891365"/>
            <a:ext cx="1795780" cy="523240"/>
          </a:xfrm>
          <a:custGeom>
            <a:avLst/>
            <a:gdLst/>
            <a:ahLst/>
            <a:cxnLst/>
            <a:rect l="l" t="t" r="r" b="b"/>
            <a:pathLst>
              <a:path w="1795779" h="523239">
                <a:moveTo>
                  <a:pt x="1795272" y="0"/>
                </a:moveTo>
                <a:lnTo>
                  <a:pt x="0" y="0"/>
                </a:lnTo>
                <a:lnTo>
                  <a:pt x="0" y="522732"/>
                </a:lnTo>
                <a:lnTo>
                  <a:pt x="1795272" y="522732"/>
                </a:lnTo>
                <a:lnTo>
                  <a:pt x="1795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84ED10B-028D-71EC-523C-01CB41B79129}"/>
              </a:ext>
            </a:extLst>
          </p:cNvPr>
          <p:cNvSpPr txBox="1"/>
          <p:nvPr/>
        </p:nvSpPr>
        <p:spPr>
          <a:xfrm>
            <a:off x="139959" y="3902160"/>
            <a:ext cx="8574833" cy="2233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33400" algn="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Détecteur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Pour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des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particules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taille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négligeable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par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rapport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à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longueur </a:t>
            </a:r>
            <a:r>
              <a:rPr sz="2200" dirty="0">
                <a:latin typeface="Calibri"/>
                <a:cs typeface="Calibri"/>
              </a:rPr>
              <a:t>d’onde</a:t>
            </a:r>
            <a:r>
              <a:rPr sz="2200" spc="3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3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3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3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incidente,</a:t>
            </a:r>
            <a:r>
              <a:rPr sz="2200" spc="3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spc="3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&lt;10</a:t>
            </a:r>
            <a:r>
              <a:rPr sz="2200" spc="3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nm</a:t>
            </a:r>
            <a:r>
              <a:rPr sz="2200" spc="3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pour</a:t>
            </a:r>
            <a:r>
              <a:rPr sz="2200" spc="3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3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=</a:t>
            </a:r>
            <a:r>
              <a:rPr sz="2200" spc="3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690</a:t>
            </a:r>
            <a:r>
              <a:rPr sz="2200" spc="3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nm),</a:t>
            </a:r>
            <a:r>
              <a:rPr sz="2200" spc="35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la </a:t>
            </a:r>
            <a:r>
              <a:rPr sz="2200" dirty="0">
                <a:latin typeface="Calibri"/>
                <a:cs typeface="Calibri"/>
              </a:rPr>
              <a:t>quantité</a:t>
            </a:r>
            <a:r>
              <a:rPr sz="2200" spc="5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5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5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diffusée</a:t>
            </a:r>
            <a:r>
              <a:rPr sz="2200" spc="5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pour</a:t>
            </a:r>
            <a:r>
              <a:rPr sz="2200" spc="5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chaque</a:t>
            </a:r>
            <a:r>
              <a:rPr sz="2200" spc="50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angle</a:t>
            </a:r>
            <a:r>
              <a:rPr sz="2200" spc="5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est</a:t>
            </a:r>
            <a:r>
              <a:rPr sz="2200" spc="5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53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même </a:t>
            </a:r>
            <a:r>
              <a:rPr sz="2200" dirty="0">
                <a:latin typeface="Calibri"/>
                <a:cs typeface="Calibri"/>
              </a:rPr>
              <a:t>(dans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plan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perpendiculaire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à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polarisation).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3" name="object 38">
            <a:extLst>
              <a:ext uri="{FF2B5EF4-FFF2-40B4-BE49-F238E27FC236}">
                <a16:creationId xmlns:a16="http://schemas.microsoft.com/office/drawing/2014/main" id="{A163AB4C-0775-64BC-7F6C-76B763067671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5193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A230A-EEEA-C288-8418-9A43DAC5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43CB951-0F21-CBB8-3DA9-37F974625BC0}"/>
              </a:ext>
            </a:extLst>
          </p:cNvPr>
          <p:cNvSpPr txBox="1">
            <a:spLocks/>
          </p:cNvSpPr>
          <p:nvPr/>
        </p:nvSpPr>
        <p:spPr>
          <a:xfrm>
            <a:off x="86665" y="1046645"/>
            <a:ext cx="8970670" cy="574465"/>
          </a:xfrm>
          <a:prstGeom prst="rect">
            <a:avLst/>
          </a:prstGeom>
        </p:spPr>
        <p:txBody>
          <a:bodyPr vert="horz" wrap="square" lIns="0" tIns="29458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92405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Dépendance</a:t>
            </a:r>
            <a:r>
              <a:rPr lang="fr-FR" sz="1800" spc="-75" dirty="0"/>
              <a:t> </a:t>
            </a:r>
            <a:r>
              <a:rPr lang="fr-FR" sz="1800" dirty="0"/>
              <a:t>angulaire</a:t>
            </a:r>
            <a:r>
              <a:rPr lang="fr-FR" sz="1800" spc="-80" dirty="0"/>
              <a:t> </a:t>
            </a:r>
            <a:r>
              <a:rPr lang="fr-FR" sz="1800" dirty="0"/>
              <a:t>et</a:t>
            </a:r>
            <a:r>
              <a:rPr lang="fr-FR" sz="1800" spc="-90" dirty="0"/>
              <a:t> </a:t>
            </a:r>
            <a:r>
              <a:rPr lang="fr-FR" sz="1800" dirty="0"/>
              <a:t>Facteur</a:t>
            </a:r>
            <a:r>
              <a:rPr lang="fr-FR" sz="1800" spc="-85" dirty="0"/>
              <a:t> </a:t>
            </a:r>
            <a:r>
              <a:rPr lang="fr-FR" sz="1800" dirty="0"/>
              <a:t>de</a:t>
            </a:r>
            <a:r>
              <a:rPr lang="fr-FR" sz="1800" spc="-100" dirty="0"/>
              <a:t> </a:t>
            </a:r>
            <a:r>
              <a:rPr lang="fr-FR" sz="1800" spc="-10" dirty="0"/>
              <a:t>forme</a:t>
            </a: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EF16F48A-DB7E-60BF-A51D-0F223394C9F9}"/>
              </a:ext>
            </a:extLst>
          </p:cNvPr>
          <p:cNvGrpSpPr/>
          <p:nvPr/>
        </p:nvGrpSpPr>
        <p:grpSpPr>
          <a:xfrm>
            <a:off x="562356" y="5832473"/>
            <a:ext cx="368935" cy="5080"/>
            <a:chOff x="562355" y="5216652"/>
            <a:chExt cx="368935" cy="508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0834B36-06C8-EE32-6BCC-7FC695D5CA70}"/>
                </a:ext>
              </a:extLst>
            </p:cNvPr>
            <p:cNvSpPr/>
            <p:nvPr/>
          </p:nvSpPr>
          <p:spPr>
            <a:xfrm>
              <a:off x="562355" y="521817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4" h="3175">
                  <a:moveTo>
                    <a:pt x="368807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7" y="3047"/>
                  </a:lnTo>
                  <a:lnTo>
                    <a:pt x="368807" y="0"/>
                  </a:lnTo>
                  <a:close/>
                </a:path>
              </a:pathLst>
            </a:custGeom>
            <a:solidFill>
              <a:srgbClr val="E1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3C84BA61-98CB-263F-ABC4-84B9A4583A4F}"/>
                </a:ext>
              </a:extLst>
            </p:cNvPr>
            <p:cNvSpPr/>
            <p:nvPr/>
          </p:nvSpPr>
          <p:spPr>
            <a:xfrm>
              <a:off x="562355" y="521665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4" h="3175">
                  <a:moveTo>
                    <a:pt x="368807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7" y="3047"/>
                  </a:lnTo>
                  <a:lnTo>
                    <a:pt x="368807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6">
            <a:extLst>
              <a:ext uri="{FF2B5EF4-FFF2-40B4-BE49-F238E27FC236}">
                <a16:creationId xmlns:a16="http://schemas.microsoft.com/office/drawing/2014/main" id="{1D33B2E8-30FD-C043-51CB-56DB953E9199}"/>
              </a:ext>
            </a:extLst>
          </p:cNvPr>
          <p:cNvGrpSpPr/>
          <p:nvPr/>
        </p:nvGrpSpPr>
        <p:grpSpPr>
          <a:xfrm>
            <a:off x="4654297" y="2932300"/>
            <a:ext cx="4310380" cy="2749550"/>
            <a:chOff x="4654296" y="2316479"/>
            <a:chExt cx="4310380" cy="2749550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AB0F3288-C7DD-728A-07DE-AF45365A77DD}"/>
                </a:ext>
              </a:extLst>
            </p:cNvPr>
            <p:cNvSpPr/>
            <p:nvPr/>
          </p:nvSpPr>
          <p:spPr>
            <a:xfrm>
              <a:off x="4660392" y="2322575"/>
              <a:ext cx="4297680" cy="2737485"/>
            </a:xfrm>
            <a:custGeom>
              <a:avLst/>
              <a:gdLst/>
              <a:ahLst/>
              <a:cxnLst/>
              <a:rect l="l" t="t" r="r" b="b"/>
              <a:pathLst>
                <a:path w="4297680" h="2737485">
                  <a:moveTo>
                    <a:pt x="4297679" y="0"/>
                  </a:moveTo>
                  <a:lnTo>
                    <a:pt x="0" y="0"/>
                  </a:lnTo>
                  <a:lnTo>
                    <a:pt x="0" y="2737104"/>
                  </a:lnTo>
                  <a:lnTo>
                    <a:pt x="4297679" y="2737104"/>
                  </a:lnTo>
                  <a:lnTo>
                    <a:pt x="4297679" y="0"/>
                  </a:lnTo>
                  <a:close/>
                </a:path>
              </a:pathLst>
            </a:custGeom>
            <a:solidFill>
              <a:srgbClr val="E4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3B0812A6-75DC-041F-0AA0-8D3D0A3DD838}"/>
                </a:ext>
              </a:extLst>
            </p:cNvPr>
            <p:cNvSpPr/>
            <p:nvPr/>
          </p:nvSpPr>
          <p:spPr>
            <a:xfrm>
              <a:off x="4654296" y="2316479"/>
              <a:ext cx="4310380" cy="2749550"/>
            </a:xfrm>
            <a:custGeom>
              <a:avLst/>
              <a:gdLst/>
              <a:ahLst/>
              <a:cxnLst/>
              <a:rect l="l" t="t" r="r" b="b"/>
              <a:pathLst>
                <a:path w="4310380" h="2749550">
                  <a:moveTo>
                    <a:pt x="4309872" y="0"/>
                  </a:moveTo>
                  <a:lnTo>
                    <a:pt x="4306824" y="0"/>
                  </a:lnTo>
                  <a:lnTo>
                    <a:pt x="4303522" y="0"/>
                  </a:lnTo>
                  <a:lnTo>
                    <a:pt x="4299204" y="0"/>
                  </a:lnTo>
                  <a:lnTo>
                    <a:pt x="4299204" y="10160"/>
                  </a:lnTo>
                  <a:lnTo>
                    <a:pt x="4299204" y="2738120"/>
                  </a:lnTo>
                  <a:lnTo>
                    <a:pt x="10668" y="2738120"/>
                  </a:lnTo>
                  <a:lnTo>
                    <a:pt x="10668" y="11049"/>
                  </a:lnTo>
                  <a:lnTo>
                    <a:pt x="10668" y="10160"/>
                  </a:lnTo>
                  <a:lnTo>
                    <a:pt x="4299204" y="10160"/>
                  </a:lnTo>
                  <a:lnTo>
                    <a:pt x="4299204" y="0"/>
                  </a:lnTo>
                  <a:lnTo>
                    <a:pt x="6959" y="0"/>
                  </a:lnTo>
                  <a:lnTo>
                    <a:pt x="6959" y="10160"/>
                  </a:lnTo>
                  <a:lnTo>
                    <a:pt x="6096" y="11049"/>
                  </a:lnTo>
                  <a:lnTo>
                    <a:pt x="6096" y="10160"/>
                  </a:lnTo>
                  <a:lnTo>
                    <a:pt x="6959" y="10160"/>
                  </a:lnTo>
                  <a:lnTo>
                    <a:pt x="6959" y="0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743200"/>
                  </a:lnTo>
                  <a:lnTo>
                    <a:pt x="3302" y="2743200"/>
                  </a:lnTo>
                  <a:lnTo>
                    <a:pt x="3302" y="2746375"/>
                  </a:lnTo>
                  <a:lnTo>
                    <a:pt x="0" y="2743200"/>
                  </a:lnTo>
                  <a:lnTo>
                    <a:pt x="0" y="2749296"/>
                  </a:lnTo>
                  <a:lnTo>
                    <a:pt x="3302" y="2749296"/>
                  </a:lnTo>
                  <a:lnTo>
                    <a:pt x="3302" y="2749550"/>
                  </a:lnTo>
                  <a:lnTo>
                    <a:pt x="4303776" y="2749550"/>
                  </a:lnTo>
                  <a:lnTo>
                    <a:pt x="4303776" y="2749296"/>
                  </a:lnTo>
                  <a:lnTo>
                    <a:pt x="4309872" y="2749296"/>
                  </a:lnTo>
                  <a:lnTo>
                    <a:pt x="4309872" y="2742946"/>
                  </a:lnTo>
                  <a:lnTo>
                    <a:pt x="4309872" y="2738120"/>
                  </a:lnTo>
                  <a:lnTo>
                    <a:pt x="4309872" y="6350"/>
                  </a:lnTo>
                  <a:lnTo>
                    <a:pt x="4306824" y="6350"/>
                  </a:lnTo>
                  <a:lnTo>
                    <a:pt x="4306824" y="3175"/>
                  </a:lnTo>
                  <a:lnTo>
                    <a:pt x="4309872" y="6096"/>
                  </a:lnTo>
                  <a:lnTo>
                    <a:pt x="4309872" y="0"/>
                  </a:lnTo>
                  <a:close/>
                </a:path>
              </a:pathLst>
            </a:custGeom>
            <a:solidFill>
              <a:srgbClr val="1F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77B02486-584D-BEF9-7113-CC73524FE11D}"/>
                </a:ext>
              </a:extLst>
            </p:cNvPr>
            <p:cNvSpPr/>
            <p:nvPr/>
          </p:nvSpPr>
          <p:spPr>
            <a:xfrm>
              <a:off x="5958840" y="3976115"/>
              <a:ext cx="2315210" cy="29209"/>
            </a:xfrm>
            <a:custGeom>
              <a:avLst/>
              <a:gdLst/>
              <a:ahLst/>
              <a:cxnLst/>
              <a:rect l="l" t="t" r="r" b="b"/>
              <a:pathLst>
                <a:path w="2315209" h="29210">
                  <a:moveTo>
                    <a:pt x="2314956" y="0"/>
                  </a:moveTo>
                  <a:lnTo>
                    <a:pt x="0" y="16128"/>
                  </a:lnTo>
                  <a:lnTo>
                    <a:pt x="2311781" y="28955"/>
                  </a:lnTo>
                  <a:lnTo>
                    <a:pt x="2311781" y="22478"/>
                  </a:lnTo>
                  <a:lnTo>
                    <a:pt x="2314956" y="19303"/>
                  </a:lnTo>
                  <a:lnTo>
                    <a:pt x="2314956" y="0"/>
                  </a:lnTo>
                  <a:close/>
                </a:path>
              </a:pathLst>
            </a:custGeom>
            <a:solidFill>
              <a:srgbClr val="DE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1ABC4DB7-DC96-5B4B-6559-406E47C6FC63}"/>
                </a:ext>
              </a:extLst>
            </p:cNvPr>
            <p:cNvSpPr/>
            <p:nvPr/>
          </p:nvSpPr>
          <p:spPr>
            <a:xfrm>
              <a:off x="5702808" y="3991609"/>
              <a:ext cx="151130" cy="2540"/>
            </a:xfrm>
            <a:custGeom>
              <a:avLst/>
              <a:gdLst/>
              <a:ahLst/>
              <a:cxnLst/>
              <a:rect l="l" t="t" r="r" b="b"/>
              <a:pathLst>
                <a:path w="151129" h="2539">
                  <a:moveTo>
                    <a:pt x="150672" y="0"/>
                  </a:moveTo>
                  <a:lnTo>
                    <a:pt x="3175" y="0"/>
                  </a:lnTo>
                  <a:lnTo>
                    <a:pt x="317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49352" y="2540"/>
                  </a:lnTo>
                  <a:lnTo>
                    <a:pt x="149352" y="1270"/>
                  </a:lnTo>
                  <a:lnTo>
                    <a:pt x="150672" y="1270"/>
                  </a:lnTo>
                  <a:lnTo>
                    <a:pt x="150672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3BE3A35D-2A03-3902-114B-70AA5FB4DA9B}"/>
                </a:ext>
              </a:extLst>
            </p:cNvPr>
            <p:cNvSpPr/>
            <p:nvPr/>
          </p:nvSpPr>
          <p:spPr>
            <a:xfrm>
              <a:off x="5958840" y="3921251"/>
              <a:ext cx="2315210" cy="71755"/>
            </a:xfrm>
            <a:custGeom>
              <a:avLst/>
              <a:gdLst/>
              <a:ahLst/>
              <a:cxnLst/>
              <a:rect l="l" t="t" r="r" b="b"/>
              <a:pathLst>
                <a:path w="2315209" h="71754">
                  <a:moveTo>
                    <a:pt x="2314956" y="27432"/>
                  </a:moveTo>
                  <a:lnTo>
                    <a:pt x="0" y="71628"/>
                  </a:lnTo>
                  <a:lnTo>
                    <a:pt x="2314956" y="55880"/>
                  </a:lnTo>
                  <a:lnTo>
                    <a:pt x="2314956" y="27432"/>
                  </a:lnTo>
                  <a:close/>
                </a:path>
                <a:path w="2315209" h="71754">
                  <a:moveTo>
                    <a:pt x="2314956" y="20701"/>
                  </a:moveTo>
                  <a:lnTo>
                    <a:pt x="2311781" y="17526"/>
                  </a:lnTo>
                  <a:lnTo>
                    <a:pt x="2311781" y="0"/>
                  </a:lnTo>
                  <a:lnTo>
                    <a:pt x="0" y="71628"/>
                  </a:lnTo>
                  <a:lnTo>
                    <a:pt x="2314956" y="27051"/>
                  </a:lnTo>
                  <a:lnTo>
                    <a:pt x="2314956" y="20701"/>
                  </a:lnTo>
                  <a:close/>
                </a:path>
              </a:pathLst>
            </a:custGeom>
            <a:solidFill>
              <a:srgbClr val="DB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4501E2BB-335D-BD3A-A68C-E54723D0F6E5}"/>
                </a:ext>
              </a:extLst>
            </p:cNvPr>
            <p:cNvSpPr/>
            <p:nvPr/>
          </p:nvSpPr>
          <p:spPr>
            <a:xfrm>
              <a:off x="5702808" y="3992879"/>
              <a:ext cx="256540" cy="7620"/>
            </a:xfrm>
            <a:custGeom>
              <a:avLst/>
              <a:gdLst/>
              <a:ahLst/>
              <a:cxnLst/>
              <a:rect l="l" t="t" r="r" b="b"/>
              <a:pathLst>
                <a:path w="256539" h="7620">
                  <a:moveTo>
                    <a:pt x="256031" y="0"/>
                  </a:moveTo>
                  <a:lnTo>
                    <a:pt x="0" y="3048"/>
                  </a:lnTo>
                  <a:lnTo>
                    <a:pt x="0" y="7620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8C28E93C-67F5-099B-0E55-3AB0D3012D7D}"/>
                </a:ext>
              </a:extLst>
            </p:cNvPr>
            <p:cNvSpPr/>
            <p:nvPr/>
          </p:nvSpPr>
          <p:spPr>
            <a:xfrm>
              <a:off x="5958840" y="3892295"/>
              <a:ext cx="2312035" cy="100965"/>
            </a:xfrm>
            <a:custGeom>
              <a:avLst/>
              <a:gdLst/>
              <a:ahLst/>
              <a:cxnLst/>
              <a:rect l="l" t="t" r="r" b="b"/>
              <a:pathLst>
                <a:path w="2312034" h="100964">
                  <a:moveTo>
                    <a:pt x="2310257" y="0"/>
                  </a:moveTo>
                  <a:lnTo>
                    <a:pt x="0" y="100583"/>
                  </a:lnTo>
                  <a:lnTo>
                    <a:pt x="2311908" y="28701"/>
                  </a:lnTo>
                  <a:lnTo>
                    <a:pt x="2311908" y="12826"/>
                  </a:lnTo>
                  <a:lnTo>
                    <a:pt x="2310257" y="9524"/>
                  </a:lnTo>
                  <a:lnTo>
                    <a:pt x="2310257" y="0"/>
                  </a:lnTo>
                  <a:close/>
                </a:path>
              </a:pathLst>
            </a:custGeom>
            <a:solidFill>
              <a:srgbClr val="DB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619EE27C-50CE-A92E-CB76-1E0E1E778953}"/>
                </a:ext>
              </a:extLst>
            </p:cNvPr>
            <p:cNvSpPr/>
            <p:nvPr/>
          </p:nvSpPr>
          <p:spPr>
            <a:xfrm>
              <a:off x="5702808" y="3992879"/>
              <a:ext cx="256540" cy="10795"/>
            </a:xfrm>
            <a:custGeom>
              <a:avLst/>
              <a:gdLst/>
              <a:ahLst/>
              <a:cxnLst/>
              <a:rect l="l" t="t" r="r" b="b"/>
              <a:pathLst>
                <a:path w="256539" h="10795">
                  <a:moveTo>
                    <a:pt x="256031" y="0"/>
                  </a:moveTo>
                  <a:lnTo>
                    <a:pt x="0" y="7620"/>
                  </a:lnTo>
                  <a:lnTo>
                    <a:pt x="0" y="10668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9E74B9C4-29F2-62C6-6696-F31A58FD5E24}"/>
                </a:ext>
              </a:extLst>
            </p:cNvPr>
            <p:cNvSpPr/>
            <p:nvPr/>
          </p:nvSpPr>
          <p:spPr>
            <a:xfrm>
              <a:off x="5958840" y="3863339"/>
              <a:ext cx="2310765" cy="129539"/>
            </a:xfrm>
            <a:custGeom>
              <a:avLst/>
              <a:gdLst/>
              <a:ahLst/>
              <a:cxnLst/>
              <a:rect l="l" t="t" r="r" b="b"/>
              <a:pathLst>
                <a:path w="2310765" h="129539">
                  <a:moveTo>
                    <a:pt x="2307209" y="0"/>
                  </a:moveTo>
                  <a:lnTo>
                    <a:pt x="0" y="129540"/>
                  </a:lnTo>
                  <a:lnTo>
                    <a:pt x="2310384" y="28829"/>
                  </a:lnTo>
                  <a:lnTo>
                    <a:pt x="2310384" y="20828"/>
                  </a:lnTo>
                  <a:lnTo>
                    <a:pt x="2308733" y="17653"/>
                  </a:lnTo>
                  <a:lnTo>
                    <a:pt x="2308733" y="8001"/>
                  </a:lnTo>
                  <a:lnTo>
                    <a:pt x="2307209" y="3175"/>
                  </a:lnTo>
                  <a:lnTo>
                    <a:pt x="2307209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05D7F19C-51CA-436C-136B-0F01F784C060}"/>
                </a:ext>
              </a:extLst>
            </p:cNvPr>
            <p:cNvSpPr/>
            <p:nvPr/>
          </p:nvSpPr>
          <p:spPr>
            <a:xfrm>
              <a:off x="5702808" y="3992879"/>
              <a:ext cx="256540" cy="12700"/>
            </a:xfrm>
            <a:custGeom>
              <a:avLst/>
              <a:gdLst/>
              <a:ahLst/>
              <a:cxnLst/>
              <a:rect l="l" t="t" r="r" b="b"/>
              <a:pathLst>
                <a:path w="256539" h="12700">
                  <a:moveTo>
                    <a:pt x="256031" y="0"/>
                  </a:moveTo>
                  <a:lnTo>
                    <a:pt x="0" y="10668"/>
                  </a:lnTo>
                  <a:lnTo>
                    <a:pt x="0" y="12192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0598881C-457D-D01D-A291-5E0DD2090169}"/>
                </a:ext>
              </a:extLst>
            </p:cNvPr>
            <p:cNvSpPr/>
            <p:nvPr/>
          </p:nvSpPr>
          <p:spPr>
            <a:xfrm>
              <a:off x="5958840" y="3835907"/>
              <a:ext cx="2307590" cy="157480"/>
            </a:xfrm>
            <a:custGeom>
              <a:avLst/>
              <a:gdLst/>
              <a:ahLst/>
              <a:cxnLst/>
              <a:rect l="l" t="t" r="r" b="b"/>
              <a:pathLst>
                <a:path w="2307590" h="157479">
                  <a:moveTo>
                    <a:pt x="2302510" y="0"/>
                  </a:moveTo>
                  <a:lnTo>
                    <a:pt x="0" y="156972"/>
                  </a:lnTo>
                  <a:lnTo>
                    <a:pt x="2307336" y="28575"/>
                  </a:lnTo>
                  <a:lnTo>
                    <a:pt x="2307336" y="20574"/>
                  </a:lnTo>
                  <a:lnTo>
                    <a:pt x="2305685" y="19050"/>
                  </a:lnTo>
                  <a:lnTo>
                    <a:pt x="2305685" y="11049"/>
                  </a:lnTo>
                  <a:lnTo>
                    <a:pt x="2302510" y="7874"/>
                  </a:lnTo>
                  <a:lnTo>
                    <a:pt x="2302510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4A88D9F7-122B-FE75-BC7E-4E0DBCABA4A2}"/>
                </a:ext>
              </a:extLst>
            </p:cNvPr>
            <p:cNvSpPr/>
            <p:nvPr/>
          </p:nvSpPr>
          <p:spPr>
            <a:xfrm>
              <a:off x="5702808" y="3992879"/>
              <a:ext cx="256540" cy="17145"/>
            </a:xfrm>
            <a:custGeom>
              <a:avLst/>
              <a:gdLst/>
              <a:ahLst/>
              <a:cxnLst/>
              <a:rect l="l" t="t" r="r" b="b"/>
              <a:pathLst>
                <a:path w="256539" h="17145">
                  <a:moveTo>
                    <a:pt x="256031" y="0"/>
                  </a:moveTo>
                  <a:lnTo>
                    <a:pt x="0" y="12192"/>
                  </a:lnTo>
                  <a:lnTo>
                    <a:pt x="0" y="16764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A4255495-7949-E0FF-85F8-CF5948E11DC9}"/>
                </a:ext>
              </a:extLst>
            </p:cNvPr>
            <p:cNvSpPr/>
            <p:nvPr/>
          </p:nvSpPr>
          <p:spPr>
            <a:xfrm>
              <a:off x="5958840" y="3808475"/>
              <a:ext cx="2303145" cy="184785"/>
            </a:xfrm>
            <a:custGeom>
              <a:avLst/>
              <a:gdLst/>
              <a:ahLst/>
              <a:cxnLst/>
              <a:rect l="l" t="t" r="r" b="b"/>
              <a:pathLst>
                <a:path w="2303145" h="184785">
                  <a:moveTo>
                    <a:pt x="2297938" y="0"/>
                  </a:moveTo>
                  <a:lnTo>
                    <a:pt x="0" y="184404"/>
                  </a:lnTo>
                  <a:lnTo>
                    <a:pt x="2302764" y="27050"/>
                  </a:lnTo>
                  <a:lnTo>
                    <a:pt x="2302764" y="23875"/>
                  </a:lnTo>
                  <a:lnTo>
                    <a:pt x="2301113" y="20700"/>
                  </a:lnTo>
                  <a:lnTo>
                    <a:pt x="2301113" y="12700"/>
                  </a:lnTo>
                  <a:lnTo>
                    <a:pt x="2299589" y="9525"/>
                  </a:lnTo>
                  <a:lnTo>
                    <a:pt x="2299589" y="4825"/>
                  </a:lnTo>
                  <a:lnTo>
                    <a:pt x="2297938" y="3175"/>
                  </a:lnTo>
                  <a:lnTo>
                    <a:pt x="2297938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B8FCAE7-61AE-CD02-A6B9-F7020B8BA56D}"/>
                </a:ext>
              </a:extLst>
            </p:cNvPr>
            <p:cNvSpPr/>
            <p:nvPr/>
          </p:nvSpPr>
          <p:spPr>
            <a:xfrm>
              <a:off x="5701284" y="3992879"/>
              <a:ext cx="257810" cy="20320"/>
            </a:xfrm>
            <a:custGeom>
              <a:avLst/>
              <a:gdLst/>
              <a:ahLst/>
              <a:cxnLst/>
              <a:rect l="l" t="t" r="r" b="b"/>
              <a:pathLst>
                <a:path w="257810" h="20320">
                  <a:moveTo>
                    <a:pt x="257555" y="0"/>
                  </a:moveTo>
                  <a:lnTo>
                    <a:pt x="0" y="16764"/>
                  </a:lnTo>
                  <a:lnTo>
                    <a:pt x="0" y="18288"/>
                  </a:lnTo>
                  <a:lnTo>
                    <a:pt x="1524" y="18288"/>
                  </a:lnTo>
                  <a:lnTo>
                    <a:pt x="1524" y="19812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4FD1ABCA-F5B2-B329-E888-E10CD8955482}"/>
                </a:ext>
              </a:extLst>
            </p:cNvPr>
            <p:cNvSpPr/>
            <p:nvPr/>
          </p:nvSpPr>
          <p:spPr>
            <a:xfrm>
              <a:off x="5958840" y="3779519"/>
              <a:ext cx="2298700" cy="213360"/>
            </a:xfrm>
            <a:custGeom>
              <a:avLst/>
              <a:gdLst/>
              <a:ahLst/>
              <a:cxnLst/>
              <a:rect l="l" t="t" r="r" b="b"/>
              <a:pathLst>
                <a:path w="2298700" h="213360">
                  <a:moveTo>
                    <a:pt x="2291841" y="0"/>
                  </a:moveTo>
                  <a:lnTo>
                    <a:pt x="0" y="213359"/>
                  </a:lnTo>
                  <a:lnTo>
                    <a:pt x="2298191" y="28701"/>
                  </a:lnTo>
                  <a:lnTo>
                    <a:pt x="2298191" y="23875"/>
                  </a:lnTo>
                  <a:lnTo>
                    <a:pt x="2296541" y="20700"/>
                  </a:lnTo>
                  <a:lnTo>
                    <a:pt x="2296541" y="12699"/>
                  </a:lnTo>
                  <a:lnTo>
                    <a:pt x="2293366" y="11175"/>
                  </a:lnTo>
                  <a:lnTo>
                    <a:pt x="2293366" y="6349"/>
                  </a:lnTo>
                  <a:lnTo>
                    <a:pt x="2291841" y="3174"/>
                  </a:lnTo>
                  <a:lnTo>
                    <a:pt x="2291841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E219A5E5-A19C-F84E-03DE-56D406967E7F}"/>
                </a:ext>
              </a:extLst>
            </p:cNvPr>
            <p:cNvSpPr/>
            <p:nvPr/>
          </p:nvSpPr>
          <p:spPr>
            <a:xfrm>
              <a:off x="5702808" y="3992879"/>
              <a:ext cx="256540" cy="21590"/>
            </a:xfrm>
            <a:custGeom>
              <a:avLst/>
              <a:gdLst/>
              <a:ahLst/>
              <a:cxnLst/>
              <a:rect l="l" t="t" r="r" b="b"/>
              <a:pathLst>
                <a:path w="256539" h="21589">
                  <a:moveTo>
                    <a:pt x="256031" y="0"/>
                  </a:moveTo>
                  <a:lnTo>
                    <a:pt x="0" y="19812"/>
                  </a:lnTo>
                  <a:lnTo>
                    <a:pt x="0" y="21336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ADB70B02-D08B-4B98-4700-EC278F854834}"/>
                </a:ext>
              </a:extLst>
            </p:cNvPr>
            <p:cNvSpPr/>
            <p:nvPr/>
          </p:nvSpPr>
          <p:spPr>
            <a:xfrm>
              <a:off x="5958840" y="3753611"/>
              <a:ext cx="2292350" cy="239395"/>
            </a:xfrm>
            <a:custGeom>
              <a:avLst/>
              <a:gdLst/>
              <a:ahLst/>
              <a:cxnLst/>
              <a:rect l="l" t="t" r="r" b="b"/>
              <a:pathLst>
                <a:path w="2292350" h="239395">
                  <a:moveTo>
                    <a:pt x="2284094" y="0"/>
                  </a:moveTo>
                  <a:lnTo>
                    <a:pt x="0" y="239268"/>
                  </a:lnTo>
                  <a:lnTo>
                    <a:pt x="2292095" y="26924"/>
                  </a:lnTo>
                  <a:lnTo>
                    <a:pt x="2290444" y="22225"/>
                  </a:lnTo>
                  <a:lnTo>
                    <a:pt x="2290444" y="20574"/>
                  </a:lnTo>
                  <a:lnTo>
                    <a:pt x="2288920" y="17399"/>
                  </a:lnTo>
                  <a:lnTo>
                    <a:pt x="2288920" y="12700"/>
                  </a:lnTo>
                  <a:lnTo>
                    <a:pt x="2285745" y="9525"/>
                  </a:lnTo>
                  <a:lnTo>
                    <a:pt x="2285745" y="4699"/>
                  </a:lnTo>
                  <a:lnTo>
                    <a:pt x="2284094" y="3175"/>
                  </a:lnTo>
                  <a:lnTo>
                    <a:pt x="2284094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65116DE7-4E0D-C216-BE12-0C44B14F8FC9}"/>
                </a:ext>
              </a:extLst>
            </p:cNvPr>
            <p:cNvSpPr/>
            <p:nvPr/>
          </p:nvSpPr>
          <p:spPr>
            <a:xfrm>
              <a:off x="5702808" y="3992879"/>
              <a:ext cx="256540" cy="27940"/>
            </a:xfrm>
            <a:custGeom>
              <a:avLst/>
              <a:gdLst/>
              <a:ahLst/>
              <a:cxnLst/>
              <a:rect l="l" t="t" r="r" b="b"/>
              <a:pathLst>
                <a:path w="256539" h="27939">
                  <a:moveTo>
                    <a:pt x="256031" y="0"/>
                  </a:moveTo>
                  <a:lnTo>
                    <a:pt x="0" y="22606"/>
                  </a:lnTo>
                  <a:lnTo>
                    <a:pt x="0" y="27432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77A92041-1592-6087-084E-C5FDA019D57E}"/>
                </a:ext>
              </a:extLst>
            </p:cNvPr>
            <p:cNvSpPr/>
            <p:nvPr/>
          </p:nvSpPr>
          <p:spPr>
            <a:xfrm>
              <a:off x="5958840" y="3726179"/>
              <a:ext cx="2283460" cy="266700"/>
            </a:xfrm>
            <a:custGeom>
              <a:avLst/>
              <a:gdLst/>
              <a:ahLst/>
              <a:cxnLst/>
              <a:rect l="l" t="t" r="r" b="b"/>
              <a:pathLst>
                <a:path w="2283459" h="266700">
                  <a:moveTo>
                    <a:pt x="2273427" y="0"/>
                  </a:moveTo>
                  <a:lnTo>
                    <a:pt x="0" y="266700"/>
                  </a:lnTo>
                  <a:lnTo>
                    <a:pt x="2282952" y="26924"/>
                  </a:lnTo>
                  <a:lnTo>
                    <a:pt x="2281301" y="22225"/>
                  </a:lnTo>
                  <a:lnTo>
                    <a:pt x="2281301" y="19050"/>
                  </a:lnTo>
                  <a:lnTo>
                    <a:pt x="2279777" y="14224"/>
                  </a:lnTo>
                  <a:lnTo>
                    <a:pt x="2279777" y="12700"/>
                  </a:lnTo>
                  <a:lnTo>
                    <a:pt x="2278126" y="9525"/>
                  </a:lnTo>
                  <a:lnTo>
                    <a:pt x="2278126" y="4699"/>
                  </a:lnTo>
                  <a:lnTo>
                    <a:pt x="2273427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B1632300-1F70-2242-B35F-9F8F9B883A5E}"/>
                </a:ext>
              </a:extLst>
            </p:cNvPr>
            <p:cNvSpPr/>
            <p:nvPr/>
          </p:nvSpPr>
          <p:spPr>
            <a:xfrm>
              <a:off x="5702808" y="3992879"/>
              <a:ext cx="256540" cy="29209"/>
            </a:xfrm>
            <a:custGeom>
              <a:avLst/>
              <a:gdLst/>
              <a:ahLst/>
              <a:cxnLst/>
              <a:rect l="l" t="t" r="r" b="b"/>
              <a:pathLst>
                <a:path w="256539" h="29210">
                  <a:moveTo>
                    <a:pt x="256031" y="0"/>
                  </a:moveTo>
                  <a:lnTo>
                    <a:pt x="0" y="27305"/>
                  </a:lnTo>
                  <a:lnTo>
                    <a:pt x="0" y="28956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432F2365-2A45-4A23-CBF2-C0AD66BA121C}"/>
                </a:ext>
              </a:extLst>
            </p:cNvPr>
            <p:cNvSpPr/>
            <p:nvPr/>
          </p:nvSpPr>
          <p:spPr>
            <a:xfrm>
              <a:off x="5958840" y="3697223"/>
              <a:ext cx="2273935" cy="295910"/>
            </a:xfrm>
            <a:custGeom>
              <a:avLst/>
              <a:gdLst/>
              <a:ahLst/>
              <a:cxnLst/>
              <a:rect l="l" t="t" r="r" b="b"/>
              <a:pathLst>
                <a:path w="2273934" h="295910">
                  <a:moveTo>
                    <a:pt x="2264283" y="0"/>
                  </a:moveTo>
                  <a:lnTo>
                    <a:pt x="0" y="295656"/>
                  </a:lnTo>
                  <a:lnTo>
                    <a:pt x="2273808" y="28575"/>
                  </a:lnTo>
                  <a:lnTo>
                    <a:pt x="2273808" y="23875"/>
                  </a:lnTo>
                  <a:lnTo>
                    <a:pt x="2272157" y="20700"/>
                  </a:lnTo>
                  <a:lnTo>
                    <a:pt x="2272157" y="17525"/>
                  </a:lnTo>
                  <a:lnTo>
                    <a:pt x="2270633" y="12700"/>
                  </a:lnTo>
                  <a:lnTo>
                    <a:pt x="2268982" y="11175"/>
                  </a:lnTo>
                  <a:lnTo>
                    <a:pt x="2268982" y="6350"/>
                  </a:lnTo>
                  <a:lnTo>
                    <a:pt x="2265807" y="3175"/>
                  </a:lnTo>
                  <a:lnTo>
                    <a:pt x="2264283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67FC04FF-4692-168A-8D07-5BC4EA9F863E}"/>
                </a:ext>
              </a:extLst>
            </p:cNvPr>
            <p:cNvSpPr/>
            <p:nvPr/>
          </p:nvSpPr>
          <p:spPr>
            <a:xfrm>
              <a:off x="5702808" y="3992879"/>
              <a:ext cx="256540" cy="32384"/>
            </a:xfrm>
            <a:custGeom>
              <a:avLst/>
              <a:gdLst/>
              <a:ahLst/>
              <a:cxnLst/>
              <a:rect l="l" t="t" r="r" b="b"/>
              <a:pathLst>
                <a:path w="256539" h="32385">
                  <a:moveTo>
                    <a:pt x="256031" y="0"/>
                  </a:moveTo>
                  <a:lnTo>
                    <a:pt x="0" y="28829"/>
                  </a:lnTo>
                  <a:lnTo>
                    <a:pt x="0" y="32004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66F92239-972D-6D1A-A635-1317E88F935C}"/>
                </a:ext>
              </a:extLst>
            </p:cNvPr>
            <p:cNvSpPr/>
            <p:nvPr/>
          </p:nvSpPr>
          <p:spPr>
            <a:xfrm>
              <a:off x="5958840" y="3669791"/>
              <a:ext cx="2265045" cy="323215"/>
            </a:xfrm>
            <a:custGeom>
              <a:avLst/>
              <a:gdLst/>
              <a:ahLst/>
              <a:cxnLst/>
              <a:rect l="l" t="t" r="r" b="b"/>
              <a:pathLst>
                <a:path w="2265045" h="323214">
                  <a:moveTo>
                    <a:pt x="2255139" y="0"/>
                  </a:moveTo>
                  <a:lnTo>
                    <a:pt x="0" y="323087"/>
                  </a:lnTo>
                  <a:lnTo>
                    <a:pt x="2264664" y="27050"/>
                  </a:lnTo>
                  <a:lnTo>
                    <a:pt x="2264664" y="23875"/>
                  </a:lnTo>
                  <a:lnTo>
                    <a:pt x="2261489" y="17525"/>
                  </a:lnTo>
                  <a:lnTo>
                    <a:pt x="2261489" y="12699"/>
                  </a:lnTo>
                  <a:lnTo>
                    <a:pt x="2256663" y="8000"/>
                  </a:lnTo>
                  <a:lnTo>
                    <a:pt x="2256663" y="3174"/>
                  </a:lnTo>
                  <a:lnTo>
                    <a:pt x="2255139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4CFA3F92-E883-2CB1-AEA2-8E8C2C449752}"/>
                </a:ext>
              </a:extLst>
            </p:cNvPr>
            <p:cNvSpPr/>
            <p:nvPr/>
          </p:nvSpPr>
          <p:spPr>
            <a:xfrm>
              <a:off x="5702808" y="3992879"/>
              <a:ext cx="256540" cy="36830"/>
            </a:xfrm>
            <a:custGeom>
              <a:avLst/>
              <a:gdLst/>
              <a:ahLst/>
              <a:cxnLst/>
              <a:rect l="l" t="t" r="r" b="b"/>
              <a:pathLst>
                <a:path w="256539" h="36829">
                  <a:moveTo>
                    <a:pt x="256031" y="0"/>
                  </a:moveTo>
                  <a:lnTo>
                    <a:pt x="0" y="31750"/>
                  </a:lnTo>
                  <a:lnTo>
                    <a:pt x="0" y="36576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E9647415-3913-F06B-9F6D-61A531284F80}"/>
                </a:ext>
              </a:extLst>
            </p:cNvPr>
            <p:cNvSpPr/>
            <p:nvPr/>
          </p:nvSpPr>
          <p:spPr>
            <a:xfrm>
              <a:off x="5958840" y="3645407"/>
              <a:ext cx="2255520" cy="347980"/>
            </a:xfrm>
            <a:custGeom>
              <a:avLst/>
              <a:gdLst/>
              <a:ahLst/>
              <a:cxnLst/>
              <a:rect l="l" t="t" r="r" b="b"/>
              <a:pathLst>
                <a:path w="2255520" h="347979">
                  <a:moveTo>
                    <a:pt x="2244343" y="0"/>
                  </a:moveTo>
                  <a:lnTo>
                    <a:pt x="0" y="347472"/>
                  </a:lnTo>
                  <a:lnTo>
                    <a:pt x="2255519" y="25400"/>
                  </a:lnTo>
                  <a:lnTo>
                    <a:pt x="2252344" y="19050"/>
                  </a:lnTo>
                  <a:lnTo>
                    <a:pt x="2252344" y="15875"/>
                  </a:lnTo>
                  <a:lnTo>
                    <a:pt x="2249169" y="11049"/>
                  </a:lnTo>
                  <a:lnTo>
                    <a:pt x="2247518" y="9525"/>
                  </a:lnTo>
                  <a:lnTo>
                    <a:pt x="2245994" y="6350"/>
                  </a:lnTo>
                  <a:lnTo>
                    <a:pt x="2244343" y="1524"/>
                  </a:lnTo>
                  <a:lnTo>
                    <a:pt x="2244343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E0785109-83D7-510C-5104-1095D7FDB587}"/>
                </a:ext>
              </a:extLst>
            </p:cNvPr>
            <p:cNvSpPr/>
            <p:nvPr/>
          </p:nvSpPr>
          <p:spPr>
            <a:xfrm>
              <a:off x="5702808" y="3992879"/>
              <a:ext cx="256540" cy="38100"/>
            </a:xfrm>
            <a:custGeom>
              <a:avLst/>
              <a:gdLst/>
              <a:ahLst/>
              <a:cxnLst/>
              <a:rect l="l" t="t" r="r" b="b"/>
              <a:pathLst>
                <a:path w="256539" h="38100">
                  <a:moveTo>
                    <a:pt x="256031" y="0"/>
                  </a:moveTo>
                  <a:lnTo>
                    <a:pt x="0" y="36449"/>
                  </a:lnTo>
                  <a:lnTo>
                    <a:pt x="0" y="38100"/>
                  </a:lnTo>
                  <a:lnTo>
                    <a:pt x="3175" y="38100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AB920055-F608-18F1-1C68-BEAD37F568BD}"/>
                </a:ext>
              </a:extLst>
            </p:cNvPr>
            <p:cNvSpPr/>
            <p:nvPr/>
          </p:nvSpPr>
          <p:spPr>
            <a:xfrm>
              <a:off x="5958840" y="3617975"/>
              <a:ext cx="2243455" cy="375285"/>
            </a:xfrm>
            <a:custGeom>
              <a:avLst/>
              <a:gdLst/>
              <a:ahLst/>
              <a:cxnLst/>
              <a:rect l="l" t="t" r="r" b="b"/>
              <a:pathLst>
                <a:path w="2243454" h="375285">
                  <a:moveTo>
                    <a:pt x="2228977" y="0"/>
                  </a:moveTo>
                  <a:lnTo>
                    <a:pt x="0" y="374904"/>
                  </a:lnTo>
                  <a:lnTo>
                    <a:pt x="2243328" y="27050"/>
                  </a:lnTo>
                  <a:lnTo>
                    <a:pt x="2241677" y="23875"/>
                  </a:lnTo>
                  <a:lnTo>
                    <a:pt x="2238502" y="19050"/>
                  </a:lnTo>
                  <a:lnTo>
                    <a:pt x="2236978" y="15875"/>
                  </a:lnTo>
                  <a:lnTo>
                    <a:pt x="2235327" y="14350"/>
                  </a:lnTo>
                  <a:lnTo>
                    <a:pt x="2235327" y="9525"/>
                  </a:lnTo>
                  <a:lnTo>
                    <a:pt x="2232152" y="3175"/>
                  </a:lnTo>
                  <a:lnTo>
                    <a:pt x="2228977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5C7F191D-BA7B-E2F1-C5AE-8B8BFD34BB85}"/>
                </a:ext>
              </a:extLst>
            </p:cNvPr>
            <p:cNvSpPr/>
            <p:nvPr/>
          </p:nvSpPr>
          <p:spPr>
            <a:xfrm>
              <a:off x="5705856" y="3992879"/>
              <a:ext cx="253365" cy="41275"/>
            </a:xfrm>
            <a:custGeom>
              <a:avLst/>
              <a:gdLst/>
              <a:ahLst/>
              <a:cxnLst/>
              <a:rect l="l" t="t" r="r" b="b"/>
              <a:pathLst>
                <a:path w="253364" h="41275">
                  <a:moveTo>
                    <a:pt x="252984" y="0"/>
                  </a:moveTo>
                  <a:lnTo>
                    <a:pt x="0" y="37973"/>
                  </a:lnTo>
                  <a:lnTo>
                    <a:pt x="0" y="41148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5">
              <a:extLst>
                <a:ext uri="{FF2B5EF4-FFF2-40B4-BE49-F238E27FC236}">
                  <a16:creationId xmlns:a16="http://schemas.microsoft.com/office/drawing/2014/main" id="{9A2B19F5-7E4F-05D6-8592-84B5C0CA38F7}"/>
                </a:ext>
              </a:extLst>
            </p:cNvPr>
            <p:cNvSpPr/>
            <p:nvPr/>
          </p:nvSpPr>
          <p:spPr>
            <a:xfrm>
              <a:off x="5958840" y="3590543"/>
              <a:ext cx="2230120" cy="402590"/>
            </a:xfrm>
            <a:custGeom>
              <a:avLst/>
              <a:gdLst/>
              <a:ahLst/>
              <a:cxnLst/>
              <a:rect l="l" t="t" r="r" b="b"/>
              <a:pathLst>
                <a:path w="2230120" h="402589">
                  <a:moveTo>
                    <a:pt x="2216912" y="0"/>
                  </a:moveTo>
                  <a:lnTo>
                    <a:pt x="0" y="402335"/>
                  </a:lnTo>
                  <a:lnTo>
                    <a:pt x="2229612" y="27050"/>
                  </a:lnTo>
                  <a:lnTo>
                    <a:pt x="2227961" y="23875"/>
                  </a:lnTo>
                  <a:lnTo>
                    <a:pt x="2226437" y="19049"/>
                  </a:lnTo>
                  <a:lnTo>
                    <a:pt x="2224786" y="17525"/>
                  </a:lnTo>
                  <a:lnTo>
                    <a:pt x="2223262" y="14350"/>
                  </a:lnTo>
                  <a:lnTo>
                    <a:pt x="2220087" y="9525"/>
                  </a:lnTo>
                  <a:lnTo>
                    <a:pt x="2220087" y="8000"/>
                  </a:lnTo>
                  <a:lnTo>
                    <a:pt x="2218436" y="4825"/>
                  </a:lnTo>
                  <a:lnTo>
                    <a:pt x="2216912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54CD35F4-BF1A-3800-831B-82C93823477A}"/>
                </a:ext>
              </a:extLst>
            </p:cNvPr>
            <p:cNvSpPr/>
            <p:nvPr/>
          </p:nvSpPr>
          <p:spPr>
            <a:xfrm>
              <a:off x="5705856" y="3992879"/>
              <a:ext cx="253365" cy="45720"/>
            </a:xfrm>
            <a:custGeom>
              <a:avLst/>
              <a:gdLst/>
              <a:ahLst/>
              <a:cxnLst/>
              <a:rect l="l" t="t" r="r" b="b"/>
              <a:pathLst>
                <a:path w="253364" h="45720">
                  <a:moveTo>
                    <a:pt x="252984" y="0"/>
                  </a:moveTo>
                  <a:lnTo>
                    <a:pt x="0" y="41021"/>
                  </a:lnTo>
                  <a:lnTo>
                    <a:pt x="0" y="4572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30ECC83E-7843-216C-D911-87C240F7DFB1}"/>
                </a:ext>
              </a:extLst>
            </p:cNvPr>
            <p:cNvSpPr/>
            <p:nvPr/>
          </p:nvSpPr>
          <p:spPr>
            <a:xfrm>
              <a:off x="5958840" y="3566159"/>
              <a:ext cx="2217420" cy="426720"/>
            </a:xfrm>
            <a:custGeom>
              <a:avLst/>
              <a:gdLst/>
              <a:ahLst/>
              <a:cxnLst/>
              <a:rect l="l" t="t" r="r" b="b"/>
              <a:pathLst>
                <a:path w="2217420" h="426720">
                  <a:moveTo>
                    <a:pt x="2201544" y="0"/>
                  </a:moveTo>
                  <a:lnTo>
                    <a:pt x="0" y="426719"/>
                  </a:lnTo>
                  <a:lnTo>
                    <a:pt x="2217419" y="25400"/>
                  </a:lnTo>
                  <a:lnTo>
                    <a:pt x="2215768" y="23749"/>
                  </a:lnTo>
                  <a:lnTo>
                    <a:pt x="2214244" y="19050"/>
                  </a:lnTo>
                  <a:lnTo>
                    <a:pt x="2209418" y="14224"/>
                  </a:lnTo>
                  <a:lnTo>
                    <a:pt x="2207894" y="9525"/>
                  </a:lnTo>
                  <a:lnTo>
                    <a:pt x="2203068" y="4699"/>
                  </a:lnTo>
                  <a:lnTo>
                    <a:pt x="2201544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5772010C-372F-4934-A5AC-24B68399B182}"/>
                </a:ext>
              </a:extLst>
            </p:cNvPr>
            <p:cNvSpPr/>
            <p:nvPr/>
          </p:nvSpPr>
          <p:spPr>
            <a:xfrm>
              <a:off x="5705856" y="3992879"/>
              <a:ext cx="253365" cy="47625"/>
            </a:xfrm>
            <a:custGeom>
              <a:avLst/>
              <a:gdLst/>
              <a:ahLst/>
              <a:cxnLst/>
              <a:rect l="l" t="t" r="r" b="b"/>
              <a:pathLst>
                <a:path w="253364" h="47625">
                  <a:moveTo>
                    <a:pt x="252984" y="0"/>
                  </a:moveTo>
                  <a:lnTo>
                    <a:pt x="0" y="45720"/>
                  </a:lnTo>
                  <a:lnTo>
                    <a:pt x="1524" y="45720"/>
                  </a:lnTo>
                  <a:lnTo>
                    <a:pt x="1524" y="47244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87F8A0B7-BE4E-B0E4-7FD8-96D76AC1E6A8}"/>
                </a:ext>
              </a:extLst>
            </p:cNvPr>
            <p:cNvSpPr/>
            <p:nvPr/>
          </p:nvSpPr>
          <p:spPr>
            <a:xfrm>
              <a:off x="5958840" y="3541775"/>
              <a:ext cx="2200910" cy="451484"/>
            </a:xfrm>
            <a:custGeom>
              <a:avLst/>
              <a:gdLst/>
              <a:ahLst/>
              <a:cxnLst/>
              <a:rect l="l" t="t" r="r" b="b"/>
              <a:pathLst>
                <a:path w="2200909" h="451485">
                  <a:moveTo>
                    <a:pt x="2183130" y="0"/>
                  </a:moveTo>
                  <a:lnTo>
                    <a:pt x="0" y="451104"/>
                  </a:lnTo>
                  <a:lnTo>
                    <a:pt x="2200656" y="23875"/>
                  </a:lnTo>
                  <a:lnTo>
                    <a:pt x="2199005" y="22225"/>
                  </a:lnTo>
                  <a:lnTo>
                    <a:pt x="2197481" y="19050"/>
                  </a:lnTo>
                  <a:lnTo>
                    <a:pt x="2195830" y="14350"/>
                  </a:lnTo>
                  <a:lnTo>
                    <a:pt x="2191131" y="12700"/>
                  </a:lnTo>
                  <a:lnTo>
                    <a:pt x="2189480" y="9525"/>
                  </a:lnTo>
                  <a:lnTo>
                    <a:pt x="2187956" y="8000"/>
                  </a:lnTo>
                  <a:lnTo>
                    <a:pt x="2186305" y="3175"/>
                  </a:lnTo>
                  <a:lnTo>
                    <a:pt x="2183130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AF8D8EE7-51FF-7EB8-B1FF-E1D7CDE68811}"/>
                </a:ext>
              </a:extLst>
            </p:cNvPr>
            <p:cNvSpPr/>
            <p:nvPr/>
          </p:nvSpPr>
          <p:spPr>
            <a:xfrm>
              <a:off x="5707380" y="3992879"/>
              <a:ext cx="251460" cy="52069"/>
            </a:xfrm>
            <a:custGeom>
              <a:avLst/>
              <a:gdLst/>
              <a:ahLst/>
              <a:cxnLst/>
              <a:rect l="l" t="t" r="r" b="b"/>
              <a:pathLst>
                <a:path w="251460" h="52070">
                  <a:moveTo>
                    <a:pt x="251460" y="0"/>
                  </a:moveTo>
                  <a:lnTo>
                    <a:pt x="0" y="47117"/>
                  </a:lnTo>
                  <a:lnTo>
                    <a:pt x="0" y="51816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2DBED753-9721-8EA9-B010-C6F6BCD60832}"/>
                </a:ext>
              </a:extLst>
            </p:cNvPr>
            <p:cNvSpPr/>
            <p:nvPr/>
          </p:nvSpPr>
          <p:spPr>
            <a:xfrm>
              <a:off x="5958840" y="3517391"/>
              <a:ext cx="2184400" cy="475615"/>
            </a:xfrm>
            <a:custGeom>
              <a:avLst/>
              <a:gdLst/>
              <a:ahLst/>
              <a:cxnLst/>
              <a:rect l="l" t="t" r="r" b="b"/>
              <a:pathLst>
                <a:path w="2184400" h="475614">
                  <a:moveTo>
                    <a:pt x="2166366" y="0"/>
                  </a:moveTo>
                  <a:lnTo>
                    <a:pt x="0" y="475488"/>
                  </a:lnTo>
                  <a:lnTo>
                    <a:pt x="2183891" y="23875"/>
                  </a:lnTo>
                  <a:lnTo>
                    <a:pt x="2180716" y="17525"/>
                  </a:lnTo>
                  <a:lnTo>
                    <a:pt x="2179066" y="15875"/>
                  </a:lnTo>
                  <a:lnTo>
                    <a:pt x="2177541" y="11175"/>
                  </a:lnTo>
                  <a:lnTo>
                    <a:pt x="2172716" y="8000"/>
                  </a:lnTo>
                  <a:lnTo>
                    <a:pt x="2171191" y="6350"/>
                  </a:lnTo>
                  <a:lnTo>
                    <a:pt x="2169541" y="1650"/>
                  </a:lnTo>
                  <a:lnTo>
                    <a:pt x="2166366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>
              <a:extLst>
                <a:ext uri="{FF2B5EF4-FFF2-40B4-BE49-F238E27FC236}">
                  <a16:creationId xmlns:a16="http://schemas.microsoft.com/office/drawing/2014/main" id="{617C2B75-32B6-DE51-3FB7-C20E899C9662}"/>
                </a:ext>
              </a:extLst>
            </p:cNvPr>
            <p:cNvSpPr/>
            <p:nvPr/>
          </p:nvSpPr>
          <p:spPr>
            <a:xfrm>
              <a:off x="5707380" y="3992879"/>
              <a:ext cx="251460" cy="53340"/>
            </a:xfrm>
            <a:custGeom>
              <a:avLst/>
              <a:gdLst/>
              <a:ahLst/>
              <a:cxnLst/>
              <a:rect l="l" t="t" r="r" b="b"/>
              <a:pathLst>
                <a:path w="251460" h="53339">
                  <a:moveTo>
                    <a:pt x="251460" y="0"/>
                  </a:moveTo>
                  <a:lnTo>
                    <a:pt x="0" y="51816"/>
                  </a:lnTo>
                  <a:lnTo>
                    <a:pt x="1524" y="51816"/>
                  </a:lnTo>
                  <a:lnTo>
                    <a:pt x="1524" y="5334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>
              <a:extLst>
                <a:ext uri="{FF2B5EF4-FFF2-40B4-BE49-F238E27FC236}">
                  <a16:creationId xmlns:a16="http://schemas.microsoft.com/office/drawing/2014/main" id="{24F38BD6-3A46-D34D-202E-00125AD090E4}"/>
                </a:ext>
              </a:extLst>
            </p:cNvPr>
            <p:cNvSpPr/>
            <p:nvPr/>
          </p:nvSpPr>
          <p:spPr>
            <a:xfrm>
              <a:off x="5958840" y="3493007"/>
              <a:ext cx="2165985" cy="500380"/>
            </a:xfrm>
            <a:custGeom>
              <a:avLst/>
              <a:gdLst/>
              <a:ahLst/>
              <a:cxnLst/>
              <a:rect l="l" t="t" r="r" b="b"/>
              <a:pathLst>
                <a:path w="2165984" h="500379">
                  <a:moveTo>
                    <a:pt x="2146554" y="0"/>
                  </a:moveTo>
                  <a:lnTo>
                    <a:pt x="0" y="499871"/>
                  </a:lnTo>
                  <a:lnTo>
                    <a:pt x="2165604" y="25400"/>
                  </a:lnTo>
                  <a:lnTo>
                    <a:pt x="2163953" y="22225"/>
                  </a:lnTo>
                  <a:lnTo>
                    <a:pt x="2162429" y="20574"/>
                  </a:lnTo>
                  <a:lnTo>
                    <a:pt x="2159254" y="15875"/>
                  </a:lnTo>
                  <a:lnTo>
                    <a:pt x="2156079" y="14224"/>
                  </a:lnTo>
                  <a:lnTo>
                    <a:pt x="2154428" y="9525"/>
                  </a:lnTo>
                  <a:lnTo>
                    <a:pt x="2152904" y="6350"/>
                  </a:lnTo>
                  <a:lnTo>
                    <a:pt x="2149729" y="4699"/>
                  </a:lnTo>
                  <a:lnTo>
                    <a:pt x="2146554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E1F87318-8A8C-B454-E363-26BB8D4606CA}"/>
                </a:ext>
              </a:extLst>
            </p:cNvPr>
            <p:cNvSpPr/>
            <p:nvPr/>
          </p:nvSpPr>
          <p:spPr>
            <a:xfrm>
              <a:off x="5708904" y="3992879"/>
              <a:ext cx="250190" cy="56515"/>
            </a:xfrm>
            <a:custGeom>
              <a:avLst/>
              <a:gdLst/>
              <a:ahLst/>
              <a:cxnLst/>
              <a:rect l="l" t="t" r="r" b="b"/>
              <a:pathLst>
                <a:path w="250189" h="56514">
                  <a:moveTo>
                    <a:pt x="249936" y="0"/>
                  </a:moveTo>
                  <a:lnTo>
                    <a:pt x="0" y="53213"/>
                  </a:lnTo>
                  <a:lnTo>
                    <a:pt x="0" y="56388"/>
                  </a:lnTo>
                  <a:lnTo>
                    <a:pt x="1524" y="56388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45F9780D-EC47-0F28-6FBD-668BA3D69794}"/>
                </a:ext>
              </a:extLst>
            </p:cNvPr>
            <p:cNvSpPr/>
            <p:nvPr/>
          </p:nvSpPr>
          <p:spPr>
            <a:xfrm>
              <a:off x="5958840" y="3470147"/>
              <a:ext cx="2147570" cy="523240"/>
            </a:xfrm>
            <a:custGeom>
              <a:avLst/>
              <a:gdLst/>
              <a:ahLst/>
              <a:cxnLst/>
              <a:rect l="l" t="t" r="r" b="b"/>
              <a:pathLst>
                <a:path w="2147570" h="523239">
                  <a:moveTo>
                    <a:pt x="2128266" y="0"/>
                  </a:moveTo>
                  <a:lnTo>
                    <a:pt x="0" y="522731"/>
                  </a:lnTo>
                  <a:lnTo>
                    <a:pt x="2147316" y="22225"/>
                  </a:lnTo>
                  <a:lnTo>
                    <a:pt x="2145665" y="20700"/>
                  </a:lnTo>
                  <a:lnTo>
                    <a:pt x="2144141" y="17525"/>
                  </a:lnTo>
                  <a:lnTo>
                    <a:pt x="2140966" y="15875"/>
                  </a:lnTo>
                  <a:lnTo>
                    <a:pt x="2137791" y="11175"/>
                  </a:lnTo>
                  <a:lnTo>
                    <a:pt x="2132965" y="6350"/>
                  </a:lnTo>
                  <a:lnTo>
                    <a:pt x="2131441" y="3175"/>
                  </a:lnTo>
                  <a:lnTo>
                    <a:pt x="2128266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ACCDDD61-9809-0CB5-6954-7CFED6D15C3C}"/>
                </a:ext>
              </a:extLst>
            </p:cNvPr>
            <p:cNvSpPr/>
            <p:nvPr/>
          </p:nvSpPr>
          <p:spPr>
            <a:xfrm>
              <a:off x="5710428" y="3992879"/>
              <a:ext cx="248920" cy="58419"/>
            </a:xfrm>
            <a:custGeom>
              <a:avLst/>
              <a:gdLst/>
              <a:ahLst/>
              <a:cxnLst/>
              <a:rect l="l" t="t" r="r" b="b"/>
              <a:pathLst>
                <a:path w="248920" h="58420">
                  <a:moveTo>
                    <a:pt x="248412" y="0"/>
                  </a:moveTo>
                  <a:lnTo>
                    <a:pt x="0" y="56388"/>
                  </a:lnTo>
                  <a:lnTo>
                    <a:pt x="0" y="57912"/>
                  </a:lnTo>
                  <a:lnTo>
                    <a:pt x="248412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CE74F324-9901-02D0-C19C-A7CB56220BA6}"/>
                </a:ext>
              </a:extLst>
            </p:cNvPr>
            <p:cNvSpPr/>
            <p:nvPr/>
          </p:nvSpPr>
          <p:spPr>
            <a:xfrm>
              <a:off x="5958840" y="3450335"/>
              <a:ext cx="2127885" cy="542925"/>
            </a:xfrm>
            <a:custGeom>
              <a:avLst/>
              <a:gdLst/>
              <a:ahLst/>
              <a:cxnLst/>
              <a:rect l="l" t="t" r="r" b="b"/>
              <a:pathLst>
                <a:path w="2127884" h="542925">
                  <a:moveTo>
                    <a:pt x="2105279" y="0"/>
                  </a:moveTo>
                  <a:lnTo>
                    <a:pt x="0" y="542544"/>
                  </a:lnTo>
                  <a:lnTo>
                    <a:pt x="2127504" y="20574"/>
                  </a:lnTo>
                  <a:lnTo>
                    <a:pt x="2124329" y="19050"/>
                  </a:lnTo>
                  <a:lnTo>
                    <a:pt x="2122678" y="14224"/>
                  </a:lnTo>
                  <a:lnTo>
                    <a:pt x="2117979" y="12700"/>
                  </a:lnTo>
                  <a:lnTo>
                    <a:pt x="2116328" y="11049"/>
                  </a:lnTo>
                  <a:lnTo>
                    <a:pt x="2114804" y="6350"/>
                  </a:lnTo>
                  <a:lnTo>
                    <a:pt x="2109978" y="4699"/>
                  </a:lnTo>
                  <a:lnTo>
                    <a:pt x="2108454" y="1524"/>
                  </a:lnTo>
                  <a:lnTo>
                    <a:pt x="2105279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8">
              <a:extLst>
                <a:ext uri="{FF2B5EF4-FFF2-40B4-BE49-F238E27FC236}">
                  <a16:creationId xmlns:a16="http://schemas.microsoft.com/office/drawing/2014/main" id="{5BDE651E-51B6-5B3E-7045-F4A86B87A994}"/>
                </a:ext>
              </a:extLst>
            </p:cNvPr>
            <p:cNvSpPr/>
            <p:nvPr/>
          </p:nvSpPr>
          <p:spPr>
            <a:xfrm>
              <a:off x="5710428" y="3992879"/>
              <a:ext cx="248920" cy="62865"/>
            </a:xfrm>
            <a:custGeom>
              <a:avLst/>
              <a:gdLst/>
              <a:ahLst/>
              <a:cxnLst/>
              <a:rect l="l" t="t" r="r" b="b"/>
              <a:pathLst>
                <a:path w="248920" h="62864">
                  <a:moveTo>
                    <a:pt x="248412" y="0"/>
                  </a:moveTo>
                  <a:lnTo>
                    <a:pt x="0" y="57785"/>
                  </a:lnTo>
                  <a:lnTo>
                    <a:pt x="0" y="60960"/>
                  </a:lnTo>
                  <a:lnTo>
                    <a:pt x="1524" y="60960"/>
                  </a:lnTo>
                  <a:lnTo>
                    <a:pt x="1524" y="62484"/>
                  </a:lnTo>
                  <a:lnTo>
                    <a:pt x="248412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414F2442-26BA-D318-3CBA-11AE93AF4536}"/>
                </a:ext>
              </a:extLst>
            </p:cNvPr>
            <p:cNvSpPr/>
            <p:nvPr/>
          </p:nvSpPr>
          <p:spPr>
            <a:xfrm>
              <a:off x="5958840" y="3427475"/>
              <a:ext cx="2106295" cy="565785"/>
            </a:xfrm>
            <a:custGeom>
              <a:avLst/>
              <a:gdLst/>
              <a:ahLst/>
              <a:cxnLst/>
              <a:rect l="l" t="t" r="r" b="b"/>
              <a:pathLst>
                <a:path w="2106295" h="565785">
                  <a:moveTo>
                    <a:pt x="2083942" y="0"/>
                  </a:moveTo>
                  <a:lnTo>
                    <a:pt x="0" y="565404"/>
                  </a:lnTo>
                  <a:lnTo>
                    <a:pt x="2106167" y="22225"/>
                  </a:lnTo>
                  <a:lnTo>
                    <a:pt x="2104516" y="17525"/>
                  </a:lnTo>
                  <a:lnTo>
                    <a:pt x="2098166" y="14350"/>
                  </a:lnTo>
                  <a:lnTo>
                    <a:pt x="2096642" y="9525"/>
                  </a:lnTo>
                  <a:lnTo>
                    <a:pt x="2091816" y="8000"/>
                  </a:lnTo>
                  <a:lnTo>
                    <a:pt x="2090292" y="4825"/>
                  </a:lnTo>
                  <a:lnTo>
                    <a:pt x="2087117" y="3175"/>
                  </a:lnTo>
                  <a:lnTo>
                    <a:pt x="2083942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1A4502A1-3004-E84E-9288-15D126A8AA15}"/>
                </a:ext>
              </a:extLst>
            </p:cNvPr>
            <p:cNvSpPr/>
            <p:nvPr/>
          </p:nvSpPr>
          <p:spPr>
            <a:xfrm>
              <a:off x="5711952" y="3992879"/>
              <a:ext cx="247015" cy="66040"/>
            </a:xfrm>
            <a:custGeom>
              <a:avLst/>
              <a:gdLst/>
              <a:ahLst/>
              <a:cxnLst/>
              <a:rect l="l" t="t" r="r" b="b"/>
              <a:pathLst>
                <a:path w="247014" h="66039">
                  <a:moveTo>
                    <a:pt x="246887" y="0"/>
                  </a:moveTo>
                  <a:lnTo>
                    <a:pt x="0" y="63881"/>
                  </a:lnTo>
                  <a:lnTo>
                    <a:pt x="0" y="65532"/>
                  </a:lnTo>
                  <a:lnTo>
                    <a:pt x="3175" y="65532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1">
              <a:extLst>
                <a:ext uri="{FF2B5EF4-FFF2-40B4-BE49-F238E27FC236}">
                  <a16:creationId xmlns:a16="http://schemas.microsoft.com/office/drawing/2014/main" id="{3EB90E08-FF4C-1B2D-BC62-8B21327F7F2B}"/>
                </a:ext>
              </a:extLst>
            </p:cNvPr>
            <p:cNvSpPr/>
            <p:nvPr/>
          </p:nvSpPr>
          <p:spPr>
            <a:xfrm>
              <a:off x="5958840" y="3406139"/>
              <a:ext cx="2083435" cy="586740"/>
            </a:xfrm>
            <a:custGeom>
              <a:avLst/>
              <a:gdLst/>
              <a:ahLst/>
              <a:cxnLst/>
              <a:rect l="l" t="t" r="r" b="b"/>
              <a:pathLst>
                <a:path w="2083434" h="586739">
                  <a:moveTo>
                    <a:pt x="2059432" y="0"/>
                  </a:moveTo>
                  <a:lnTo>
                    <a:pt x="0" y="586740"/>
                  </a:lnTo>
                  <a:lnTo>
                    <a:pt x="2083308" y="20700"/>
                  </a:lnTo>
                  <a:lnTo>
                    <a:pt x="2080133" y="17525"/>
                  </a:lnTo>
                  <a:lnTo>
                    <a:pt x="2076958" y="15875"/>
                  </a:lnTo>
                  <a:lnTo>
                    <a:pt x="2073783" y="11175"/>
                  </a:lnTo>
                  <a:lnTo>
                    <a:pt x="2070608" y="9525"/>
                  </a:lnTo>
                  <a:lnTo>
                    <a:pt x="2062607" y="1650"/>
                  </a:lnTo>
                  <a:lnTo>
                    <a:pt x="2059432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2">
              <a:extLst>
                <a:ext uri="{FF2B5EF4-FFF2-40B4-BE49-F238E27FC236}">
                  <a16:creationId xmlns:a16="http://schemas.microsoft.com/office/drawing/2014/main" id="{6A9DEAAC-C215-1401-0584-909FCECFF050}"/>
                </a:ext>
              </a:extLst>
            </p:cNvPr>
            <p:cNvSpPr/>
            <p:nvPr/>
          </p:nvSpPr>
          <p:spPr>
            <a:xfrm>
              <a:off x="5715000" y="3992879"/>
              <a:ext cx="243840" cy="68580"/>
            </a:xfrm>
            <a:custGeom>
              <a:avLst/>
              <a:gdLst/>
              <a:ahLst/>
              <a:cxnLst/>
              <a:rect l="l" t="t" r="r" b="b"/>
              <a:pathLst>
                <a:path w="243839" h="68579">
                  <a:moveTo>
                    <a:pt x="243839" y="0"/>
                  </a:moveTo>
                  <a:lnTo>
                    <a:pt x="0" y="65405"/>
                  </a:lnTo>
                  <a:lnTo>
                    <a:pt x="0" y="68580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3">
              <a:extLst>
                <a:ext uri="{FF2B5EF4-FFF2-40B4-BE49-F238E27FC236}">
                  <a16:creationId xmlns:a16="http://schemas.microsoft.com/office/drawing/2014/main" id="{05F66D3F-A4EA-6EE6-B1A0-8A3AEB29BF55}"/>
                </a:ext>
              </a:extLst>
            </p:cNvPr>
            <p:cNvSpPr/>
            <p:nvPr/>
          </p:nvSpPr>
          <p:spPr>
            <a:xfrm>
              <a:off x="5958840" y="3386327"/>
              <a:ext cx="2059305" cy="607060"/>
            </a:xfrm>
            <a:custGeom>
              <a:avLst/>
              <a:gdLst/>
              <a:ahLst/>
              <a:cxnLst/>
              <a:rect l="l" t="t" r="r" b="b"/>
              <a:pathLst>
                <a:path w="2059304" h="607060">
                  <a:moveTo>
                    <a:pt x="2032000" y="0"/>
                  </a:moveTo>
                  <a:lnTo>
                    <a:pt x="0" y="606552"/>
                  </a:lnTo>
                  <a:lnTo>
                    <a:pt x="2058924" y="20700"/>
                  </a:lnTo>
                  <a:lnTo>
                    <a:pt x="2054225" y="17525"/>
                  </a:lnTo>
                  <a:lnTo>
                    <a:pt x="2052574" y="14350"/>
                  </a:lnTo>
                  <a:lnTo>
                    <a:pt x="2049399" y="12700"/>
                  </a:lnTo>
                  <a:lnTo>
                    <a:pt x="2044700" y="11175"/>
                  </a:lnTo>
                  <a:lnTo>
                    <a:pt x="2043049" y="8000"/>
                  </a:lnTo>
                  <a:lnTo>
                    <a:pt x="2039874" y="4825"/>
                  </a:lnTo>
                  <a:lnTo>
                    <a:pt x="2035175" y="3175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4">
              <a:extLst>
                <a:ext uri="{FF2B5EF4-FFF2-40B4-BE49-F238E27FC236}">
                  <a16:creationId xmlns:a16="http://schemas.microsoft.com/office/drawing/2014/main" id="{4FDB8667-CC25-2620-CDB6-11D4D4F05FA3}"/>
                </a:ext>
              </a:extLst>
            </p:cNvPr>
            <p:cNvSpPr/>
            <p:nvPr/>
          </p:nvSpPr>
          <p:spPr>
            <a:xfrm>
              <a:off x="5715000" y="3992879"/>
              <a:ext cx="243840" cy="71755"/>
            </a:xfrm>
            <a:custGeom>
              <a:avLst/>
              <a:gdLst/>
              <a:ahLst/>
              <a:cxnLst/>
              <a:rect l="l" t="t" r="r" b="b"/>
              <a:pathLst>
                <a:path w="243839" h="71754">
                  <a:moveTo>
                    <a:pt x="243839" y="0"/>
                  </a:moveTo>
                  <a:lnTo>
                    <a:pt x="0" y="68453"/>
                  </a:lnTo>
                  <a:lnTo>
                    <a:pt x="1524" y="68453"/>
                  </a:lnTo>
                  <a:lnTo>
                    <a:pt x="1524" y="71628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5">
              <a:extLst>
                <a:ext uri="{FF2B5EF4-FFF2-40B4-BE49-F238E27FC236}">
                  <a16:creationId xmlns:a16="http://schemas.microsoft.com/office/drawing/2014/main" id="{B6611AD4-0EE6-B8EF-B49E-7E503D33B1AE}"/>
                </a:ext>
              </a:extLst>
            </p:cNvPr>
            <p:cNvSpPr/>
            <p:nvPr/>
          </p:nvSpPr>
          <p:spPr>
            <a:xfrm>
              <a:off x="5958840" y="3368039"/>
              <a:ext cx="2033270" cy="624840"/>
            </a:xfrm>
            <a:custGeom>
              <a:avLst/>
              <a:gdLst/>
              <a:ahLst/>
              <a:cxnLst/>
              <a:rect l="l" t="t" r="r" b="b"/>
              <a:pathLst>
                <a:path w="2033270" h="624839">
                  <a:moveTo>
                    <a:pt x="2005964" y="0"/>
                  </a:moveTo>
                  <a:lnTo>
                    <a:pt x="0" y="624840"/>
                  </a:lnTo>
                  <a:lnTo>
                    <a:pt x="2033015" y="17525"/>
                  </a:lnTo>
                  <a:lnTo>
                    <a:pt x="2031364" y="14350"/>
                  </a:lnTo>
                  <a:lnTo>
                    <a:pt x="2026665" y="12700"/>
                  </a:lnTo>
                  <a:lnTo>
                    <a:pt x="2023490" y="11175"/>
                  </a:lnTo>
                  <a:lnTo>
                    <a:pt x="2018664" y="8000"/>
                  </a:lnTo>
                  <a:lnTo>
                    <a:pt x="2017140" y="4825"/>
                  </a:lnTo>
                  <a:lnTo>
                    <a:pt x="2013965" y="3175"/>
                  </a:lnTo>
                  <a:lnTo>
                    <a:pt x="2009139" y="1650"/>
                  </a:lnTo>
                  <a:lnTo>
                    <a:pt x="2005964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ED5900E2-8409-849D-C8C4-40B7A561B750}"/>
                </a:ext>
              </a:extLst>
            </p:cNvPr>
            <p:cNvSpPr/>
            <p:nvPr/>
          </p:nvSpPr>
          <p:spPr>
            <a:xfrm>
              <a:off x="5716524" y="3992879"/>
              <a:ext cx="242570" cy="74930"/>
            </a:xfrm>
            <a:custGeom>
              <a:avLst/>
              <a:gdLst/>
              <a:ahLst/>
              <a:cxnLst/>
              <a:rect l="l" t="t" r="r" b="b"/>
              <a:pathLst>
                <a:path w="242570" h="74929">
                  <a:moveTo>
                    <a:pt x="242315" y="0"/>
                  </a:moveTo>
                  <a:lnTo>
                    <a:pt x="0" y="71501"/>
                  </a:lnTo>
                  <a:lnTo>
                    <a:pt x="0" y="73025"/>
                  </a:lnTo>
                  <a:lnTo>
                    <a:pt x="1524" y="73025"/>
                  </a:lnTo>
                  <a:lnTo>
                    <a:pt x="1524" y="74676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7">
              <a:extLst>
                <a:ext uri="{FF2B5EF4-FFF2-40B4-BE49-F238E27FC236}">
                  <a16:creationId xmlns:a16="http://schemas.microsoft.com/office/drawing/2014/main" id="{30C9645B-BB5E-4CA9-C972-E8F93CF98455}"/>
                </a:ext>
              </a:extLst>
            </p:cNvPr>
            <p:cNvSpPr/>
            <p:nvPr/>
          </p:nvSpPr>
          <p:spPr>
            <a:xfrm>
              <a:off x="5958840" y="3349751"/>
              <a:ext cx="2005964" cy="643255"/>
            </a:xfrm>
            <a:custGeom>
              <a:avLst/>
              <a:gdLst/>
              <a:ahLst/>
              <a:cxnLst/>
              <a:rect l="l" t="t" r="r" b="b"/>
              <a:pathLst>
                <a:path w="2005965" h="643254">
                  <a:moveTo>
                    <a:pt x="1977009" y="0"/>
                  </a:moveTo>
                  <a:lnTo>
                    <a:pt x="0" y="643128"/>
                  </a:lnTo>
                  <a:lnTo>
                    <a:pt x="2005584" y="19050"/>
                  </a:lnTo>
                  <a:lnTo>
                    <a:pt x="2000758" y="14350"/>
                  </a:lnTo>
                  <a:lnTo>
                    <a:pt x="1997583" y="12700"/>
                  </a:lnTo>
                  <a:lnTo>
                    <a:pt x="1996059" y="11175"/>
                  </a:lnTo>
                  <a:lnTo>
                    <a:pt x="1991233" y="9525"/>
                  </a:lnTo>
                  <a:lnTo>
                    <a:pt x="1988058" y="8000"/>
                  </a:lnTo>
                  <a:lnTo>
                    <a:pt x="1984883" y="4825"/>
                  </a:lnTo>
                  <a:lnTo>
                    <a:pt x="1980184" y="3175"/>
                  </a:lnTo>
                  <a:lnTo>
                    <a:pt x="1977009" y="0"/>
                  </a:lnTo>
                  <a:close/>
                </a:path>
              </a:pathLst>
            </a:custGeom>
            <a:solidFill>
              <a:srgbClr val="C5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8">
              <a:extLst>
                <a:ext uri="{FF2B5EF4-FFF2-40B4-BE49-F238E27FC236}">
                  <a16:creationId xmlns:a16="http://schemas.microsoft.com/office/drawing/2014/main" id="{68C5F207-DC29-ECBD-6797-A0B5E65685C4}"/>
                </a:ext>
              </a:extLst>
            </p:cNvPr>
            <p:cNvSpPr/>
            <p:nvPr/>
          </p:nvSpPr>
          <p:spPr>
            <a:xfrm>
              <a:off x="5718048" y="3992879"/>
              <a:ext cx="241300" cy="76200"/>
            </a:xfrm>
            <a:custGeom>
              <a:avLst/>
              <a:gdLst/>
              <a:ahLst/>
              <a:cxnLst/>
              <a:rect l="l" t="t" r="r" b="b"/>
              <a:pathLst>
                <a:path w="241300" h="76200">
                  <a:moveTo>
                    <a:pt x="240791" y="0"/>
                  </a:moveTo>
                  <a:lnTo>
                    <a:pt x="0" y="74549"/>
                  </a:lnTo>
                  <a:lnTo>
                    <a:pt x="0" y="76200"/>
                  </a:lnTo>
                  <a:lnTo>
                    <a:pt x="1524" y="76200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9">
              <a:extLst>
                <a:ext uri="{FF2B5EF4-FFF2-40B4-BE49-F238E27FC236}">
                  <a16:creationId xmlns:a16="http://schemas.microsoft.com/office/drawing/2014/main" id="{29078D98-8F8B-510F-3187-DD0013AE5531}"/>
                </a:ext>
              </a:extLst>
            </p:cNvPr>
            <p:cNvSpPr/>
            <p:nvPr/>
          </p:nvSpPr>
          <p:spPr>
            <a:xfrm>
              <a:off x="5958840" y="3334511"/>
              <a:ext cx="1976755" cy="658495"/>
            </a:xfrm>
            <a:custGeom>
              <a:avLst/>
              <a:gdLst/>
              <a:ahLst/>
              <a:cxnLst/>
              <a:rect l="l" t="t" r="r" b="b"/>
              <a:pathLst>
                <a:path w="1976754" h="658495">
                  <a:moveTo>
                    <a:pt x="1944878" y="0"/>
                  </a:moveTo>
                  <a:lnTo>
                    <a:pt x="0" y="658368"/>
                  </a:lnTo>
                  <a:lnTo>
                    <a:pt x="1976628" y="15875"/>
                  </a:lnTo>
                  <a:lnTo>
                    <a:pt x="1971802" y="14224"/>
                  </a:lnTo>
                  <a:lnTo>
                    <a:pt x="1968627" y="11049"/>
                  </a:lnTo>
                  <a:lnTo>
                    <a:pt x="1965452" y="9525"/>
                  </a:lnTo>
                  <a:lnTo>
                    <a:pt x="1960753" y="7874"/>
                  </a:lnTo>
                  <a:lnTo>
                    <a:pt x="1957578" y="6350"/>
                  </a:lnTo>
                  <a:lnTo>
                    <a:pt x="1952752" y="3175"/>
                  </a:lnTo>
                  <a:lnTo>
                    <a:pt x="1949577" y="1524"/>
                  </a:lnTo>
                  <a:lnTo>
                    <a:pt x="1944878" y="0"/>
                  </a:lnTo>
                  <a:close/>
                </a:path>
              </a:pathLst>
            </a:custGeom>
            <a:solidFill>
              <a:srgbClr val="C5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0">
              <a:extLst>
                <a:ext uri="{FF2B5EF4-FFF2-40B4-BE49-F238E27FC236}">
                  <a16:creationId xmlns:a16="http://schemas.microsoft.com/office/drawing/2014/main" id="{548EBA9C-A479-71E9-3839-8FBC6D39D88A}"/>
                </a:ext>
              </a:extLst>
            </p:cNvPr>
            <p:cNvSpPr/>
            <p:nvPr/>
          </p:nvSpPr>
          <p:spPr>
            <a:xfrm>
              <a:off x="5719572" y="3992879"/>
              <a:ext cx="239395" cy="81280"/>
            </a:xfrm>
            <a:custGeom>
              <a:avLst/>
              <a:gdLst/>
              <a:ahLst/>
              <a:cxnLst/>
              <a:rect l="l" t="t" r="r" b="b"/>
              <a:pathLst>
                <a:path w="239395" h="81279">
                  <a:moveTo>
                    <a:pt x="239267" y="0"/>
                  </a:moveTo>
                  <a:lnTo>
                    <a:pt x="0" y="76073"/>
                  </a:lnTo>
                  <a:lnTo>
                    <a:pt x="0" y="77597"/>
                  </a:lnTo>
                  <a:lnTo>
                    <a:pt x="1524" y="77597"/>
                  </a:lnTo>
                  <a:lnTo>
                    <a:pt x="1524" y="80772"/>
                  </a:lnTo>
                  <a:lnTo>
                    <a:pt x="239267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1">
              <a:extLst>
                <a:ext uri="{FF2B5EF4-FFF2-40B4-BE49-F238E27FC236}">
                  <a16:creationId xmlns:a16="http://schemas.microsoft.com/office/drawing/2014/main" id="{C879EBA9-E81B-5FCF-95F2-23D2810E2F73}"/>
                </a:ext>
              </a:extLst>
            </p:cNvPr>
            <p:cNvSpPr/>
            <p:nvPr/>
          </p:nvSpPr>
          <p:spPr>
            <a:xfrm>
              <a:off x="5958840" y="3317747"/>
              <a:ext cx="1945005" cy="675640"/>
            </a:xfrm>
            <a:custGeom>
              <a:avLst/>
              <a:gdLst/>
              <a:ahLst/>
              <a:cxnLst/>
              <a:rect l="l" t="t" r="r" b="b"/>
              <a:pathLst>
                <a:path w="1945004" h="675639">
                  <a:moveTo>
                    <a:pt x="1912874" y="0"/>
                  </a:moveTo>
                  <a:lnTo>
                    <a:pt x="0" y="675132"/>
                  </a:lnTo>
                  <a:lnTo>
                    <a:pt x="1944624" y="15875"/>
                  </a:lnTo>
                  <a:lnTo>
                    <a:pt x="1938274" y="12700"/>
                  </a:lnTo>
                  <a:lnTo>
                    <a:pt x="1933575" y="9525"/>
                  </a:lnTo>
                  <a:lnTo>
                    <a:pt x="1930400" y="8000"/>
                  </a:lnTo>
                  <a:lnTo>
                    <a:pt x="1916049" y="3175"/>
                  </a:lnTo>
                  <a:lnTo>
                    <a:pt x="1912874" y="0"/>
                  </a:lnTo>
                  <a:close/>
                </a:path>
              </a:pathLst>
            </a:custGeom>
            <a:solidFill>
              <a:srgbClr val="C5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2">
              <a:extLst>
                <a:ext uri="{FF2B5EF4-FFF2-40B4-BE49-F238E27FC236}">
                  <a16:creationId xmlns:a16="http://schemas.microsoft.com/office/drawing/2014/main" id="{9D187FA7-F75D-B328-1585-F5DF9A9555CB}"/>
                </a:ext>
              </a:extLst>
            </p:cNvPr>
            <p:cNvSpPr/>
            <p:nvPr/>
          </p:nvSpPr>
          <p:spPr>
            <a:xfrm>
              <a:off x="5721096" y="3992879"/>
              <a:ext cx="238125" cy="82550"/>
            </a:xfrm>
            <a:custGeom>
              <a:avLst/>
              <a:gdLst/>
              <a:ahLst/>
              <a:cxnLst/>
              <a:rect l="l" t="t" r="r" b="b"/>
              <a:pathLst>
                <a:path w="238125" h="82550">
                  <a:moveTo>
                    <a:pt x="237743" y="0"/>
                  </a:moveTo>
                  <a:lnTo>
                    <a:pt x="0" y="80772"/>
                  </a:lnTo>
                  <a:lnTo>
                    <a:pt x="0" y="82296"/>
                  </a:lnTo>
                  <a:lnTo>
                    <a:pt x="3175" y="82296"/>
                  </a:lnTo>
                  <a:lnTo>
                    <a:pt x="237743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3">
              <a:extLst>
                <a:ext uri="{FF2B5EF4-FFF2-40B4-BE49-F238E27FC236}">
                  <a16:creationId xmlns:a16="http://schemas.microsoft.com/office/drawing/2014/main" id="{AF246046-ED22-E48D-B323-6DBBD8158C35}"/>
                </a:ext>
              </a:extLst>
            </p:cNvPr>
            <p:cNvSpPr/>
            <p:nvPr/>
          </p:nvSpPr>
          <p:spPr>
            <a:xfrm>
              <a:off x="5958840" y="3305555"/>
              <a:ext cx="1914525" cy="687705"/>
            </a:xfrm>
            <a:custGeom>
              <a:avLst/>
              <a:gdLst/>
              <a:ahLst/>
              <a:cxnLst/>
              <a:rect l="l" t="t" r="r" b="b"/>
              <a:pathLst>
                <a:path w="1914525" h="687704">
                  <a:moveTo>
                    <a:pt x="1883917" y="0"/>
                  </a:moveTo>
                  <a:lnTo>
                    <a:pt x="1879218" y="0"/>
                  </a:lnTo>
                  <a:lnTo>
                    <a:pt x="0" y="687324"/>
                  </a:lnTo>
                  <a:lnTo>
                    <a:pt x="1914143" y="12700"/>
                  </a:lnTo>
                  <a:lnTo>
                    <a:pt x="1909317" y="11049"/>
                  </a:lnTo>
                  <a:lnTo>
                    <a:pt x="1906142" y="9525"/>
                  </a:lnTo>
                  <a:lnTo>
                    <a:pt x="1899792" y="7874"/>
                  </a:lnTo>
                  <a:lnTo>
                    <a:pt x="1896617" y="6350"/>
                  </a:lnTo>
                  <a:lnTo>
                    <a:pt x="1893442" y="3175"/>
                  </a:lnTo>
                  <a:lnTo>
                    <a:pt x="1883917" y="0"/>
                  </a:lnTo>
                  <a:close/>
                </a:path>
              </a:pathLst>
            </a:custGeom>
            <a:solidFill>
              <a:srgbClr val="C2C2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4">
              <a:extLst>
                <a:ext uri="{FF2B5EF4-FFF2-40B4-BE49-F238E27FC236}">
                  <a16:creationId xmlns:a16="http://schemas.microsoft.com/office/drawing/2014/main" id="{06132C80-1BDF-9A08-126E-4DE116196F6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4144" y="3261359"/>
              <a:ext cx="2115311" cy="1382267"/>
            </a:xfrm>
            <a:prstGeom prst="rect">
              <a:avLst/>
            </a:prstGeom>
          </p:spPr>
        </p:pic>
        <p:sp>
          <p:nvSpPr>
            <p:cNvPr id="69" name="object 65">
              <a:extLst>
                <a:ext uri="{FF2B5EF4-FFF2-40B4-BE49-F238E27FC236}">
                  <a16:creationId xmlns:a16="http://schemas.microsoft.com/office/drawing/2014/main" id="{CAEC756A-88D9-8D7E-5CEC-8D0FFB282D2C}"/>
                </a:ext>
              </a:extLst>
            </p:cNvPr>
            <p:cNvSpPr/>
            <p:nvPr/>
          </p:nvSpPr>
          <p:spPr>
            <a:xfrm>
              <a:off x="5958840" y="3992879"/>
              <a:ext cx="1917700" cy="609600"/>
            </a:xfrm>
            <a:custGeom>
              <a:avLst/>
              <a:gdLst/>
              <a:ahLst/>
              <a:cxnLst/>
              <a:rect l="l" t="t" r="r" b="b"/>
              <a:pathLst>
                <a:path w="1917700" h="609600">
                  <a:moveTo>
                    <a:pt x="0" y="0"/>
                  </a:moveTo>
                  <a:lnTo>
                    <a:pt x="1880615" y="609600"/>
                  </a:lnTo>
                  <a:lnTo>
                    <a:pt x="1899665" y="603250"/>
                  </a:lnTo>
                  <a:lnTo>
                    <a:pt x="1904491" y="600075"/>
                  </a:lnTo>
                  <a:lnTo>
                    <a:pt x="1909190" y="600075"/>
                  </a:lnTo>
                  <a:lnTo>
                    <a:pt x="1914016" y="598424"/>
                  </a:lnTo>
                  <a:lnTo>
                    <a:pt x="1917191" y="596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6">
              <a:extLst>
                <a:ext uri="{FF2B5EF4-FFF2-40B4-BE49-F238E27FC236}">
                  <a16:creationId xmlns:a16="http://schemas.microsoft.com/office/drawing/2014/main" id="{04AD12A8-5F5D-1383-2A71-4CE3077EF60E}"/>
                </a:ext>
              </a:extLst>
            </p:cNvPr>
            <p:cNvSpPr/>
            <p:nvPr/>
          </p:nvSpPr>
          <p:spPr>
            <a:xfrm>
              <a:off x="5739384" y="3922775"/>
              <a:ext cx="219710" cy="70485"/>
            </a:xfrm>
            <a:custGeom>
              <a:avLst/>
              <a:gdLst/>
              <a:ahLst/>
              <a:cxnLst/>
              <a:rect l="l" t="t" r="r" b="b"/>
              <a:pathLst>
                <a:path w="219710" h="70485">
                  <a:moveTo>
                    <a:pt x="3175" y="0"/>
                  </a:moveTo>
                  <a:lnTo>
                    <a:pt x="3175" y="3175"/>
                  </a:lnTo>
                  <a:lnTo>
                    <a:pt x="0" y="4825"/>
                  </a:lnTo>
                  <a:lnTo>
                    <a:pt x="219455" y="70104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7">
              <a:extLst>
                <a:ext uri="{FF2B5EF4-FFF2-40B4-BE49-F238E27FC236}">
                  <a16:creationId xmlns:a16="http://schemas.microsoft.com/office/drawing/2014/main" id="{C57797DB-A140-8898-598C-4A39A02BEEC5}"/>
                </a:ext>
              </a:extLst>
            </p:cNvPr>
            <p:cNvSpPr/>
            <p:nvPr/>
          </p:nvSpPr>
          <p:spPr>
            <a:xfrm>
              <a:off x="5958840" y="3992879"/>
              <a:ext cx="1953895" cy="596265"/>
            </a:xfrm>
            <a:custGeom>
              <a:avLst/>
              <a:gdLst/>
              <a:ahLst/>
              <a:cxnLst/>
              <a:rect l="l" t="t" r="r" b="b"/>
              <a:pathLst>
                <a:path w="1953895" h="596264">
                  <a:moveTo>
                    <a:pt x="0" y="0"/>
                  </a:moveTo>
                  <a:lnTo>
                    <a:pt x="1917191" y="595884"/>
                  </a:lnTo>
                  <a:lnTo>
                    <a:pt x="1923541" y="594360"/>
                  </a:lnTo>
                  <a:lnTo>
                    <a:pt x="1926716" y="592709"/>
                  </a:lnTo>
                  <a:lnTo>
                    <a:pt x="1931542" y="589534"/>
                  </a:lnTo>
                  <a:lnTo>
                    <a:pt x="1941067" y="586359"/>
                  </a:lnTo>
                  <a:lnTo>
                    <a:pt x="1944242" y="584835"/>
                  </a:lnTo>
                  <a:lnTo>
                    <a:pt x="1950592" y="583184"/>
                  </a:lnTo>
                  <a:lnTo>
                    <a:pt x="1953767" y="5800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8">
              <a:extLst>
                <a:ext uri="{FF2B5EF4-FFF2-40B4-BE49-F238E27FC236}">
                  <a16:creationId xmlns:a16="http://schemas.microsoft.com/office/drawing/2014/main" id="{A0FCC308-48D0-C7C8-C41C-A1C6C77E1A5E}"/>
                </a:ext>
              </a:extLst>
            </p:cNvPr>
            <p:cNvSpPr/>
            <p:nvPr/>
          </p:nvSpPr>
          <p:spPr>
            <a:xfrm>
              <a:off x="5737860" y="3927347"/>
              <a:ext cx="220979" cy="66040"/>
            </a:xfrm>
            <a:custGeom>
              <a:avLst/>
              <a:gdLst/>
              <a:ahLst/>
              <a:cxnLst/>
              <a:rect l="l" t="t" r="r" b="b"/>
              <a:pathLst>
                <a:path w="220979" h="66039">
                  <a:moveTo>
                    <a:pt x="1524" y="0"/>
                  </a:moveTo>
                  <a:lnTo>
                    <a:pt x="0" y="1650"/>
                  </a:lnTo>
                  <a:lnTo>
                    <a:pt x="220979" y="65531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9">
              <a:extLst>
                <a:ext uri="{FF2B5EF4-FFF2-40B4-BE49-F238E27FC236}">
                  <a16:creationId xmlns:a16="http://schemas.microsoft.com/office/drawing/2014/main" id="{5757BBA5-B81F-3981-7C3F-C76A2EBA4CE8}"/>
                </a:ext>
              </a:extLst>
            </p:cNvPr>
            <p:cNvSpPr/>
            <p:nvPr/>
          </p:nvSpPr>
          <p:spPr>
            <a:xfrm>
              <a:off x="5958840" y="3992879"/>
              <a:ext cx="1987550" cy="581025"/>
            </a:xfrm>
            <a:custGeom>
              <a:avLst/>
              <a:gdLst/>
              <a:ahLst/>
              <a:cxnLst/>
              <a:rect l="l" t="t" r="r" b="b"/>
              <a:pathLst>
                <a:path w="1987550" h="581025">
                  <a:moveTo>
                    <a:pt x="0" y="0"/>
                  </a:moveTo>
                  <a:lnTo>
                    <a:pt x="1953894" y="580644"/>
                  </a:lnTo>
                  <a:lnTo>
                    <a:pt x="1958720" y="579120"/>
                  </a:lnTo>
                  <a:lnTo>
                    <a:pt x="1961895" y="577469"/>
                  </a:lnTo>
                  <a:lnTo>
                    <a:pt x="1966594" y="574294"/>
                  </a:lnTo>
                  <a:lnTo>
                    <a:pt x="1969769" y="571119"/>
                  </a:lnTo>
                  <a:lnTo>
                    <a:pt x="1976119" y="569595"/>
                  </a:lnTo>
                  <a:lnTo>
                    <a:pt x="1982469" y="566420"/>
                  </a:lnTo>
                  <a:lnTo>
                    <a:pt x="1987295" y="563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0">
              <a:extLst>
                <a:ext uri="{FF2B5EF4-FFF2-40B4-BE49-F238E27FC236}">
                  <a16:creationId xmlns:a16="http://schemas.microsoft.com/office/drawing/2014/main" id="{E8BDD7A1-1E1A-AD43-2873-BFD610B6B625}"/>
                </a:ext>
              </a:extLst>
            </p:cNvPr>
            <p:cNvSpPr/>
            <p:nvPr/>
          </p:nvSpPr>
          <p:spPr>
            <a:xfrm>
              <a:off x="5736336" y="3928871"/>
              <a:ext cx="222885" cy="64135"/>
            </a:xfrm>
            <a:custGeom>
              <a:avLst/>
              <a:gdLst/>
              <a:ahLst/>
              <a:cxnLst/>
              <a:rect l="l" t="t" r="r" b="b"/>
              <a:pathLst>
                <a:path w="222885" h="64135">
                  <a:moveTo>
                    <a:pt x="1524" y="0"/>
                  </a:moveTo>
                  <a:lnTo>
                    <a:pt x="1524" y="1650"/>
                  </a:lnTo>
                  <a:lnTo>
                    <a:pt x="0" y="1650"/>
                  </a:lnTo>
                  <a:lnTo>
                    <a:pt x="222503" y="64007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76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1">
              <a:extLst>
                <a:ext uri="{FF2B5EF4-FFF2-40B4-BE49-F238E27FC236}">
                  <a16:creationId xmlns:a16="http://schemas.microsoft.com/office/drawing/2014/main" id="{C30DFAE6-A664-84AC-A387-658A916068FA}"/>
                </a:ext>
              </a:extLst>
            </p:cNvPr>
            <p:cNvSpPr/>
            <p:nvPr/>
          </p:nvSpPr>
          <p:spPr>
            <a:xfrm>
              <a:off x="5958840" y="3992879"/>
              <a:ext cx="2016760" cy="563880"/>
            </a:xfrm>
            <a:custGeom>
              <a:avLst/>
              <a:gdLst/>
              <a:ahLst/>
              <a:cxnLst/>
              <a:rect l="l" t="t" r="r" b="b"/>
              <a:pathLst>
                <a:path w="2016759" h="563879">
                  <a:moveTo>
                    <a:pt x="0" y="0"/>
                  </a:moveTo>
                  <a:lnTo>
                    <a:pt x="1986026" y="563880"/>
                  </a:lnTo>
                  <a:lnTo>
                    <a:pt x="1989201" y="562229"/>
                  </a:lnTo>
                  <a:lnTo>
                    <a:pt x="1994027" y="560705"/>
                  </a:lnTo>
                  <a:lnTo>
                    <a:pt x="2000377" y="554355"/>
                  </a:lnTo>
                  <a:lnTo>
                    <a:pt x="2005076" y="552704"/>
                  </a:lnTo>
                  <a:lnTo>
                    <a:pt x="2008251" y="551180"/>
                  </a:lnTo>
                  <a:lnTo>
                    <a:pt x="2013077" y="549529"/>
                  </a:lnTo>
                  <a:lnTo>
                    <a:pt x="2016252" y="544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2">
              <a:extLst>
                <a:ext uri="{FF2B5EF4-FFF2-40B4-BE49-F238E27FC236}">
                  <a16:creationId xmlns:a16="http://schemas.microsoft.com/office/drawing/2014/main" id="{F3122281-955B-3055-C240-9ED1E99FD0A9}"/>
                </a:ext>
              </a:extLst>
            </p:cNvPr>
            <p:cNvSpPr/>
            <p:nvPr/>
          </p:nvSpPr>
          <p:spPr>
            <a:xfrm>
              <a:off x="5734812" y="3930395"/>
              <a:ext cx="224154" cy="62865"/>
            </a:xfrm>
            <a:custGeom>
              <a:avLst/>
              <a:gdLst/>
              <a:ahLst/>
              <a:cxnLst/>
              <a:rect l="l" t="t" r="r" b="b"/>
              <a:pathLst>
                <a:path w="224154" h="62864">
                  <a:moveTo>
                    <a:pt x="1524" y="0"/>
                  </a:moveTo>
                  <a:lnTo>
                    <a:pt x="1524" y="1650"/>
                  </a:lnTo>
                  <a:lnTo>
                    <a:pt x="0" y="1650"/>
                  </a:lnTo>
                  <a:lnTo>
                    <a:pt x="224027" y="6248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3">
              <a:extLst>
                <a:ext uri="{FF2B5EF4-FFF2-40B4-BE49-F238E27FC236}">
                  <a16:creationId xmlns:a16="http://schemas.microsoft.com/office/drawing/2014/main" id="{35504E05-62F2-441E-28E9-39FFC1028857}"/>
                </a:ext>
              </a:extLst>
            </p:cNvPr>
            <p:cNvSpPr/>
            <p:nvPr/>
          </p:nvSpPr>
          <p:spPr>
            <a:xfrm>
              <a:off x="5958840" y="3992879"/>
              <a:ext cx="2045335" cy="544195"/>
            </a:xfrm>
            <a:custGeom>
              <a:avLst/>
              <a:gdLst/>
              <a:ahLst/>
              <a:cxnLst/>
              <a:rect l="l" t="t" r="r" b="b"/>
              <a:pathLst>
                <a:path w="2045334" h="544195">
                  <a:moveTo>
                    <a:pt x="0" y="0"/>
                  </a:moveTo>
                  <a:lnTo>
                    <a:pt x="2016633" y="544068"/>
                  </a:lnTo>
                  <a:lnTo>
                    <a:pt x="2021332" y="542544"/>
                  </a:lnTo>
                  <a:lnTo>
                    <a:pt x="2024507" y="540893"/>
                  </a:lnTo>
                  <a:lnTo>
                    <a:pt x="2026158" y="539369"/>
                  </a:lnTo>
                  <a:lnTo>
                    <a:pt x="2030857" y="537718"/>
                  </a:lnTo>
                  <a:lnTo>
                    <a:pt x="2034032" y="533019"/>
                  </a:lnTo>
                  <a:lnTo>
                    <a:pt x="2037207" y="531368"/>
                  </a:lnTo>
                  <a:lnTo>
                    <a:pt x="2042033" y="529844"/>
                  </a:lnTo>
                  <a:lnTo>
                    <a:pt x="2045208" y="526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4">
              <a:extLst>
                <a:ext uri="{FF2B5EF4-FFF2-40B4-BE49-F238E27FC236}">
                  <a16:creationId xmlns:a16="http://schemas.microsoft.com/office/drawing/2014/main" id="{6A2CD156-2704-A87A-F3AB-E18AA239A84A}"/>
                </a:ext>
              </a:extLst>
            </p:cNvPr>
            <p:cNvSpPr/>
            <p:nvPr/>
          </p:nvSpPr>
          <p:spPr>
            <a:xfrm>
              <a:off x="5730240" y="3931919"/>
              <a:ext cx="228600" cy="60960"/>
            </a:xfrm>
            <a:custGeom>
              <a:avLst/>
              <a:gdLst/>
              <a:ahLst/>
              <a:cxnLst/>
              <a:rect l="l" t="t" r="r" b="b"/>
              <a:pathLst>
                <a:path w="228600" h="60960">
                  <a:moveTo>
                    <a:pt x="3175" y="0"/>
                  </a:moveTo>
                  <a:lnTo>
                    <a:pt x="3175" y="3174"/>
                  </a:lnTo>
                  <a:lnTo>
                    <a:pt x="0" y="3174"/>
                  </a:lnTo>
                  <a:lnTo>
                    <a:pt x="0" y="4825"/>
                  </a:lnTo>
                  <a:lnTo>
                    <a:pt x="228600" y="60959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5">
              <a:extLst>
                <a:ext uri="{FF2B5EF4-FFF2-40B4-BE49-F238E27FC236}">
                  <a16:creationId xmlns:a16="http://schemas.microsoft.com/office/drawing/2014/main" id="{1FD9A8DC-8276-E988-2BBB-85EEE17EB841}"/>
                </a:ext>
              </a:extLst>
            </p:cNvPr>
            <p:cNvSpPr/>
            <p:nvPr/>
          </p:nvSpPr>
          <p:spPr>
            <a:xfrm>
              <a:off x="5958840" y="3992879"/>
              <a:ext cx="2072639" cy="527685"/>
            </a:xfrm>
            <a:custGeom>
              <a:avLst/>
              <a:gdLst/>
              <a:ahLst/>
              <a:cxnLst/>
              <a:rect l="l" t="t" r="r" b="b"/>
              <a:pathLst>
                <a:path w="2072640" h="527685">
                  <a:moveTo>
                    <a:pt x="0" y="0"/>
                  </a:moveTo>
                  <a:lnTo>
                    <a:pt x="2045589" y="527304"/>
                  </a:lnTo>
                  <a:lnTo>
                    <a:pt x="2048764" y="524129"/>
                  </a:lnTo>
                  <a:lnTo>
                    <a:pt x="2055114" y="520954"/>
                  </a:lnTo>
                  <a:lnTo>
                    <a:pt x="2059939" y="516128"/>
                  </a:lnTo>
                  <a:lnTo>
                    <a:pt x="2063114" y="514604"/>
                  </a:lnTo>
                  <a:lnTo>
                    <a:pt x="2069464" y="508254"/>
                  </a:lnTo>
                  <a:lnTo>
                    <a:pt x="2072639" y="50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6">
              <a:extLst>
                <a:ext uri="{FF2B5EF4-FFF2-40B4-BE49-F238E27FC236}">
                  <a16:creationId xmlns:a16="http://schemas.microsoft.com/office/drawing/2014/main" id="{B7B46772-B326-8681-BD18-607B7A7DB6C1}"/>
                </a:ext>
              </a:extLst>
            </p:cNvPr>
            <p:cNvSpPr/>
            <p:nvPr/>
          </p:nvSpPr>
          <p:spPr>
            <a:xfrm>
              <a:off x="5728716" y="3936491"/>
              <a:ext cx="230504" cy="56515"/>
            </a:xfrm>
            <a:custGeom>
              <a:avLst/>
              <a:gdLst/>
              <a:ahLst/>
              <a:cxnLst/>
              <a:rect l="l" t="t" r="r" b="b"/>
              <a:pathLst>
                <a:path w="230504" h="56514">
                  <a:moveTo>
                    <a:pt x="1524" y="0"/>
                  </a:moveTo>
                  <a:lnTo>
                    <a:pt x="0" y="0"/>
                  </a:lnTo>
                  <a:lnTo>
                    <a:pt x="0" y="1650"/>
                  </a:lnTo>
                  <a:lnTo>
                    <a:pt x="230124" y="56387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7">
              <a:extLst>
                <a:ext uri="{FF2B5EF4-FFF2-40B4-BE49-F238E27FC236}">
                  <a16:creationId xmlns:a16="http://schemas.microsoft.com/office/drawing/2014/main" id="{8296E5F9-7A8B-FCF2-1193-4D496743E768}"/>
                </a:ext>
              </a:extLst>
            </p:cNvPr>
            <p:cNvSpPr/>
            <p:nvPr/>
          </p:nvSpPr>
          <p:spPr>
            <a:xfrm>
              <a:off x="5958840" y="3992879"/>
              <a:ext cx="2097405" cy="506095"/>
            </a:xfrm>
            <a:custGeom>
              <a:avLst/>
              <a:gdLst/>
              <a:ahLst/>
              <a:cxnLst/>
              <a:rect l="l" t="t" r="r" b="b"/>
              <a:pathLst>
                <a:path w="2097404" h="506095">
                  <a:moveTo>
                    <a:pt x="0" y="0"/>
                  </a:moveTo>
                  <a:lnTo>
                    <a:pt x="2071624" y="505968"/>
                  </a:lnTo>
                  <a:lnTo>
                    <a:pt x="2073275" y="504444"/>
                  </a:lnTo>
                  <a:lnTo>
                    <a:pt x="2077974" y="501269"/>
                  </a:lnTo>
                  <a:lnTo>
                    <a:pt x="2082800" y="496443"/>
                  </a:lnTo>
                  <a:lnTo>
                    <a:pt x="2087499" y="493268"/>
                  </a:lnTo>
                  <a:lnTo>
                    <a:pt x="2093849" y="486918"/>
                  </a:lnTo>
                  <a:lnTo>
                    <a:pt x="2097024" y="485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8">
              <a:extLst>
                <a:ext uri="{FF2B5EF4-FFF2-40B4-BE49-F238E27FC236}">
                  <a16:creationId xmlns:a16="http://schemas.microsoft.com/office/drawing/2014/main" id="{CC57763E-FE72-C146-734D-4771481D89D1}"/>
                </a:ext>
              </a:extLst>
            </p:cNvPr>
            <p:cNvSpPr/>
            <p:nvPr/>
          </p:nvSpPr>
          <p:spPr>
            <a:xfrm>
              <a:off x="5727192" y="3938015"/>
              <a:ext cx="231775" cy="55244"/>
            </a:xfrm>
            <a:custGeom>
              <a:avLst/>
              <a:gdLst/>
              <a:ahLst/>
              <a:cxnLst/>
              <a:rect l="l" t="t" r="r" b="b"/>
              <a:pathLst>
                <a:path w="231775" h="55245">
                  <a:moveTo>
                    <a:pt x="1524" y="0"/>
                  </a:moveTo>
                  <a:lnTo>
                    <a:pt x="1524" y="1650"/>
                  </a:lnTo>
                  <a:lnTo>
                    <a:pt x="0" y="1650"/>
                  </a:lnTo>
                  <a:lnTo>
                    <a:pt x="231648" y="5486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9">
              <a:extLst>
                <a:ext uri="{FF2B5EF4-FFF2-40B4-BE49-F238E27FC236}">
                  <a16:creationId xmlns:a16="http://schemas.microsoft.com/office/drawing/2014/main" id="{107D8738-0C81-88D1-4A0F-542194E306DC}"/>
                </a:ext>
              </a:extLst>
            </p:cNvPr>
            <p:cNvSpPr/>
            <p:nvPr/>
          </p:nvSpPr>
          <p:spPr>
            <a:xfrm>
              <a:off x="5958840" y="3992879"/>
              <a:ext cx="2120265" cy="486409"/>
            </a:xfrm>
            <a:custGeom>
              <a:avLst/>
              <a:gdLst/>
              <a:ahLst/>
              <a:cxnLst/>
              <a:rect l="l" t="t" r="r" b="b"/>
              <a:pathLst>
                <a:path w="2120265" h="486410">
                  <a:moveTo>
                    <a:pt x="0" y="0"/>
                  </a:moveTo>
                  <a:lnTo>
                    <a:pt x="2097659" y="486156"/>
                  </a:lnTo>
                  <a:lnTo>
                    <a:pt x="2100834" y="484505"/>
                  </a:lnTo>
                  <a:lnTo>
                    <a:pt x="2104009" y="479806"/>
                  </a:lnTo>
                  <a:lnTo>
                    <a:pt x="2107184" y="478155"/>
                  </a:lnTo>
                  <a:lnTo>
                    <a:pt x="2108708" y="474980"/>
                  </a:lnTo>
                  <a:lnTo>
                    <a:pt x="2113534" y="471805"/>
                  </a:lnTo>
                  <a:lnTo>
                    <a:pt x="2115058" y="468630"/>
                  </a:lnTo>
                  <a:lnTo>
                    <a:pt x="2118233" y="467106"/>
                  </a:lnTo>
                  <a:lnTo>
                    <a:pt x="2119884" y="465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0">
              <a:extLst>
                <a:ext uri="{FF2B5EF4-FFF2-40B4-BE49-F238E27FC236}">
                  <a16:creationId xmlns:a16="http://schemas.microsoft.com/office/drawing/2014/main" id="{5B18ED44-0D8A-4B18-3493-249683B91FAD}"/>
                </a:ext>
              </a:extLst>
            </p:cNvPr>
            <p:cNvSpPr/>
            <p:nvPr/>
          </p:nvSpPr>
          <p:spPr>
            <a:xfrm>
              <a:off x="5725668" y="3939539"/>
              <a:ext cx="233679" cy="53340"/>
            </a:xfrm>
            <a:custGeom>
              <a:avLst/>
              <a:gdLst/>
              <a:ahLst/>
              <a:cxnLst/>
              <a:rect l="l" t="t" r="r" b="b"/>
              <a:pathLst>
                <a:path w="233679" h="53339">
                  <a:moveTo>
                    <a:pt x="1524" y="0"/>
                  </a:moveTo>
                  <a:lnTo>
                    <a:pt x="1524" y="1651"/>
                  </a:lnTo>
                  <a:lnTo>
                    <a:pt x="0" y="1651"/>
                  </a:lnTo>
                  <a:lnTo>
                    <a:pt x="0" y="4826"/>
                  </a:lnTo>
                  <a:lnTo>
                    <a:pt x="233172" y="5334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1">
              <a:extLst>
                <a:ext uri="{FF2B5EF4-FFF2-40B4-BE49-F238E27FC236}">
                  <a16:creationId xmlns:a16="http://schemas.microsoft.com/office/drawing/2014/main" id="{1879352B-F031-897B-9BFE-218918B7141A}"/>
                </a:ext>
              </a:extLst>
            </p:cNvPr>
            <p:cNvSpPr/>
            <p:nvPr/>
          </p:nvSpPr>
          <p:spPr>
            <a:xfrm>
              <a:off x="5958840" y="3992879"/>
              <a:ext cx="2144395" cy="464820"/>
            </a:xfrm>
            <a:custGeom>
              <a:avLst/>
              <a:gdLst/>
              <a:ahLst/>
              <a:cxnLst/>
              <a:rect l="l" t="t" r="r" b="b"/>
              <a:pathLst>
                <a:path w="2144395" h="464820">
                  <a:moveTo>
                    <a:pt x="0" y="0"/>
                  </a:moveTo>
                  <a:lnTo>
                    <a:pt x="2120391" y="464820"/>
                  </a:lnTo>
                  <a:lnTo>
                    <a:pt x="2126741" y="458470"/>
                  </a:lnTo>
                  <a:lnTo>
                    <a:pt x="2131567" y="455295"/>
                  </a:lnTo>
                  <a:lnTo>
                    <a:pt x="2134742" y="448945"/>
                  </a:lnTo>
                  <a:lnTo>
                    <a:pt x="2137917" y="447421"/>
                  </a:lnTo>
                  <a:lnTo>
                    <a:pt x="2141092" y="442595"/>
                  </a:lnTo>
                  <a:lnTo>
                    <a:pt x="2144267" y="441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2">
              <a:extLst>
                <a:ext uri="{FF2B5EF4-FFF2-40B4-BE49-F238E27FC236}">
                  <a16:creationId xmlns:a16="http://schemas.microsoft.com/office/drawing/2014/main" id="{04B15A3E-AC5C-8582-9F89-36DBC69588E1}"/>
                </a:ext>
              </a:extLst>
            </p:cNvPr>
            <p:cNvSpPr/>
            <p:nvPr/>
          </p:nvSpPr>
          <p:spPr>
            <a:xfrm>
              <a:off x="5724144" y="3945635"/>
              <a:ext cx="234950" cy="47625"/>
            </a:xfrm>
            <a:custGeom>
              <a:avLst/>
              <a:gdLst/>
              <a:ahLst/>
              <a:cxnLst/>
              <a:rect l="l" t="t" r="r" b="b"/>
              <a:pathLst>
                <a:path w="234950" h="47625">
                  <a:moveTo>
                    <a:pt x="1523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234695" y="47243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3">
              <a:extLst>
                <a:ext uri="{FF2B5EF4-FFF2-40B4-BE49-F238E27FC236}">
                  <a16:creationId xmlns:a16="http://schemas.microsoft.com/office/drawing/2014/main" id="{9C5EB32B-BCC5-DECD-EE04-4588B86720FA}"/>
                </a:ext>
              </a:extLst>
            </p:cNvPr>
            <p:cNvSpPr/>
            <p:nvPr/>
          </p:nvSpPr>
          <p:spPr>
            <a:xfrm>
              <a:off x="5958840" y="3992879"/>
              <a:ext cx="2162810" cy="440690"/>
            </a:xfrm>
            <a:custGeom>
              <a:avLst/>
              <a:gdLst/>
              <a:ahLst/>
              <a:cxnLst/>
              <a:rect l="l" t="t" r="r" b="b"/>
              <a:pathLst>
                <a:path w="2162809" h="440689">
                  <a:moveTo>
                    <a:pt x="0" y="0"/>
                  </a:moveTo>
                  <a:lnTo>
                    <a:pt x="2143506" y="440436"/>
                  </a:lnTo>
                  <a:lnTo>
                    <a:pt x="2146681" y="434086"/>
                  </a:lnTo>
                  <a:lnTo>
                    <a:pt x="2151380" y="430911"/>
                  </a:lnTo>
                  <a:lnTo>
                    <a:pt x="2153031" y="429387"/>
                  </a:lnTo>
                  <a:lnTo>
                    <a:pt x="2154555" y="424561"/>
                  </a:lnTo>
                  <a:lnTo>
                    <a:pt x="2159381" y="423037"/>
                  </a:lnTo>
                  <a:lnTo>
                    <a:pt x="2160905" y="419862"/>
                  </a:lnTo>
                  <a:lnTo>
                    <a:pt x="2162556" y="415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4">
              <a:extLst>
                <a:ext uri="{FF2B5EF4-FFF2-40B4-BE49-F238E27FC236}">
                  <a16:creationId xmlns:a16="http://schemas.microsoft.com/office/drawing/2014/main" id="{A451797B-1F6D-FFD0-78F3-F9E9D2ADAE5E}"/>
                </a:ext>
              </a:extLst>
            </p:cNvPr>
            <p:cNvSpPr/>
            <p:nvPr/>
          </p:nvSpPr>
          <p:spPr>
            <a:xfrm>
              <a:off x="5721096" y="3947159"/>
              <a:ext cx="238125" cy="45720"/>
            </a:xfrm>
            <a:custGeom>
              <a:avLst/>
              <a:gdLst/>
              <a:ahLst/>
              <a:cxnLst/>
              <a:rect l="l" t="t" r="r" b="b"/>
              <a:pathLst>
                <a:path w="238125" h="45720">
                  <a:moveTo>
                    <a:pt x="3175" y="0"/>
                  </a:moveTo>
                  <a:lnTo>
                    <a:pt x="3175" y="1523"/>
                  </a:lnTo>
                  <a:lnTo>
                    <a:pt x="0" y="1523"/>
                  </a:lnTo>
                  <a:lnTo>
                    <a:pt x="237743" y="45719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5">
              <a:extLst>
                <a:ext uri="{FF2B5EF4-FFF2-40B4-BE49-F238E27FC236}">
                  <a16:creationId xmlns:a16="http://schemas.microsoft.com/office/drawing/2014/main" id="{ED112F96-9698-1C81-AAE7-72896EDFB839}"/>
                </a:ext>
              </a:extLst>
            </p:cNvPr>
            <p:cNvSpPr/>
            <p:nvPr/>
          </p:nvSpPr>
          <p:spPr>
            <a:xfrm>
              <a:off x="5958840" y="3992879"/>
              <a:ext cx="2182495" cy="416559"/>
            </a:xfrm>
            <a:custGeom>
              <a:avLst/>
              <a:gdLst/>
              <a:ahLst/>
              <a:cxnLst/>
              <a:rect l="l" t="t" r="r" b="b"/>
              <a:pathLst>
                <a:path w="2182495" h="416560">
                  <a:moveTo>
                    <a:pt x="0" y="0"/>
                  </a:moveTo>
                  <a:lnTo>
                    <a:pt x="2163317" y="416052"/>
                  </a:lnTo>
                  <a:lnTo>
                    <a:pt x="2164841" y="414401"/>
                  </a:lnTo>
                  <a:lnTo>
                    <a:pt x="2169667" y="411226"/>
                  </a:lnTo>
                  <a:lnTo>
                    <a:pt x="2172842" y="404876"/>
                  </a:lnTo>
                  <a:lnTo>
                    <a:pt x="2179192" y="398526"/>
                  </a:lnTo>
                  <a:lnTo>
                    <a:pt x="2180716" y="395351"/>
                  </a:lnTo>
                  <a:lnTo>
                    <a:pt x="2182367" y="3938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6">
              <a:extLst>
                <a:ext uri="{FF2B5EF4-FFF2-40B4-BE49-F238E27FC236}">
                  <a16:creationId xmlns:a16="http://schemas.microsoft.com/office/drawing/2014/main" id="{35D3B2F3-BB48-6D03-3760-371303E914C1}"/>
                </a:ext>
              </a:extLst>
            </p:cNvPr>
            <p:cNvSpPr/>
            <p:nvPr/>
          </p:nvSpPr>
          <p:spPr>
            <a:xfrm>
              <a:off x="5719572" y="3948683"/>
              <a:ext cx="239395" cy="44450"/>
            </a:xfrm>
            <a:custGeom>
              <a:avLst/>
              <a:gdLst/>
              <a:ahLst/>
              <a:cxnLst/>
              <a:rect l="l" t="t" r="r" b="b"/>
              <a:pathLst>
                <a:path w="239395" h="44450">
                  <a:moveTo>
                    <a:pt x="1524" y="0"/>
                  </a:moveTo>
                  <a:lnTo>
                    <a:pt x="1524" y="1524"/>
                  </a:lnTo>
                  <a:lnTo>
                    <a:pt x="0" y="3175"/>
                  </a:lnTo>
                  <a:lnTo>
                    <a:pt x="239267" y="4419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7">
              <a:extLst>
                <a:ext uri="{FF2B5EF4-FFF2-40B4-BE49-F238E27FC236}">
                  <a16:creationId xmlns:a16="http://schemas.microsoft.com/office/drawing/2014/main" id="{17716A45-B055-4143-7666-016AEB67E5AB}"/>
                </a:ext>
              </a:extLst>
            </p:cNvPr>
            <p:cNvSpPr/>
            <p:nvPr/>
          </p:nvSpPr>
          <p:spPr>
            <a:xfrm>
              <a:off x="5958840" y="3992879"/>
              <a:ext cx="2199640" cy="393700"/>
            </a:xfrm>
            <a:custGeom>
              <a:avLst/>
              <a:gdLst/>
              <a:ahLst/>
              <a:cxnLst/>
              <a:rect l="l" t="t" r="r" b="b"/>
              <a:pathLst>
                <a:path w="2199640" h="393700">
                  <a:moveTo>
                    <a:pt x="0" y="0"/>
                  </a:moveTo>
                  <a:lnTo>
                    <a:pt x="2181606" y="393192"/>
                  </a:lnTo>
                  <a:lnTo>
                    <a:pt x="2183257" y="388493"/>
                  </a:lnTo>
                  <a:lnTo>
                    <a:pt x="2186432" y="386842"/>
                  </a:lnTo>
                  <a:lnTo>
                    <a:pt x="2189607" y="383667"/>
                  </a:lnTo>
                  <a:lnTo>
                    <a:pt x="2191131" y="378968"/>
                  </a:lnTo>
                  <a:lnTo>
                    <a:pt x="2197481" y="372618"/>
                  </a:lnTo>
                  <a:lnTo>
                    <a:pt x="2199132" y="367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8">
              <a:extLst>
                <a:ext uri="{FF2B5EF4-FFF2-40B4-BE49-F238E27FC236}">
                  <a16:creationId xmlns:a16="http://schemas.microsoft.com/office/drawing/2014/main" id="{28802E02-3DC9-8E27-0EFF-14928A8A74BD}"/>
                </a:ext>
              </a:extLst>
            </p:cNvPr>
            <p:cNvSpPr/>
            <p:nvPr/>
          </p:nvSpPr>
          <p:spPr>
            <a:xfrm>
              <a:off x="5718048" y="3951731"/>
              <a:ext cx="241300" cy="41275"/>
            </a:xfrm>
            <a:custGeom>
              <a:avLst/>
              <a:gdLst/>
              <a:ahLst/>
              <a:cxnLst/>
              <a:rect l="l" t="t" r="r" b="b"/>
              <a:pathLst>
                <a:path w="241300" h="41275">
                  <a:moveTo>
                    <a:pt x="1524" y="0"/>
                  </a:moveTo>
                  <a:lnTo>
                    <a:pt x="1524" y="3175"/>
                  </a:lnTo>
                  <a:lnTo>
                    <a:pt x="0" y="3175"/>
                  </a:lnTo>
                  <a:lnTo>
                    <a:pt x="240791" y="4114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9">
              <a:extLst>
                <a:ext uri="{FF2B5EF4-FFF2-40B4-BE49-F238E27FC236}">
                  <a16:creationId xmlns:a16="http://schemas.microsoft.com/office/drawing/2014/main" id="{425F810C-E7BA-C08C-21B4-46CBFA5C5596}"/>
                </a:ext>
              </a:extLst>
            </p:cNvPr>
            <p:cNvSpPr/>
            <p:nvPr/>
          </p:nvSpPr>
          <p:spPr>
            <a:xfrm>
              <a:off x="5958840" y="3992879"/>
              <a:ext cx="2216150" cy="367665"/>
            </a:xfrm>
            <a:custGeom>
              <a:avLst/>
              <a:gdLst/>
              <a:ahLst/>
              <a:cxnLst/>
              <a:rect l="l" t="t" r="r" b="b"/>
              <a:pathLst>
                <a:path w="2216150" h="367664">
                  <a:moveTo>
                    <a:pt x="0" y="0"/>
                  </a:moveTo>
                  <a:lnTo>
                    <a:pt x="2200020" y="367284"/>
                  </a:lnTo>
                  <a:lnTo>
                    <a:pt x="2203195" y="360934"/>
                  </a:lnTo>
                  <a:lnTo>
                    <a:pt x="2206370" y="357759"/>
                  </a:lnTo>
                  <a:lnTo>
                    <a:pt x="2211069" y="348234"/>
                  </a:lnTo>
                  <a:lnTo>
                    <a:pt x="2214244" y="345059"/>
                  </a:lnTo>
                  <a:lnTo>
                    <a:pt x="2215895" y="342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0">
              <a:extLst>
                <a:ext uri="{FF2B5EF4-FFF2-40B4-BE49-F238E27FC236}">
                  <a16:creationId xmlns:a16="http://schemas.microsoft.com/office/drawing/2014/main" id="{351221B5-5F67-55A0-BABE-FDC5C1DE7816}"/>
                </a:ext>
              </a:extLst>
            </p:cNvPr>
            <p:cNvSpPr/>
            <p:nvPr/>
          </p:nvSpPr>
          <p:spPr>
            <a:xfrm>
              <a:off x="5716524" y="3954779"/>
              <a:ext cx="242570" cy="38100"/>
            </a:xfrm>
            <a:custGeom>
              <a:avLst/>
              <a:gdLst/>
              <a:ahLst/>
              <a:cxnLst/>
              <a:rect l="l" t="t" r="r" b="b"/>
              <a:pathLst>
                <a:path w="242570" h="38100">
                  <a:moveTo>
                    <a:pt x="1524" y="0"/>
                  </a:moveTo>
                  <a:lnTo>
                    <a:pt x="1524" y="3175"/>
                  </a:lnTo>
                  <a:lnTo>
                    <a:pt x="0" y="3175"/>
                  </a:lnTo>
                  <a:lnTo>
                    <a:pt x="242315" y="3810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1">
              <a:extLst>
                <a:ext uri="{FF2B5EF4-FFF2-40B4-BE49-F238E27FC236}">
                  <a16:creationId xmlns:a16="http://schemas.microsoft.com/office/drawing/2014/main" id="{57E4DC86-8186-44F1-8EB0-F67457A7018F}"/>
                </a:ext>
              </a:extLst>
            </p:cNvPr>
            <p:cNvSpPr/>
            <p:nvPr/>
          </p:nvSpPr>
          <p:spPr>
            <a:xfrm>
              <a:off x="5958840" y="3992879"/>
              <a:ext cx="2230120" cy="342900"/>
            </a:xfrm>
            <a:custGeom>
              <a:avLst/>
              <a:gdLst/>
              <a:ahLst/>
              <a:cxnLst/>
              <a:rect l="l" t="t" r="r" b="b"/>
              <a:pathLst>
                <a:path w="2230120" h="342900">
                  <a:moveTo>
                    <a:pt x="0" y="0"/>
                  </a:moveTo>
                  <a:lnTo>
                    <a:pt x="2215261" y="342900"/>
                  </a:lnTo>
                  <a:lnTo>
                    <a:pt x="2220087" y="333375"/>
                  </a:lnTo>
                  <a:lnTo>
                    <a:pt x="2223262" y="330200"/>
                  </a:lnTo>
                  <a:lnTo>
                    <a:pt x="2224786" y="325374"/>
                  </a:lnTo>
                  <a:lnTo>
                    <a:pt x="2226437" y="323850"/>
                  </a:lnTo>
                  <a:lnTo>
                    <a:pt x="2227961" y="320675"/>
                  </a:lnTo>
                  <a:lnTo>
                    <a:pt x="2229612" y="315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2">
              <a:extLst>
                <a:ext uri="{FF2B5EF4-FFF2-40B4-BE49-F238E27FC236}">
                  <a16:creationId xmlns:a16="http://schemas.microsoft.com/office/drawing/2014/main" id="{4D4C2749-8272-98A7-4949-8D4C1DFA2080}"/>
                </a:ext>
              </a:extLst>
            </p:cNvPr>
            <p:cNvSpPr/>
            <p:nvPr/>
          </p:nvSpPr>
          <p:spPr>
            <a:xfrm>
              <a:off x="5716524" y="3957827"/>
              <a:ext cx="242570" cy="35560"/>
            </a:xfrm>
            <a:custGeom>
              <a:avLst/>
              <a:gdLst/>
              <a:ahLst/>
              <a:cxnLst/>
              <a:rect l="l" t="t" r="r" b="b"/>
              <a:pathLst>
                <a:path w="242570" h="35560">
                  <a:moveTo>
                    <a:pt x="0" y="0"/>
                  </a:moveTo>
                  <a:lnTo>
                    <a:pt x="0" y="1651"/>
                  </a:lnTo>
                  <a:lnTo>
                    <a:pt x="242315" y="35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3">
              <a:extLst>
                <a:ext uri="{FF2B5EF4-FFF2-40B4-BE49-F238E27FC236}">
                  <a16:creationId xmlns:a16="http://schemas.microsoft.com/office/drawing/2014/main" id="{EE51B520-AA81-AD59-2896-F1BAD6CCCBB0}"/>
                </a:ext>
              </a:extLst>
            </p:cNvPr>
            <p:cNvSpPr/>
            <p:nvPr/>
          </p:nvSpPr>
          <p:spPr>
            <a:xfrm>
              <a:off x="5958840" y="3992879"/>
              <a:ext cx="2243455" cy="315595"/>
            </a:xfrm>
            <a:custGeom>
              <a:avLst/>
              <a:gdLst/>
              <a:ahLst/>
              <a:cxnLst/>
              <a:rect l="l" t="t" r="r" b="b"/>
              <a:pathLst>
                <a:path w="2243454" h="315595">
                  <a:moveTo>
                    <a:pt x="0" y="0"/>
                  </a:moveTo>
                  <a:lnTo>
                    <a:pt x="2228977" y="315468"/>
                  </a:lnTo>
                  <a:lnTo>
                    <a:pt x="2232152" y="313944"/>
                  </a:lnTo>
                  <a:lnTo>
                    <a:pt x="2233803" y="310769"/>
                  </a:lnTo>
                  <a:lnTo>
                    <a:pt x="2235327" y="305943"/>
                  </a:lnTo>
                  <a:lnTo>
                    <a:pt x="2236978" y="304419"/>
                  </a:lnTo>
                  <a:lnTo>
                    <a:pt x="2238502" y="301244"/>
                  </a:lnTo>
                  <a:lnTo>
                    <a:pt x="2238502" y="296418"/>
                  </a:lnTo>
                  <a:lnTo>
                    <a:pt x="2243328" y="291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4">
              <a:extLst>
                <a:ext uri="{FF2B5EF4-FFF2-40B4-BE49-F238E27FC236}">
                  <a16:creationId xmlns:a16="http://schemas.microsoft.com/office/drawing/2014/main" id="{75B88ED4-1D62-7D0B-B24B-2D53F8C970D6}"/>
                </a:ext>
              </a:extLst>
            </p:cNvPr>
            <p:cNvSpPr/>
            <p:nvPr/>
          </p:nvSpPr>
          <p:spPr>
            <a:xfrm>
              <a:off x="5715000" y="3959351"/>
              <a:ext cx="243840" cy="33655"/>
            </a:xfrm>
            <a:custGeom>
              <a:avLst/>
              <a:gdLst/>
              <a:ahLst/>
              <a:cxnLst/>
              <a:rect l="l" t="t" r="r" b="b"/>
              <a:pathLst>
                <a:path w="243839" h="33654">
                  <a:moveTo>
                    <a:pt x="1524" y="0"/>
                  </a:moveTo>
                  <a:lnTo>
                    <a:pt x="0" y="3175"/>
                  </a:lnTo>
                  <a:lnTo>
                    <a:pt x="0" y="4825"/>
                  </a:lnTo>
                  <a:lnTo>
                    <a:pt x="243839" y="3352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5">
              <a:extLst>
                <a:ext uri="{FF2B5EF4-FFF2-40B4-BE49-F238E27FC236}">
                  <a16:creationId xmlns:a16="http://schemas.microsoft.com/office/drawing/2014/main" id="{220ACCEA-B788-9CD0-123B-5E8E7C89EC58}"/>
                </a:ext>
              </a:extLst>
            </p:cNvPr>
            <p:cNvSpPr/>
            <p:nvPr/>
          </p:nvSpPr>
          <p:spPr>
            <a:xfrm>
              <a:off x="5958840" y="3992879"/>
              <a:ext cx="2257425" cy="291465"/>
            </a:xfrm>
            <a:custGeom>
              <a:avLst/>
              <a:gdLst/>
              <a:ahLst/>
              <a:cxnLst/>
              <a:rect l="l" t="t" r="r" b="b"/>
              <a:pathLst>
                <a:path w="2257425" h="291464">
                  <a:moveTo>
                    <a:pt x="0" y="0"/>
                  </a:moveTo>
                  <a:lnTo>
                    <a:pt x="2244343" y="291084"/>
                  </a:lnTo>
                  <a:lnTo>
                    <a:pt x="2245867" y="286385"/>
                  </a:lnTo>
                  <a:lnTo>
                    <a:pt x="2247518" y="283210"/>
                  </a:lnTo>
                  <a:lnTo>
                    <a:pt x="2249042" y="281559"/>
                  </a:lnTo>
                  <a:lnTo>
                    <a:pt x="2249042" y="276860"/>
                  </a:lnTo>
                  <a:lnTo>
                    <a:pt x="2252217" y="273685"/>
                  </a:lnTo>
                  <a:lnTo>
                    <a:pt x="2253868" y="268986"/>
                  </a:lnTo>
                  <a:lnTo>
                    <a:pt x="2255392" y="267335"/>
                  </a:lnTo>
                  <a:lnTo>
                    <a:pt x="2257043" y="26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6">
              <a:extLst>
                <a:ext uri="{FF2B5EF4-FFF2-40B4-BE49-F238E27FC236}">
                  <a16:creationId xmlns:a16="http://schemas.microsoft.com/office/drawing/2014/main" id="{6C5E444D-1550-1F44-4732-EE46A51DCFD2}"/>
                </a:ext>
              </a:extLst>
            </p:cNvPr>
            <p:cNvSpPr/>
            <p:nvPr/>
          </p:nvSpPr>
          <p:spPr>
            <a:xfrm>
              <a:off x="5711952" y="3963923"/>
              <a:ext cx="247015" cy="29209"/>
            </a:xfrm>
            <a:custGeom>
              <a:avLst/>
              <a:gdLst/>
              <a:ahLst/>
              <a:cxnLst/>
              <a:rect l="l" t="t" r="r" b="b"/>
              <a:pathLst>
                <a:path w="247014" h="29210">
                  <a:moveTo>
                    <a:pt x="3175" y="0"/>
                  </a:moveTo>
                  <a:lnTo>
                    <a:pt x="0" y="0"/>
                  </a:lnTo>
                  <a:lnTo>
                    <a:pt x="0" y="1650"/>
                  </a:lnTo>
                  <a:lnTo>
                    <a:pt x="246887" y="28956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7">
              <a:extLst>
                <a:ext uri="{FF2B5EF4-FFF2-40B4-BE49-F238E27FC236}">
                  <a16:creationId xmlns:a16="http://schemas.microsoft.com/office/drawing/2014/main" id="{9C6355DD-7422-BA88-7492-E2025F98EC16}"/>
                </a:ext>
              </a:extLst>
            </p:cNvPr>
            <p:cNvSpPr/>
            <p:nvPr/>
          </p:nvSpPr>
          <p:spPr>
            <a:xfrm>
              <a:off x="5958840" y="3992879"/>
              <a:ext cx="2266315" cy="265430"/>
            </a:xfrm>
            <a:custGeom>
              <a:avLst/>
              <a:gdLst/>
              <a:ahLst/>
              <a:cxnLst/>
              <a:rect l="l" t="t" r="r" b="b"/>
              <a:pathLst>
                <a:path w="2266315" h="265429">
                  <a:moveTo>
                    <a:pt x="0" y="0"/>
                  </a:moveTo>
                  <a:lnTo>
                    <a:pt x="2256663" y="265176"/>
                  </a:lnTo>
                  <a:lnTo>
                    <a:pt x="2256663" y="260350"/>
                  </a:lnTo>
                  <a:lnTo>
                    <a:pt x="2261362" y="255651"/>
                  </a:lnTo>
                  <a:lnTo>
                    <a:pt x="2261362" y="250825"/>
                  </a:lnTo>
                  <a:lnTo>
                    <a:pt x="2263013" y="247650"/>
                  </a:lnTo>
                  <a:lnTo>
                    <a:pt x="2264537" y="242951"/>
                  </a:lnTo>
                  <a:lnTo>
                    <a:pt x="2264537" y="241300"/>
                  </a:lnTo>
                  <a:lnTo>
                    <a:pt x="2266188" y="238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3A286D94-0CE8-703F-2D83-7F5CEACB0DDA}"/>
                </a:ext>
              </a:extLst>
            </p:cNvPr>
            <p:cNvSpPr/>
            <p:nvPr/>
          </p:nvSpPr>
          <p:spPr>
            <a:xfrm>
              <a:off x="5710428" y="3965447"/>
              <a:ext cx="248920" cy="27940"/>
            </a:xfrm>
            <a:custGeom>
              <a:avLst/>
              <a:gdLst/>
              <a:ahLst/>
              <a:cxnLst/>
              <a:rect l="l" t="t" r="r" b="b"/>
              <a:pathLst>
                <a:path w="248920" h="27939">
                  <a:moveTo>
                    <a:pt x="1524" y="0"/>
                  </a:moveTo>
                  <a:lnTo>
                    <a:pt x="1524" y="1650"/>
                  </a:lnTo>
                  <a:lnTo>
                    <a:pt x="0" y="3175"/>
                  </a:lnTo>
                  <a:lnTo>
                    <a:pt x="248412" y="27431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99">
              <a:extLst>
                <a:ext uri="{FF2B5EF4-FFF2-40B4-BE49-F238E27FC236}">
                  <a16:creationId xmlns:a16="http://schemas.microsoft.com/office/drawing/2014/main" id="{BBA21A4D-EA3B-D869-87DD-C078151F7892}"/>
                </a:ext>
              </a:extLst>
            </p:cNvPr>
            <p:cNvSpPr/>
            <p:nvPr/>
          </p:nvSpPr>
          <p:spPr>
            <a:xfrm>
              <a:off x="5958840" y="3992879"/>
              <a:ext cx="2275840" cy="238125"/>
            </a:xfrm>
            <a:custGeom>
              <a:avLst/>
              <a:gdLst/>
              <a:ahLst/>
              <a:cxnLst/>
              <a:rect l="l" t="t" r="r" b="b"/>
              <a:pathLst>
                <a:path w="2275840" h="238125">
                  <a:moveTo>
                    <a:pt x="0" y="0"/>
                  </a:moveTo>
                  <a:lnTo>
                    <a:pt x="2265807" y="237744"/>
                  </a:lnTo>
                  <a:lnTo>
                    <a:pt x="2268982" y="233045"/>
                  </a:lnTo>
                  <a:lnTo>
                    <a:pt x="2268982" y="229870"/>
                  </a:lnTo>
                  <a:lnTo>
                    <a:pt x="2272157" y="223520"/>
                  </a:lnTo>
                  <a:lnTo>
                    <a:pt x="2272157" y="220345"/>
                  </a:lnTo>
                  <a:lnTo>
                    <a:pt x="2273681" y="217170"/>
                  </a:lnTo>
                  <a:lnTo>
                    <a:pt x="2275332" y="212344"/>
                  </a:lnTo>
                  <a:lnTo>
                    <a:pt x="2275332" y="210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0">
              <a:extLst>
                <a:ext uri="{FF2B5EF4-FFF2-40B4-BE49-F238E27FC236}">
                  <a16:creationId xmlns:a16="http://schemas.microsoft.com/office/drawing/2014/main" id="{9CBAF3F6-2B5A-3D9C-917C-116B8BA200A9}"/>
                </a:ext>
              </a:extLst>
            </p:cNvPr>
            <p:cNvSpPr/>
            <p:nvPr/>
          </p:nvSpPr>
          <p:spPr>
            <a:xfrm>
              <a:off x="5710428" y="3968495"/>
              <a:ext cx="248920" cy="24765"/>
            </a:xfrm>
            <a:custGeom>
              <a:avLst/>
              <a:gdLst/>
              <a:ahLst/>
              <a:cxnLst/>
              <a:rect l="l" t="t" r="r" b="b"/>
              <a:pathLst>
                <a:path w="248920" h="24764">
                  <a:moveTo>
                    <a:pt x="0" y="0"/>
                  </a:moveTo>
                  <a:lnTo>
                    <a:pt x="0" y="3301"/>
                  </a:lnTo>
                  <a:lnTo>
                    <a:pt x="248412" y="24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E7525E48-8F12-F207-2F8B-1006270E709C}"/>
                </a:ext>
              </a:extLst>
            </p:cNvPr>
            <p:cNvSpPr/>
            <p:nvPr/>
          </p:nvSpPr>
          <p:spPr>
            <a:xfrm>
              <a:off x="5958840" y="3992879"/>
              <a:ext cx="2284730" cy="210820"/>
            </a:xfrm>
            <a:custGeom>
              <a:avLst/>
              <a:gdLst/>
              <a:ahLst/>
              <a:cxnLst/>
              <a:rect l="l" t="t" r="r" b="b"/>
              <a:pathLst>
                <a:path w="2284729" h="210820">
                  <a:moveTo>
                    <a:pt x="0" y="0"/>
                  </a:moveTo>
                  <a:lnTo>
                    <a:pt x="2274951" y="210312"/>
                  </a:lnTo>
                  <a:lnTo>
                    <a:pt x="2278126" y="205613"/>
                  </a:lnTo>
                  <a:lnTo>
                    <a:pt x="2278126" y="202438"/>
                  </a:lnTo>
                  <a:lnTo>
                    <a:pt x="2279650" y="199263"/>
                  </a:lnTo>
                  <a:lnTo>
                    <a:pt x="2281301" y="194437"/>
                  </a:lnTo>
                  <a:lnTo>
                    <a:pt x="2281301" y="192913"/>
                  </a:lnTo>
                  <a:lnTo>
                    <a:pt x="2282825" y="189738"/>
                  </a:lnTo>
                  <a:lnTo>
                    <a:pt x="2282825" y="185039"/>
                  </a:lnTo>
                  <a:lnTo>
                    <a:pt x="2284476" y="181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2">
              <a:extLst>
                <a:ext uri="{FF2B5EF4-FFF2-40B4-BE49-F238E27FC236}">
                  <a16:creationId xmlns:a16="http://schemas.microsoft.com/office/drawing/2014/main" id="{D642A73C-A7DD-8AE6-67D5-359E2FE5444B}"/>
                </a:ext>
              </a:extLst>
            </p:cNvPr>
            <p:cNvSpPr/>
            <p:nvPr/>
          </p:nvSpPr>
          <p:spPr>
            <a:xfrm>
              <a:off x="5708904" y="3971544"/>
              <a:ext cx="250190" cy="21590"/>
            </a:xfrm>
            <a:custGeom>
              <a:avLst/>
              <a:gdLst/>
              <a:ahLst/>
              <a:cxnLst/>
              <a:rect l="l" t="t" r="r" b="b"/>
              <a:pathLst>
                <a:path w="250189" h="21589">
                  <a:moveTo>
                    <a:pt x="1524" y="0"/>
                  </a:moveTo>
                  <a:lnTo>
                    <a:pt x="1524" y="1650"/>
                  </a:lnTo>
                  <a:lnTo>
                    <a:pt x="0" y="1650"/>
                  </a:lnTo>
                  <a:lnTo>
                    <a:pt x="0" y="3301"/>
                  </a:lnTo>
                  <a:lnTo>
                    <a:pt x="249936" y="2133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615F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3">
              <a:extLst>
                <a:ext uri="{FF2B5EF4-FFF2-40B4-BE49-F238E27FC236}">
                  <a16:creationId xmlns:a16="http://schemas.microsoft.com/office/drawing/2014/main" id="{2E80D45E-A915-C596-D669-08ED2463F874}"/>
                </a:ext>
              </a:extLst>
            </p:cNvPr>
            <p:cNvSpPr/>
            <p:nvPr/>
          </p:nvSpPr>
          <p:spPr>
            <a:xfrm>
              <a:off x="5958840" y="3992879"/>
              <a:ext cx="2293620" cy="182880"/>
            </a:xfrm>
            <a:custGeom>
              <a:avLst/>
              <a:gdLst/>
              <a:ahLst/>
              <a:cxnLst/>
              <a:rect l="l" t="t" r="r" b="b"/>
              <a:pathLst>
                <a:path w="2293620" h="182879">
                  <a:moveTo>
                    <a:pt x="0" y="0"/>
                  </a:moveTo>
                  <a:lnTo>
                    <a:pt x="2285618" y="182880"/>
                  </a:lnTo>
                  <a:lnTo>
                    <a:pt x="2285618" y="178054"/>
                  </a:lnTo>
                  <a:lnTo>
                    <a:pt x="2288793" y="176530"/>
                  </a:lnTo>
                  <a:lnTo>
                    <a:pt x="2288793" y="173355"/>
                  </a:lnTo>
                  <a:lnTo>
                    <a:pt x="2290444" y="168529"/>
                  </a:lnTo>
                  <a:lnTo>
                    <a:pt x="2290444" y="165354"/>
                  </a:lnTo>
                  <a:lnTo>
                    <a:pt x="2291968" y="160655"/>
                  </a:lnTo>
                  <a:lnTo>
                    <a:pt x="2291968" y="159004"/>
                  </a:lnTo>
                  <a:lnTo>
                    <a:pt x="2293619" y="155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4">
              <a:extLst>
                <a:ext uri="{FF2B5EF4-FFF2-40B4-BE49-F238E27FC236}">
                  <a16:creationId xmlns:a16="http://schemas.microsoft.com/office/drawing/2014/main" id="{E99F37A2-2A5F-2D48-08A0-6F09A21885B3}"/>
                </a:ext>
              </a:extLst>
            </p:cNvPr>
            <p:cNvSpPr/>
            <p:nvPr/>
          </p:nvSpPr>
          <p:spPr>
            <a:xfrm>
              <a:off x="5708904" y="3974591"/>
              <a:ext cx="250190" cy="18415"/>
            </a:xfrm>
            <a:custGeom>
              <a:avLst/>
              <a:gdLst/>
              <a:ahLst/>
              <a:cxnLst/>
              <a:rect l="l" t="t" r="r" b="b"/>
              <a:pathLst>
                <a:path w="250189" h="18414">
                  <a:moveTo>
                    <a:pt x="0" y="0"/>
                  </a:moveTo>
                  <a:lnTo>
                    <a:pt x="0" y="1650"/>
                  </a:lnTo>
                  <a:lnTo>
                    <a:pt x="249936" y="18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5">
              <a:extLst>
                <a:ext uri="{FF2B5EF4-FFF2-40B4-BE49-F238E27FC236}">
                  <a16:creationId xmlns:a16="http://schemas.microsoft.com/office/drawing/2014/main" id="{F6531A44-34D1-E883-3BFF-EA41A5D9E862}"/>
                </a:ext>
              </a:extLst>
            </p:cNvPr>
            <p:cNvSpPr/>
            <p:nvPr/>
          </p:nvSpPr>
          <p:spPr>
            <a:xfrm>
              <a:off x="5958840" y="3992879"/>
              <a:ext cx="2299970" cy="155575"/>
            </a:xfrm>
            <a:custGeom>
              <a:avLst/>
              <a:gdLst/>
              <a:ahLst/>
              <a:cxnLst/>
              <a:rect l="l" t="t" r="r" b="b"/>
              <a:pathLst>
                <a:path w="2299970" h="155575">
                  <a:moveTo>
                    <a:pt x="0" y="0"/>
                  </a:moveTo>
                  <a:lnTo>
                    <a:pt x="2293366" y="155448"/>
                  </a:lnTo>
                  <a:lnTo>
                    <a:pt x="2293366" y="147574"/>
                  </a:lnTo>
                  <a:lnTo>
                    <a:pt x="2296541" y="144399"/>
                  </a:lnTo>
                  <a:lnTo>
                    <a:pt x="2296541" y="139573"/>
                  </a:lnTo>
                  <a:lnTo>
                    <a:pt x="2298065" y="138049"/>
                  </a:lnTo>
                  <a:lnTo>
                    <a:pt x="2298065" y="130048"/>
                  </a:lnTo>
                  <a:lnTo>
                    <a:pt x="2299716" y="126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6">
              <a:extLst>
                <a:ext uri="{FF2B5EF4-FFF2-40B4-BE49-F238E27FC236}">
                  <a16:creationId xmlns:a16="http://schemas.microsoft.com/office/drawing/2014/main" id="{8A13447D-C6C8-02BE-F45B-BC71010851F5}"/>
                </a:ext>
              </a:extLst>
            </p:cNvPr>
            <p:cNvSpPr/>
            <p:nvPr/>
          </p:nvSpPr>
          <p:spPr>
            <a:xfrm>
              <a:off x="5707380" y="3976115"/>
              <a:ext cx="251460" cy="17145"/>
            </a:xfrm>
            <a:custGeom>
              <a:avLst/>
              <a:gdLst/>
              <a:ahLst/>
              <a:cxnLst/>
              <a:rect l="l" t="t" r="r" b="b"/>
              <a:pathLst>
                <a:path w="251460" h="17145">
                  <a:moveTo>
                    <a:pt x="1524" y="0"/>
                  </a:moveTo>
                  <a:lnTo>
                    <a:pt x="0" y="1650"/>
                  </a:lnTo>
                  <a:lnTo>
                    <a:pt x="0" y="5079"/>
                  </a:lnTo>
                  <a:lnTo>
                    <a:pt x="251460" y="1676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7">
              <a:extLst>
                <a:ext uri="{FF2B5EF4-FFF2-40B4-BE49-F238E27FC236}">
                  <a16:creationId xmlns:a16="http://schemas.microsoft.com/office/drawing/2014/main" id="{81EB0B38-729C-A0B3-EA34-382DA04557AD}"/>
                </a:ext>
              </a:extLst>
            </p:cNvPr>
            <p:cNvSpPr/>
            <p:nvPr/>
          </p:nvSpPr>
          <p:spPr>
            <a:xfrm>
              <a:off x="5958840" y="3992879"/>
              <a:ext cx="2306320" cy="127000"/>
            </a:xfrm>
            <a:custGeom>
              <a:avLst/>
              <a:gdLst/>
              <a:ahLst/>
              <a:cxnLst/>
              <a:rect l="l" t="t" r="r" b="b"/>
              <a:pathLst>
                <a:path w="2306320" h="127000">
                  <a:moveTo>
                    <a:pt x="0" y="0"/>
                  </a:moveTo>
                  <a:lnTo>
                    <a:pt x="2299462" y="126492"/>
                  </a:lnTo>
                  <a:lnTo>
                    <a:pt x="2299462" y="121793"/>
                  </a:lnTo>
                  <a:lnTo>
                    <a:pt x="2300986" y="120142"/>
                  </a:lnTo>
                  <a:lnTo>
                    <a:pt x="2300986" y="112268"/>
                  </a:lnTo>
                  <a:lnTo>
                    <a:pt x="2302637" y="109093"/>
                  </a:lnTo>
                  <a:lnTo>
                    <a:pt x="2302637" y="101219"/>
                  </a:lnTo>
                  <a:lnTo>
                    <a:pt x="2305812" y="99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08">
              <a:extLst>
                <a:ext uri="{FF2B5EF4-FFF2-40B4-BE49-F238E27FC236}">
                  <a16:creationId xmlns:a16="http://schemas.microsoft.com/office/drawing/2014/main" id="{24748F51-813A-3269-71C0-A6BE9E1E3BC5}"/>
                </a:ext>
              </a:extLst>
            </p:cNvPr>
            <p:cNvSpPr/>
            <p:nvPr/>
          </p:nvSpPr>
          <p:spPr>
            <a:xfrm>
              <a:off x="5707380" y="3982211"/>
              <a:ext cx="251460" cy="10795"/>
            </a:xfrm>
            <a:custGeom>
              <a:avLst/>
              <a:gdLst/>
              <a:ahLst/>
              <a:cxnLst/>
              <a:rect l="l" t="t" r="r" b="b"/>
              <a:pathLst>
                <a:path w="251460" h="10795">
                  <a:moveTo>
                    <a:pt x="0" y="0"/>
                  </a:moveTo>
                  <a:lnTo>
                    <a:pt x="0" y="3048"/>
                  </a:lnTo>
                  <a:lnTo>
                    <a:pt x="251460" y="10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09">
              <a:extLst>
                <a:ext uri="{FF2B5EF4-FFF2-40B4-BE49-F238E27FC236}">
                  <a16:creationId xmlns:a16="http://schemas.microsoft.com/office/drawing/2014/main" id="{3CA6BB83-6F96-3614-AB8C-3E16356F6598}"/>
                </a:ext>
              </a:extLst>
            </p:cNvPr>
            <p:cNvSpPr/>
            <p:nvPr/>
          </p:nvSpPr>
          <p:spPr>
            <a:xfrm>
              <a:off x="5958840" y="3992879"/>
              <a:ext cx="2308860" cy="99060"/>
            </a:xfrm>
            <a:custGeom>
              <a:avLst/>
              <a:gdLst/>
              <a:ahLst/>
              <a:cxnLst/>
              <a:rect l="l" t="t" r="r" b="b"/>
              <a:pathLst>
                <a:path w="2308859" h="99060">
                  <a:moveTo>
                    <a:pt x="0" y="0"/>
                  </a:moveTo>
                  <a:lnTo>
                    <a:pt x="2305685" y="99060"/>
                  </a:lnTo>
                  <a:lnTo>
                    <a:pt x="2305685" y="88011"/>
                  </a:lnTo>
                  <a:lnTo>
                    <a:pt x="2307209" y="83312"/>
                  </a:lnTo>
                  <a:lnTo>
                    <a:pt x="2307209" y="75438"/>
                  </a:lnTo>
                  <a:lnTo>
                    <a:pt x="2308860" y="73914"/>
                  </a:lnTo>
                  <a:lnTo>
                    <a:pt x="2308860" y="7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0">
              <a:extLst>
                <a:ext uri="{FF2B5EF4-FFF2-40B4-BE49-F238E27FC236}">
                  <a16:creationId xmlns:a16="http://schemas.microsoft.com/office/drawing/2014/main" id="{B66DEB97-5569-BEED-2E8E-CACA70B15AB9}"/>
                </a:ext>
              </a:extLst>
            </p:cNvPr>
            <p:cNvSpPr/>
            <p:nvPr/>
          </p:nvSpPr>
          <p:spPr>
            <a:xfrm>
              <a:off x="5705856" y="3985259"/>
              <a:ext cx="253365" cy="7620"/>
            </a:xfrm>
            <a:custGeom>
              <a:avLst/>
              <a:gdLst/>
              <a:ahLst/>
              <a:cxnLst/>
              <a:rect l="l" t="t" r="r" b="b"/>
              <a:pathLst>
                <a:path w="253364" h="7620">
                  <a:moveTo>
                    <a:pt x="0" y="0"/>
                  </a:moveTo>
                  <a:lnTo>
                    <a:pt x="0" y="1523"/>
                  </a:lnTo>
                  <a:lnTo>
                    <a:pt x="252984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1">
              <a:extLst>
                <a:ext uri="{FF2B5EF4-FFF2-40B4-BE49-F238E27FC236}">
                  <a16:creationId xmlns:a16="http://schemas.microsoft.com/office/drawing/2014/main" id="{6B602B86-9616-DE2D-D2B3-CFFD14101442}"/>
                </a:ext>
              </a:extLst>
            </p:cNvPr>
            <p:cNvSpPr/>
            <p:nvPr/>
          </p:nvSpPr>
          <p:spPr>
            <a:xfrm>
              <a:off x="5958840" y="3992879"/>
              <a:ext cx="2310765" cy="71755"/>
            </a:xfrm>
            <a:custGeom>
              <a:avLst/>
              <a:gdLst/>
              <a:ahLst/>
              <a:cxnLst/>
              <a:rect l="l" t="t" r="r" b="b"/>
              <a:pathLst>
                <a:path w="2310765" h="71754">
                  <a:moveTo>
                    <a:pt x="0" y="0"/>
                  </a:moveTo>
                  <a:lnTo>
                    <a:pt x="2308733" y="71628"/>
                  </a:lnTo>
                  <a:lnTo>
                    <a:pt x="2308733" y="58928"/>
                  </a:lnTo>
                  <a:lnTo>
                    <a:pt x="2310384" y="55753"/>
                  </a:lnTo>
                  <a:lnTo>
                    <a:pt x="2310384" y="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2">
              <a:extLst>
                <a:ext uri="{FF2B5EF4-FFF2-40B4-BE49-F238E27FC236}">
                  <a16:creationId xmlns:a16="http://schemas.microsoft.com/office/drawing/2014/main" id="{0A8237EB-B56E-E594-345E-C70DF9A324C0}"/>
                </a:ext>
              </a:extLst>
            </p:cNvPr>
            <p:cNvSpPr/>
            <p:nvPr/>
          </p:nvSpPr>
          <p:spPr>
            <a:xfrm>
              <a:off x="5705856" y="3986783"/>
              <a:ext cx="253365" cy="6350"/>
            </a:xfrm>
            <a:custGeom>
              <a:avLst/>
              <a:gdLst/>
              <a:ahLst/>
              <a:cxnLst/>
              <a:rect l="l" t="t" r="r" b="b"/>
              <a:pathLst>
                <a:path w="253364" h="6350">
                  <a:moveTo>
                    <a:pt x="0" y="0"/>
                  </a:moveTo>
                  <a:lnTo>
                    <a:pt x="0" y="4572"/>
                  </a:lnTo>
                  <a:lnTo>
                    <a:pt x="252984" y="6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3">
              <a:extLst>
                <a:ext uri="{FF2B5EF4-FFF2-40B4-BE49-F238E27FC236}">
                  <a16:creationId xmlns:a16="http://schemas.microsoft.com/office/drawing/2014/main" id="{35F44370-B77B-CF27-8323-A2FDFECAD715}"/>
                </a:ext>
              </a:extLst>
            </p:cNvPr>
            <p:cNvSpPr/>
            <p:nvPr/>
          </p:nvSpPr>
          <p:spPr>
            <a:xfrm>
              <a:off x="5958840" y="3992879"/>
              <a:ext cx="2312035" cy="41275"/>
            </a:xfrm>
            <a:custGeom>
              <a:avLst/>
              <a:gdLst/>
              <a:ahLst/>
              <a:cxnLst/>
              <a:rect l="l" t="t" r="r" b="b"/>
              <a:pathLst>
                <a:path w="2312034" h="41275">
                  <a:moveTo>
                    <a:pt x="0" y="0"/>
                  </a:moveTo>
                  <a:lnTo>
                    <a:pt x="2310257" y="41148"/>
                  </a:lnTo>
                  <a:lnTo>
                    <a:pt x="2310257" y="37973"/>
                  </a:lnTo>
                  <a:lnTo>
                    <a:pt x="2311908" y="34798"/>
                  </a:lnTo>
                  <a:lnTo>
                    <a:pt x="2311908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B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4">
              <a:extLst>
                <a:ext uri="{FF2B5EF4-FFF2-40B4-BE49-F238E27FC236}">
                  <a16:creationId xmlns:a16="http://schemas.microsoft.com/office/drawing/2014/main" id="{09F6BE21-875A-CEC8-418E-54EB1716B8B0}"/>
                </a:ext>
              </a:extLst>
            </p:cNvPr>
            <p:cNvSpPr/>
            <p:nvPr/>
          </p:nvSpPr>
          <p:spPr>
            <a:xfrm>
              <a:off x="5692140" y="3252215"/>
              <a:ext cx="2588260" cy="1399540"/>
            </a:xfrm>
            <a:custGeom>
              <a:avLst/>
              <a:gdLst/>
              <a:ahLst/>
              <a:cxnLst/>
              <a:rect l="l" t="t" r="r" b="b"/>
              <a:pathLst>
                <a:path w="2588259" h="1399539">
                  <a:moveTo>
                    <a:pt x="252984" y="564515"/>
                  </a:moveTo>
                  <a:lnTo>
                    <a:pt x="246634" y="548640"/>
                  </a:lnTo>
                  <a:lnTo>
                    <a:pt x="183007" y="574040"/>
                  </a:lnTo>
                  <a:lnTo>
                    <a:pt x="155956" y="586613"/>
                  </a:lnTo>
                  <a:lnTo>
                    <a:pt x="132080" y="600964"/>
                  </a:lnTo>
                  <a:lnTo>
                    <a:pt x="108204" y="613664"/>
                  </a:lnTo>
                  <a:lnTo>
                    <a:pt x="69977" y="642112"/>
                  </a:lnTo>
                  <a:lnTo>
                    <a:pt x="41402" y="669036"/>
                  </a:lnTo>
                  <a:lnTo>
                    <a:pt x="12700" y="713486"/>
                  </a:lnTo>
                  <a:lnTo>
                    <a:pt x="6350" y="726186"/>
                  </a:lnTo>
                  <a:lnTo>
                    <a:pt x="1651" y="741934"/>
                  </a:lnTo>
                  <a:lnTo>
                    <a:pt x="0" y="756285"/>
                  </a:lnTo>
                  <a:lnTo>
                    <a:pt x="1651" y="770509"/>
                  </a:lnTo>
                  <a:lnTo>
                    <a:pt x="14351" y="811657"/>
                  </a:lnTo>
                  <a:lnTo>
                    <a:pt x="31877" y="835533"/>
                  </a:lnTo>
                  <a:lnTo>
                    <a:pt x="42926" y="849757"/>
                  </a:lnTo>
                  <a:lnTo>
                    <a:pt x="54102" y="860806"/>
                  </a:lnTo>
                  <a:lnTo>
                    <a:pt x="68453" y="871982"/>
                  </a:lnTo>
                  <a:lnTo>
                    <a:pt x="82677" y="884555"/>
                  </a:lnTo>
                  <a:lnTo>
                    <a:pt x="98679" y="894080"/>
                  </a:lnTo>
                  <a:lnTo>
                    <a:pt x="117729" y="903605"/>
                  </a:lnTo>
                  <a:lnTo>
                    <a:pt x="135255" y="913130"/>
                  </a:lnTo>
                  <a:lnTo>
                    <a:pt x="178181" y="932180"/>
                  </a:lnTo>
                  <a:lnTo>
                    <a:pt x="221107" y="946404"/>
                  </a:lnTo>
                  <a:lnTo>
                    <a:pt x="225933" y="932180"/>
                  </a:lnTo>
                  <a:lnTo>
                    <a:pt x="183007" y="916305"/>
                  </a:lnTo>
                  <a:lnTo>
                    <a:pt x="143256" y="898906"/>
                  </a:lnTo>
                  <a:lnTo>
                    <a:pt x="108204" y="879856"/>
                  </a:lnTo>
                  <a:lnTo>
                    <a:pt x="65278" y="849757"/>
                  </a:lnTo>
                  <a:lnTo>
                    <a:pt x="44577" y="826008"/>
                  </a:lnTo>
                  <a:lnTo>
                    <a:pt x="35052" y="814832"/>
                  </a:lnTo>
                  <a:lnTo>
                    <a:pt x="28702" y="803783"/>
                  </a:lnTo>
                  <a:lnTo>
                    <a:pt x="23876" y="792734"/>
                  </a:lnTo>
                  <a:lnTo>
                    <a:pt x="19050" y="780034"/>
                  </a:lnTo>
                  <a:lnTo>
                    <a:pt x="17526" y="768858"/>
                  </a:lnTo>
                  <a:lnTo>
                    <a:pt x="17526" y="743585"/>
                  </a:lnTo>
                  <a:lnTo>
                    <a:pt x="22225" y="732409"/>
                  </a:lnTo>
                  <a:lnTo>
                    <a:pt x="25400" y="719836"/>
                  </a:lnTo>
                  <a:lnTo>
                    <a:pt x="52451" y="680212"/>
                  </a:lnTo>
                  <a:lnTo>
                    <a:pt x="81153" y="653288"/>
                  </a:lnTo>
                  <a:lnTo>
                    <a:pt x="117729" y="627888"/>
                  </a:lnTo>
                  <a:lnTo>
                    <a:pt x="163830" y="602488"/>
                  </a:lnTo>
                  <a:lnTo>
                    <a:pt x="190881" y="588264"/>
                  </a:lnTo>
                  <a:lnTo>
                    <a:pt x="219583" y="575564"/>
                  </a:lnTo>
                  <a:lnTo>
                    <a:pt x="252984" y="564515"/>
                  </a:lnTo>
                  <a:close/>
                </a:path>
                <a:path w="2588259" h="1399539">
                  <a:moveTo>
                    <a:pt x="1496568" y="1319149"/>
                  </a:moveTo>
                  <a:lnTo>
                    <a:pt x="225806" y="932688"/>
                  </a:lnTo>
                  <a:lnTo>
                    <a:pt x="220980" y="946912"/>
                  </a:lnTo>
                  <a:lnTo>
                    <a:pt x="1493393" y="1335024"/>
                  </a:lnTo>
                  <a:lnTo>
                    <a:pt x="1496568" y="1319149"/>
                  </a:lnTo>
                  <a:close/>
                </a:path>
                <a:path w="2588259" h="1399539">
                  <a:moveTo>
                    <a:pt x="1499616" y="95123"/>
                  </a:moveTo>
                  <a:lnTo>
                    <a:pt x="1493266" y="79248"/>
                  </a:lnTo>
                  <a:lnTo>
                    <a:pt x="246888" y="548005"/>
                  </a:lnTo>
                  <a:lnTo>
                    <a:pt x="253238" y="563880"/>
                  </a:lnTo>
                  <a:lnTo>
                    <a:pt x="1499616" y="95123"/>
                  </a:lnTo>
                  <a:close/>
                </a:path>
                <a:path w="2588259" h="1399539">
                  <a:moveTo>
                    <a:pt x="2587752" y="686054"/>
                  </a:moveTo>
                  <a:lnTo>
                    <a:pt x="2581402" y="603504"/>
                  </a:lnTo>
                  <a:lnTo>
                    <a:pt x="2565527" y="522478"/>
                  </a:lnTo>
                  <a:lnTo>
                    <a:pt x="2554478" y="484378"/>
                  </a:lnTo>
                  <a:lnTo>
                    <a:pt x="2525903" y="408178"/>
                  </a:lnTo>
                  <a:lnTo>
                    <a:pt x="2508504" y="368427"/>
                  </a:lnTo>
                  <a:lnTo>
                    <a:pt x="2489454" y="335026"/>
                  </a:lnTo>
                  <a:lnTo>
                    <a:pt x="2467229" y="298577"/>
                  </a:lnTo>
                  <a:lnTo>
                    <a:pt x="2443480" y="265176"/>
                  </a:lnTo>
                  <a:lnTo>
                    <a:pt x="2418080" y="233426"/>
                  </a:lnTo>
                  <a:lnTo>
                    <a:pt x="2391156" y="201676"/>
                  </a:lnTo>
                  <a:lnTo>
                    <a:pt x="2360930" y="173101"/>
                  </a:lnTo>
                  <a:lnTo>
                    <a:pt x="2329307" y="146050"/>
                  </a:lnTo>
                  <a:lnTo>
                    <a:pt x="2294382" y="119126"/>
                  </a:lnTo>
                  <a:lnTo>
                    <a:pt x="2221484" y="74676"/>
                  </a:lnTo>
                  <a:lnTo>
                    <a:pt x="2181733" y="58801"/>
                  </a:lnTo>
                  <a:lnTo>
                    <a:pt x="2138934" y="41275"/>
                  </a:lnTo>
                  <a:lnTo>
                    <a:pt x="2097786" y="27051"/>
                  </a:lnTo>
                  <a:lnTo>
                    <a:pt x="2051685" y="15875"/>
                  </a:lnTo>
                  <a:lnTo>
                    <a:pt x="2004187" y="8001"/>
                  </a:lnTo>
                  <a:lnTo>
                    <a:pt x="1953387" y="1651"/>
                  </a:lnTo>
                  <a:lnTo>
                    <a:pt x="1904238" y="0"/>
                  </a:lnTo>
                  <a:lnTo>
                    <a:pt x="1850390" y="0"/>
                  </a:lnTo>
                  <a:lnTo>
                    <a:pt x="1794891" y="4826"/>
                  </a:lnTo>
                  <a:lnTo>
                    <a:pt x="1739265" y="12700"/>
                  </a:lnTo>
                  <a:lnTo>
                    <a:pt x="1679067" y="23876"/>
                  </a:lnTo>
                  <a:lnTo>
                    <a:pt x="1620393" y="38100"/>
                  </a:lnTo>
                  <a:lnTo>
                    <a:pt x="1493520" y="79375"/>
                  </a:lnTo>
                  <a:lnTo>
                    <a:pt x="1499870" y="95250"/>
                  </a:lnTo>
                  <a:lnTo>
                    <a:pt x="1561719" y="71501"/>
                  </a:lnTo>
                  <a:lnTo>
                    <a:pt x="1623568" y="53975"/>
                  </a:lnTo>
                  <a:lnTo>
                    <a:pt x="1683766" y="38100"/>
                  </a:lnTo>
                  <a:lnTo>
                    <a:pt x="1740916" y="28575"/>
                  </a:lnTo>
                  <a:lnTo>
                    <a:pt x="1796415" y="22225"/>
                  </a:lnTo>
                  <a:lnTo>
                    <a:pt x="1850390" y="17526"/>
                  </a:lnTo>
                  <a:lnTo>
                    <a:pt x="1904238" y="15875"/>
                  </a:lnTo>
                  <a:lnTo>
                    <a:pt x="1953387" y="17526"/>
                  </a:lnTo>
                  <a:lnTo>
                    <a:pt x="2001012" y="23876"/>
                  </a:lnTo>
                  <a:lnTo>
                    <a:pt x="2046986" y="31750"/>
                  </a:lnTo>
                  <a:lnTo>
                    <a:pt x="2091436" y="42926"/>
                  </a:lnTo>
                  <a:lnTo>
                    <a:pt x="2135759" y="55626"/>
                  </a:lnTo>
                  <a:lnTo>
                    <a:pt x="2175383" y="71501"/>
                  </a:lnTo>
                  <a:lnTo>
                    <a:pt x="2215134" y="90551"/>
                  </a:lnTo>
                  <a:lnTo>
                    <a:pt x="2251583" y="109601"/>
                  </a:lnTo>
                  <a:lnTo>
                    <a:pt x="2318131" y="157226"/>
                  </a:lnTo>
                  <a:lnTo>
                    <a:pt x="2379980" y="212852"/>
                  </a:lnTo>
                  <a:lnTo>
                    <a:pt x="2406904" y="242951"/>
                  </a:lnTo>
                  <a:lnTo>
                    <a:pt x="2430780" y="274701"/>
                  </a:lnTo>
                  <a:lnTo>
                    <a:pt x="2454529" y="308102"/>
                  </a:lnTo>
                  <a:lnTo>
                    <a:pt x="2475103" y="343027"/>
                  </a:lnTo>
                  <a:lnTo>
                    <a:pt x="2494153" y="376301"/>
                  </a:lnTo>
                  <a:lnTo>
                    <a:pt x="2525903" y="449453"/>
                  </a:lnTo>
                  <a:lnTo>
                    <a:pt x="2538603" y="487553"/>
                  </a:lnTo>
                  <a:lnTo>
                    <a:pt x="2549652" y="527177"/>
                  </a:lnTo>
                  <a:lnTo>
                    <a:pt x="2565527" y="605028"/>
                  </a:lnTo>
                  <a:lnTo>
                    <a:pt x="2571877" y="686054"/>
                  </a:lnTo>
                  <a:lnTo>
                    <a:pt x="2573528" y="725678"/>
                  </a:lnTo>
                  <a:lnTo>
                    <a:pt x="2571877" y="766953"/>
                  </a:lnTo>
                  <a:lnTo>
                    <a:pt x="2567178" y="806704"/>
                  </a:lnTo>
                  <a:lnTo>
                    <a:pt x="2562352" y="844804"/>
                  </a:lnTo>
                  <a:lnTo>
                    <a:pt x="2554478" y="886079"/>
                  </a:lnTo>
                  <a:lnTo>
                    <a:pt x="2541778" y="924179"/>
                  </a:lnTo>
                  <a:lnTo>
                    <a:pt x="2530602" y="960755"/>
                  </a:lnTo>
                  <a:lnTo>
                    <a:pt x="2500503" y="1033780"/>
                  </a:lnTo>
                  <a:lnTo>
                    <a:pt x="2481453" y="1070356"/>
                  </a:lnTo>
                  <a:lnTo>
                    <a:pt x="2459355" y="1102106"/>
                  </a:lnTo>
                  <a:lnTo>
                    <a:pt x="2437130" y="1135380"/>
                  </a:lnTo>
                  <a:lnTo>
                    <a:pt x="2411730" y="1165606"/>
                  </a:lnTo>
                  <a:lnTo>
                    <a:pt x="2383155" y="1195705"/>
                  </a:lnTo>
                  <a:lnTo>
                    <a:pt x="2354580" y="1224407"/>
                  </a:lnTo>
                  <a:lnTo>
                    <a:pt x="2321306" y="1248156"/>
                  </a:lnTo>
                  <a:lnTo>
                    <a:pt x="2289556" y="1273556"/>
                  </a:lnTo>
                  <a:lnTo>
                    <a:pt x="2253107" y="1294257"/>
                  </a:lnTo>
                  <a:lnTo>
                    <a:pt x="2211959" y="1316482"/>
                  </a:lnTo>
                  <a:lnTo>
                    <a:pt x="2172208" y="1333881"/>
                  </a:lnTo>
                  <a:lnTo>
                    <a:pt x="2127885" y="1348232"/>
                  </a:lnTo>
                  <a:lnTo>
                    <a:pt x="2083435" y="1360932"/>
                  </a:lnTo>
                  <a:lnTo>
                    <a:pt x="2035937" y="1370457"/>
                  </a:lnTo>
                  <a:lnTo>
                    <a:pt x="1985137" y="1376807"/>
                  </a:lnTo>
                  <a:lnTo>
                    <a:pt x="1932813" y="1381506"/>
                  </a:lnTo>
                  <a:lnTo>
                    <a:pt x="1877314" y="1383157"/>
                  </a:lnTo>
                  <a:lnTo>
                    <a:pt x="1820164" y="1381506"/>
                  </a:lnTo>
                  <a:lnTo>
                    <a:pt x="1759966" y="1375156"/>
                  </a:lnTo>
                  <a:lnTo>
                    <a:pt x="1698117" y="1367282"/>
                  </a:lnTo>
                  <a:lnTo>
                    <a:pt x="1633093" y="1356106"/>
                  </a:lnTo>
                  <a:lnTo>
                    <a:pt x="1566418" y="1338707"/>
                  </a:lnTo>
                  <a:lnTo>
                    <a:pt x="1496695" y="1319657"/>
                  </a:lnTo>
                  <a:lnTo>
                    <a:pt x="1493520" y="1335532"/>
                  </a:lnTo>
                  <a:lnTo>
                    <a:pt x="1561719" y="1354582"/>
                  </a:lnTo>
                  <a:lnTo>
                    <a:pt x="1631442" y="1371981"/>
                  </a:lnTo>
                  <a:lnTo>
                    <a:pt x="1696466" y="1383157"/>
                  </a:lnTo>
                  <a:lnTo>
                    <a:pt x="1758315" y="1392682"/>
                  </a:lnTo>
                  <a:lnTo>
                    <a:pt x="1820164" y="1397381"/>
                  </a:lnTo>
                  <a:lnTo>
                    <a:pt x="1877314" y="1399032"/>
                  </a:lnTo>
                  <a:lnTo>
                    <a:pt x="1932813" y="1399032"/>
                  </a:lnTo>
                  <a:lnTo>
                    <a:pt x="1986661" y="1394206"/>
                  </a:lnTo>
                  <a:lnTo>
                    <a:pt x="2037461" y="1386332"/>
                  </a:lnTo>
                  <a:lnTo>
                    <a:pt x="2088261" y="1375156"/>
                  </a:lnTo>
                  <a:lnTo>
                    <a:pt x="2134235" y="1364107"/>
                  </a:lnTo>
                  <a:lnTo>
                    <a:pt x="2178558" y="1348232"/>
                  </a:lnTo>
                  <a:lnTo>
                    <a:pt x="2261108" y="1310132"/>
                  </a:lnTo>
                  <a:lnTo>
                    <a:pt x="2297557" y="1287907"/>
                  </a:lnTo>
                  <a:lnTo>
                    <a:pt x="2330831" y="1262507"/>
                  </a:lnTo>
                  <a:lnTo>
                    <a:pt x="2365756" y="1235456"/>
                  </a:lnTo>
                  <a:lnTo>
                    <a:pt x="2422779" y="1178306"/>
                  </a:lnTo>
                  <a:lnTo>
                    <a:pt x="2449830" y="1144905"/>
                  </a:lnTo>
                  <a:lnTo>
                    <a:pt x="2473579" y="1113155"/>
                  </a:lnTo>
                  <a:lnTo>
                    <a:pt x="2494153" y="1078230"/>
                  </a:lnTo>
                  <a:lnTo>
                    <a:pt x="2513203" y="1041781"/>
                  </a:lnTo>
                  <a:lnTo>
                    <a:pt x="2530602" y="1005205"/>
                  </a:lnTo>
                  <a:lnTo>
                    <a:pt x="2546477" y="967105"/>
                  </a:lnTo>
                  <a:lnTo>
                    <a:pt x="2557653" y="927354"/>
                  </a:lnTo>
                  <a:lnTo>
                    <a:pt x="2568702" y="889254"/>
                  </a:lnTo>
                  <a:lnTo>
                    <a:pt x="2576703" y="849630"/>
                  </a:lnTo>
                  <a:lnTo>
                    <a:pt x="2583053" y="808355"/>
                  </a:lnTo>
                  <a:lnTo>
                    <a:pt x="2586228" y="768604"/>
                  </a:lnTo>
                  <a:lnTo>
                    <a:pt x="2587752" y="725678"/>
                  </a:lnTo>
                  <a:lnTo>
                    <a:pt x="2587752" y="686054"/>
                  </a:lnTo>
                  <a:close/>
                </a:path>
              </a:pathLst>
            </a:custGeom>
            <a:solidFill>
              <a:srgbClr val="2B0D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5">
              <a:extLst>
                <a:ext uri="{FF2B5EF4-FFF2-40B4-BE49-F238E27FC236}">
                  <a16:creationId xmlns:a16="http://schemas.microsoft.com/office/drawing/2014/main" id="{2AAE25C9-388F-EE80-C8B7-85B6E325E8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6508" y="3776979"/>
              <a:ext cx="371855" cy="112268"/>
            </a:xfrm>
            <a:prstGeom prst="rect">
              <a:avLst/>
            </a:prstGeom>
          </p:spPr>
        </p:pic>
      </p:grpSp>
      <p:sp>
        <p:nvSpPr>
          <p:cNvPr id="120" name="object 116">
            <a:extLst>
              <a:ext uri="{FF2B5EF4-FFF2-40B4-BE49-F238E27FC236}">
                <a16:creationId xmlns:a16="http://schemas.microsoft.com/office/drawing/2014/main" id="{BB0A5816-2779-6676-6B72-D56EA9BAB61C}"/>
              </a:ext>
            </a:extLst>
          </p:cNvPr>
          <p:cNvSpPr txBox="1"/>
          <p:nvPr/>
        </p:nvSpPr>
        <p:spPr>
          <a:xfrm>
            <a:off x="4660392" y="2591001"/>
            <a:ext cx="4293235" cy="892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Grosses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molécules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&gt;</a:t>
            </a:r>
            <a:r>
              <a:rPr sz="1800" spc="-20" dirty="0">
                <a:latin typeface="Symbol"/>
                <a:cs typeface="Symbol"/>
              </a:rPr>
              <a:t></a:t>
            </a:r>
            <a:r>
              <a:rPr sz="1800" b="1" spc="-20" dirty="0">
                <a:latin typeface="Arial"/>
                <a:cs typeface="Arial"/>
              </a:rPr>
              <a:t>/20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800">
              <a:latin typeface="Arial"/>
              <a:cs typeface="Arial"/>
            </a:endParaRPr>
          </a:p>
          <a:p>
            <a:pPr marL="252095">
              <a:lnSpc>
                <a:spcPct val="100000"/>
              </a:lnSpc>
            </a:pPr>
            <a:r>
              <a:rPr sz="1800" spc="-10" dirty="0">
                <a:latin typeface="Arial MT"/>
                <a:cs typeface="Arial MT"/>
              </a:rPr>
              <a:t>Diffusion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Anisotropique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21" name="object 117">
            <a:extLst>
              <a:ext uri="{FF2B5EF4-FFF2-40B4-BE49-F238E27FC236}">
                <a16:creationId xmlns:a16="http://schemas.microsoft.com/office/drawing/2014/main" id="{46B7F856-B1EA-20BC-E854-2319E5CA6F4B}"/>
              </a:ext>
            </a:extLst>
          </p:cNvPr>
          <p:cNvGrpSpPr/>
          <p:nvPr/>
        </p:nvGrpSpPr>
        <p:grpSpPr>
          <a:xfrm>
            <a:off x="4826381" y="4541644"/>
            <a:ext cx="3820795" cy="172720"/>
            <a:chOff x="4826380" y="3925823"/>
            <a:chExt cx="3820795" cy="172720"/>
          </a:xfrm>
        </p:grpSpPr>
        <p:sp>
          <p:nvSpPr>
            <p:cNvPr id="122" name="object 118">
              <a:extLst>
                <a:ext uri="{FF2B5EF4-FFF2-40B4-BE49-F238E27FC236}">
                  <a16:creationId xmlns:a16="http://schemas.microsoft.com/office/drawing/2014/main" id="{F40C7DF8-7681-6035-9920-40BB940AA7FA}"/>
                </a:ext>
              </a:extLst>
            </p:cNvPr>
            <p:cNvSpPr/>
            <p:nvPr/>
          </p:nvSpPr>
          <p:spPr>
            <a:xfrm>
              <a:off x="5177028" y="4001769"/>
              <a:ext cx="3374390" cy="27940"/>
            </a:xfrm>
            <a:custGeom>
              <a:avLst/>
              <a:gdLst/>
              <a:ahLst/>
              <a:cxnLst/>
              <a:rect l="l" t="t" r="r" b="b"/>
              <a:pathLst>
                <a:path w="3374390" h="27939">
                  <a:moveTo>
                    <a:pt x="337413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7940"/>
                  </a:lnTo>
                  <a:lnTo>
                    <a:pt x="3374136" y="27940"/>
                  </a:lnTo>
                  <a:lnTo>
                    <a:pt x="3374136" y="12700"/>
                  </a:lnTo>
                  <a:lnTo>
                    <a:pt x="3374136" y="0"/>
                  </a:lnTo>
                  <a:close/>
                </a:path>
              </a:pathLst>
            </a:custGeom>
            <a:solidFill>
              <a:srgbClr val="DC2B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19">
              <a:extLst>
                <a:ext uri="{FF2B5EF4-FFF2-40B4-BE49-F238E27FC236}">
                  <a16:creationId xmlns:a16="http://schemas.microsoft.com/office/drawing/2014/main" id="{714D7AC4-BCAC-9A5A-D14D-81C8132B9FF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3627" y="3931919"/>
              <a:ext cx="193548" cy="166116"/>
            </a:xfrm>
            <a:prstGeom prst="rect">
              <a:avLst/>
            </a:prstGeom>
          </p:spPr>
        </p:pic>
        <p:sp>
          <p:nvSpPr>
            <p:cNvPr id="124" name="object 120">
              <a:extLst>
                <a:ext uri="{FF2B5EF4-FFF2-40B4-BE49-F238E27FC236}">
                  <a16:creationId xmlns:a16="http://schemas.microsoft.com/office/drawing/2014/main" id="{E7B8F8A5-BDBB-ED7C-0791-A3B6FD497E8B}"/>
                </a:ext>
              </a:extLst>
            </p:cNvPr>
            <p:cNvSpPr/>
            <p:nvPr/>
          </p:nvSpPr>
          <p:spPr>
            <a:xfrm>
              <a:off x="4826508" y="3945635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3048"/>
                  </a:lnTo>
                  <a:lnTo>
                    <a:pt x="368808" y="3048"/>
                  </a:lnTo>
                  <a:lnTo>
                    <a:pt x="368808" y="1524"/>
                  </a:lnTo>
                  <a:lnTo>
                    <a:pt x="368808" y="12"/>
                  </a:lnTo>
                  <a:close/>
                </a:path>
              </a:pathLst>
            </a:custGeom>
            <a:solidFill>
              <a:srgbClr val="1F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1">
              <a:extLst>
                <a:ext uri="{FF2B5EF4-FFF2-40B4-BE49-F238E27FC236}">
                  <a16:creationId xmlns:a16="http://schemas.microsoft.com/office/drawing/2014/main" id="{E1F637C0-4016-7A49-A1AC-DA7BAFBCE600}"/>
                </a:ext>
              </a:extLst>
            </p:cNvPr>
            <p:cNvSpPr/>
            <p:nvPr/>
          </p:nvSpPr>
          <p:spPr>
            <a:xfrm>
              <a:off x="4826507" y="394716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231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2">
              <a:extLst>
                <a:ext uri="{FF2B5EF4-FFF2-40B4-BE49-F238E27FC236}">
                  <a16:creationId xmlns:a16="http://schemas.microsoft.com/office/drawing/2014/main" id="{EDEB13A3-7FCD-2C14-F721-1E014A757F56}"/>
                </a:ext>
              </a:extLst>
            </p:cNvPr>
            <p:cNvSpPr/>
            <p:nvPr/>
          </p:nvSpPr>
          <p:spPr>
            <a:xfrm>
              <a:off x="4826507" y="394868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2B2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3">
              <a:extLst>
                <a:ext uri="{FF2B5EF4-FFF2-40B4-BE49-F238E27FC236}">
                  <a16:creationId xmlns:a16="http://schemas.microsoft.com/office/drawing/2014/main" id="{257B740B-A9B0-5E98-FD7B-D0D8281C8FAD}"/>
                </a:ext>
              </a:extLst>
            </p:cNvPr>
            <p:cNvSpPr/>
            <p:nvPr/>
          </p:nvSpPr>
          <p:spPr>
            <a:xfrm>
              <a:off x="4826507" y="395020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12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4">
              <a:extLst>
                <a:ext uri="{FF2B5EF4-FFF2-40B4-BE49-F238E27FC236}">
                  <a16:creationId xmlns:a16="http://schemas.microsoft.com/office/drawing/2014/main" id="{9B49E227-2AC0-0FD5-C1F4-303A4CDC3F20}"/>
                </a:ext>
              </a:extLst>
            </p:cNvPr>
            <p:cNvSpPr/>
            <p:nvPr/>
          </p:nvSpPr>
          <p:spPr>
            <a:xfrm>
              <a:off x="4826507" y="3951732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9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5">
              <a:extLst>
                <a:ext uri="{FF2B5EF4-FFF2-40B4-BE49-F238E27FC236}">
                  <a16:creationId xmlns:a16="http://schemas.microsoft.com/office/drawing/2014/main" id="{889F0747-1FA6-79D2-312E-7548BB51D6EF}"/>
                </a:ext>
              </a:extLst>
            </p:cNvPr>
            <p:cNvSpPr/>
            <p:nvPr/>
          </p:nvSpPr>
          <p:spPr>
            <a:xfrm>
              <a:off x="4826507" y="395478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D3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6">
              <a:extLst>
                <a:ext uri="{FF2B5EF4-FFF2-40B4-BE49-F238E27FC236}">
                  <a16:creationId xmlns:a16="http://schemas.microsoft.com/office/drawing/2014/main" id="{787E8844-4795-0A28-5162-0BFC39673F10}"/>
                </a:ext>
              </a:extLst>
            </p:cNvPr>
            <p:cNvSpPr/>
            <p:nvPr/>
          </p:nvSpPr>
          <p:spPr>
            <a:xfrm>
              <a:off x="4826507" y="395630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4542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7">
              <a:extLst>
                <a:ext uri="{FF2B5EF4-FFF2-40B4-BE49-F238E27FC236}">
                  <a16:creationId xmlns:a16="http://schemas.microsoft.com/office/drawing/2014/main" id="{5586E65A-838A-5FAA-31F5-2E964171C071}"/>
                </a:ext>
              </a:extLst>
            </p:cNvPr>
            <p:cNvSpPr/>
            <p:nvPr/>
          </p:nvSpPr>
          <p:spPr>
            <a:xfrm>
              <a:off x="4826507" y="395782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4A4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28">
              <a:extLst>
                <a:ext uri="{FF2B5EF4-FFF2-40B4-BE49-F238E27FC236}">
                  <a16:creationId xmlns:a16="http://schemas.microsoft.com/office/drawing/2014/main" id="{F0F85CD7-043F-96B8-1F8A-61988585C530}"/>
                </a:ext>
              </a:extLst>
            </p:cNvPr>
            <p:cNvSpPr/>
            <p:nvPr/>
          </p:nvSpPr>
          <p:spPr>
            <a:xfrm>
              <a:off x="4826507" y="3959352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14E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29">
              <a:extLst>
                <a:ext uri="{FF2B5EF4-FFF2-40B4-BE49-F238E27FC236}">
                  <a16:creationId xmlns:a16="http://schemas.microsoft.com/office/drawing/2014/main" id="{4E4070EB-E109-E86C-5273-382C70753115}"/>
                </a:ext>
              </a:extLst>
            </p:cNvPr>
            <p:cNvSpPr/>
            <p:nvPr/>
          </p:nvSpPr>
          <p:spPr>
            <a:xfrm>
              <a:off x="4826507" y="396240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65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0">
              <a:extLst>
                <a:ext uri="{FF2B5EF4-FFF2-40B4-BE49-F238E27FC236}">
                  <a16:creationId xmlns:a16="http://schemas.microsoft.com/office/drawing/2014/main" id="{6F746F67-22C6-4376-C169-1A39B7A0DCBD}"/>
                </a:ext>
              </a:extLst>
            </p:cNvPr>
            <p:cNvSpPr/>
            <p:nvPr/>
          </p:nvSpPr>
          <p:spPr>
            <a:xfrm>
              <a:off x="4826507" y="396392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B5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1">
              <a:extLst>
                <a:ext uri="{FF2B5EF4-FFF2-40B4-BE49-F238E27FC236}">
                  <a16:creationId xmlns:a16="http://schemas.microsoft.com/office/drawing/2014/main" id="{DB8DE60A-1D78-4C74-E33B-1396E0740D0D}"/>
                </a:ext>
              </a:extLst>
            </p:cNvPr>
            <p:cNvSpPr/>
            <p:nvPr/>
          </p:nvSpPr>
          <p:spPr>
            <a:xfrm>
              <a:off x="4826507" y="3965448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2">
              <a:extLst>
                <a:ext uri="{FF2B5EF4-FFF2-40B4-BE49-F238E27FC236}">
                  <a16:creationId xmlns:a16="http://schemas.microsoft.com/office/drawing/2014/main" id="{E487F6D1-8BC9-DF9E-AC3F-235458978040}"/>
                </a:ext>
              </a:extLst>
            </p:cNvPr>
            <p:cNvSpPr/>
            <p:nvPr/>
          </p:nvSpPr>
          <p:spPr>
            <a:xfrm>
              <a:off x="4826507" y="3966972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3">
              <a:extLst>
                <a:ext uri="{FF2B5EF4-FFF2-40B4-BE49-F238E27FC236}">
                  <a16:creationId xmlns:a16="http://schemas.microsoft.com/office/drawing/2014/main" id="{AC91C9C3-1153-7E62-32E3-C9B44B14FB32}"/>
                </a:ext>
              </a:extLst>
            </p:cNvPr>
            <p:cNvSpPr/>
            <p:nvPr/>
          </p:nvSpPr>
          <p:spPr>
            <a:xfrm>
              <a:off x="4826507" y="3968496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B69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4">
              <a:extLst>
                <a:ext uri="{FF2B5EF4-FFF2-40B4-BE49-F238E27FC236}">
                  <a16:creationId xmlns:a16="http://schemas.microsoft.com/office/drawing/2014/main" id="{B1FCC2BB-C78B-2B19-12CF-81D7ECB4107D}"/>
                </a:ext>
              </a:extLst>
            </p:cNvPr>
            <p:cNvSpPr/>
            <p:nvPr/>
          </p:nvSpPr>
          <p:spPr>
            <a:xfrm>
              <a:off x="4826507" y="397154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D6C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5">
              <a:extLst>
                <a:ext uri="{FF2B5EF4-FFF2-40B4-BE49-F238E27FC236}">
                  <a16:creationId xmlns:a16="http://schemas.microsoft.com/office/drawing/2014/main" id="{73334E87-4046-7392-1E20-1B0397EBE20B}"/>
                </a:ext>
              </a:extLst>
            </p:cNvPr>
            <p:cNvSpPr/>
            <p:nvPr/>
          </p:nvSpPr>
          <p:spPr>
            <a:xfrm>
              <a:off x="4826507" y="3973068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471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36">
              <a:extLst>
                <a:ext uri="{FF2B5EF4-FFF2-40B4-BE49-F238E27FC236}">
                  <a16:creationId xmlns:a16="http://schemas.microsoft.com/office/drawing/2014/main" id="{34E4EB14-0D59-B77B-DDA1-C243C344A7D9}"/>
                </a:ext>
              </a:extLst>
            </p:cNvPr>
            <p:cNvSpPr/>
            <p:nvPr/>
          </p:nvSpPr>
          <p:spPr>
            <a:xfrm>
              <a:off x="4826507" y="397459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877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7">
              <a:extLst>
                <a:ext uri="{FF2B5EF4-FFF2-40B4-BE49-F238E27FC236}">
                  <a16:creationId xmlns:a16="http://schemas.microsoft.com/office/drawing/2014/main" id="{0A9E178F-3830-DD7B-CFAA-F138836B6FA8}"/>
                </a:ext>
              </a:extLst>
            </p:cNvPr>
            <p:cNvSpPr/>
            <p:nvPr/>
          </p:nvSpPr>
          <p:spPr>
            <a:xfrm>
              <a:off x="4826507" y="3976115"/>
              <a:ext cx="368935" cy="6350"/>
            </a:xfrm>
            <a:custGeom>
              <a:avLst/>
              <a:gdLst/>
              <a:ahLst/>
              <a:cxnLst/>
              <a:rect l="l" t="t" r="r" b="b"/>
              <a:pathLst>
                <a:path w="368935" h="6350">
                  <a:moveTo>
                    <a:pt x="36880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368808" y="6096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D7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38">
              <a:extLst>
                <a:ext uri="{FF2B5EF4-FFF2-40B4-BE49-F238E27FC236}">
                  <a16:creationId xmlns:a16="http://schemas.microsoft.com/office/drawing/2014/main" id="{02E7EC2F-E0E0-88A1-10D4-544DFB37E8D9}"/>
                </a:ext>
              </a:extLst>
            </p:cNvPr>
            <p:cNvSpPr/>
            <p:nvPr/>
          </p:nvSpPr>
          <p:spPr>
            <a:xfrm>
              <a:off x="4826507" y="3977639"/>
              <a:ext cx="368935" cy="6350"/>
            </a:xfrm>
            <a:custGeom>
              <a:avLst/>
              <a:gdLst/>
              <a:ahLst/>
              <a:cxnLst/>
              <a:rect l="l" t="t" r="r" b="b"/>
              <a:pathLst>
                <a:path w="368935" h="6350">
                  <a:moveTo>
                    <a:pt x="36880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368808" y="6096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3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39">
              <a:extLst>
                <a:ext uri="{FF2B5EF4-FFF2-40B4-BE49-F238E27FC236}">
                  <a16:creationId xmlns:a16="http://schemas.microsoft.com/office/drawing/2014/main" id="{7C48CCC9-969F-6C60-1037-6EE1CDE7FD2B}"/>
                </a:ext>
              </a:extLst>
            </p:cNvPr>
            <p:cNvSpPr/>
            <p:nvPr/>
          </p:nvSpPr>
          <p:spPr>
            <a:xfrm>
              <a:off x="4826507" y="398221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6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0">
              <a:extLst>
                <a:ext uri="{FF2B5EF4-FFF2-40B4-BE49-F238E27FC236}">
                  <a16:creationId xmlns:a16="http://schemas.microsoft.com/office/drawing/2014/main" id="{534FA796-BE40-A6B8-64AE-D6B553439135}"/>
                </a:ext>
              </a:extLst>
            </p:cNvPr>
            <p:cNvSpPr/>
            <p:nvPr/>
          </p:nvSpPr>
          <p:spPr>
            <a:xfrm>
              <a:off x="4826507" y="398373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B8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1">
              <a:extLst>
                <a:ext uri="{FF2B5EF4-FFF2-40B4-BE49-F238E27FC236}">
                  <a16:creationId xmlns:a16="http://schemas.microsoft.com/office/drawing/2014/main" id="{8D80573F-97F2-4710-E5B5-E9D91B832D3E}"/>
                </a:ext>
              </a:extLst>
            </p:cNvPr>
            <p:cNvSpPr/>
            <p:nvPr/>
          </p:nvSpPr>
          <p:spPr>
            <a:xfrm>
              <a:off x="4826507" y="398526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291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2">
              <a:extLst>
                <a:ext uri="{FF2B5EF4-FFF2-40B4-BE49-F238E27FC236}">
                  <a16:creationId xmlns:a16="http://schemas.microsoft.com/office/drawing/2014/main" id="{28A65168-1C55-4AA9-8977-BC9F420E3918}"/>
                </a:ext>
              </a:extLst>
            </p:cNvPr>
            <p:cNvSpPr/>
            <p:nvPr/>
          </p:nvSpPr>
          <p:spPr>
            <a:xfrm>
              <a:off x="4826507" y="398678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3">
              <a:extLst>
                <a:ext uri="{FF2B5EF4-FFF2-40B4-BE49-F238E27FC236}">
                  <a16:creationId xmlns:a16="http://schemas.microsoft.com/office/drawing/2014/main" id="{B095C0A4-A030-46D4-A292-2B1A537A58C0}"/>
                </a:ext>
              </a:extLst>
            </p:cNvPr>
            <p:cNvSpPr/>
            <p:nvPr/>
          </p:nvSpPr>
          <p:spPr>
            <a:xfrm>
              <a:off x="4826507" y="398830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4">
              <a:extLst>
                <a:ext uri="{FF2B5EF4-FFF2-40B4-BE49-F238E27FC236}">
                  <a16:creationId xmlns:a16="http://schemas.microsoft.com/office/drawing/2014/main" id="{3E8A2850-6515-F2F8-4CED-80FE2C630B44}"/>
                </a:ext>
              </a:extLst>
            </p:cNvPr>
            <p:cNvSpPr/>
            <p:nvPr/>
          </p:nvSpPr>
          <p:spPr>
            <a:xfrm>
              <a:off x="4826507" y="399135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1A0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5">
              <a:extLst>
                <a:ext uri="{FF2B5EF4-FFF2-40B4-BE49-F238E27FC236}">
                  <a16:creationId xmlns:a16="http://schemas.microsoft.com/office/drawing/2014/main" id="{AEFCC666-998A-6D80-5E5A-0DE1BFBF5687}"/>
                </a:ext>
              </a:extLst>
            </p:cNvPr>
            <p:cNvSpPr/>
            <p:nvPr/>
          </p:nvSpPr>
          <p:spPr>
            <a:xfrm>
              <a:off x="4826507" y="399288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8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6">
              <a:extLst>
                <a:ext uri="{FF2B5EF4-FFF2-40B4-BE49-F238E27FC236}">
                  <a16:creationId xmlns:a16="http://schemas.microsoft.com/office/drawing/2014/main" id="{0FBD090C-7DC9-5E5B-FA7D-E920A1022D99}"/>
                </a:ext>
              </a:extLst>
            </p:cNvPr>
            <p:cNvSpPr/>
            <p:nvPr/>
          </p:nvSpPr>
          <p:spPr>
            <a:xfrm>
              <a:off x="4826507" y="399440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DA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7">
              <a:extLst>
                <a:ext uri="{FF2B5EF4-FFF2-40B4-BE49-F238E27FC236}">
                  <a16:creationId xmlns:a16="http://schemas.microsoft.com/office/drawing/2014/main" id="{956F12D7-18D4-DF98-C37A-44863A4CD546}"/>
                </a:ext>
              </a:extLst>
            </p:cNvPr>
            <p:cNvSpPr/>
            <p:nvPr/>
          </p:nvSpPr>
          <p:spPr>
            <a:xfrm>
              <a:off x="4826507" y="399592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B5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48">
              <a:extLst>
                <a:ext uri="{FF2B5EF4-FFF2-40B4-BE49-F238E27FC236}">
                  <a16:creationId xmlns:a16="http://schemas.microsoft.com/office/drawing/2014/main" id="{350AF973-EBDC-26FD-9E71-3C6389211417}"/>
                </a:ext>
              </a:extLst>
            </p:cNvPr>
            <p:cNvSpPr/>
            <p:nvPr/>
          </p:nvSpPr>
          <p:spPr>
            <a:xfrm>
              <a:off x="4826507" y="399897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B9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49">
              <a:extLst>
                <a:ext uri="{FF2B5EF4-FFF2-40B4-BE49-F238E27FC236}">
                  <a16:creationId xmlns:a16="http://schemas.microsoft.com/office/drawing/2014/main" id="{44B2E23F-2CDC-2F4F-6EB3-D13953F8FFC1}"/>
                </a:ext>
              </a:extLst>
            </p:cNvPr>
            <p:cNvSpPr/>
            <p:nvPr/>
          </p:nvSpPr>
          <p:spPr>
            <a:xfrm>
              <a:off x="4826507" y="400050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C2C2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0">
              <a:extLst>
                <a:ext uri="{FF2B5EF4-FFF2-40B4-BE49-F238E27FC236}">
                  <a16:creationId xmlns:a16="http://schemas.microsoft.com/office/drawing/2014/main" id="{D09EF411-30E4-DC13-0E69-ACECBAEA90EE}"/>
                </a:ext>
              </a:extLst>
            </p:cNvPr>
            <p:cNvSpPr/>
            <p:nvPr/>
          </p:nvSpPr>
          <p:spPr>
            <a:xfrm>
              <a:off x="4826507" y="400202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1">
              <a:extLst>
                <a:ext uri="{FF2B5EF4-FFF2-40B4-BE49-F238E27FC236}">
                  <a16:creationId xmlns:a16="http://schemas.microsoft.com/office/drawing/2014/main" id="{3ADF5BDC-8FD7-A439-2BF8-EACB3CA8F563}"/>
                </a:ext>
              </a:extLst>
            </p:cNvPr>
            <p:cNvSpPr/>
            <p:nvPr/>
          </p:nvSpPr>
          <p:spPr>
            <a:xfrm>
              <a:off x="4826507" y="400354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2">
              <a:extLst>
                <a:ext uri="{FF2B5EF4-FFF2-40B4-BE49-F238E27FC236}">
                  <a16:creationId xmlns:a16="http://schemas.microsoft.com/office/drawing/2014/main" id="{1E8EE445-4EC6-AB38-41F4-306E4D06F9E9}"/>
                </a:ext>
              </a:extLst>
            </p:cNvPr>
            <p:cNvSpPr/>
            <p:nvPr/>
          </p:nvSpPr>
          <p:spPr>
            <a:xfrm>
              <a:off x="4826507" y="4005072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3">
              <a:extLst>
                <a:ext uri="{FF2B5EF4-FFF2-40B4-BE49-F238E27FC236}">
                  <a16:creationId xmlns:a16="http://schemas.microsoft.com/office/drawing/2014/main" id="{77BE8E64-290B-D17D-18DA-87F4F188D531}"/>
                </a:ext>
              </a:extLst>
            </p:cNvPr>
            <p:cNvSpPr/>
            <p:nvPr/>
          </p:nvSpPr>
          <p:spPr>
            <a:xfrm>
              <a:off x="4826507" y="400812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E1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4">
              <a:extLst>
                <a:ext uri="{FF2B5EF4-FFF2-40B4-BE49-F238E27FC236}">
                  <a16:creationId xmlns:a16="http://schemas.microsoft.com/office/drawing/2014/main" id="{F9170DBD-9E04-2C37-736B-AAEF8F6EC3DC}"/>
                </a:ext>
              </a:extLst>
            </p:cNvPr>
            <p:cNvSpPr/>
            <p:nvPr/>
          </p:nvSpPr>
          <p:spPr>
            <a:xfrm>
              <a:off x="4826507" y="400964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5">
              <a:extLst>
                <a:ext uri="{FF2B5EF4-FFF2-40B4-BE49-F238E27FC236}">
                  <a16:creationId xmlns:a16="http://schemas.microsoft.com/office/drawing/2014/main" id="{871A2824-EE8A-F3BE-A9F9-7CBF1D5CD2C3}"/>
                </a:ext>
              </a:extLst>
            </p:cNvPr>
            <p:cNvSpPr/>
            <p:nvPr/>
          </p:nvSpPr>
          <p:spPr>
            <a:xfrm>
              <a:off x="4826507" y="4011168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6">
              <a:extLst>
                <a:ext uri="{FF2B5EF4-FFF2-40B4-BE49-F238E27FC236}">
                  <a16:creationId xmlns:a16="http://schemas.microsoft.com/office/drawing/2014/main" id="{08657AF1-E7BD-E547-C563-5AF4170A7626}"/>
                </a:ext>
              </a:extLst>
            </p:cNvPr>
            <p:cNvSpPr/>
            <p:nvPr/>
          </p:nvSpPr>
          <p:spPr>
            <a:xfrm>
              <a:off x="4826507" y="4012691"/>
              <a:ext cx="368935" cy="1905"/>
            </a:xfrm>
            <a:custGeom>
              <a:avLst/>
              <a:gdLst/>
              <a:ahLst/>
              <a:cxnLst/>
              <a:rect l="l" t="t" r="r" b="b"/>
              <a:pathLst>
                <a:path w="368935" h="1904">
                  <a:moveTo>
                    <a:pt x="368808" y="0"/>
                  </a:moveTo>
                  <a:lnTo>
                    <a:pt x="0" y="0"/>
                  </a:lnTo>
                  <a:lnTo>
                    <a:pt x="0" y="1523"/>
                  </a:lnTo>
                  <a:lnTo>
                    <a:pt x="368808" y="1523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57">
              <a:extLst>
                <a:ext uri="{FF2B5EF4-FFF2-40B4-BE49-F238E27FC236}">
                  <a16:creationId xmlns:a16="http://schemas.microsoft.com/office/drawing/2014/main" id="{EDDB88A3-865A-07DF-BA27-8B1143A9540D}"/>
                </a:ext>
              </a:extLst>
            </p:cNvPr>
            <p:cNvSpPr/>
            <p:nvPr/>
          </p:nvSpPr>
          <p:spPr>
            <a:xfrm>
              <a:off x="4827269" y="3946397"/>
              <a:ext cx="368935" cy="68580"/>
            </a:xfrm>
            <a:custGeom>
              <a:avLst/>
              <a:gdLst/>
              <a:ahLst/>
              <a:cxnLst/>
              <a:rect l="l" t="t" r="r" b="b"/>
              <a:pathLst>
                <a:path w="368935" h="68579">
                  <a:moveTo>
                    <a:pt x="0" y="68579"/>
                  </a:moveTo>
                  <a:lnTo>
                    <a:pt x="368808" y="68579"/>
                  </a:lnTo>
                  <a:lnTo>
                    <a:pt x="368808" y="0"/>
                  </a:lnTo>
                  <a:lnTo>
                    <a:pt x="0" y="0"/>
                  </a:lnTo>
                  <a:lnTo>
                    <a:pt x="0" y="6857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58">
              <a:extLst>
                <a:ext uri="{FF2B5EF4-FFF2-40B4-BE49-F238E27FC236}">
                  <a16:creationId xmlns:a16="http://schemas.microsoft.com/office/drawing/2014/main" id="{6808C112-23A9-EE68-ABDC-78FF62DDB680}"/>
                </a:ext>
              </a:extLst>
            </p:cNvPr>
            <p:cNvSpPr/>
            <p:nvPr/>
          </p:nvSpPr>
          <p:spPr>
            <a:xfrm>
              <a:off x="4826508" y="4082808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1511"/>
                  </a:lnTo>
                  <a:lnTo>
                    <a:pt x="0" y="3035"/>
                  </a:lnTo>
                  <a:lnTo>
                    <a:pt x="368808" y="3035"/>
                  </a:lnTo>
                  <a:lnTo>
                    <a:pt x="368808" y="151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1F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59">
              <a:extLst>
                <a:ext uri="{FF2B5EF4-FFF2-40B4-BE49-F238E27FC236}">
                  <a16:creationId xmlns:a16="http://schemas.microsoft.com/office/drawing/2014/main" id="{617D7DCA-B1B1-F055-BAE4-3AC8721EDFCA}"/>
                </a:ext>
              </a:extLst>
            </p:cNvPr>
            <p:cNvSpPr/>
            <p:nvPr/>
          </p:nvSpPr>
          <p:spPr>
            <a:xfrm>
              <a:off x="4826507" y="408127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231F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0">
              <a:extLst>
                <a:ext uri="{FF2B5EF4-FFF2-40B4-BE49-F238E27FC236}">
                  <a16:creationId xmlns:a16="http://schemas.microsoft.com/office/drawing/2014/main" id="{12CF1B0B-9C0C-4BF0-C4B8-996727E909AE}"/>
                </a:ext>
              </a:extLst>
            </p:cNvPr>
            <p:cNvSpPr/>
            <p:nvPr/>
          </p:nvSpPr>
          <p:spPr>
            <a:xfrm>
              <a:off x="4826507" y="407822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2B27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1">
              <a:extLst>
                <a:ext uri="{FF2B5EF4-FFF2-40B4-BE49-F238E27FC236}">
                  <a16:creationId xmlns:a16="http://schemas.microsoft.com/office/drawing/2014/main" id="{BE795DC6-352E-43A7-2A01-E6406774DA1E}"/>
                </a:ext>
              </a:extLst>
            </p:cNvPr>
            <p:cNvSpPr/>
            <p:nvPr/>
          </p:nvSpPr>
          <p:spPr>
            <a:xfrm>
              <a:off x="4826507" y="4076700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12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2">
              <a:extLst>
                <a:ext uri="{FF2B5EF4-FFF2-40B4-BE49-F238E27FC236}">
                  <a16:creationId xmlns:a16="http://schemas.microsoft.com/office/drawing/2014/main" id="{D7F9252E-9A51-CC05-6822-307008AB7706}"/>
                </a:ext>
              </a:extLst>
            </p:cNvPr>
            <p:cNvSpPr/>
            <p:nvPr/>
          </p:nvSpPr>
          <p:spPr>
            <a:xfrm>
              <a:off x="4826507" y="407517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93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3">
              <a:extLst>
                <a:ext uri="{FF2B5EF4-FFF2-40B4-BE49-F238E27FC236}">
                  <a16:creationId xmlns:a16="http://schemas.microsoft.com/office/drawing/2014/main" id="{CE8C830E-6CD5-406B-6977-650482A34660}"/>
                </a:ext>
              </a:extLst>
            </p:cNvPr>
            <p:cNvSpPr/>
            <p:nvPr/>
          </p:nvSpPr>
          <p:spPr>
            <a:xfrm>
              <a:off x="4826507" y="407365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3D3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4">
              <a:extLst>
                <a:ext uri="{FF2B5EF4-FFF2-40B4-BE49-F238E27FC236}">
                  <a16:creationId xmlns:a16="http://schemas.microsoft.com/office/drawing/2014/main" id="{E543956C-0001-F81F-C8D2-4F50C3F70C7E}"/>
                </a:ext>
              </a:extLst>
            </p:cNvPr>
            <p:cNvSpPr/>
            <p:nvPr/>
          </p:nvSpPr>
          <p:spPr>
            <a:xfrm>
              <a:off x="4826507" y="407060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4542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5">
              <a:extLst>
                <a:ext uri="{FF2B5EF4-FFF2-40B4-BE49-F238E27FC236}">
                  <a16:creationId xmlns:a16="http://schemas.microsoft.com/office/drawing/2014/main" id="{1E485D61-A78C-DBBC-AE07-B368E961B9CE}"/>
                </a:ext>
              </a:extLst>
            </p:cNvPr>
            <p:cNvSpPr/>
            <p:nvPr/>
          </p:nvSpPr>
          <p:spPr>
            <a:xfrm>
              <a:off x="4826507" y="4069080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4A46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6">
              <a:extLst>
                <a:ext uri="{FF2B5EF4-FFF2-40B4-BE49-F238E27FC236}">
                  <a16:creationId xmlns:a16="http://schemas.microsoft.com/office/drawing/2014/main" id="{DBC37341-F420-5197-69E8-13822A6741B4}"/>
                </a:ext>
              </a:extLst>
            </p:cNvPr>
            <p:cNvSpPr/>
            <p:nvPr/>
          </p:nvSpPr>
          <p:spPr>
            <a:xfrm>
              <a:off x="4826507" y="406755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14E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7">
              <a:extLst>
                <a:ext uri="{FF2B5EF4-FFF2-40B4-BE49-F238E27FC236}">
                  <a16:creationId xmlns:a16="http://schemas.microsoft.com/office/drawing/2014/main" id="{69B4CC62-1A55-C035-6C17-F6178B8DB26C}"/>
                </a:ext>
              </a:extLst>
            </p:cNvPr>
            <p:cNvSpPr/>
            <p:nvPr/>
          </p:nvSpPr>
          <p:spPr>
            <a:xfrm>
              <a:off x="4826507" y="406603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653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68">
              <a:extLst>
                <a:ext uri="{FF2B5EF4-FFF2-40B4-BE49-F238E27FC236}">
                  <a16:creationId xmlns:a16="http://schemas.microsoft.com/office/drawing/2014/main" id="{79A64F61-5057-34D4-0ECE-092FFFA08883}"/>
                </a:ext>
              </a:extLst>
            </p:cNvPr>
            <p:cNvSpPr/>
            <p:nvPr/>
          </p:nvSpPr>
          <p:spPr>
            <a:xfrm>
              <a:off x="4826507" y="4064508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B57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69">
              <a:extLst>
                <a:ext uri="{FF2B5EF4-FFF2-40B4-BE49-F238E27FC236}">
                  <a16:creationId xmlns:a16="http://schemas.microsoft.com/office/drawing/2014/main" id="{6FDB73DC-1C3C-56A3-4E59-9522F5185408}"/>
                </a:ext>
              </a:extLst>
            </p:cNvPr>
            <p:cNvSpPr/>
            <p:nvPr/>
          </p:nvSpPr>
          <p:spPr>
            <a:xfrm>
              <a:off x="4826507" y="4061460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5F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0">
              <a:extLst>
                <a:ext uri="{FF2B5EF4-FFF2-40B4-BE49-F238E27FC236}">
                  <a16:creationId xmlns:a16="http://schemas.microsoft.com/office/drawing/2014/main" id="{DCE8082A-D304-C330-6BDD-3E12B057A778}"/>
                </a:ext>
              </a:extLst>
            </p:cNvPr>
            <p:cNvSpPr/>
            <p:nvPr/>
          </p:nvSpPr>
          <p:spPr>
            <a:xfrm>
              <a:off x="4826507" y="4059936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46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1">
              <a:extLst>
                <a:ext uri="{FF2B5EF4-FFF2-40B4-BE49-F238E27FC236}">
                  <a16:creationId xmlns:a16="http://schemas.microsoft.com/office/drawing/2014/main" id="{D88BA5AB-6B21-AB89-3C43-FB6CB6B233AF}"/>
                </a:ext>
              </a:extLst>
            </p:cNvPr>
            <p:cNvSpPr/>
            <p:nvPr/>
          </p:nvSpPr>
          <p:spPr>
            <a:xfrm>
              <a:off x="4826507" y="405841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B69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2">
              <a:extLst>
                <a:ext uri="{FF2B5EF4-FFF2-40B4-BE49-F238E27FC236}">
                  <a16:creationId xmlns:a16="http://schemas.microsoft.com/office/drawing/2014/main" id="{640D08CC-DCD4-F2AC-3EFE-2AEE8709BDC8}"/>
                </a:ext>
              </a:extLst>
            </p:cNvPr>
            <p:cNvSpPr/>
            <p:nvPr/>
          </p:nvSpPr>
          <p:spPr>
            <a:xfrm>
              <a:off x="4826507" y="405536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6D6C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3">
              <a:extLst>
                <a:ext uri="{FF2B5EF4-FFF2-40B4-BE49-F238E27FC236}">
                  <a16:creationId xmlns:a16="http://schemas.microsoft.com/office/drawing/2014/main" id="{0F0245EE-16C3-B0D7-AEE8-4FDF1CED3476}"/>
                </a:ext>
              </a:extLst>
            </p:cNvPr>
            <p:cNvSpPr/>
            <p:nvPr/>
          </p:nvSpPr>
          <p:spPr>
            <a:xfrm>
              <a:off x="4826507" y="4053840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471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4">
              <a:extLst>
                <a:ext uri="{FF2B5EF4-FFF2-40B4-BE49-F238E27FC236}">
                  <a16:creationId xmlns:a16="http://schemas.microsoft.com/office/drawing/2014/main" id="{40DCE148-0B10-62B2-A3CE-A65ACC49A21E}"/>
                </a:ext>
              </a:extLst>
            </p:cNvPr>
            <p:cNvSpPr/>
            <p:nvPr/>
          </p:nvSpPr>
          <p:spPr>
            <a:xfrm>
              <a:off x="4826507" y="4050792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877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5">
              <a:extLst>
                <a:ext uri="{FF2B5EF4-FFF2-40B4-BE49-F238E27FC236}">
                  <a16:creationId xmlns:a16="http://schemas.microsoft.com/office/drawing/2014/main" id="{A00FE5F8-EEE0-620C-4C79-CCAC029C634F}"/>
                </a:ext>
              </a:extLst>
            </p:cNvPr>
            <p:cNvSpPr/>
            <p:nvPr/>
          </p:nvSpPr>
          <p:spPr>
            <a:xfrm>
              <a:off x="4826507" y="404926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7D7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6">
              <a:extLst>
                <a:ext uri="{FF2B5EF4-FFF2-40B4-BE49-F238E27FC236}">
                  <a16:creationId xmlns:a16="http://schemas.microsoft.com/office/drawing/2014/main" id="{C535E6AE-751E-080F-CDB7-4396FDBF73D9}"/>
                </a:ext>
              </a:extLst>
            </p:cNvPr>
            <p:cNvSpPr/>
            <p:nvPr/>
          </p:nvSpPr>
          <p:spPr>
            <a:xfrm>
              <a:off x="4826507" y="4047744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3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7">
              <a:extLst>
                <a:ext uri="{FF2B5EF4-FFF2-40B4-BE49-F238E27FC236}">
                  <a16:creationId xmlns:a16="http://schemas.microsoft.com/office/drawing/2014/main" id="{818C3CD1-D646-02BD-24B8-9BFDAB0B30DE}"/>
                </a:ext>
              </a:extLst>
            </p:cNvPr>
            <p:cNvSpPr/>
            <p:nvPr/>
          </p:nvSpPr>
          <p:spPr>
            <a:xfrm>
              <a:off x="4826507" y="404622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6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78">
              <a:extLst>
                <a:ext uri="{FF2B5EF4-FFF2-40B4-BE49-F238E27FC236}">
                  <a16:creationId xmlns:a16="http://schemas.microsoft.com/office/drawing/2014/main" id="{7B4C5361-4B9D-7671-6E42-8C689515F22D}"/>
                </a:ext>
              </a:extLst>
            </p:cNvPr>
            <p:cNvSpPr/>
            <p:nvPr/>
          </p:nvSpPr>
          <p:spPr>
            <a:xfrm>
              <a:off x="4826507" y="404469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8B8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79">
              <a:extLst>
                <a:ext uri="{FF2B5EF4-FFF2-40B4-BE49-F238E27FC236}">
                  <a16:creationId xmlns:a16="http://schemas.microsoft.com/office/drawing/2014/main" id="{D1E4F81B-9973-7CC9-AA41-E7BEA7E5B4B8}"/>
                </a:ext>
              </a:extLst>
            </p:cNvPr>
            <p:cNvSpPr/>
            <p:nvPr/>
          </p:nvSpPr>
          <p:spPr>
            <a:xfrm>
              <a:off x="4826507" y="404164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291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0">
              <a:extLst>
                <a:ext uri="{FF2B5EF4-FFF2-40B4-BE49-F238E27FC236}">
                  <a16:creationId xmlns:a16="http://schemas.microsoft.com/office/drawing/2014/main" id="{1074BCF4-6A25-1AD7-8340-1F835FB9F945}"/>
                </a:ext>
              </a:extLst>
            </p:cNvPr>
            <p:cNvSpPr/>
            <p:nvPr/>
          </p:nvSpPr>
          <p:spPr>
            <a:xfrm>
              <a:off x="4826507" y="404012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79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1">
              <a:extLst>
                <a:ext uri="{FF2B5EF4-FFF2-40B4-BE49-F238E27FC236}">
                  <a16:creationId xmlns:a16="http://schemas.microsoft.com/office/drawing/2014/main" id="{8FD9CB20-F838-41AD-A6F3-1E8306A3629F}"/>
                </a:ext>
              </a:extLst>
            </p:cNvPr>
            <p:cNvSpPr/>
            <p:nvPr/>
          </p:nvSpPr>
          <p:spPr>
            <a:xfrm>
              <a:off x="4826507" y="403860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2">
              <a:extLst>
                <a:ext uri="{FF2B5EF4-FFF2-40B4-BE49-F238E27FC236}">
                  <a16:creationId xmlns:a16="http://schemas.microsoft.com/office/drawing/2014/main" id="{D698F2B7-A38E-409A-6C11-EDFF84AC8A1C}"/>
                </a:ext>
              </a:extLst>
            </p:cNvPr>
            <p:cNvSpPr/>
            <p:nvPr/>
          </p:nvSpPr>
          <p:spPr>
            <a:xfrm>
              <a:off x="4826507" y="403707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1A0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3">
              <a:extLst>
                <a:ext uri="{FF2B5EF4-FFF2-40B4-BE49-F238E27FC236}">
                  <a16:creationId xmlns:a16="http://schemas.microsoft.com/office/drawing/2014/main" id="{3784B447-21DE-D3CB-9C82-3CAE0B913927}"/>
                </a:ext>
              </a:extLst>
            </p:cNvPr>
            <p:cNvSpPr/>
            <p:nvPr/>
          </p:nvSpPr>
          <p:spPr>
            <a:xfrm>
              <a:off x="4826507" y="4034028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8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4">
              <a:extLst>
                <a:ext uri="{FF2B5EF4-FFF2-40B4-BE49-F238E27FC236}">
                  <a16:creationId xmlns:a16="http://schemas.microsoft.com/office/drawing/2014/main" id="{EBFD596F-39F8-4200-C631-3D31295D8BD9}"/>
                </a:ext>
              </a:extLst>
            </p:cNvPr>
            <p:cNvSpPr/>
            <p:nvPr/>
          </p:nvSpPr>
          <p:spPr>
            <a:xfrm>
              <a:off x="4826507" y="403250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ADA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5">
              <a:extLst>
                <a:ext uri="{FF2B5EF4-FFF2-40B4-BE49-F238E27FC236}">
                  <a16:creationId xmlns:a16="http://schemas.microsoft.com/office/drawing/2014/main" id="{B161A748-BA12-3C15-664A-3FC5B7856657}"/>
                </a:ext>
              </a:extLst>
            </p:cNvPr>
            <p:cNvSpPr/>
            <p:nvPr/>
          </p:nvSpPr>
          <p:spPr>
            <a:xfrm>
              <a:off x="4826507" y="4030980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B5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6">
              <a:extLst>
                <a:ext uri="{FF2B5EF4-FFF2-40B4-BE49-F238E27FC236}">
                  <a16:creationId xmlns:a16="http://schemas.microsoft.com/office/drawing/2014/main" id="{AFACBF6A-247A-BBC2-E709-2DBFCC7A849D}"/>
                </a:ext>
              </a:extLst>
            </p:cNvPr>
            <p:cNvSpPr/>
            <p:nvPr/>
          </p:nvSpPr>
          <p:spPr>
            <a:xfrm>
              <a:off x="4826507" y="402945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B9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7">
              <a:extLst>
                <a:ext uri="{FF2B5EF4-FFF2-40B4-BE49-F238E27FC236}">
                  <a16:creationId xmlns:a16="http://schemas.microsoft.com/office/drawing/2014/main" id="{BAF6A895-35BF-2752-A416-B13410C99E12}"/>
                </a:ext>
              </a:extLst>
            </p:cNvPr>
            <p:cNvSpPr/>
            <p:nvPr/>
          </p:nvSpPr>
          <p:spPr>
            <a:xfrm>
              <a:off x="4826507" y="4027932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C2C2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88">
              <a:extLst>
                <a:ext uri="{FF2B5EF4-FFF2-40B4-BE49-F238E27FC236}">
                  <a16:creationId xmlns:a16="http://schemas.microsoft.com/office/drawing/2014/main" id="{FE7F9B22-BDBB-7AA3-C0ED-A309DF95C805}"/>
                </a:ext>
              </a:extLst>
            </p:cNvPr>
            <p:cNvSpPr/>
            <p:nvPr/>
          </p:nvSpPr>
          <p:spPr>
            <a:xfrm>
              <a:off x="4826507" y="4024884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C9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89">
              <a:extLst>
                <a:ext uri="{FF2B5EF4-FFF2-40B4-BE49-F238E27FC236}">
                  <a16:creationId xmlns:a16="http://schemas.microsoft.com/office/drawing/2014/main" id="{A68AE82B-F01E-8DF4-147B-B8215D432865}"/>
                </a:ext>
              </a:extLst>
            </p:cNvPr>
            <p:cNvSpPr/>
            <p:nvPr/>
          </p:nvSpPr>
          <p:spPr>
            <a:xfrm>
              <a:off x="4826507" y="4023360"/>
              <a:ext cx="368935" cy="5080"/>
            </a:xfrm>
            <a:custGeom>
              <a:avLst/>
              <a:gdLst/>
              <a:ahLst/>
              <a:cxnLst/>
              <a:rect l="l" t="t" r="r" b="b"/>
              <a:pathLst>
                <a:path w="368935" h="5079">
                  <a:moveTo>
                    <a:pt x="368808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68808" y="4571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1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0">
              <a:extLst>
                <a:ext uri="{FF2B5EF4-FFF2-40B4-BE49-F238E27FC236}">
                  <a16:creationId xmlns:a16="http://schemas.microsoft.com/office/drawing/2014/main" id="{CD4BC68F-B5A1-37C6-B77A-5708F544478A}"/>
                </a:ext>
              </a:extLst>
            </p:cNvPr>
            <p:cNvSpPr/>
            <p:nvPr/>
          </p:nvSpPr>
          <p:spPr>
            <a:xfrm>
              <a:off x="4826507" y="4021836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368808" y="3047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D6D6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1">
              <a:extLst>
                <a:ext uri="{FF2B5EF4-FFF2-40B4-BE49-F238E27FC236}">
                  <a16:creationId xmlns:a16="http://schemas.microsoft.com/office/drawing/2014/main" id="{903B9BCF-85F0-1CF9-A8F5-9A602109E920}"/>
                </a:ext>
              </a:extLst>
            </p:cNvPr>
            <p:cNvSpPr/>
            <p:nvPr/>
          </p:nvSpPr>
          <p:spPr>
            <a:xfrm>
              <a:off x="4826507" y="4014215"/>
              <a:ext cx="368935" cy="6350"/>
            </a:xfrm>
            <a:custGeom>
              <a:avLst/>
              <a:gdLst/>
              <a:ahLst/>
              <a:cxnLst/>
              <a:rect l="l" t="t" r="r" b="b"/>
              <a:pathLst>
                <a:path w="368935" h="6350">
                  <a:moveTo>
                    <a:pt x="36880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368808" y="6096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2">
              <a:extLst>
                <a:ext uri="{FF2B5EF4-FFF2-40B4-BE49-F238E27FC236}">
                  <a16:creationId xmlns:a16="http://schemas.microsoft.com/office/drawing/2014/main" id="{EAA6B8C2-657B-0745-DC9B-2C39AF610D68}"/>
                </a:ext>
              </a:extLst>
            </p:cNvPr>
            <p:cNvSpPr/>
            <p:nvPr/>
          </p:nvSpPr>
          <p:spPr>
            <a:xfrm>
              <a:off x="4826508" y="4014215"/>
              <a:ext cx="368935" cy="3175"/>
            </a:xfrm>
            <a:custGeom>
              <a:avLst/>
              <a:gdLst/>
              <a:ahLst/>
              <a:cxnLst/>
              <a:rect l="l" t="t" r="r" b="b"/>
              <a:pathLst>
                <a:path w="368935" h="3175">
                  <a:moveTo>
                    <a:pt x="368808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3048"/>
                  </a:lnTo>
                  <a:lnTo>
                    <a:pt x="368808" y="3048"/>
                  </a:lnTo>
                  <a:lnTo>
                    <a:pt x="368808" y="1524"/>
                  </a:lnTo>
                  <a:lnTo>
                    <a:pt x="368808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3">
              <a:extLst>
                <a:ext uri="{FF2B5EF4-FFF2-40B4-BE49-F238E27FC236}">
                  <a16:creationId xmlns:a16="http://schemas.microsoft.com/office/drawing/2014/main" id="{CB3B4DF7-73A3-BBAF-9594-1FAA55722A92}"/>
                </a:ext>
              </a:extLst>
            </p:cNvPr>
            <p:cNvSpPr/>
            <p:nvPr/>
          </p:nvSpPr>
          <p:spPr>
            <a:xfrm>
              <a:off x="4827269" y="4014977"/>
              <a:ext cx="368935" cy="71755"/>
            </a:xfrm>
            <a:custGeom>
              <a:avLst/>
              <a:gdLst/>
              <a:ahLst/>
              <a:cxnLst/>
              <a:rect l="l" t="t" r="r" b="b"/>
              <a:pathLst>
                <a:path w="368935" h="71754">
                  <a:moveTo>
                    <a:pt x="0" y="71628"/>
                  </a:moveTo>
                  <a:lnTo>
                    <a:pt x="368808" y="71628"/>
                  </a:lnTo>
                  <a:lnTo>
                    <a:pt x="368808" y="0"/>
                  </a:lnTo>
                  <a:lnTo>
                    <a:pt x="0" y="0"/>
                  </a:lnTo>
                  <a:lnTo>
                    <a:pt x="0" y="7162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4">
              <a:extLst>
                <a:ext uri="{FF2B5EF4-FFF2-40B4-BE49-F238E27FC236}">
                  <a16:creationId xmlns:a16="http://schemas.microsoft.com/office/drawing/2014/main" id="{3AE6F857-B83E-1DA7-A20C-EB24CE1F010C}"/>
                </a:ext>
              </a:extLst>
            </p:cNvPr>
            <p:cNvSpPr/>
            <p:nvPr/>
          </p:nvSpPr>
          <p:spPr>
            <a:xfrm>
              <a:off x="4828793" y="3946397"/>
              <a:ext cx="367665" cy="139065"/>
            </a:xfrm>
            <a:custGeom>
              <a:avLst/>
              <a:gdLst/>
              <a:ahLst/>
              <a:cxnLst/>
              <a:rect l="l" t="t" r="r" b="b"/>
              <a:pathLst>
                <a:path w="367664" h="139064">
                  <a:moveTo>
                    <a:pt x="0" y="138683"/>
                  </a:moveTo>
                  <a:lnTo>
                    <a:pt x="367284" y="138683"/>
                  </a:lnTo>
                  <a:lnTo>
                    <a:pt x="367284" y="0"/>
                  </a:lnTo>
                  <a:lnTo>
                    <a:pt x="0" y="0"/>
                  </a:lnTo>
                  <a:lnTo>
                    <a:pt x="0" y="138683"/>
                  </a:lnTo>
                  <a:close/>
                </a:path>
              </a:pathLst>
            </a:custGeom>
            <a:ln w="3175">
              <a:solidFill>
                <a:srgbClr val="1F1A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5">
              <a:extLst>
                <a:ext uri="{FF2B5EF4-FFF2-40B4-BE49-F238E27FC236}">
                  <a16:creationId xmlns:a16="http://schemas.microsoft.com/office/drawing/2014/main" id="{1DA05E61-92A9-BF51-68A8-376856CF4C6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5980" y="3925823"/>
              <a:ext cx="161544" cy="161544"/>
            </a:xfrm>
            <a:prstGeom prst="rect">
              <a:avLst/>
            </a:prstGeom>
          </p:spPr>
        </p:pic>
      </p:grpSp>
      <p:grpSp>
        <p:nvGrpSpPr>
          <p:cNvPr id="200" name="object 196">
            <a:extLst>
              <a:ext uri="{FF2B5EF4-FFF2-40B4-BE49-F238E27FC236}">
                <a16:creationId xmlns:a16="http://schemas.microsoft.com/office/drawing/2014/main" id="{FEE8CF5E-AB84-995A-49F8-27ABB127001D}"/>
              </a:ext>
            </a:extLst>
          </p:cNvPr>
          <p:cNvGrpSpPr/>
          <p:nvPr/>
        </p:nvGrpSpPr>
        <p:grpSpPr>
          <a:xfrm>
            <a:off x="181356" y="2932300"/>
            <a:ext cx="4319270" cy="2755900"/>
            <a:chOff x="181355" y="2316479"/>
            <a:chExt cx="4319270" cy="2755900"/>
          </a:xfrm>
        </p:grpSpPr>
        <p:sp>
          <p:nvSpPr>
            <p:cNvPr id="201" name="object 197">
              <a:extLst>
                <a:ext uri="{FF2B5EF4-FFF2-40B4-BE49-F238E27FC236}">
                  <a16:creationId xmlns:a16="http://schemas.microsoft.com/office/drawing/2014/main" id="{B9C27E67-304B-C3B6-55A8-7E2A9033CA69}"/>
                </a:ext>
              </a:extLst>
            </p:cNvPr>
            <p:cNvSpPr/>
            <p:nvPr/>
          </p:nvSpPr>
          <p:spPr>
            <a:xfrm>
              <a:off x="187451" y="2322575"/>
              <a:ext cx="4305300" cy="2741930"/>
            </a:xfrm>
            <a:custGeom>
              <a:avLst/>
              <a:gdLst/>
              <a:ahLst/>
              <a:cxnLst/>
              <a:rect l="l" t="t" r="r" b="b"/>
              <a:pathLst>
                <a:path w="4305300" h="2741929">
                  <a:moveTo>
                    <a:pt x="4305300" y="0"/>
                  </a:moveTo>
                  <a:lnTo>
                    <a:pt x="0" y="0"/>
                  </a:lnTo>
                  <a:lnTo>
                    <a:pt x="0" y="2741676"/>
                  </a:lnTo>
                  <a:lnTo>
                    <a:pt x="4305300" y="2741676"/>
                  </a:lnTo>
                  <a:lnTo>
                    <a:pt x="4305300" y="0"/>
                  </a:lnTo>
                  <a:close/>
                </a:path>
              </a:pathLst>
            </a:custGeom>
            <a:solidFill>
              <a:srgbClr val="E4E3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198">
              <a:extLst>
                <a:ext uri="{FF2B5EF4-FFF2-40B4-BE49-F238E27FC236}">
                  <a16:creationId xmlns:a16="http://schemas.microsoft.com/office/drawing/2014/main" id="{21E63E2E-D66A-7D33-84F2-FD36AA7DB1B8}"/>
                </a:ext>
              </a:extLst>
            </p:cNvPr>
            <p:cNvSpPr/>
            <p:nvPr/>
          </p:nvSpPr>
          <p:spPr>
            <a:xfrm>
              <a:off x="181356" y="2316479"/>
              <a:ext cx="4319270" cy="2755900"/>
            </a:xfrm>
            <a:custGeom>
              <a:avLst/>
              <a:gdLst/>
              <a:ahLst/>
              <a:cxnLst/>
              <a:rect l="l" t="t" r="r" b="b"/>
              <a:pathLst>
                <a:path w="4319270" h="2755900">
                  <a:moveTo>
                    <a:pt x="4319016" y="0"/>
                  </a:moveTo>
                  <a:lnTo>
                    <a:pt x="4315968" y="0"/>
                  </a:lnTo>
                  <a:lnTo>
                    <a:pt x="4312666" y="0"/>
                  </a:lnTo>
                  <a:lnTo>
                    <a:pt x="4308348" y="0"/>
                  </a:lnTo>
                  <a:lnTo>
                    <a:pt x="4308348" y="10160"/>
                  </a:lnTo>
                  <a:lnTo>
                    <a:pt x="4308348" y="2744470"/>
                  </a:lnTo>
                  <a:lnTo>
                    <a:pt x="10668" y="2744470"/>
                  </a:lnTo>
                  <a:lnTo>
                    <a:pt x="10668" y="11176"/>
                  </a:lnTo>
                  <a:lnTo>
                    <a:pt x="10668" y="10160"/>
                  </a:lnTo>
                  <a:lnTo>
                    <a:pt x="4308348" y="10160"/>
                  </a:lnTo>
                  <a:lnTo>
                    <a:pt x="4308348" y="0"/>
                  </a:lnTo>
                  <a:lnTo>
                    <a:pt x="7048" y="0"/>
                  </a:lnTo>
                  <a:lnTo>
                    <a:pt x="7048" y="10160"/>
                  </a:lnTo>
                  <a:lnTo>
                    <a:pt x="6096" y="11176"/>
                  </a:lnTo>
                  <a:lnTo>
                    <a:pt x="6096" y="10160"/>
                  </a:lnTo>
                  <a:lnTo>
                    <a:pt x="7048" y="10160"/>
                  </a:lnTo>
                  <a:lnTo>
                    <a:pt x="7048" y="0"/>
                  </a:lnTo>
                  <a:lnTo>
                    <a:pt x="6096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747772"/>
                  </a:lnTo>
                  <a:lnTo>
                    <a:pt x="8737" y="2747772"/>
                  </a:lnTo>
                  <a:lnTo>
                    <a:pt x="8737" y="2749550"/>
                  </a:lnTo>
                  <a:lnTo>
                    <a:pt x="3568" y="2749550"/>
                  </a:lnTo>
                  <a:lnTo>
                    <a:pt x="3568" y="2752725"/>
                  </a:lnTo>
                  <a:lnTo>
                    <a:pt x="0" y="2749296"/>
                  </a:lnTo>
                  <a:lnTo>
                    <a:pt x="0" y="2755392"/>
                  </a:lnTo>
                  <a:lnTo>
                    <a:pt x="3568" y="2755392"/>
                  </a:lnTo>
                  <a:lnTo>
                    <a:pt x="3568" y="2755900"/>
                  </a:lnTo>
                  <a:lnTo>
                    <a:pt x="4311396" y="2755900"/>
                  </a:lnTo>
                  <a:lnTo>
                    <a:pt x="4311396" y="2749550"/>
                  </a:lnTo>
                  <a:lnTo>
                    <a:pt x="4311396" y="2744470"/>
                  </a:lnTo>
                  <a:lnTo>
                    <a:pt x="4312920" y="2744470"/>
                  </a:lnTo>
                  <a:lnTo>
                    <a:pt x="4312920" y="2755392"/>
                  </a:lnTo>
                  <a:lnTo>
                    <a:pt x="4319016" y="2755392"/>
                  </a:lnTo>
                  <a:lnTo>
                    <a:pt x="4319016" y="2749042"/>
                  </a:lnTo>
                  <a:lnTo>
                    <a:pt x="4319016" y="2744470"/>
                  </a:lnTo>
                  <a:lnTo>
                    <a:pt x="4319016" y="2744216"/>
                  </a:lnTo>
                  <a:lnTo>
                    <a:pt x="4319016" y="6350"/>
                  </a:lnTo>
                  <a:lnTo>
                    <a:pt x="4315968" y="6350"/>
                  </a:lnTo>
                  <a:lnTo>
                    <a:pt x="4315968" y="3175"/>
                  </a:lnTo>
                  <a:lnTo>
                    <a:pt x="4319016" y="6096"/>
                  </a:lnTo>
                  <a:lnTo>
                    <a:pt x="4319016" y="0"/>
                  </a:lnTo>
                  <a:close/>
                </a:path>
              </a:pathLst>
            </a:custGeom>
            <a:solidFill>
              <a:srgbClr val="1F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199">
              <a:extLst>
                <a:ext uri="{FF2B5EF4-FFF2-40B4-BE49-F238E27FC236}">
                  <a16:creationId xmlns:a16="http://schemas.microsoft.com/office/drawing/2014/main" id="{EE88207D-945F-8861-DB5A-32B411A4F08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4731" y="3075431"/>
              <a:ext cx="1891284" cy="1888235"/>
            </a:xfrm>
            <a:prstGeom prst="rect">
              <a:avLst/>
            </a:prstGeom>
          </p:spPr>
        </p:pic>
        <p:pic>
          <p:nvPicPr>
            <p:cNvPr id="204" name="object 200">
              <a:extLst>
                <a:ext uri="{FF2B5EF4-FFF2-40B4-BE49-F238E27FC236}">
                  <a16:creationId xmlns:a16="http://schemas.microsoft.com/office/drawing/2014/main" id="{0506FC03-AB69-D63A-AF14-82A36BAB68F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043" y="3796029"/>
              <a:ext cx="374904" cy="109982"/>
            </a:xfrm>
            <a:prstGeom prst="rect">
              <a:avLst/>
            </a:prstGeom>
          </p:spPr>
        </p:pic>
      </p:grpSp>
      <p:sp>
        <p:nvSpPr>
          <p:cNvPr id="205" name="object 201">
            <a:extLst>
              <a:ext uri="{FF2B5EF4-FFF2-40B4-BE49-F238E27FC236}">
                <a16:creationId xmlns:a16="http://schemas.microsoft.com/office/drawing/2014/main" id="{192E2D24-3BC5-760A-8557-1564F1C675FD}"/>
              </a:ext>
            </a:extLst>
          </p:cNvPr>
          <p:cNvSpPr txBox="1"/>
          <p:nvPr/>
        </p:nvSpPr>
        <p:spPr>
          <a:xfrm>
            <a:off x="187453" y="2599561"/>
            <a:ext cx="4302760" cy="913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Petites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molécules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&lt;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Symbol"/>
                <a:cs typeface="Symbol"/>
              </a:rPr>
              <a:t></a:t>
            </a:r>
            <a:r>
              <a:rPr sz="1800" b="1" spc="-20" dirty="0">
                <a:latin typeface="Arial"/>
                <a:cs typeface="Arial"/>
              </a:rPr>
              <a:t>/20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95"/>
              </a:spcBef>
            </a:pPr>
            <a:endParaRPr sz="1800">
              <a:latin typeface="Arial"/>
              <a:cs typeface="Arial"/>
            </a:endParaRPr>
          </a:p>
          <a:p>
            <a:pPr marL="25146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 MT"/>
                <a:cs typeface="Arial MT"/>
              </a:rPr>
              <a:t>Diffusion</a:t>
            </a:r>
            <a:r>
              <a:rPr sz="1800" spc="-9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Isotropique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06" name="object 202">
            <a:extLst>
              <a:ext uri="{FF2B5EF4-FFF2-40B4-BE49-F238E27FC236}">
                <a16:creationId xmlns:a16="http://schemas.microsoft.com/office/drawing/2014/main" id="{8166A942-2DBC-790D-1A2F-BBBDBD65C301}"/>
              </a:ext>
            </a:extLst>
          </p:cNvPr>
          <p:cNvGrpSpPr/>
          <p:nvPr/>
        </p:nvGrpSpPr>
        <p:grpSpPr>
          <a:xfrm>
            <a:off x="196596" y="2936872"/>
            <a:ext cx="4304030" cy="1786255"/>
            <a:chOff x="196595" y="2321051"/>
            <a:chExt cx="4304030" cy="1786255"/>
          </a:xfrm>
        </p:grpSpPr>
        <p:sp>
          <p:nvSpPr>
            <p:cNvPr id="207" name="object 203">
              <a:extLst>
                <a:ext uri="{FF2B5EF4-FFF2-40B4-BE49-F238E27FC236}">
                  <a16:creationId xmlns:a16="http://schemas.microsoft.com/office/drawing/2014/main" id="{615C3D2C-C667-F94F-6A64-0FAAB730A551}"/>
                </a:ext>
              </a:extLst>
            </p:cNvPr>
            <p:cNvSpPr/>
            <p:nvPr/>
          </p:nvSpPr>
          <p:spPr>
            <a:xfrm>
              <a:off x="769620" y="4005579"/>
              <a:ext cx="3312160" cy="27940"/>
            </a:xfrm>
            <a:custGeom>
              <a:avLst/>
              <a:gdLst/>
              <a:ahLst/>
              <a:cxnLst/>
              <a:rect l="l" t="t" r="r" b="b"/>
              <a:pathLst>
                <a:path w="3312160" h="27939">
                  <a:moveTo>
                    <a:pt x="331165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7940"/>
                  </a:lnTo>
                  <a:lnTo>
                    <a:pt x="3311652" y="27940"/>
                  </a:lnTo>
                  <a:lnTo>
                    <a:pt x="3311652" y="12700"/>
                  </a:lnTo>
                  <a:lnTo>
                    <a:pt x="3311652" y="0"/>
                  </a:lnTo>
                  <a:close/>
                </a:path>
              </a:pathLst>
            </a:custGeom>
            <a:solidFill>
              <a:srgbClr val="DC2B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4">
              <a:extLst>
                <a:ext uri="{FF2B5EF4-FFF2-40B4-BE49-F238E27FC236}">
                  <a16:creationId xmlns:a16="http://schemas.microsoft.com/office/drawing/2014/main" id="{EEEBAC1B-A231-7C23-0C83-5565EB09AFD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5260" y="3936491"/>
              <a:ext cx="193548" cy="164591"/>
            </a:xfrm>
            <a:prstGeom prst="rect">
              <a:avLst/>
            </a:prstGeom>
          </p:spPr>
        </p:pic>
        <p:pic>
          <p:nvPicPr>
            <p:cNvPr id="209" name="object 205">
              <a:extLst>
                <a:ext uri="{FF2B5EF4-FFF2-40B4-BE49-F238E27FC236}">
                  <a16:creationId xmlns:a16="http://schemas.microsoft.com/office/drawing/2014/main" id="{95D27285-0F86-7722-56FA-67274A107ED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5416" y="3979163"/>
              <a:ext cx="82296" cy="82296"/>
            </a:xfrm>
            <a:prstGeom prst="rect">
              <a:avLst/>
            </a:prstGeom>
          </p:spPr>
        </p:pic>
        <p:pic>
          <p:nvPicPr>
            <p:cNvPr id="210" name="object 206">
              <a:extLst>
                <a:ext uri="{FF2B5EF4-FFF2-40B4-BE49-F238E27FC236}">
                  <a16:creationId xmlns:a16="http://schemas.microsoft.com/office/drawing/2014/main" id="{9C923FED-FC5F-78B9-2A5E-C7783697FE6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0519" y="3950080"/>
              <a:ext cx="419100" cy="157225"/>
            </a:xfrm>
            <a:prstGeom prst="rect">
              <a:avLst/>
            </a:prstGeom>
          </p:spPr>
        </p:pic>
        <p:sp>
          <p:nvSpPr>
            <p:cNvPr id="211" name="object 207">
              <a:extLst>
                <a:ext uri="{FF2B5EF4-FFF2-40B4-BE49-F238E27FC236}">
                  <a16:creationId xmlns:a16="http://schemas.microsoft.com/office/drawing/2014/main" id="{5B459477-C724-E814-751C-407D7AB0DB17}"/>
                </a:ext>
              </a:extLst>
            </p:cNvPr>
            <p:cNvSpPr/>
            <p:nvPr/>
          </p:nvSpPr>
          <p:spPr>
            <a:xfrm>
              <a:off x="196596" y="2321051"/>
              <a:ext cx="4304030" cy="12065"/>
            </a:xfrm>
            <a:custGeom>
              <a:avLst/>
              <a:gdLst/>
              <a:ahLst/>
              <a:cxnLst/>
              <a:rect l="l" t="t" r="r" b="b"/>
              <a:pathLst>
                <a:path w="4304030" h="12064">
                  <a:moveTo>
                    <a:pt x="4303776" y="0"/>
                  </a:moveTo>
                  <a:lnTo>
                    <a:pt x="4297426" y="0"/>
                  </a:lnTo>
                  <a:lnTo>
                    <a:pt x="4297883" y="508"/>
                  </a:lnTo>
                  <a:lnTo>
                    <a:pt x="0" y="508"/>
                  </a:lnTo>
                  <a:lnTo>
                    <a:pt x="0" y="6858"/>
                  </a:lnTo>
                  <a:lnTo>
                    <a:pt x="0" y="11938"/>
                  </a:lnTo>
                  <a:lnTo>
                    <a:pt x="4294835" y="11938"/>
                  </a:lnTo>
                  <a:lnTo>
                    <a:pt x="4294835" y="6858"/>
                  </a:lnTo>
                  <a:lnTo>
                    <a:pt x="4300766" y="6858"/>
                  </a:lnTo>
                  <a:lnTo>
                    <a:pt x="4300766" y="3683"/>
                  </a:lnTo>
                  <a:lnTo>
                    <a:pt x="4303776" y="6985"/>
                  </a:lnTo>
                  <a:lnTo>
                    <a:pt x="4303776" y="0"/>
                  </a:lnTo>
                  <a:close/>
                </a:path>
              </a:pathLst>
            </a:custGeom>
            <a:solidFill>
              <a:srgbClr val="1F1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2" name="object 38">
            <a:extLst>
              <a:ext uri="{FF2B5EF4-FFF2-40B4-BE49-F238E27FC236}">
                <a16:creationId xmlns:a16="http://schemas.microsoft.com/office/drawing/2014/main" id="{04071131-1C12-971F-D1AD-CF7C9ACECE7C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4588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D703-CD7A-7503-BC72-48685868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82A0A26-4588-4790-5EE3-96E7E868A9AD}"/>
              </a:ext>
            </a:extLst>
          </p:cNvPr>
          <p:cNvSpPr txBox="1">
            <a:spLocks/>
          </p:cNvSpPr>
          <p:nvPr/>
        </p:nvSpPr>
        <p:spPr>
          <a:xfrm>
            <a:off x="113668" y="1257219"/>
            <a:ext cx="619569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/>
              <a:t>P(θ):</a:t>
            </a:r>
            <a:r>
              <a:rPr lang="fr-FR" spc="-70"/>
              <a:t> </a:t>
            </a:r>
            <a:r>
              <a:rPr lang="fr-FR"/>
              <a:t>fonction</a:t>
            </a:r>
            <a:r>
              <a:rPr lang="fr-FR" spc="-75"/>
              <a:t> </a:t>
            </a:r>
            <a:r>
              <a:rPr lang="fr-FR"/>
              <a:t>de</a:t>
            </a:r>
            <a:r>
              <a:rPr lang="fr-FR" spc="-70"/>
              <a:t> </a:t>
            </a:r>
            <a:r>
              <a:rPr lang="fr-FR"/>
              <a:t>la</a:t>
            </a:r>
            <a:r>
              <a:rPr lang="fr-FR" spc="-70"/>
              <a:t> </a:t>
            </a:r>
            <a:r>
              <a:rPr lang="fr-FR"/>
              <a:t>dépendance</a:t>
            </a:r>
            <a:r>
              <a:rPr lang="fr-FR" spc="-45"/>
              <a:t> </a:t>
            </a:r>
            <a:r>
              <a:rPr lang="fr-FR" spc="-10"/>
              <a:t>angulaire</a:t>
            </a:r>
            <a:endParaRPr lang="fr-FR" spc="-1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AFD3598-3344-33BF-80A5-649A2E6F1BF4}"/>
              </a:ext>
            </a:extLst>
          </p:cNvPr>
          <p:cNvSpPr/>
          <p:nvPr/>
        </p:nvSpPr>
        <p:spPr>
          <a:xfrm>
            <a:off x="1663322" y="5061124"/>
            <a:ext cx="5111750" cy="494030"/>
          </a:xfrm>
          <a:custGeom>
            <a:avLst/>
            <a:gdLst/>
            <a:ahLst/>
            <a:cxnLst/>
            <a:rect l="l" t="t" r="r" b="b"/>
            <a:pathLst>
              <a:path w="5111750" h="494029">
                <a:moveTo>
                  <a:pt x="0" y="493776"/>
                </a:moveTo>
                <a:lnTo>
                  <a:pt x="5111496" y="493776"/>
                </a:lnTo>
                <a:lnTo>
                  <a:pt x="5111496" y="0"/>
                </a:lnTo>
                <a:lnTo>
                  <a:pt x="0" y="0"/>
                </a:lnTo>
                <a:lnTo>
                  <a:pt x="0" y="493776"/>
                </a:lnTo>
                <a:close/>
              </a:path>
            </a:pathLst>
          </a:custGeom>
          <a:ln w="25908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4">
            <a:extLst>
              <a:ext uri="{FF2B5EF4-FFF2-40B4-BE49-F238E27FC236}">
                <a16:creationId xmlns:a16="http://schemas.microsoft.com/office/drawing/2014/main" id="{76741EE4-90BA-B2C1-04C1-8E6066FE95B8}"/>
              </a:ext>
            </a:extLst>
          </p:cNvPr>
          <p:cNvGrpSpPr/>
          <p:nvPr/>
        </p:nvGrpSpPr>
        <p:grpSpPr>
          <a:xfrm>
            <a:off x="2497712" y="2035221"/>
            <a:ext cx="3743325" cy="2809240"/>
            <a:chOff x="2656332" y="1255775"/>
            <a:chExt cx="3743325" cy="2809240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CF74AFB-9A1A-2EB7-2B91-C0D16085C6DB}"/>
                </a:ext>
              </a:extLst>
            </p:cNvPr>
            <p:cNvSpPr/>
            <p:nvPr/>
          </p:nvSpPr>
          <p:spPr>
            <a:xfrm>
              <a:off x="2871978" y="1617344"/>
              <a:ext cx="2508885" cy="2037714"/>
            </a:xfrm>
            <a:custGeom>
              <a:avLst/>
              <a:gdLst/>
              <a:ahLst/>
              <a:cxnLst/>
              <a:rect l="l" t="t" r="r" b="b"/>
              <a:pathLst>
                <a:path w="2508885" h="2037714">
                  <a:moveTo>
                    <a:pt x="0" y="0"/>
                  </a:moveTo>
                  <a:lnTo>
                    <a:pt x="21711" y="5870"/>
                  </a:lnTo>
                  <a:lnTo>
                    <a:pt x="46068" y="8590"/>
                  </a:lnTo>
                  <a:lnTo>
                    <a:pt x="73142" y="9336"/>
                  </a:lnTo>
                  <a:lnTo>
                    <a:pt x="103001" y="9284"/>
                  </a:lnTo>
                  <a:lnTo>
                    <a:pt x="135713" y="9612"/>
                  </a:lnTo>
                  <a:lnTo>
                    <a:pt x="209978" y="16113"/>
                  </a:lnTo>
                  <a:lnTo>
                    <a:pt x="251668" y="24638"/>
                  </a:lnTo>
                  <a:lnTo>
                    <a:pt x="296489" y="38250"/>
                  </a:lnTo>
                  <a:lnTo>
                    <a:pt x="344510" y="58123"/>
                  </a:lnTo>
                  <a:lnTo>
                    <a:pt x="395800" y="85436"/>
                  </a:lnTo>
                  <a:lnTo>
                    <a:pt x="450428" y="121364"/>
                  </a:lnTo>
                  <a:lnTo>
                    <a:pt x="508464" y="167084"/>
                  </a:lnTo>
                  <a:lnTo>
                    <a:pt x="569976" y="223774"/>
                  </a:lnTo>
                  <a:lnTo>
                    <a:pt x="617620" y="273589"/>
                  </a:lnTo>
                  <a:lnTo>
                    <a:pt x="669402" y="332511"/>
                  </a:lnTo>
                  <a:lnTo>
                    <a:pt x="696703" y="365064"/>
                  </a:lnTo>
                  <a:lnTo>
                    <a:pt x="724871" y="399507"/>
                  </a:lnTo>
                  <a:lnTo>
                    <a:pt x="753849" y="435710"/>
                  </a:lnTo>
                  <a:lnTo>
                    <a:pt x="783581" y="473544"/>
                  </a:lnTo>
                  <a:lnTo>
                    <a:pt x="814010" y="512881"/>
                  </a:lnTo>
                  <a:lnTo>
                    <a:pt x="845082" y="553591"/>
                  </a:lnTo>
                  <a:lnTo>
                    <a:pt x="876739" y="595545"/>
                  </a:lnTo>
                  <a:lnTo>
                    <a:pt x="908926" y="638615"/>
                  </a:lnTo>
                  <a:lnTo>
                    <a:pt x="941587" y="682672"/>
                  </a:lnTo>
                  <a:lnTo>
                    <a:pt x="974665" y="727585"/>
                  </a:lnTo>
                  <a:lnTo>
                    <a:pt x="1008105" y="773227"/>
                  </a:lnTo>
                  <a:lnTo>
                    <a:pt x="1041851" y="819468"/>
                  </a:lnTo>
                  <a:lnTo>
                    <a:pt x="1075846" y="866180"/>
                  </a:lnTo>
                  <a:lnTo>
                    <a:pt x="1110034" y="913233"/>
                  </a:lnTo>
                  <a:lnTo>
                    <a:pt x="1144360" y="960498"/>
                  </a:lnTo>
                  <a:lnTo>
                    <a:pt x="1178768" y="1007847"/>
                  </a:lnTo>
                  <a:lnTo>
                    <a:pt x="1213200" y="1055150"/>
                  </a:lnTo>
                  <a:lnTo>
                    <a:pt x="1247602" y="1102278"/>
                  </a:lnTo>
                  <a:lnTo>
                    <a:pt x="1281918" y="1149102"/>
                  </a:lnTo>
                  <a:lnTo>
                    <a:pt x="1316090" y="1195494"/>
                  </a:lnTo>
                  <a:lnTo>
                    <a:pt x="1350063" y="1241323"/>
                  </a:lnTo>
                  <a:lnTo>
                    <a:pt x="1383782" y="1286462"/>
                  </a:lnTo>
                  <a:lnTo>
                    <a:pt x="1417190" y="1330782"/>
                  </a:lnTo>
                  <a:lnTo>
                    <a:pt x="1450230" y="1374152"/>
                  </a:lnTo>
                  <a:lnTo>
                    <a:pt x="1482848" y="1416445"/>
                  </a:lnTo>
                  <a:lnTo>
                    <a:pt x="1514987" y="1457531"/>
                  </a:lnTo>
                  <a:lnTo>
                    <a:pt x="1546590" y="1497281"/>
                  </a:lnTo>
                  <a:lnTo>
                    <a:pt x="1577602" y="1535566"/>
                  </a:lnTo>
                  <a:lnTo>
                    <a:pt x="1607967" y="1572257"/>
                  </a:lnTo>
                  <a:lnTo>
                    <a:pt x="1637629" y="1607226"/>
                  </a:lnTo>
                  <a:lnTo>
                    <a:pt x="1666532" y="1640343"/>
                  </a:lnTo>
                  <a:lnTo>
                    <a:pt x="1694619" y="1671478"/>
                  </a:lnTo>
                  <a:lnTo>
                    <a:pt x="1721835" y="1700504"/>
                  </a:lnTo>
                  <a:lnTo>
                    <a:pt x="1773427" y="1751710"/>
                  </a:lnTo>
                  <a:lnTo>
                    <a:pt x="1829656" y="1801116"/>
                  </a:lnTo>
                  <a:lnTo>
                    <a:pt x="1884541" y="1843336"/>
                  </a:lnTo>
                  <a:lnTo>
                    <a:pt x="1938028" y="1878993"/>
                  </a:lnTo>
                  <a:lnTo>
                    <a:pt x="1990059" y="1908709"/>
                  </a:lnTo>
                  <a:lnTo>
                    <a:pt x="2040579" y="1933105"/>
                  </a:lnTo>
                  <a:lnTo>
                    <a:pt x="2089532" y="1952804"/>
                  </a:lnTo>
                  <a:lnTo>
                    <a:pt x="2136861" y="1968427"/>
                  </a:lnTo>
                  <a:lnTo>
                    <a:pt x="2182511" y="1980597"/>
                  </a:lnTo>
                  <a:lnTo>
                    <a:pt x="2226424" y="1989935"/>
                  </a:lnTo>
                  <a:lnTo>
                    <a:pt x="2268546" y="1997063"/>
                  </a:lnTo>
                  <a:lnTo>
                    <a:pt x="2308819" y="2002604"/>
                  </a:lnTo>
                  <a:lnTo>
                    <a:pt x="2347188" y="2007179"/>
                  </a:lnTo>
                  <a:lnTo>
                    <a:pt x="2383597" y="2011409"/>
                  </a:lnTo>
                  <a:lnTo>
                    <a:pt x="2417989" y="2015918"/>
                  </a:lnTo>
                  <a:lnTo>
                    <a:pt x="2450308" y="2021328"/>
                  </a:lnTo>
                  <a:lnTo>
                    <a:pt x="2480498" y="2028259"/>
                  </a:lnTo>
                  <a:lnTo>
                    <a:pt x="2508504" y="2037333"/>
                  </a:lnTo>
                </a:path>
              </a:pathLst>
            </a:custGeom>
            <a:ln w="19812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35223C-CED8-A9DB-142F-81BD2A553A0D}"/>
                </a:ext>
              </a:extLst>
            </p:cNvPr>
            <p:cNvSpPr/>
            <p:nvPr/>
          </p:nvSpPr>
          <p:spPr>
            <a:xfrm>
              <a:off x="2656332" y="1255775"/>
              <a:ext cx="3743325" cy="2809240"/>
            </a:xfrm>
            <a:custGeom>
              <a:avLst/>
              <a:gdLst/>
              <a:ahLst/>
              <a:cxnLst/>
              <a:rect l="l" t="t" r="r" b="b"/>
              <a:pathLst>
                <a:path w="3743325" h="2809240">
                  <a:moveTo>
                    <a:pt x="3742944" y="2590800"/>
                  </a:moveTo>
                  <a:lnTo>
                    <a:pt x="3730244" y="2584450"/>
                  </a:lnTo>
                  <a:lnTo>
                    <a:pt x="3666744" y="2552700"/>
                  </a:lnTo>
                  <a:lnTo>
                    <a:pt x="3666744" y="2584450"/>
                  </a:lnTo>
                  <a:lnTo>
                    <a:pt x="221234" y="2584450"/>
                  </a:lnTo>
                  <a:lnTo>
                    <a:pt x="221234" y="76200"/>
                  </a:lnTo>
                  <a:lnTo>
                    <a:pt x="252984" y="76200"/>
                  </a:lnTo>
                  <a:lnTo>
                    <a:pt x="246634" y="63500"/>
                  </a:lnTo>
                  <a:lnTo>
                    <a:pt x="214884" y="0"/>
                  </a:lnTo>
                  <a:lnTo>
                    <a:pt x="176784" y="76200"/>
                  </a:lnTo>
                  <a:lnTo>
                    <a:pt x="208534" y="76200"/>
                  </a:lnTo>
                  <a:lnTo>
                    <a:pt x="208534" y="2584450"/>
                  </a:lnTo>
                  <a:lnTo>
                    <a:pt x="0" y="2584450"/>
                  </a:lnTo>
                  <a:lnTo>
                    <a:pt x="0" y="2597150"/>
                  </a:lnTo>
                  <a:lnTo>
                    <a:pt x="208534" y="2597150"/>
                  </a:lnTo>
                  <a:lnTo>
                    <a:pt x="208534" y="2808732"/>
                  </a:lnTo>
                  <a:lnTo>
                    <a:pt x="221234" y="2808732"/>
                  </a:lnTo>
                  <a:lnTo>
                    <a:pt x="221234" y="2597150"/>
                  </a:lnTo>
                  <a:lnTo>
                    <a:pt x="3666744" y="2597150"/>
                  </a:lnTo>
                  <a:lnTo>
                    <a:pt x="3666744" y="2628900"/>
                  </a:lnTo>
                  <a:lnTo>
                    <a:pt x="3730244" y="2597150"/>
                  </a:lnTo>
                  <a:lnTo>
                    <a:pt x="3742944" y="2590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BAC58423-83D8-1253-7219-F2C31A2FC33B}"/>
                </a:ext>
              </a:extLst>
            </p:cNvPr>
            <p:cNvSpPr/>
            <p:nvPr/>
          </p:nvSpPr>
          <p:spPr>
            <a:xfrm>
              <a:off x="2714244" y="1630679"/>
              <a:ext cx="157480" cy="1973580"/>
            </a:xfrm>
            <a:custGeom>
              <a:avLst/>
              <a:gdLst/>
              <a:ahLst/>
              <a:cxnLst/>
              <a:rect l="l" t="t" r="r" b="b"/>
              <a:pathLst>
                <a:path w="157480" h="1973579">
                  <a:moveTo>
                    <a:pt x="15239" y="0"/>
                  </a:moveTo>
                  <a:lnTo>
                    <a:pt x="156972" y="0"/>
                  </a:lnTo>
                </a:path>
                <a:path w="157480" h="1973579">
                  <a:moveTo>
                    <a:pt x="0" y="1973580"/>
                  </a:moveTo>
                  <a:lnTo>
                    <a:pt x="143256" y="19735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3504A304-493A-EA76-D01D-D34202DA41D5}"/>
              </a:ext>
            </a:extLst>
          </p:cNvPr>
          <p:cNvSpPr txBox="1"/>
          <p:nvPr/>
        </p:nvSpPr>
        <p:spPr>
          <a:xfrm>
            <a:off x="2073278" y="1953053"/>
            <a:ext cx="506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15" dirty="0">
                <a:latin typeface="Arial MT"/>
                <a:cs typeface="Arial MT"/>
              </a:rPr>
              <a:t>P(θ)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C4154C2-75D0-4DAE-9A20-69CAA26B25D1}"/>
              </a:ext>
            </a:extLst>
          </p:cNvPr>
          <p:cNvSpPr txBox="1"/>
          <p:nvPr/>
        </p:nvSpPr>
        <p:spPr>
          <a:xfrm>
            <a:off x="2358774" y="2279519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FFD585FF-1956-E493-78DF-FF4947817F84}"/>
              </a:ext>
            </a:extLst>
          </p:cNvPr>
          <p:cNvSpPr txBox="1"/>
          <p:nvPr/>
        </p:nvSpPr>
        <p:spPr>
          <a:xfrm>
            <a:off x="223395" y="3432806"/>
            <a:ext cx="2243455" cy="1089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Déphasage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10"/>
              </a:spcBef>
            </a:pP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600" spc="-25" dirty="0">
                <a:latin typeface="Arial MT"/>
                <a:cs typeface="Arial MT"/>
              </a:rPr>
              <a:t>0,8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5" name="object 11">
            <a:extLst>
              <a:ext uri="{FF2B5EF4-FFF2-40B4-BE49-F238E27FC236}">
                <a16:creationId xmlns:a16="http://schemas.microsoft.com/office/drawing/2014/main" id="{E48A36A6-2EC3-9D53-7A57-2C9D07ED68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045" y="6206600"/>
            <a:ext cx="228600" cy="231647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DC675C6A-9047-8AA8-CB12-AFB6C49189B8}"/>
              </a:ext>
            </a:extLst>
          </p:cNvPr>
          <p:cNvSpPr txBox="1"/>
          <p:nvPr/>
        </p:nvSpPr>
        <p:spPr>
          <a:xfrm>
            <a:off x="1215133" y="4448594"/>
            <a:ext cx="6265545" cy="23768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8745" rIns="0" bIns="0" rtlCol="0">
            <a:spAutoFit/>
          </a:bodyPr>
          <a:lstStyle/>
          <a:p>
            <a:pPr marR="1349375" algn="r">
              <a:lnSpc>
                <a:spcPct val="100000"/>
              </a:lnSpc>
              <a:spcBef>
                <a:spcPts val="935"/>
              </a:spcBef>
            </a:pPr>
            <a:r>
              <a:rPr sz="2000" spc="-950" dirty="0">
                <a:latin typeface="Arial MT"/>
                <a:cs typeface="Arial MT"/>
              </a:rPr>
              <a:t>θ</a:t>
            </a:r>
            <a:endParaRPr sz="2000" dirty="0">
              <a:latin typeface="Arial MT"/>
              <a:cs typeface="Arial MT"/>
            </a:endParaRPr>
          </a:p>
          <a:p>
            <a:pPr marR="232410" algn="ctr">
              <a:lnSpc>
                <a:spcPct val="100000"/>
              </a:lnSpc>
              <a:spcBef>
                <a:spcPts val="1090"/>
              </a:spcBef>
            </a:pPr>
            <a:r>
              <a:rPr sz="2600" spc="-295" dirty="0">
                <a:latin typeface="Arial MT"/>
                <a:cs typeface="Arial MT"/>
              </a:rPr>
              <a:t>P(θ)</a:t>
            </a:r>
            <a:r>
              <a:rPr sz="2600" dirty="0">
                <a:latin typeface="Arial MT"/>
                <a:cs typeface="Arial MT"/>
              </a:rPr>
              <a:t> =</a:t>
            </a:r>
            <a:r>
              <a:rPr sz="2600" spc="-3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1-</a:t>
            </a:r>
            <a:r>
              <a:rPr sz="2600" spc="-15" dirty="0">
                <a:latin typeface="Arial MT"/>
                <a:cs typeface="Arial MT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□</a:t>
            </a:r>
            <a:r>
              <a:rPr sz="2600" spc="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Arial MT"/>
                <a:cs typeface="Arial MT"/>
              </a:rPr>
              <a:t>x</a:t>
            </a:r>
            <a:r>
              <a:rPr sz="2600" spc="-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(sin</a:t>
            </a:r>
            <a:r>
              <a:rPr sz="2550" spc="-15" baseline="26143" dirty="0">
                <a:latin typeface="Arial MT"/>
                <a:cs typeface="Arial MT"/>
              </a:rPr>
              <a:t>2</a:t>
            </a:r>
            <a:r>
              <a:rPr sz="2600" spc="-10" dirty="0">
                <a:latin typeface="Arial MT"/>
                <a:cs typeface="Arial MT"/>
              </a:rPr>
              <a:t>(θ/2)xRg</a:t>
            </a:r>
            <a:r>
              <a:rPr sz="2550" spc="-15" baseline="26143" dirty="0">
                <a:latin typeface="Arial MT"/>
                <a:cs typeface="Arial MT"/>
              </a:rPr>
              <a:t>2</a:t>
            </a:r>
            <a:r>
              <a:rPr sz="2600" spc="-10" dirty="0">
                <a:latin typeface="Arial MT"/>
                <a:cs typeface="Arial MT"/>
              </a:rPr>
              <a:t>)</a:t>
            </a:r>
            <a:endParaRPr sz="2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2600" dirty="0">
              <a:latin typeface="Arial MT"/>
              <a:cs typeface="Arial MT"/>
            </a:endParaRPr>
          </a:p>
          <a:p>
            <a:pPr marL="1203325" marR="17780" indent="-1178560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latin typeface="Calibri"/>
                <a:cs typeface="Calibri"/>
              </a:rPr>
              <a:t>La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mesure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dépendance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angulaire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permet </a:t>
            </a:r>
            <a:r>
              <a:rPr sz="2600" dirty="0">
                <a:latin typeface="Calibri"/>
                <a:cs typeface="Calibri"/>
              </a:rPr>
              <a:t>de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déterminer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la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taille: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Rg.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5D5A5E9B-3D9C-35F8-7BD8-3C5591EB59EB}"/>
              </a:ext>
            </a:extLst>
          </p:cNvPr>
          <p:cNvSpPr txBox="1"/>
          <p:nvPr/>
        </p:nvSpPr>
        <p:spPr>
          <a:xfrm>
            <a:off x="170970" y="2213352"/>
            <a:ext cx="16783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Ondes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phase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pour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=0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90B863FB-FDB3-E544-88B6-8C086492D6AE}"/>
              </a:ext>
            </a:extLst>
          </p:cNvPr>
          <p:cNvSpPr/>
          <p:nvPr/>
        </p:nvSpPr>
        <p:spPr>
          <a:xfrm>
            <a:off x="5537330" y="4940728"/>
            <a:ext cx="792480" cy="769620"/>
          </a:xfrm>
          <a:custGeom>
            <a:avLst/>
            <a:gdLst/>
            <a:ahLst/>
            <a:cxnLst/>
            <a:rect l="l" t="t" r="r" b="b"/>
            <a:pathLst>
              <a:path w="792479" h="769620">
                <a:moveTo>
                  <a:pt x="0" y="769620"/>
                </a:moveTo>
                <a:lnTo>
                  <a:pt x="792479" y="769620"/>
                </a:lnTo>
                <a:lnTo>
                  <a:pt x="792479" y="0"/>
                </a:lnTo>
                <a:lnTo>
                  <a:pt x="0" y="0"/>
                </a:lnTo>
                <a:lnTo>
                  <a:pt x="0" y="769620"/>
                </a:lnTo>
                <a:close/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8">
            <a:extLst>
              <a:ext uri="{FF2B5EF4-FFF2-40B4-BE49-F238E27FC236}">
                <a16:creationId xmlns:a16="http://schemas.microsoft.com/office/drawing/2014/main" id="{93CBF128-4A2F-F45A-CA26-003FEA6750B3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1101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1C70455-DD64-C747-2C80-3F0DBE98C51C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D335C-E353-1076-F82F-0B94AF1A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527CA65-39EF-FBE1-C7FE-B578EE1107D9}"/>
              </a:ext>
            </a:extLst>
          </p:cNvPr>
          <p:cNvSpPr txBox="1">
            <a:spLocks/>
          </p:cNvSpPr>
          <p:nvPr/>
        </p:nvSpPr>
        <p:spPr>
          <a:xfrm>
            <a:off x="169266" y="1359083"/>
            <a:ext cx="7533640" cy="2891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800" dirty="0" err="1"/>
              <a:t>Dépendence</a:t>
            </a:r>
            <a:r>
              <a:rPr lang="fr-FR" sz="1800" spc="-20" dirty="0"/>
              <a:t> </a:t>
            </a:r>
            <a:r>
              <a:rPr lang="fr-FR" sz="1800" dirty="0"/>
              <a:t>angulaire</a:t>
            </a:r>
            <a:r>
              <a:rPr lang="fr-FR" sz="1800" spc="-30" dirty="0"/>
              <a:t> </a:t>
            </a:r>
            <a:r>
              <a:rPr lang="fr-FR" sz="1800" dirty="0"/>
              <a:t>de</a:t>
            </a:r>
            <a:r>
              <a:rPr lang="fr-FR" sz="1800" spc="-50" dirty="0"/>
              <a:t> </a:t>
            </a:r>
            <a:r>
              <a:rPr lang="fr-FR" sz="1800" dirty="0"/>
              <a:t>la</a:t>
            </a:r>
            <a:r>
              <a:rPr lang="fr-FR" sz="1800" spc="-55" dirty="0"/>
              <a:t> </a:t>
            </a:r>
            <a:r>
              <a:rPr lang="fr-FR" sz="1800" dirty="0"/>
              <a:t>diffusion</a:t>
            </a:r>
            <a:r>
              <a:rPr lang="fr-FR" sz="1800" spc="-65" dirty="0"/>
              <a:t> </a:t>
            </a:r>
            <a:r>
              <a:rPr lang="fr-FR" sz="1800" dirty="0"/>
              <a:t>de</a:t>
            </a:r>
            <a:r>
              <a:rPr lang="fr-FR" sz="1800" spc="-60" dirty="0"/>
              <a:t> </a:t>
            </a:r>
            <a:r>
              <a:rPr lang="fr-FR" sz="1800" dirty="0"/>
              <a:t>la</a:t>
            </a:r>
            <a:r>
              <a:rPr lang="fr-FR" sz="1800" spc="-55" dirty="0"/>
              <a:t> </a:t>
            </a:r>
            <a:r>
              <a:rPr lang="fr-FR" sz="1800" spc="-10" dirty="0"/>
              <a:t>lumière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F11CC35-BB3E-F8F3-63C1-303999985E81}"/>
              </a:ext>
            </a:extLst>
          </p:cNvPr>
          <p:cNvSpPr txBox="1"/>
          <p:nvPr/>
        </p:nvSpPr>
        <p:spPr>
          <a:xfrm>
            <a:off x="169266" y="6268683"/>
            <a:ext cx="8375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interférences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intramoléculaires</a:t>
            </a:r>
            <a:r>
              <a:rPr sz="1800" spc="3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amènent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diminution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l’intensité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lumière </a:t>
            </a:r>
            <a:r>
              <a:rPr sz="1800" dirty="0">
                <a:latin typeface="Calibri"/>
                <a:cs typeface="Calibri"/>
              </a:rPr>
              <a:t>diffusée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lorsque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l’angle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diffusion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augmente.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B01C130E-9755-73A1-64ED-C7C4C8F44D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0558" y="3018499"/>
            <a:ext cx="3200400" cy="210769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FF4636D-C199-FAA6-0D7E-C1A76ED56489}"/>
              </a:ext>
            </a:extLst>
          </p:cNvPr>
          <p:cNvSpPr txBox="1"/>
          <p:nvPr/>
        </p:nvSpPr>
        <p:spPr>
          <a:xfrm>
            <a:off x="231140" y="1714337"/>
            <a:ext cx="7783830" cy="238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Principe</a:t>
            </a:r>
            <a:r>
              <a:rPr sz="2400" b="1" u="sng" spc="-40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 </a:t>
            </a:r>
            <a:r>
              <a:rPr sz="2400" b="1" u="sng" spc="-50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200" dirty="0">
                <a:latin typeface="Calibri"/>
                <a:cs typeface="Calibri"/>
              </a:rPr>
              <a:t>La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variation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angulaire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diffusée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est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directement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liée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à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la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taille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molécule.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2200">
              <a:latin typeface="Calibri"/>
              <a:cs typeface="Calibri"/>
            </a:endParaRPr>
          </a:p>
          <a:p>
            <a:pPr marL="3321050" marR="265747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Détecteur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0° </a:t>
            </a:r>
            <a:r>
              <a:rPr sz="2000" dirty="0">
                <a:latin typeface="Calibri"/>
                <a:cs typeface="Calibri"/>
              </a:rPr>
              <a:t>Lumière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diffusée: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phase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9B53ED17-41E0-3969-D8BB-255AC41EEC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26" y="3018499"/>
            <a:ext cx="3244596" cy="2241804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AF8C28C0-543F-C4E5-6281-FF68A5191353}"/>
              </a:ext>
            </a:extLst>
          </p:cNvPr>
          <p:cNvSpPr/>
          <p:nvPr/>
        </p:nvSpPr>
        <p:spPr>
          <a:xfrm>
            <a:off x="7795975" y="5779807"/>
            <a:ext cx="28257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0" y="0"/>
                </a:moveTo>
                <a:lnTo>
                  <a:pt x="282256" y="0"/>
                </a:lnTo>
              </a:path>
            </a:pathLst>
          </a:custGeom>
          <a:ln w="100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47D4EE9-A472-7ADF-E9C4-13E5FA9945C8}"/>
              </a:ext>
            </a:extLst>
          </p:cNvPr>
          <p:cNvSpPr txBox="1"/>
          <p:nvPr/>
        </p:nvSpPr>
        <p:spPr>
          <a:xfrm>
            <a:off x="6491002" y="5747289"/>
            <a:ext cx="58610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0" dirty="0">
                <a:latin typeface="Times New Roman"/>
                <a:cs typeface="Times New Roman"/>
              </a:rPr>
              <a:t>scattered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B8489E91-09D5-B769-2873-82EE965DF3B3}"/>
              </a:ext>
            </a:extLst>
          </p:cNvPr>
          <p:cNvSpPr txBox="1"/>
          <p:nvPr/>
        </p:nvSpPr>
        <p:spPr>
          <a:xfrm>
            <a:off x="8318832" y="5497632"/>
            <a:ext cx="499745" cy="424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950" i="1" spc="-145" dirty="0">
                <a:latin typeface="Times New Roman"/>
                <a:cs typeface="Times New Roman"/>
              </a:rPr>
              <a:t>P</a:t>
            </a:r>
            <a:r>
              <a:rPr sz="2600" spc="-145" dirty="0">
                <a:latin typeface="Symbol"/>
                <a:cs typeface="Symbol"/>
              </a:rPr>
              <a:t></a:t>
            </a:r>
            <a:r>
              <a:rPr sz="2100" spc="-145" dirty="0">
                <a:latin typeface="Symbol"/>
                <a:cs typeface="Symbol"/>
              </a:rPr>
              <a:t></a:t>
            </a:r>
            <a:r>
              <a:rPr sz="2100" spc="-195" dirty="0">
                <a:latin typeface="Times New Roman"/>
                <a:cs typeface="Times New Roman"/>
              </a:rPr>
              <a:t> </a:t>
            </a:r>
            <a:r>
              <a:rPr sz="2600" spc="-130" dirty="0">
                <a:latin typeface="Symbol"/>
                <a:cs typeface="Symbol"/>
              </a:rPr>
              <a:t></a:t>
            </a:r>
            <a:endParaRPr sz="2600">
              <a:latin typeface="Symbol"/>
              <a:cs typeface="Symbol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62F890E5-F6F7-B85A-7402-C113BC00C28D}"/>
              </a:ext>
            </a:extLst>
          </p:cNvPr>
          <p:cNvSpPr txBox="1"/>
          <p:nvPr/>
        </p:nvSpPr>
        <p:spPr>
          <a:xfrm>
            <a:off x="7805944" y="5774712"/>
            <a:ext cx="28003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i="1" spc="50" dirty="0">
                <a:latin typeface="Times New Roman"/>
                <a:cs typeface="Times New Roman"/>
              </a:rPr>
              <a:t>dc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0C4A01D-9EC7-0B6D-A616-9FFC0ED081EE}"/>
              </a:ext>
            </a:extLst>
          </p:cNvPr>
          <p:cNvSpPr txBox="1"/>
          <p:nvPr/>
        </p:nvSpPr>
        <p:spPr>
          <a:xfrm>
            <a:off x="7652961" y="5599109"/>
            <a:ext cx="56896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56565" algn="l"/>
              </a:tabLst>
            </a:pPr>
            <a:r>
              <a:rPr sz="1950" spc="-50" dirty="0">
                <a:latin typeface="Symbol"/>
                <a:cs typeface="Symbol"/>
              </a:rPr>
              <a:t>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spc="-50" dirty="0">
                <a:latin typeface="Symbol"/>
                <a:cs typeface="Symbol"/>
              </a:rPr>
              <a:t>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EBD34FA3-648E-D5A1-EB56-0A675C9E6359}"/>
              </a:ext>
            </a:extLst>
          </p:cNvPr>
          <p:cNvSpPr txBox="1"/>
          <p:nvPr/>
        </p:nvSpPr>
        <p:spPr>
          <a:xfrm>
            <a:off x="7652961" y="5804815"/>
            <a:ext cx="56896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56565" algn="l"/>
              </a:tabLst>
            </a:pPr>
            <a:r>
              <a:rPr sz="1950" spc="-50" dirty="0">
                <a:latin typeface="Symbol"/>
                <a:cs typeface="Symbol"/>
              </a:rPr>
              <a:t>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spc="-50" dirty="0">
                <a:latin typeface="Symbol"/>
                <a:cs typeface="Symbol"/>
              </a:rPr>
              <a:t></a:t>
            </a:r>
            <a:endParaRPr sz="1950">
              <a:latin typeface="Symbol"/>
              <a:cs typeface="Symbo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539C619F-B9F6-C0BD-D9C2-31098A7A20D2}"/>
              </a:ext>
            </a:extLst>
          </p:cNvPr>
          <p:cNvSpPr txBox="1"/>
          <p:nvPr/>
        </p:nvSpPr>
        <p:spPr>
          <a:xfrm>
            <a:off x="7627561" y="5419493"/>
            <a:ext cx="70421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2925" baseline="-4273" dirty="0">
                <a:latin typeface="Symbol"/>
                <a:cs typeface="Symbol"/>
              </a:rPr>
              <a:t></a:t>
            </a:r>
            <a:r>
              <a:rPr sz="2925" spc="-142" baseline="-4273" dirty="0">
                <a:latin typeface="Times New Roman"/>
                <a:cs typeface="Times New Roman"/>
              </a:rPr>
              <a:t> </a:t>
            </a:r>
            <a:r>
              <a:rPr sz="1950" i="1" spc="55" dirty="0">
                <a:latin typeface="Times New Roman"/>
                <a:cs typeface="Times New Roman"/>
              </a:rPr>
              <a:t>dn</a:t>
            </a:r>
            <a:r>
              <a:rPr sz="1950" i="1" spc="-215" dirty="0">
                <a:latin typeface="Times New Roman"/>
                <a:cs typeface="Times New Roman"/>
              </a:rPr>
              <a:t> </a:t>
            </a:r>
            <a:r>
              <a:rPr sz="2925" spc="37" baseline="-4273" dirty="0">
                <a:latin typeface="Symbol"/>
                <a:cs typeface="Symbol"/>
              </a:rPr>
              <a:t></a:t>
            </a:r>
            <a:r>
              <a:rPr sz="1725" spc="37" baseline="57971" dirty="0">
                <a:latin typeface="Times New Roman"/>
                <a:cs typeface="Times New Roman"/>
              </a:rPr>
              <a:t>2</a:t>
            </a:r>
            <a:endParaRPr sz="1725" baseline="57971">
              <a:latin typeface="Times New Roman"/>
              <a:cs typeface="Times New Roman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98FC9592-232E-D8BD-F553-978575D9010F}"/>
              </a:ext>
            </a:extLst>
          </p:cNvPr>
          <p:cNvSpPr txBox="1"/>
          <p:nvPr/>
        </p:nvSpPr>
        <p:spPr>
          <a:xfrm>
            <a:off x="6077933" y="5497632"/>
            <a:ext cx="1609090" cy="424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023619" algn="l"/>
              </a:tabLst>
            </a:pPr>
            <a:r>
              <a:rPr sz="1950" i="1" dirty="0">
                <a:latin typeface="Times New Roman"/>
                <a:cs typeface="Times New Roman"/>
              </a:rPr>
              <a:t>I</a:t>
            </a:r>
            <a:r>
              <a:rPr sz="1950" i="1" spc="-254" dirty="0">
                <a:latin typeface="Times New Roman"/>
                <a:cs typeface="Times New Roman"/>
              </a:rPr>
              <a:t> </a:t>
            </a:r>
            <a:r>
              <a:rPr sz="2600" spc="-245" dirty="0">
                <a:latin typeface="Symbol"/>
                <a:cs typeface="Symbol"/>
              </a:rPr>
              <a:t></a:t>
            </a:r>
            <a:r>
              <a:rPr sz="2100" spc="-245" dirty="0">
                <a:latin typeface="Symbol"/>
                <a:cs typeface="Symbol"/>
              </a:rPr>
              <a:t></a:t>
            </a:r>
            <a:r>
              <a:rPr sz="2100" spc="-204" dirty="0">
                <a:latin typeface="Times New Roman"/>
                <a:cs typeface="Times New Roman"/>
              </a:rPr>
              <a:t> </a:t>
            </a:r>
            <a:r>
              <a:rPr sz="2600" spc="-50" dirty="0">
                <a:latin typeface="Symbol"/>
                <a:cs typeface="Symbol"/>
              </a:rPr>
              <a:t></a:t>
            </a:r>
            <a:r>
              <a:rPr sz="2600" dirty="0">
                <a:latin typeface="Times New Roman"/>
                <a:cs typeface="Times New Roman"/>
              </a:rPr>
              <a:t>	</a:t>
            </a:r>
            <a:r>
              <a:rPr sz="1950" spc="55" dirty="0">
                <a:latin typeface="Symbol"/>
                <a:cs typeface="Symbol"/>
              </a:rPr>
              <a:t></a:t>
            </a:r>
            <a:r>
              <a:rPr sz="1950" spc="-45" dirty="0">
                <a:latin typeface="Times New Roman"/>
                <a:cs typeface="Times New Roman"/>
              </a:rPr>
              <a:t> </a:t>
            </a:r>
            <a:r>
              <a:rPr sz="1950" i="1" spc="25" dirty="0">
                <a:latin typeface="Times New Roman"/>
                <a:cs typeface="Times New Roman"/>
              </a:rPr>
              <a:t>Mc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CC4C869D-104A-DC74-7D17-1EDE0786D506}"/>
              </a:ext>
            </a:extLst>
          </p:cNvPr>
          <p:cNvSpPr txBox="1"/>
          <p:nvPr/>
        </p:nvSpPr>
        <p:spPr>
          <a:xfrm>
            <a:off x="2878302" y="4813263"/>
            <a:ext cx="28384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Détecteur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Ɵ°</a:t>
            </a:r>
            <a:endParaRPr sz="2000">
              <a:latin typeface="Calibri"/>
              <a:cs typeface="Calibri"/>
            </a:endParaRPr>
          </a:p>
          <a:p>
            <a:pPr marL="68580" marR="5080" indent="-5651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lumière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diffusée: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déphasée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somme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inférieure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38">
            <a:extLst>
              <a:ext uri="{FF2B5EF4-FFF2-40B4-BE49-F238E27FC236}">
                <a16:creationId xmlns:a16="http://schemas.microsoft.com/office/drawing/2014/main" id="{DBC6399F-DCC7-B730-9EA2-60008D117DCF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27227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8EDD-7F56-882A-7612-2646D16F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108F165-393C-C80B-8D52-4CF650B6AF61}"/>
              </a:ext>
            </a:extLst>
          </p:cNvPr>
          <p:cNvSpPr txBox="1">
            <a:spLocks/>
          </p:cNvSpPr>
          <p:nvPr/>
        </p:nvSpPr>
        <p:spPr>
          <a:xfrm>
            <a:off x="86665" y="1018686"/>
            <a:ext cx="8970670" cy="587340"/>
          </a:xfrm>
          <a:prstGeom prst="rect">
            <a:avLst/>
          </a:prstGeom>
        </p:spPr>
        <p:txBody>
          <a:bodyPr vert="horz" wrap="square" lIns="0" tIns="3073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544195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Equation</a:t>
            </a:r>
            <a:r>
              <a:rPr lang="fr-FR" sz="1800" spc="-45" dirty="0"/>
              <a:t> </a:t>
            </a:r>
            <a:r>
              <a:rPr lang="fr-FR" sz="1800" dirty="0"/>
              <a:t>de</a:t>
            </a:r>
            <a:r>
              <a:rPr lang="fr-FR" sz="1800" spc="-45" dirty="0"/>
              <a:t> </a:t>
            </a:r>
            <a:r>
              <a:rPr lang="fr-FR" sz="1800" dirty="0"/>
              <a:t>la</a:t>
            </a:r>
            <a:r>
              <a:rPr lang="fr-FR" sz="1800" spc="-45" dirty="0"/>
              <a:t> </a:t>
            </a:r>
            <a:r>
              <a:rPr lang="fr-FR" sz="1800" dirty="0"/>
              <a:t>Diffusion</a:t>
            </a:r>
            <a:r>
              <a:rPr lang="fr-FR" sz="1800" spc="-50" dirty="0"/>
              <a:t> </a:t>
            </a:r>
            <a:r>
              <a:rPr lang="fr-FR" sz="1800" dirty="0"/>
              <a:t>Statique</a:t>
            </a:r>
            <a:r>
              <a:rPr lang="fr-FR" sz="1800" spc="-5" dirty="0"/>
              <a:t> </a:t>
            </a:r>
            <a:r>
              <a:rPr lang="fr-FR" sz="1800" dirty="0"/>
              <a:t>de</a:t>
            </a:r>
            <a:r>
              <a:rPr lang="fr-FR" sz="1800" spc="-55" dirty="0"/>
              <a:t> </a:t>
            </a:r>
            <a:r>
              <a:rPr lang="fr-FR" sz="1800" dirty="0"/>
              <a:t>la</a:t>
            </a:r>
            <a:r>
              <a:rPr lang="fr-FR" sz="1800" spc="-40" dirty="0"/>
              <a:t> </a:t>
            </a:r>
            <a:r>
              <a:rPr lang="fr-FR" sz="1800" spc="-10" dirty="0"/>
              <a:t>lumière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F70FFD1-6167-1A65-2D76-E422BB3B43D1}"/>
              </a:ext>
            </a:extLst>
          </p:cNvPr>
          <p:cNvSpPr/>
          <p:nvPr/>
        </p:nvSpPr>
        <p:spPr>
          <a:xfrm>
            <a:off x="800797" y="1717740"/>
            <a:ext cx="7992109" cy="492759"/>
          </a:xfrm>
          <a:custGeom>
            <a:avLst/>
            <a:gdLst/>
            <a:ahLst/>
            <a:cxnLst/>
            <a:rect l="l" t="t" r="r" b="b"/>
            <a:pathLst>
              <a:path w="7992109" h="492760">
                <a:moveTo>
                  <a:pt x="0" y="492251"/>
                </a:moveTo>
                <a:lnTo>
                  <a:pt x="7991856" y="492251"/>
                </a:lnTo>
                <a:lnTo>
                  <a:pt x="7991856" y="0"/>
                </a:lnTo>
                <a:lnTo>
                  <a:pt x="0" y="0"/>
                </a:lnTo>
                <a:lnTo>
                  <a:pt x="0" y="492251"/>
                </a:lnTo>
                <a:close/>
              </a:path>
            </a:pathLst>
          </a:custGeom>
          <a:ln w="25907">
            <a:solidFill>
              <a:srgbClr val="00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05F4E16-1B0F-0B77-28F7-6C2101E51E6A}"/>
              </a:ext>
            </a:extLst>
          </p:cNvPr>
          <p:cNvSpPr txBox="1"/>
          <p:nvPr/>
        </p:nvSpPr>
        <p:spPr>
          <a:xfrm>
            <a:off x="900555" y="1627255"/>
            <a:ext cx="7839709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975" i="1" baseline="3144" dirty="0">
                <a:latin typeface="Times New Roman"/>
                <a:cs typeface="Times New Roman"/>
              </a:rPr>
              <a:t>I</a:t>
            </a:r>
            <a:r>
              <a:rPr sz="2325" baseline="-17921" dirty="0">
                <a:latin typeface="Times New Roman"/>
                <a:cs typeface="Times New Roman"/>
              </a:rPr>
              <a:t>scattered</a:t>
            </a:r>
            <a:r>
              <a:rPr sz="5250" baseline="2380" dirty="0">
                <a:latin typeface="Symbol"/>
                <a:cs typeface="Symbol"/>
              </a:rPr>
              <a:t></a:t>
            </a:r>
            <a:r>
              <a:rPr sz="4200" baseline="2976" dirty="0">
                <a:latin typeface="Symbol"/>
                <a:cs typeface="Symbol"/>
              </a:rPr>
              <a:t></a:t>
            </a:r>
            <a:r>
              <a:rPr sz="4200" spc="-345" baseline="2976" dirty="0">
                <a:latin typeface="Times New Roman"/>
                <a:cs typeface="Times New Roman"/>
              </a:rPr>
              <a:t> </a:t>
            </a:r>
            <a:r>
              <a:rPr sz="5250" spc="-307" baseline="2380" dirty="0">
                <a:latin typeface="Symbol"/>
                <a:cs typeface="Symbol"/>
              </a:rPr>
              <a:t></a:t>
            </a:r>
            <a:r>
              <a:rPr sz="5250" spc="-802" baseline="2380" dirty="0">
                <a:latin typeface="Times New Roman"/>
                <a:cs typeface="Times New Roman"/>
              </a:rPr>
              <a:t> </a:t>
            </a:r>
            <a:r>
              <a:rPr sz="3975" spc="-292" baseline="3144" dirty="0">
                <a:latin typeface="Symbol"/>
                <a:cs typeface="Symbol"/>
              </a:rPr>
              <a:t></a:t>
            </a:r>
            <a:r>
              <a:rPr sz="2600" spc="-195" dirty="0">
                <a:latin typeface="Arial MT"/>
                <a:cs typeface="Arial MT"/>
              </a:rPr>
              <a:t>R(θ)</a:t>
            </a:r>
            <a:r>
              <a:rPr sz="2600" spc="1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=</a:t>
            </a:r>
            <a:r>
              <a:rPr sz="2600" spc="4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K*</a:t>
            </a:r>
            <a:r>
              <a:rPr sz="2600" spc="2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x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C</a:t>
            </a:r>
            <a:r>
              <a:rPr sz="2600" spc="4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x</a:t>
            </a:r>
            <a:r>
              <a:rPr sz="2600" spc="2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M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x</a:t>
            </a:r>
            <a:r>
              <a:rPr sz="2600" spc="35" dirty="0">
                <a:latin typeface="Arial MT"/>
                <a:cs typeface="Arial MT"/>
              </a:rPr>
              <a:t> </a:t>
            </a:r>
            <a:r>
              <a:rPr sz="2600" spc="-295" dirty="0">
                <a:latin typeface="Arial MT"/>
                <a:cs typeface="Arial MT"/>
              </a:rPr>
              <a:t>P(θ)</a:t>
            </a:r>
            <a:r>
              <a:rPr sz="2600" spc="30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[1-</a:t>
            </a:r>
            <a:r>
              <a:rPr sz="2600" spc="2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2A</a:t>
            </a:r>
            <a:r>
              <a:rPr sz="2550" baseline="26143" dirty="0">
                <a:latin typeface="Arial MT"/>
                <a:cs typeface="Arial MT"/>
              </a:rPr>
              <a:t>2</a:t>
            </a:r>
            <a:r>
              <a:rPr sz="2550" spc="419" baseline="26143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CM</a:t>
            </a:r>
            <a:r>
              <a:rPr sz="2600" spc="25" dirty="0">
                <a:latin typeface="Arial MT"/>
                <a:cs typeface="Arial MT"/>
              </a:rPr>
              <a:t> </a:t>
            </a:r>
            <a:r>
              <a:rPr sz="2600" spc="-135" dirty="0">
                <a:latin typeface="Arial MT"/>
                <a:cs typeface="Arial MT"/>
              </a:rPr>
              <a:t>P(θ)]</a:t>
            </a:r>
            <a:endParaRPr sz="2600" dirty="0">
              <a:latin typeface="Arial MT"/>
              <a:cs typeface="Arial MT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CA217EE-247C-96DA-4DB3-036AE8873C95}"/>
              </a:ext>
            </a:extLst>
          </p:cNvPr>
          <p:cNvSpPr txBox="1"/>
          <p:nvPr/>
        </p:nvSpPr>
        <p:spPr>
          <a:xfrm>
            <a:off x="2334704" y="4175890"/>
            <a:ext cx="3856354" cy="985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5">
              <a:lnSpc>
                <a:spcPts val="3425"/>
              </a:lnSpc>
              <a:tabLst>
                <a:tab pos="1842135" algn="l"/>
              </a:tabLst>
            </a:pPr>
            <a:r>
              <a:rPr sz="3200" i="1" spc="-25" dirty="0">
                <a:latin typeface="Arial"/>
                <a:cs typeface="Arial"/>
              </a:rPr>
              <a:t>K</a:t>
            </a:r>
            <a:r>
              <a:rPr sz="3200" spc="-25" dirty="0">
                <a:latin typeface="Arial MT"/>
                <a:cs typeface="Arial MT"/>
              </a:rPr>
              <a:t>*</a:t>
            </a:r>
            <a:r>
              <a:rPr sz="3200" i="1" spc="-25" dirty="0">
                <a:latin typeface="Arial"/>
                <a:cs typeface="Arial"/>
              </a:rPr>
              <a:t>c</a:t>
            </a:r>
            <a:r>
              <a:rPr sz="3200" i="1" dirty="0">
                <a:latin typeface="Arial"/>
                <a:cs typeface="Arial"/>
              </a:rPr>
              <a:t>	</a:t>
            </a:r>
            <a:r>
              <a:rPr sz="4800" spc="-75" baseline="-4340" dirty="0">
                <a:latin typeface="Arial MT"/>
                <a:cs typeface="Arial MT"/>
              </a:rPr>
              <a:t>1</a:t>
            </a:r>
            <a:endParaRPr sz="4800" baseline="-4340">
              <a:latin typeface="Arial MT"/>
              <a:cs typeface="Arial MT"/>
            </a:endParaRPr>
          </a:p>
          <a:p>
            <a:pPr>
              <a:lnSpc>
                <a:spcPts val="3725"/>
              </a:lnSpc>
              <a:tabLst>
                <a:tab pos="1010285" algn="l"/>
              </a:tabLst>
            </a:pPr>
            <a:r>
              <a:rPr sz="3200" i="1" spc="-20" dirty="0">
                <a:latin typeface="Arial"/>
                <a:cs typeface="Arial"/>
              </a:rPr>
              <a:t>R</a:t>
            </a:r>
            <a:r>
              <a:rPr sz="3200" spc="-20" dirty="0">
                <a:latin typeface="Arial MT"/>
                <a:cs typeface="Arial MT"/>
              </a:rPr>
              <a:t>(</a:t>
            </a:r>
            <a:r>
              <a:rPr sz="3200" spc="-20" dirty="0">
                <a:latin typeface="Symbol"/>
                <a:cs typeface="Symbol"/>
              </a:rPr>
              <a:t></a:t>
            </a:r>
            <a:r>
              <a:rPr sz="3200" spc="-20" dirty="0">
                <a:latin typeface="Arial MT"/>
                <a:cs typeface="Arial MT"/>
              </a:rPr>
              <a:t>)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4800" spc="-37" baseline="31250" dirty="0">
                <a:latin typeface="Arial MT"/>
                <a:cs typeface="Arial MT"/>
              </a:rPr>
              <a:t>=</a:t>
            </a:r>
            <a:r>
              <a:rPr sz="4800" spc="-742" baseline="31250" dirty="0">
                <a:latin typeface="Arial MT"/>
                <a:cs typeface="Arial MT"/>
              </a:rPr>
              <a:t> </a:t>
            </a:r>
            <a:r>
              <a:rPr sz="3200" i="1" dirty="0">
                <a:latin typeface="Arial"/>
                <a:cs typeface="Arial"/>
              </a:rPr>
              <a:t>M</a:t>
            </a:r>
            <a:r>
              <a:rPr sz="3150" i="1" baseline="-21164" dirty="0">
                <a:latin typeface="Arial"/>
                <a:cs typeface="Arial"/>
              </a:rPr>
              <a:t>w</a:t>
            </a:r>
            <a:r>
              <a:rPr sz="3200" i="1" dirty="0">
                <a:latin typeface="Arial"/>
                <a:cs typeface="Arial"/>
              </a:rPr>
              <a:t>P</a:t>
            </a:r>
            <a:r>
              <a:rPr sz="3200" dirty="0">
                <a:latin typeface="Arial MT"/>
                <a:cs typeface="Arial MT"/>
              </a:rPr>
              <a:t>(</a:t>
            </a:r>
            <a:r>
              <a:rPr sz="3200" dirty="0">
                <a:latin typeface="Symbol"/>
                <a:cs typeface="Symbol"/>
              </a:rPr>
              <a:t></a:t>
            </a:r>
            <a:r>
              <a:rPr sz="3200" dirty="0">
                <a:latin typeface="Arial MT"/>
                <a:cs typeface="Arial MT"/>
              </a:rPr>
              <a:t>)</a:t>
            </a:r>
            <a:r>
              <a:rPr sz="3200" spc="-370" dirty="0">
                <a:latin typeface="Arial MT"/>
                <a:cs typeface="Arial MT"/>
              </a:rPr>
              <a:t> </a:t>
            </a:r>
            <a:r>
              <a:rPr sz="4800" baseline="31250" dirty="0">
                <a:latin typeface="Arial MT"/>
                <a:cs typeface="Arial MT"/>
              </a:rPr>
              <a:t>+ </a:t>
            </a:r>
            <a:r>
              <a:rPr sz="4800" spc="-30" baseline="31250" dirty="0">
                <a:latin typeface="Arial MT"/>
                <a:cs typeface="Arial MT"/>
              </a:rPr>
              <a:t>2</a:t>
            </a:r>
            <a:r>
              <a:rPr sz="4800" i="1" spc="-30" baseline="31250" dirty="0">
                <a:latin typeface="Arial"/>
                <a:cs typeface="Arial"/>
              </a:rPr>
              <a:t>A</a:t>
            </a:r>
            <a:r>
              <a:rPr sz="3150" spc="-30" baseline="26455" dirty="0">
                <a:latin typeface="Arial MT"/>
                <a:cs typeface="Arial MT"/>
              </a:rPr>
              <a:t>2</a:t>
            </a:r>
            <a:r>
              <a:rPr sz="4800" i="1" spc="-30" baseline="31250" dirty="0">
                <a:latin typeface="Arial"/>
                <a:cs typeface="Arial"/>
              </a:rPr>
              <a:t>c</a:t>
            </a:r>
            <a:endParaRPr sz="4800" baseline="31250"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3018F95-162A-92AB-1612-F05BB70A0081}"/>
              </a:ext>
            </a:extLst>
          </p:cNvPr>
          <p:cNvSpPr/>
          <p:nvPr/>
        </p:nvSpPr>
        <p:spPr>
          <a:xfrm>
            <a:off x="784796" y="2443926"/>
            <a:ext cx="7162800" cy="4288790"/>
          </a:xfrm>
          <a:custGeom>
            <a:avLst/>
            <a:gdLst/>
            <a:ahLst/>
            <a:cxnLst/>
            <a:rect l="l" t="t" r="r" b="b"/>
            <a:pathLst>
              <a:path w="7162800" h="4288790">
                <a:moveTo>
                  <a:pt x="7162800" y="0"/>
                </a:moveTo>
                <a:lnTo>
                  <a:pt x="0" y="0"/>
                </a:lnTo>
                <a:lnTo>
                  <a:pt x="0" y="4288536"/>
                </a:lnTo>
                <a:lnTo>
                  <a:pt x="7162800" y="4288536"/>
                </a:lnTo>
                <a:lnTo>
                  <a:pt x="716280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B3B94F55-CA52-B74A-C186-9516C6438D67}"/>
              </a:ext>
            </a:extLst>
          </p:cNvPr>
          <p:cNvSpPr txBox="1"/>
          <p:nvPr/>
        </p:nvSpPr>
        <p:spPr>
          <a:xfrm>
            <a:off x="863536" y="2476057"/>
            <a:ext cx="2730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latin typeface="Arial"/>
                <a:cs typeface="Arial"/>
              </a:rPr>
              <a:t>Où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AF66C611-3191-67AE-CAB6-C1E985FBA8D8}"/>
              </a:ext>
            </a:extLst>
          </p:cNvPr>
          <p:cNvSpPr txBox="1"/>
          <p:nvPr/>
        </p:nvSpPr>
        <p:spPr>
          <a:xfrm>
            <a:off x="2463989" y="2716849"/>
            <a:ext cx="9207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b="1" spc="-5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0B6B2AF1-4ADB-092B-554D-AD7FF4C18BEF}"/>
              </a:ext>
            </a:extLst>
          </p:cNvPr>
          <p:cNvSpPr txBox="1"/>
          <p:nvPr/>
        </p:nvSpPr>
        <p:spPr>
          <a:xfrm>
            <a:off x="1470342" y="2629981"/>
            <a:ext cx="16402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20725" algn="l"/>
                <a:tab pos="1560830" algn="l"/>
              </a:tabLst>
            </a:pPr>
            <a:r>
              <a:rPr sz="900" b="1" spc="-50" dirty="0">
                <a:latin typeface="Arial"/>
                <a:cs typeface="Arial"/>
              </a:rPr>
              <a:t>2</a:t>
            </a:r>
            <a:r>
              <a:rPr sz="900" b="1" dirty="0">
                <a:latin typeface="Arial"/>
                <a:cs typeface="Arial"/>
              </a:rPr>
              <a:t>	</a:t>
            </a:r>
            <a:r>
              <a:rPr sz="900" b="1" spc="-50" dirty="0">
                <a:latin typeface="Arial"/>
                <a:cs typeface="Arial"/>
              </a:rPr>
              <a:t>2</a:t>
            </a:r>
            <a:r>
              <a:rPr sz="900" b="1" dirty="0">
                <a:latin typeface="Arial"/>
                <a:cs typeface="Arial"/>
              </a:rPr>
              <a:t>	</a:t>
            </a:r>
            <a:r>
              <a:rPr sz="900" b="1" spc="-50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1A9C4981-B196-B923-2486-E99F76834DA9}"/>
              </a:ext>
            </a:extLst>
          </p:cNvPr>
          <p:cNvSpPr txBox="1"/>
          <p:nvPr/>
        </p:nvSpPr>
        <p:spPr>
          <a:xfrm>
            <a:off x="838136" y="2710449"/>
            <a:ext cx="23564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K</a:t>
            </a:r>
            <a:r>
              <a:rPr sz="1400" b="1" dirty="0">
                <a:solidFill>
                  <a:srgbClr val="00CCFF"/>
                </a:solidFill>
                <a:latin typeface="Arial"/>
                <a:cs typeface="Arial"/>
              </a:rPr>
              <a:t>*</a:t>
            </a:r>
            <a:r>
              <a:rPr sz="1400" b="1" spc="-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=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4p</a:t>
            </a:r>
            <a:r>
              <a:rPr sz="1400" b="1" spc="65" dirty="0">
                <a:latin typeface="Arial"/>
                <a:cs typeface="Arial"/>
              </a:rPr>
              <a:t>  </a:t>
            </a:r>
            <a:r>
              <a:rPr sz="1400" b="1" dirty="0">
                <a:latin typeface="Arial"/>
                <a:cs typeface="Arial"/>
              </a:rPr>
              <a:t>(</a:t>
            </a:r>
            <a:r>
              <a:rPr sz="1400" b="1" i="1" dirty="0">
                <a:latin typeface="Arial"/>
                <a:cs typeface="Arial"/>
              </a:rPr>
              <a:t>dn</a:t>
            </a:r>
            <a:r>
              <a:rPr sz="1400" b="1" dirty="0">
                <a:latin typeface="Arial"/>
                <a:cs typeface="Arial"/>
              </a:rPr>
              <a:t>/</a:t>
            </a:r>
            <a:r>
              <a:rPr sz="1400" b="1" i="1" dirty="0">
                <a:latin typeface="Arial"/>
                <a:cs typeface="Arial"/>
              </a:rPr>
              <a:t>dc</a:t>
            </a:r>
            <a:r>
              <a:rPr sz="1400" b="1" dirty="0">
                <a:latin typeface="Arial"/>
                <a:cs typeface="Arial"/>
              </a:rPr>
              <a:t>)</a:t>
            </a:r>
            <a:r>
              <a:rPr sz="1400" b="1" spc="49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</a:t>
            </a:r>
            <a:r>
              <a:rPr sz="1350" b="1" baseline="-21604" dirty="0">
                <a:latin typeface="Arial"/>
                <a:cs typeface="Arial"/>
              </a:rPr>
              <a:t>0</a:t>
            </a:r>
            <a:r>
              <a:rPr sz="1350" b="1" spc="405" baseline="-21604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/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</a:t>
            </a:r>
            <a:r>
              <a:rPr sz="1400" b="1" i="1" dirty="0">
                <a:latin typeface="Arial"/>
                <a:cs typeface="Arial"/>
              </a:rPr>
              <a:t>N</a:t>
            </a:r>
            <a:r>
              <a:rPr sz="1350" b="1" i="1" baseline="-21604" dirty="0">
                <a:latin typeface="Arial"/>
                <a:cs typeface="Arial"/>
              </a:rPr>
              <a:t>A</a:t>
            </a:r>
            <a:r>
              <a:rPr sz="1400" b="1" dirty="0">
                <a:latin typeface="Arial"/>
                <a:cs typeface="Arial"/>
              </a:rPr>
              <a:t>l</a:t>
            </a:r>
            <a:r>
              <a:rPr sz="1350" b="1" baseline="-21604" dirty="0">
                <a:latin typeface="Arial"/>
                <a:cs typeface="Arial"/>
              </a:rPr>
              <a:t>0</a:t>
            </a:r>
            <a:r>
              <a:rPr sz="1350" b="1" spc="397" baseline="-21604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EAC52AE-9F4F-D660-8724-E8A0754FDEC9}"/>
              </a:ext>
            </a:extLst>
          </p:cNvPr>
          <p:cNvSpPr txBox="1"/>
          <p:nvPr/>
        </p:nvSpPr>
        <p:spPr>
          <a:xfrm>
            <a:off x="838136" y="2924977"/>
            <a:ext cx="6802120" cy="372808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60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n</a:t>
            </a:r>
            <a:r>
              <a:rPr sz="1350" b="1" baseline="-21604" dirty="0">
                <a:solidFill>
                  <a:srgbClr val="00CCFF"/>
                </a:solidFill>
                <a:latin typeface="Arial"/>
                <a:cs typeface="Arial"/>
              </a:rPr>
              <a:t>0</a:t>
            </a:r>
            <a:r>
              <a:rPr sz="1350" b="1" spc="187" baseline="-21604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l’indice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réfraction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du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solvant.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c</a:t>
            </a:r>
            <a:r>
              <a:rPr sz="1400" b="1" i="1" spc="-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10" dirty="0">
                <a:latin typeface="Arial"/>
                <a:cs typeface="Arial"/>
              </a:rPr>
              <a:t> concentration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soluté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(g/ml).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00CCFF"/>
                </a:solidFill>
                <a:latin typeface="Arial"/>
                <a:cs typeface="Arial"/>
              </a:rPr>
              <a:t>(</a:t>
            </a: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q</a:t>
            </a:r>
            <a:r>
              <a:rPr sz="1400" b="1" dirty="0">
                <a:solidFill>
                  <a:srgbClr val="00CCFF"/>
                </a:solidFill>
                <a:latin typeface="Arial"/>
                <a:cs typeface="Arial"/>
              </a:rPr>
              <a:t>)</a:t>
            </a:r>
            <a:r>
              <a:rPr sz="1400" b="1" spc="-2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fraction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lumière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diffusée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excès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soluté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rapport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à</a:t>
            </a:r>
            <a:r>
              <a:rPr sz="1400" b="1" spc="-25" dirty="0">
                <a:latin typeface="Arial"/>
                <a:cs typeface="Arial"/>
              </a:rPr>
              <a:t> la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latin typeface="Arial"/>
                <a:cs typeface="Arial"/>
              </a:rPr>
              <a:t>lumière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diffusée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solvent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divisé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par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l’intensité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lumière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incidente.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N</a:t>
            </a:r>
            <a:r>
              <a:rPr sz="1350" b="1" i="1" baseline="-21604" dirty="0">
                <a:solidFill>
                  <a:srgbClr val="00CCFF"/>
                </a:solidFill>
                <a:latin typeface="Arial"/>
                <a:cs typeface="Arial"/>
              </a:rPr>
              <a:t>A</a:t>
            </a:r>
            <a:r>
              <a:rPr sz="1350" b="1" i="1" spc="195" baseline="-21604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nombre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d’Avogodro.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1400" b="1" dirty="0">
                <a:solidFill>
                  <a:srgbClr val="00CCFF"/>
                </a:solidFill>
                <a:latin typeface="Arial"/>
                <a:cs typeface="Arial"/>
              </a:rPr>
              <a:t>l</a:t>
            </a:r>
            <a:r>
              <a:rPr sz="1350" b="1" baseline="-21604" dirty="0">
                <a:solidFill>
                  <a:srgbClr val="00CCFF"/>
                </a:solidFill>
                <a:latin typeface="Arial"/>
                <a:cs typeface="Arial"/>
              </a:rPr>
              <a:t>0</a:t>
            </a:r>
            <a:r>
              <a:rPr sz="1350" b="1" spc="547" baseline="-21604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longueur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d’onde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lumière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incidente.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dn</a:t>
            </a:r>
            <a:r>
              <a:rPr sz="1400" b="1" dirty="0">
                <a:solidFill>
                  <a:srgbClr val="00CCFF"/>
                </a:solidFill>
                <a:latin typeface="Arial"/>
                <a:cs typeface="Arial"/>
              </a:rPr>
              <a:t>/</a:t>
            </a: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dc</a:t>
            </a:r>
            <a:r>
              <a:rPr sz="1400" b="1" i="1" spc="-4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l’incrément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d’indice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réfraction,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qui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décrit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comment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varie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l’indice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65"/>
              </a:spcBef>
            </a:pPr>
            <a:r>
              <a:rPr sz="1400" b="1" dirty="0">
                <a:latin typeface="Arial"/>
                <a:cs typeface="Arial"/>
              </a:rPr>
              <a:t>réfraction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fonction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 la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concentration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10" dirty="0">
                <a:latin typeface="Arial"/>
                <a:cs typeface="Arial"/>
              </a:rPr>
              <a:t> soluté.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5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M</a:t>
            </a:r>
            <a:r>
              <a:rPr sz="1350" b="1" i="1" baseline="-21604" dirty="0">
                <a:solidFill>
                  <a:srgbClr val="00CCFF"/>
                </a:solidFill>
                <a:latin typeface="Arial"/>
                <a:cs typeface="Arial"/>
              </a:rPr>
              <a:t>w</a:t>
            </a:r>
            <a:r>
              <a:rPr sz="1350" b="1" i="1" spc="195" baseline="-21604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masse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molaire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poids.</a:t>
            </a:r>
            <a:endParaRPr sz="14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P(Ө)</a:t>
            </a:r>
            <a:r>
              <a:rPr sz="1400" b="1" i="1" spc="-35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facteur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forme: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donne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Rg</a:t>
            </a:r>
            <a:endParaRPr sz="1400">
              <a:latin typeface="Arial"/>
              <a:cs typeface="Arial"/>
            </a:endParaRPr>
          </a:p>
          <a:p>
            <a:pPr marL="38100" marR="139065">
              <a:lnSpc>
                <a:spcPct val="100000"/>
              </a:lnSpc>
              <a:spcBef>
                <a:spcPts val="969"/>
              </a:spcBef>
            </a:pPr>
            <a:r>
              <a:rPr sz="1400" b="1" i="1" dirty="0">
                <a:solidFill>
                  <a:srgbClr val="00CCFF"/>
                </a:solidFill>
                <a:latin typeface="Arial"/>
                <a:cs typeface="Arial"/>
              </a:rPr>
              <a:t>A2</a:t>
            </a:r>
            <a:r>
              <a:rPr sz="1400" b="1" i="1" spc="-30" dirty="0">
                <a:solidFill>
                  <a:srgbClr val="00CCFF"/>
                </a:solidFill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second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coefficient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du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viriel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révélateur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intéractions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solvant-soluté (négligeable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milieux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dilué)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38">
            <a:extLst>
              <a:ext uri="{FF2B5EF4-FFF2-40B4-BE49-F238E27FC236}">
                <a16:creationId xmlns:a16="http://schemas.microsoft.com/office/drawing/2014/main" id="{029F5382-0CAC-76B9-73E1-BF13F929963A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92963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A3F9-43E6-52EB-E52A-868B8F4E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A2DBE18-0969-FBDE-FEA2-DF04F520C22F}"/>
              </a:ext>
            </a:extLst>
          </p:cNvPr>
          <p:cNvSpPr txBox="1">
            <a:spLocks/>
          </p:cNvSpPr>
          <p:nvPr/>
        </p:nvSpPr>
        <p:spPr>
          <a:xfrm>
            <a:off x="273277" y="1195988"/>
            <a:ext cx="8970670" cy="645253"/>
          </a:xfrm>
          <a:prstGeom prst="rect">
            <a:avLst/>
          </a:prstGeom>
        </p:spPr>
        <p:txBody>
          <a:bodyPr vert="horz" wrap="square" lIns="0" tIns="9037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48260" algn="ctr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En </a:t>
            </a:r>
            <a:r>
              <a:rPr lang="fr-FR" sz="1800" spc="-10" dirty="0"/>
              <a:t>pratique</a:t>
            </a:r>
          </a:p>
          <a:p>
            <a:pPr marL="46990" algn="ctr">
              <a:lnSpc>
                <a:spcPct val="100000"/>
              </a:lnSpc>
              <a:spcBef>
                <a:spcPts val="5"/>
              </a:spcBef>
            </a:pPr>
            <a:r>
              <a:rPr lang="fr-FR" sz="1800" spc="-20" dirty="0"/>
              <a:t>(Multi-</a:t>
            </a:r>
            <a:r>
              <a:rPr lang="fr-FR" sz="1800" dirty="0"/>
              <a:t>Angle</a:t>
            </a:r>
            <a:r>
              <a:rPr lang="fr-FR" sz="1800" spc="-40" dirty="0"/>
              <a:t> </a:t>
            </a:r>
            <a:r>
              <a:rPr lang="fr-FR" sz="1800" dirty="0"/>
              <a:t>Laser</a:t>
            </a:r>
            <a:r>
              <a:rPr lang="fr-FR" sz="1800" spc="-50" dirty="0"/>
              <a:t> </a:t>
            </a:r>
            <a:r>
              <a:rPr lang="fr-FR" sz="1800" dirty="0"/>
              <a:t>Light</a:t>
            </a:r>
            <a:r>
              <a:rPr lang="fr-FR" sz="1800" spc="-30" dirty="0"/>
              <a:t> </a:t>
            </a:r>
            <a:r>
              <a:rPr lang="fr-FR" sz="1800" dirty="0" err="1"/>
              <a:t>Scattering</a:t>
            </a:r>
            <a:r>
              <a:rPr lang="fr-FR" sz="1800" spc="-35" dirty="0"/>
              <a:t> </a:t>
            </a:r>
            <a:r>
              <a:rPr lang="fr-FR" sz="1800" dirty="0"/>
              <a:t>ou</a:t>
            </a:r>
            <a:r>
              <a:rPr lang="fr-FR" sz="1800" spc="-65" dirty="0"/>
              <a:t> </a:t>
            </a:r>
            <a:r>
              <a:rPr lang="fr-FR" sz="1800" spc="-10" dirty="0"/>
              <a:t>MALS)</a:t>
            </a: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C435E24E-BA04-D761-977F-80AF77CD50DD}"/>
              </a:ext>
            </a:extLst>
          </p:cNvPr>
          <p:cNvGrpSpPr/>
          <p:nvPr/>
        </p:nvGrpSpPr>
        <p:grpSpPr>
          <a:xfrm>
            <a:off x="1597091" y="1969278"/>
            <a:ext cx="6042660" cy="3777615"/>
            <a:chOff x="1597091" y="1643776"/>
            <a:chExt cx="6042660" cy="3777615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9959D5BA-A438-78B7-6E95-B8DF5858D5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6786" y="1643776"/>
              <a:ext cx="5639579" cy="2921494"/>
            </a:xfrm>
            <a:prstGeom prst="rect">
              <a:avLst/>
            </a:prstGeom>
          </p:spPr>
        </p:pic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E8409AB5-F88E-FC7E-C91D-0748636C57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0199" y="4483218"/>
              <a:ext cx="154685" cy="146514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816D62CF-A99A-4505-6ED9-BF5E17643FAB}"/>
                </a:ext>
              </a:extLst>
            </p:cNvPr>
            <p:cNvSpPr/>
            <p:nvPr/>
          </p:nvSpPr>
          <p:spPr>
            <a:xfrm>
              <a:off x="3319081" y="2994659"/>
              <a:ext cx="2349500" cy="788670"/>
            </a:xfrm>
            <a:custGeom>
              <a:avLst/>
              <a:gdLst/>
              <a:ahLst/>
              <a:cxnLst/>
              <a:rect l="l" t="t" r="r" b="b"/>
              <a:pathLst>
                <a:path w="2349500" h="788670">
                  <a:moveTo>
                    <a:pt x="2343569" y="767664"/>
                  </a:moveTo>
                  <a:lnTo>
                    <a:pt x="5727" y="0"/>
                  </a:lnTo>
                  <a:lnTo>
                    <a:pt x="0" y="20510"/>
                  </a:lnTo>
                  <a:lnTo>
                    <a:pt x="2337841" y="788174"/>
                  </a:lnTo>
                  <a:lnTo>
                    <a:pt x="2340711" y="776452"/>
                  </a:lnTo>
                  <a:lnTo>
                    <a:pt x="2343569" y="767664"/>
                  </a:lnTo>
                  <a:close/>
                </a:path>
                <a:path w="2349500" h="788670">
                  <a:moveTo>
                    <a:pt x="2349309" y="773518"/>
                  </a:moveTo>
                  <a:lnTo>
                    <a:pt x="2346439" y="773518"/>
                  </a:lnTo>
                  <a:lnTo>
                    <a:pt x="2346439" y="770597"/>
                  </a:lnTo>
                  <a:lnTo>
                    <a:pt x="2343569" y="770597"/>
                  </a:lnTo>
                  <a:lnTo>
                    <a:pt x="2343569" y="767664"/>
                  </a:lnTo>
                  <a:lnTo>
                    <a:pt x="2337841" y="788174"/>
                  </a:lnTo>
                  <a:lnTo>
                    <a:pt x="2343569" y="788174"/>
                  </a:lnTo>
                  <a:lnTo>
                    <a:pt x="2343569" y="785241"/>
                  </a:lnTo>
                  <a:lnTo>
                    <a:pt x="2346439" y="785241"/>
                  </a:lnTo>
                  <a:lnTo>
                    <a:pt x="2346439" y="782320"/>
                  </a:lnTo>
                  <a:lnTo>
                    <a:pt x="2349309" y="782320"/>
                  </a:lnTo>
                  <a:lnTo>
                    <a:pt x="2349309" y="7735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85F1E95-8919-10A1-440D-6418B90A8E88}"/>
                </a:ext>
              </a:extLst>
            </p:cNvPr>
            <p:cNvSpPr/>
            <p:nvPr/>
          </p:nvSpPr>
          <p:spPr>
            <a:xfrm>
              <a:off x="3284677" y="2892107"/>
              <a:ext cx="2421255" cy="858519"/>
            </a:xfrm>
            <a:custGeom>
              <a:avLst/>
              <a:gdLst/>
              <a:ahLst/>
              <a:cxnLst/>
              <a:rect l="l" t="t" r="r" b="b"/>
              <a:pathLst>
                <a:path w="2421254" h="858520">
                  <a:moveTo>
                    <a:pt x="2389441" y="764730"/>
                  </a:moveTo>
                  <a:lnTo>
                    <a:pt x="60083" y="2921"/>
                  </a:lnTo>
                  <a:lnTo>
                    <a:pt x="54356" y="0"/>
                  </a:lnTo>
                  <a:lnTo>
                    <a:pt x="34404" y="0"/>
                  </a:lnTo>
                  <a:lnTo>
                    <a:pt x="31534" y="2921"/>
                  </a:lnTo>
                  <a:lnTo>
                    <a:pt x="25806" y="2921"/>
                  </a:lnTo>
                  <a:lnTo>
                    <a:pt x="8597" y="20510"/>
                  </a:lnTo>
                  <a:lnTo>
                    <a:pt x="5740" y="26365"/>
                  </a:lnTo>
                  <a:lnTo>
                    <a:pt x="2870" y="29298"/>
                  </a:lnTo>
                  <a:lnTo>
                    <a:pt x="2870" y="32219"/>
                  </a:lnTo>
                  <a:lnTo>
                    <a:pt x="0" y="38087"/>
                  </a:lnTo>
                  <a:lnTo>
                    <a:pt x="0" y="58597"/>
                  </a:lnTo>
                  <a:lnTo>
                    <a:pt x="2870" y="64452"/>
                  </a:lnTo>
                  <a:lnTo>
                    <a:pt x="2870" y="67386"/>
                  </a:lnTo>
                  <a:lnTo>
                    <a:pt x="5740" y="70319"/>
                  </a:lnTo>
                  <a:lnTo>
                    <a:pt x="8597" y="76174"/>
                  </a:lnTo>
                  <a:lnTo>
                    <a:pt x="17195" y="84963"/>
                  </a:lnTo>
                  <a:lnTo>
                    <a:pt x="22936" y="87896"/>
                  </a:lnTo>
                  <a:lnTo>
                    <a:pt x="25806" y="90830"/>
                  </a:lnTo>
                  <a:lnTo>
                    <a:pt x="31534" y="90830"/>
                  </a:lnTo>
                  <a:lnTo>
                    <a:pt x="2360777" y="855560"/>
                  </a:lnTo>
                  <a:lnTo>
                    <a:pt x="2375116" y="808685"/>
                  </a:lnTo>
                  <a:lnTo>
                    <a:pt x="2389441" y="764730"/>
                  </a:lnTo>
                  <a:close/>
                </a:path>
                <a:path w="2421254" h="858520">
                  <a:moveTo>
                    <a:pt x="2420975" y="794042"/>
                  </a:moveTo>
                  <a:lnTo>
                    <a:pt x="2418118" y="791108"/>
                  </a:lnTo>
                  <a:lnTo>
                    <a:pt x="2415248" y="785241"/>
                  </a:lnTo>
                  <a:lnTo>
                    <a:pt x="2415248" y="782320"/>
                  </a:lnTo>
                  <a:lnTo>
                    <a:pt x="2412377" y="779386"/>
                  </a:lnTo>
                  <a:lnTo>
                    <a:pt x="2406650" y="776452"/>
                  </a:lnTo>
                  <a:lnTo>
                    <a:pt x="2400909" y="770597"/>
                  </a:lnTo>
                  <a:lnTo>
                    <a:pt x="2389441" y="764730"/>
                  </a:lnTo>
                  <a:lnTo>
                    <a:pt x="2360777" y="855560"/>
                  </a:lnTo>
                  <a:lnTo>
                    <a:pt x="2366518" y="855560"/>
                  </a:lnTo>
                  <a:lnTo>
                    <a:pt x="2372245" y="858494"/>
                  </a:lnTo>
                  <a:lnTo>
                    <a:pt x="2380843" y="858494"/>
                  </a:lnTo>
                  <a:lnTo>
                    <a:pt x="2386584" y="855560"/>
                  </a:lnTo>
                  <a:lnTo>
                    <a:pt x="2392311" y="855560"/>
                  </a:lnTo>
                  <a:lnTo>
                    <a:pt x="2395182" y="852639"/>
                  </a:lnTo>
                  <a:lnTo>
                    <a:pt x="2398052" y="852639"/>
                  </a:lnTo>
                  <a:lnTo>
                    <a:pt x="2403779" y="849706"/>
                  </a:lnTo>
                  <a:lnTo>
                    <a:pt x="2412377" y="840917"/>
                  </a:lnTo>
                  <a:lnTo>
                    <a:pt x="2415248" y="835050"/>
                  </a:lnTo>
                  <a:lnTo>
                    <a:pt x="2415248" y="832129"/>
                  </a:lnTo>
                  <a:lnTo>
                    <a:pt x="2418118" y="829195"/>
                  </a:lnTo>
                  <a:lnTo>
                    <a:pt x="2420975" y="823341"/>
                  </a:lnTo>
                  <a:lnTo>
                    <a:pt x="2420975" y="79404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C389F720-B0A5-398D-ED01-7CBCFE8D558B}"/>
                </a:ext>
              </a:extLst>
            </p:cNvPr>
            <p:cNvSpPr/>
            <p:nvPr/>
          </p:nvSpPr>
          <p:spPr>
            <a:xfrm>
              <a:off x="3336163" y="2897962"/>
              <a:ext cx="2335530" cy="855980"/>
            </a:xfrm>
            <a:custGeom>
              <a:avLst/>
              <a:gdLst/>
              <a:ahLst/>
              <a:cxnLst/>
              <a:rect l="l" t="t" r="r" b="b"/>
              <a:pathLst>
                <a:path w="2335529" h="855979">
                  <a:moveTo>
                    <a:pt x="2326487" y="835063"/>
                  </a:moveTo>
                  <a:lnTo>
                    <a:pt x="11468" y="76187"/>
                  </a:lnTo>
                  <a:lnTo>
                    <a:pt x="5727" y="76187"/>
                  </a:lnTo>
                  <a:lnTo>
                    <a:pt x="2870" y="79108"/>
                  </a:lnTo>
                  <a:lnTo>
                    <a:pt x="0" y="79108"/>
                  </a:lnTo>
                  <a:lnTo>
                    <a:pt x="0" y="90830"/>
                  </a:lnTo>
                  <a:lnTo>
                    <a:pt x="2870" y="93764"/>
                  </a:lnTo>
                  <a:lnTo>
                    <a:pt x="5727" y="93764"/>
                  </a:lnTo>
                  <a:lnTo>
                    <a:pt x="2320760" y="855573"/>
                  </a:lnTo>
                  <a:lnTo>
                    <a:pt x="2323630" y="843851"/>
                  </a:lnTo>
                  <a:lnTo>
                    <a:pt x="2326487" y="835063"/>
                  </a:lnTo>
                  <a:close/>
                </a:path>
                <a:path w="2335529" h="855979">
                  <a:moveTo>
                    <a:pt x="2335098" y="843851"/>
                  </a:moveTo>
                  <a:lnTo>
                    <a:pt x="2332228" y="840917"/>
                  </a:lnTo>
                  <a:lnTo>
                    <a:pt x="2332228" y="837996"/>
                  </a:lnTo>
                  <a:lnTo>
                    <a:pt x="2329357" y="837996"/>
                  </a:lnTo>
                  <a:lnTo>
                    <a:pt x="2329357" y="835063"/>
                  </a:lnTo>
                  <a:lnTo>
                    <a:pt x="2326487" y="835063"/>
                  </a:lnTo>
                  <a:lnTo>
                    <a:pt x="2320760" y="855573"/>
                  </a:lnTo>
                  <a:lnTo>
                    <a:pt x="2326487" y="855573"/>
                  </a:lnTo>
                  <a:lnTo>
                    <a:pt x="2329357" y="852639"/>
                  </a:lnTo>
                  <a:lnTo>
                    <a:pt x="2332228" y="852639"/>
                  </a:lnTo>
                  <a:lnTo>
                    <a:pt x="2332228" y="846785"/>
                  </a:lnTo>
                  <a:lnTo>
                    <a:pt x="2335098" y="846785"/>
                  </a:lnTo>
                  <a:lnTo>
                    <a:pt x="2335098" y="843851"/>
                  </a:lnTo>
                  <a:close/>
                </a:path>
                <a:path w="2335529" h="855979">
                  <a:moveTo>
                    <a:pt x="2335098" y="796975"/>
                  </a:moveTo>
                  <a:lnTo>
                    <a:pt x="2332228" y="796975"/>
                  </a:lnTo>
                  <a:lnTo>
                    <a:pt x="2332228" y="791108"/>
                  </a:lnTo>
                  <a:lnTo>
                    <a:pt x="2326487" y="791108"/>
                  </a:lnTo>
                  <a:lnTo>
                    <a:pt x="31534" y="38087"/>
                  </a:lnTo>
                  <a:lnTo>
                    <a:pt x="22936" y="38087"/>
                  </a:lnTo>
                  <a:lnTo>
                    <a:pt x="22936" y="41021"/>
                  </a:lnTo>
                  <a:lnTo>
                    <a:pt x="20066" y="41021"/>
                  </a:lnTo>
                  <a:lnTo>
                    <a:pt x="20066" y="55676"/>
                  </a:lnTo>
                  <a:lnTo>
                    <a:pt x="25793" y="55676"/>
                  </a:lnTo>
                  <a:lnTo>
                    <a:pt x="25793" y="58597"/>
                  </a:lnTo>
                  <a:lnTo>
                    <a:pt x="2320760" y="808697"/>
                  </a:lnTo>
                  <a:lnTo>
                    <a:pt x="2329357" y="808697"/>
                  </a:lnTo>
                  <a:lnTo>
                    <a:pt x="2329357" y="805764"/>
                  </a:lnTo>
                  <a:lnTo>
                    <a:pt x="2332228" y="805764"/>
                  </a:lnTo>
                  <a:lnTo>
                    <a:pt x="2332228" y="802830"/>
                  </a:lnTo>
                  <a:lnTo>
                    <a:pt x="2335098" y="799896"/>
                  </a:lnTo>
                  <a:lnTo>
                    <a:pt x="2335098" y="796975"/>
                  </a:lnTo>
                  <a:close/>
                </a:path>
                <a:path w="2335529" h="855979">
                  <a:moveTo>
                    <a:pt x="2335098" y="750087"/>
                  </a:moveTo>
                  <a:lnTo>
                    <a:pt x="2332228" y="750087"/>
                  </a:lnTo>
                  <a:lnTo>
                    <a:pt x="2332228" y="747166"/>
                  </a:lnTo>
                  <a:lnTo>
                    <a:pt x="2329357" y="747166"/>
                  </a:lnTo>
                  <a:lnTo>
                    <a:pt x="37261" y="0"/>
                  </a:lnTo>
                  <a:lnTo>
                    <a:pt x="28663" y="0"/>
                  </a:lnTo>
                  <a:lnTo>
                    <a:pt x="28663" y="2933"/>
                  </a:lnTo>
                  <a:lnTo>
                    <a:pt x="25793" y="2933"/>
                  </a:lnTo>
                  <a:lnTo>
                    <a:pt x="25793" y="14655"/>
                  </a:lnTo>
                  <a:lnTo>
                    <a:pt x="28663" y="14655"/>
                  </a:lnTo>
                  <a:lnTo>
                    <a:pt x="28663" y="17576"/>
                  </a:lnTo>
                  <a:lnTo>
                    <a:pt x="31534" y="17576"/>
                  </a:lnTo>
                  <a:lnTo>
                    <a:pt x="2323630" y="764743"/>
                  </a:lnTo>
                  <a:lnTo>
                    <a:pt x="2326487" y="767676"/>
                  </a:lnTo>
                  <a:lnTo>
                    <a:pt x="2329357" y="764743"/>
                  </a:lnTo>
                  <a:lnTo>
                    <a:pt x="2332228" y="764743"/>
                  </a:lnTo>
                  <a:lnTo>
                    <a:pt x="2332228" y="761809"/>
                  </a:lnTo>
                  <a:lnTo>
                    <a:pt x="2335098" y="761809"/>
                  </a:lnTo>
                  <a:lnTo>
                    <a:pt x="2335098" y="7500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02BEEFEE-D765-9B6C-C04D-F75CF1573AC1}"/>
                </a:ext>
              </a:extLst>
            </p:cNvPr>
            <p:cNvSpPr/>
            <p:nvPr/>
          </p:nvSpPr>
          <p:spPr>
            <a:xfrm>
              <a:off x="5662662" y="3533775"/>
              <a:ext cx="118110" cy="407670"/>
            </a:xfrm>
            <a:custGeom>
              <a:avLst/>
              <a:gdLst/>
              <a:ahLst/>
              <a:cxnLst/>
              <a:rect l="l" t="t" r="r" b="b"/>
              <a:pathLst>
                <a:path w="118110" h="407670">
                  <a:moveTo>
                    <a:pt x="117537" y="0"/>
                  </a:moveTo>
                  <a:lnTo>
                    <a:pt x="0" y="117201"/>
                  </a:lnTo>
                  <a:lnTo>
                    <a:pt x="103203" y="407397"/>
                  </a:lnTo>
                  <a:lnTo>
                    <a:pt x="117537" y="0"/>
                  </a:lnTo>
                  <a:close/>
                </a:path>
              </a:pathLst>
            </a:custGeom>
            <a:solidFill>
              <a:srgbClr val="F4A9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10A9B536-5841-C5F6-5A97-CA35F65A8D62}"/>
                </a:ext>
              </a:extLst>
            </p:cNvPr>
            <p:cNvSpPr/>
            <p:nvPr/>
          </p:nvSpPr>
          <p:spPr>
            <a:xfrm>
              <a:off x="3350488" y="2868663"/>
              <a:ext cx="2338070" cy="776605"/>
            </a:xfrm>
            <a:custGeom>
              <a:avLst/>
              <a:gdLst/>
              <a:ahLst/>
              <a:cxnLst/>
              <a:rect l="l" t="t" r="r" b="b"/>
              <a:pathLst>
                <a:path w="2338070" h="776604">
                  <a:moveTo>
                    <a:pt x="2329370" y="755954"/>
                  </a:moveTo>
                  <a:lnTo>
                    <a:pt x="14338" y="0"/>
                  </a:lnTo>
                  <a:lnTo>
                    <a:pt x="5740" y="0"/>
                  </a:lnTo>
                  <a:lnTo>
                    <a:pt x="5740" y="2933"/>
                  </a:lnTo>
                  <a:lnTo>
                    <a:pt x="2870" y="2933"/>
                  </a:lnTo>
                  <a:lnTo>
                    <a:pt x="2870" y="8788"/>
                  </a:lnTo>
                  <a:lnTo>
                    <a:pt x="0" y="8788"/>
                  </a:lnTo>
                  <a:lnTo>
                    <a:pt x="0" y="11722"/>
                  </a:lnTo>
                  <a:lnTo>
                    <a:pt x="2870" y="11722"/>
                  </a:lnTo>
                  <a:lnTo>
                    <a:pt x="2870" y="17576"/>
                  </a:lnTo>
                  <a:lnTo>
                    <a:pt x="5740" y="17576"/>
                  </a:lnTo>
                  <a:lnTo>
                    <a:pt x="5740" y="20510"/>
                  </a:lnTo>
                  <a:lnTo>
                    <a:pt x="8610" y="20510"/>
                  </a:lnTo>
                  <a:lnTo>
                    <a:pt x="2323630" y="776465"/>
                  </a:lnTo>
                  <a:lnTo>
                    <a:pt x="2326500" y="764743"/>
                  </a:lnTo>
                  <a:lnTo>
                    <a:pt x="2329370" y="755954"/>
                  </a:lnTo>
                  <a:close/>
                </a:path>
                <a:path w="2338070" h="776604">
                  <a:moveTo>
                    <a:pt x="2337968" y="761809"/>
                  </a:moveTo>
                  <a:lnTo>
                    <a:pt x="2335098" y="761809"/>
                  </a:lnTo>
                  <a:lnTo>
                    <a:pt x="2335098" y="758875"/>
                  </a:lnTo>
                  <a:lnTo>
                    <a:pt x="2332240" y="758875"/>
                  </a:lnTo>
                  <a:lnTo>
                    <a:pt x="2332240" y="755954"/>
                  </a:lnTo>
                  <a:lnTo>
                    <a:pt x="2329370" y="755954"/>
                  </a:lnTo>
                  <a:lnTo>
                    <a:pt x="2323630" y="776465"/>
                  </a:lnTo>
                  <a:lnTo>
                    <a:pt x="2332240" y="776465"/>
                  </a:lnTo>
                  <a:lnTo>
                    <a:pt x="2332240" y="773531"/>
                  </a:lnTo>
                  <a:lnTo>
                    <a:pt x="2335098" y="773531"/>
                  </a:lnTo>
                  <a:lnTo>
                    <a:pt x="2335098" y="770597"/>
                  </a:lnTo>
                  <a:lnTo>
                    <a:pt x="2337968" y="767664"/>
                  </a:lnTo>
                  <a:lnTo>
                    <a:pt x="2337968" y="761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07B523AE-F5E1-4215-10B7-DD91F62413A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5731" y="3686137"/>
              <a:ext cx="126017" cy="131851"/>
            </a:xfrm>
            <a:prstGeom prst="rect">
              <a:avLst/>
            </a:prstGeom>
          </p:spPr>
        </p:pic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48465C77-F696-61BF-53B7-43572CE9CB18}"/>
                </a:ext>
              </a:extLst>
            </p:cNvPr>
            <p:cNvSpPr/>
            <p:nvPr/>
          </p:nvSpPr>
          <p:spPr>
            <a:xfrm>
              <a:off x="3321953" y="3612886"/>
              <a:ext cx="152400" cy="518795"/>
            </a:xfrm>
            <a:custGeom>
              <a:avLst/>
              <a:gdLst/>
              <a:ahLst/>
              <a:cxnLst/>
              <a:rect l="l" t="t" r="r" b="b"/>
              <a:pathLst>
                <a:path w="152400" h="518795">
                  <a:moveTo>
                    <a:pt x="0" y="0"/>
                  </a:moveTo>
                  <a:lnTo>
                    <a:pt x="19947" y="410327"/>
                  </a:lnTo>
                  <a:lnTo>
                    <a:pt x="151818" y="518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1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E82BD26E-1F34-5672-FE3D-6C0DCA4A46A1}"/>
                </a:ext>
              </a:extLst>
            </p:cNvPr>
            <p:cNvSpPr/>
            <p:nvPr/>
          </p:nvSpPr>
          <p:spPr>
            <a:xfrm>
              <a:off x="3356229" y="3311093"/>
              <a:ext cx="1183640" cy="509905"/>
            </a:xfrm>
            <a:custGeom>
              <a:avLst/>
              <a:gdLst/>
              <a:ahLst/>
              <a:cxnLst/>
              <a:rect l="l" t="t" r="r" b="b"/>
              <a:pathLst>
                <a:path w="1183639" h="509904">
                  <a:moveTo>
                    <a:pt x="1183373" y="11722"/>
                  </a:moveTo>
                  <a:lnTo>
                    <a:pt x="1180503" y="8801"/>
                  </a:lnTo>
                  <a:lnTo>
                    <a:pt x="1180503" y="5867"/>
                  </a:lnTo>
                  <a:lnTo>
                    <a:pt x="1177645" y="5867"/>
                  </a:lnTo>
                  <a:lnTo>
                    <a:pt x="1177645" y="2933"/>
                  </a:lnTo>
                  <a:lnTo>
                    <a:pt x="1174775" y="2933"/>
                  </a:lnTo>
                  <a:lnTo>
                    <a:pt x="1174775" y="0"/>
                  </a:lnTo>
                  <a:lnTo>
                    <a:pt x="1157566" y="0"/>
                  </a:lnTo>
                  <a:lnTo>
                    <a:pt x="11468" y="471741"/>
                  </a:lnTo>
                  <a:lnTo>
                    <a:pt x="8597" y="474675"/>
                  </a:lnTo>
                  <a:lnTo>
                    <a:pt x="5727" y="474675"/>
                  </a:lnTo>
                  <a:lnTo>
                    <a:pt x="5727" y="477596"/>
                  </a:lnTo>
                  <a:lnTo>
                    <a:pt x="2870" y="480529"/>
                  </a:lnTo>
                  <a:lnTo>
                    <a:pt x="2870" y="483463"/>
                  </a:lnTo>
                  <a:lnTo>
                    <a:pt x="0" y="483463"/>
                  </a:lnTo>
                  <a:lnTo>
                    <a:pt x="0" y="492252"/>
                  </a:lnTo>
                  <a:lnTo>
                    <a:pt x="2870" y="495185"/>
                  </a:lnTo>
                  <a:lnTo>
                    <a:pt x="2870" y="501040"/>
                  </a:lnTo>
                  <a:lnTo>
                    <a:pt x="5727" y="501040"/>
                  </a:lnTo>
                  <a:lnTo>
                    <a:pt x="5727" y="503974"/>
                  </a:lnTo>
                  <a:lnTo>
                    <a:pt x="8597" y="503974"/>
                  </a:lnTo>
                  <a:lnTo>
                    <a:pt x="8597" y="506907"/>
                  </a:lnTo>
                  <a:lnTo>
                    <a:pt x="14338" y="506907"/>
                  </a:lnTo>
                  <a:lnTo>
                    <a:pt x="17195" y="509828"/>
                  </a:lnTo>
                  <a:lnTo>
                    <a:pt x="20066" y="509828"/>
                  </a:lnTo>
                  <a:lnTo>
                    <a:pt x="22936" y="506907"/>
                  </a:lnTo>
                  <a:lnTo>
                    <a:pt x="25806" y="506907"/>
                  </a:lnTo>
                  <a:lnTo>
                    <a:pt x="1171905" y="35166"/>
                  </a:lnTo>
                  <a:lnTo>
                    <a:pt x="1174775" y="35166"/>
                  </a:lnTo>
                  <a:lnTo>
                    <a:pt x="1177645" y="32232"/>
                  </a:lnTo>
                  <a:lnTo>
                    <a:pt x="1180503" y="32232"/>
                  </a:lnTo>
                  <a:lnTo>
                    <a:pt x="1180503" y="29311"/>
                  </a:lnTo>
                  <a:lnTo>
                    <a:pt x="1183373" y="26377"/>
                  </a:lnTo>
                  <a:lnTo>
                    <a:pt x="1183373" y="117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376A7140-53E4-8302-AC2C-5020546862C6}"/>
                </a:ext>
              </a:extLst>
            </p:cNvPr>
            <p:cNvSpPr/>
            <p:nvPr/>
          </p:nvSpPr>
          <p:spPr>
            <a:xfrm>
              <a:off x="3218749" y="3492754"/>
              <a:ext cx="123189" cy="530860"/>
            </a:xfrm>
            <a:custGeom>
              <a:avLst/>
              <a:gdLst/>
              <a:ahLst/>
              <a:cxnLst/>
              <a:rect l="l" t="t" r="r" b="b"/>
              <a:pathLst>
                <a:path w="123189" h="530860">
                  <a:moveTo>
                    <a:pt x="0" y="0"/>
                  </a:moveTo>
                  <a:lnTo>
                    <a:pt x="123151" y="530459"/>
                  </a:lnTo>
                  <a:lnTo>
                    <a:pt x="103203" y="120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00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0A206FA-F2F8-52AF-621B-E7188D256691}"/>
                </a:ext>
              </a:extLst>
            </p:cNvPr>
            <p:cNvSpPr/>
            <p:nvPr/>
          </p:nvSpPr>
          <p:spPr>
            <a:xfrm>
              <a:off x="3296145" y="2865729"/>
              <a:ext cx="2389505" cy="920115"/>
            </a:xfrm>
            <a:custGeom>
              <a:avLst/>
              <a:gdLst/>
              <a:ahLst/>
              <a:cxnLst/>
              <a:rect l="l" t="t" r="r" b="b"/>
              <a:pathLst>
                <a:path w="2389504" h="920114">
                  <a:moveTo>
                    <a:pt x="2372245" y="905383"/>
                  </a:moveTo>
                  <a:lnTo>
                    <a:pt x="2369375" y="905383"/>
                  </a:lnTo>
                  <a:lnTo>
                    <a:pt x="2369375" y="902449"/>
                  </a:lnTo>
                  <a:lnTo>
                    <a:pt x="2366505" y="902449"/>
                  </a:lnTo>
                  <a:lnTo>
                    <a:pt x="2366505" y="899528"/>
                  </a:lnTo>
                  <a:lnTo>
                    <a:pt x="14338" y="128930"/>
                  </a:lnTo>
                  <a:lnTo>
                    <a:pt x="5727" y="128930"/>
                  </a:lnTo>
                  <a:lnTo>
                    <a:pt x="2870" y="131851"/>
                  </a:lnTo>
                  <a:lnTo>
                    <a:pt x="2870" y="134785"/>
                  </a:lnTo>
                  <a:lnTo>
                    <a:pt x="0" y="137718"/>
                  </a:lnTo>
                  <a:lnTo>
                    <a:pt x="0" y="140639"/>
                  </a:lnTo>
                  <a:lnTo>
                    <a:pt x="2870" y="140639"/>
                  </a:lnTo>
                  <a:lnTo>
                    <a:pt x="2870" y="143573"/>
                  </a:lnTo>
                  <a:lnTo>
                    <a:pt x="5727" y="146507"/>
                  </a:lnTo>
                  <a:lnTo>
                    <a:pt x="8597" y="146507"/>
                  </a:lnTo>
                  <a:lnTo>
                    <a:pt x="2360777" y="920038"/>
                  </a:lnTo>
                  <a:lnTo>
                    <a:pt x="2366505" y="920038"/>
                  </a:lnTo>
                  <a:lnTo>
                    <a:pt x="2369375" y="917105"/>
                  </a:lnTo>
                  <a:lnTo>
                    <a:pt x="2369375" y="914171"/>
                  </a:lnTo>
                  <a:lnTo>
                    <a:pt x="2372245" y="914171"/>
                  </a:lnTo>
                  <a:lnTo>
                    <a:pt x="2372245" y="905383"/>
                  </a:lnTo>
                  <a:close/>
                </a:path>
                <a:path w="2389504" h="920114">
                  <a:moveTo>
                    <a:pt x="2389441" y="764743"/>
                  </a:moveTo>
                  <a:lnTo>
                    <a:pt x="2386584" y="764743"/>
                  </a:lnTo>
                  <a:lnTo>
                    <a:pt x="2386584" y="761809"/>
                  </a:lnTo>
                  <a:lnTo>
                    <a:pt x="2383713" y="761809"/>
                  </a:lnTo>
                  <a:lnTo>
                    <a:pt x="48615" y="0"/>
                  </a:lnTo>
                  <a:lnTo>
                    <a:pt x="40017" y="0"/>
                  </a:lnTo>
                  <a:lnTo>
                    <a:pt x="40017" y="2933"/>
                  </a:lnTo>
                  <a:lnTo>
                    <a:pt x="37147" y="2933"/>
                  </a:lnTo>
                  <a:lnTo>
                    <a:pt x="37147" y="5867"/>
                  </a:lnTo>
                  <a:lnTo>
                    <a:pt x="34277" y="5867"/>
                  </a:lnTo>
                  <a:lnTo>
                    <a:pt x="34277" y="14655"/>
                  </a:lnTo>
                  <a:lnTo>
                    <a:pt x="37147" y="14655"/>
                  </a:lnTo>
                  <a:lnTo>
                    <a:pt x="37147" y="17576"/>
                  </a:lnTo>
                  <a:lnTo>
                    <a:pt x="40017" y="17576"/>
                  </a:lnTo>
                  <a:lnTo>
                    <a:pt x="42887" y="20510"/>
                  </a:lnTo>
                  <a:lnTo>
                    <a:pt x="2377973" y="779399"/>
                  </a:lnTo>
                  <a:lnTo>
                    <a:pt x="2386584" y="779399"/>
                  </a:lnTo>
                  <a:lnTo>
                    <a:pt x="2386584" y="776465"/>
                  </a:lnTo>
                  <a:lnTo>
                    <a:pt x="2389441" y="776465"/>
                  </a:lnTo>
                  <a:lnTo>
                    <a:pt x="2389441" y="7647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698F4A09-929B-7519-83EB-DC606956630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4198" y="3812128"/>
              <a:ext cx="214887" cy="111463"/>
            </a:xfrm>
            <a:prstGeom prst="rect">
              <a:avLst/>
            </a:prstGeom>
          </p:spPr>
        </p:pic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A19EA1F1-47A6-C6FD-F1A4-687484D24A2A}"/>
                </a:ext>
              </a:extLst>
            </p:cNvPr>
            <p:cNvSpPr/>
            <p:nvPr/>
          </p:nvSpPr>
          <p:spPr>
            <a:xfrm>
              <a:off x="5505107" y="3650983"/>
              <a:ext cx="158115" cy="513080"/>
            </a:xfrm>
            <a:custGeom>
              <a:avLst/>
              <a:gdLst/>
              <a:ahLst/>
              <a:cxnLst/>
              <a:rect l="l" t="t" r="r" b="b"/>
              <a:pathLst>
                <a:path w="158114" h="513079">
                  <a:moveTo>
                    <a:pt x="157543" y="0"/>
                  </a:moveTo>
                  <a:lnTo>
                    <a:pt x="8597" y="102552"/>
                  </a:lnTo>
                  <a:lnTo>
                    <a:pt x="0" y="512876"/>
                  </a:lnTo>
                  <a:lnTo>
                    <a:pt x="146088" y="407403"/>
                  </a:lnTo>
                  <a:lnTo>
                    <a:pt x="157543" y="0"/>
                  </a:lnTo>
                  <a:close/>
                </a:path>
              </a:pathLst>
            </a:custGeom>
            <a:solidFill>
              <a:srgbClr val="E99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46C9B703-7875-6497-08D2-849B3D54F081}"/>
                </a:ext>
              </a:extLst>
            </p:cNvPr>
            <p:cNvSpPr/>
            <p:nvPr/>
          </p:nvSpPr>
          <p:spPr>
            <a:xfrm>
              <a:off x="3290417" y="2886240"/>
              <a:ext cx="2369820" cy="843915"/>
            </a:xfrm>
            <a:custGeom>
              <a:avLst/>
              <a:gdLst/>
              <a:ahLst/>
              <a:cxnLst/>
              <a:rect l="l" t="t" r="r" b="b"/>
              <a:pathLst>
                <a:path w="2369820" h="843914">
                  <a:moveTo>
                    <a:pt x="2283485" y="829208"/>
                  </a:moveTo>
                  <a:lnTo>
                    <a:pt x="2280628" y="829208"/>
                  </a:lnTo>
                  <a:lnTo>
                    <a:pt x="2280628" y="826274"/>
                  </a:lnTo>
                  <a:lnTo>
                    <a:pt x="2277757" y="826274"/>
                  </a:lnTo>
                  <a:lnTo>
                    <a:pt x="2277757" y="823341"/>
                  </a:lnTo>
                  <a:lnTo>
                    <a:pt x="11455" y="82042"/>
                  </a:lnTo>
                  <a:lnTo>
                    <a:pt x="2857" y="82042"/>
                  </a:lnTo>
                  <a:lnTo>
                    <a:pt x="2857" y="84975"/>
                  </a:lnTo>
                  <a:lnTo>
                    <a:pt x="0" y="84975"/>
                  </a:lnTo>
                  <a:lnTo>
                    <a:pt x="0" y="96697"/>
                  </a:lnTo>
                  <a:lnTo>
                    <a:pt x="2857" y="99618"/>
                  </a:lnTo>
                  <a:lnTo>
                    <a:pt x="5727" y="99618"/>
                  </a:lnTo>
                  <a:lnTo>
                    <a:pt x="2272017" y="843851"/>
                  </a:lnTo>
                  <a:lnTo>
                    <a:pt x="2277757" y="843851"/>
                  </a:lnTo>
                  <a:lnTo>
                    <a:pt x="2280628" y="840917"/>
                  </a:lnTo>
                  <a:lnTo>
                    <a:pt x="2280628" y="837996"/>
                  </a:lnTo>
                  <a:lnTo>
                    <a:pt x="2283485" y="837996"/>
                  </a:lnTo>
                  <a:lnTo>
                    <a:pt x="2283485" y="829208"/>
                  </a:lnTo>
                  <a:close/>
                </a:path>
                <a:path w="2369820" h="843914">
                  <a:moveTo>
                    <a:pt x="2326487" y="802830"/>
                  </a:moveTo>
                  <a:lnTo>
                    <a:pt x="2323617" y="802830"/>
                  </a:lnTo>
                  <a:lnTo>
                    <a:pt x="2323617" y="796975"/>
                  </a:lnTo>
                  <a:lnTo>
                    <a:pt x="2320760" y="796975"/>
                  </a:lnTo>
                  <a:lnTo>
                    <a:pt x="2320760" y="794042"/>
                  </a:lnTo>
                  <a:lnTo>
                    <a:pt x="2317889" y="794042"/>
                  </a:lnTo>
                  <a:lnTo>
                    <a:pt x="17195" y="41021"/>
                  </a:lnTo>
                  <a:lnTo>
                    <a:pt x="5727" y="41021"/>
                  </a:lnTo>
                  <a:lnTo>
                    <a:pt x="5727" y="46888"/>
                  </a:lnTo>
                  <a:lnTo>
                    <a:pt x="2857" y="46888"/>
                  </a:lnTo>
                  <a:lnTo>
                    <a:pt x="2857" y="52743"/>
                  </a:lnTo>
                  <a:lnTo>
                    <a:pt x="5727" y="52743"/>
                  </a:lnTo>
                  <a:lnTo>
                    <a:pt x="5727" y="58597"/>
                  </a:lnTo>
                  <a:lnTo>
                    <a:pt x="11455" y="58597"/>
                  </a:lnTo>
                  <a:lnTo>
                    <a:pt x="2312162" y="814552"/>
                  </a:lnTo>
                  <a:lnTo>
                    <a:pt x="2320760" y="814552"/>
                  </a:lnTo>
                  <a:lnTo>
                    <a:pt x="2320760" y="811618"/>
                  </a:lnTo>
                  <a:lnTo>
                    <a:pt x="2323617" y="811618"/>
                  </a:lnTo>
                  <a:lnTo>
                    <a:pt x="2323617" y="805764"/>
                  </a:lnTo>
                  <a:lnTo>
                    <a:pt x="2326487" y="805764"/>
                  </a:lnTo>
                  <a:lnTo>
                    <a:pt x="2326487" y="802830"/>
                  </a:lnTo>
                  <a:close/>
                </a:path>
                <a:path w="2369820" h="843914">
                  <a:moveTo>
                    <a:pt x="2369375" y="764743"/>
                  </a:moveTo>
                  <a:lnTo>
                    <a:pt x="2366505" y="764743"/>
                  </a:lnTo>
                  <a:lnTo>
                    <a:pt x="2366505" y="761809"/>
                  </a:lnTo>
                  <a:lnTo>
                    <a:pt x="2363635" y="761809"/>
                  </a:lnTo>
                  <a:lnTo>
                    <a:pt x="31534" y="0"/>
                  </a:lnTo>
                  <a:lnTo>
                    <a:pt x="25793" y="0"/>
                  </a:lnTo>
                  <a:lnTo>
                    <a:pt x="22923" y="2933"/>
                  </a:lnTo>
                  <a:lnTo>
                    <a:pt x="20066" y="2933"/>
                  </a:lnTo>
                  <a:lnTo>
                    <a:pt x="20066" y="8788"/>
                  </a:lnTo>
                  <a:lnTo>
                    <a:pt x="17195" y="8788"/>
                  </a:lnTo>
                  <a:lnTo>
                    <a:pt x="17195" y="11722"/>
                  </a:lnTo>
                  <a:lnTo>
                    <a:pt x="20066" y="14655"/>
                  </a:lnTo>
                  <a:lnTo>
                    <a:pt x="20066" y="17576"/>
                  </a:lnTo>
                  <a:lnTo>
                    <a:pt x="22923" y="17576"/>
                  </a:lnTo>
                  <a:lnTo>
                    <a:pt x="22923" y="20510"/>
                  </a:lnTo>
                  <a:lnTo>
                    <a:pt x="25793" y="20510"/>
                  </a:lnTo>
                  <a:lnTo>
                    <a:pt x="2357907" y="779399"/>
                  </a:lnTo>
                  <a:lnTo>
                    <a:pt x="2357907" y="782320"/>
                  </a:lnTo>
                  <a:lnTo>
                    <a:pt x="2363635" y="782320"/>
                  </a:lnTo>
                  <a:lnTo>
                    <a:pt x="2363635" y="779399"/>
                  </a:lnTo>
                  <a:lnTo>
                    <a:pt x="2366505" y="779399"/>
                  </a:lnTo>
                  <a:lnTo>
                    <a:pt x="2369375" y="776465"/>
                  </a:lnTo>
                  <a:lnTo>
                    <a:pt x="2369375" y="7647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95EC45BF-3216-4EDF-06E8-C696256FB075}"/>
                </a:ext>
              </a:extLst>
            </p:cNvPr>
            <p:cNvSpPr/>
            <p:nvPr/>
          </p:nvSpPr>
          <p:spPr>
            <a:xfrm>
              <a:off x="1740344" y="3768178"/>
              <a:ext cx="23495" cy="126364"/>
            </a:xfrm>
            <a:custGeom>
              <a:avLst/>
              <a:gdLst/>
              <a:ahLst/>
              <a:cxnLst/>
              <a:rect l="l" t="t" r="r" b="b"/>
              <a:pathLst>
                <a:path w="23494" h="126364">
                  <a:moveTo>
                    <a:pt x="22923" y="126123"/>
                  </a:moveTo>
                  <a:lnTo>
                    <a:pt x="0" y="0"/>
                  </a:lnTo>
                  <a:lnTo>
                    <a:pt x="5727" y="38100"/>
                  </a:lnTo>
                  <a:lnTo>
                    <a:pt x="14325" y="82042"/>
                  </a:lnTo>
                  <a:lnTo>
                    <a:pt x="22923" y="126123"/>
                  </a:lnTo>
                  <a:close/>
                </a:path>
              </a:pathLst>
            </a:custGeom>
            <a:solidFill>
              <a:srgbClr val="000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853B8219-8BBA-E78A-2E47-0A7F54516B3C}"/>
                </a:ext>
              </a:extLst>
            </p:cNvPr>
            <p:cNvSpPr/>
            <p:nvPr/>
          </p:nvSpPr>
          <p:spPr>
            <a:xfrm>
              <a:off x="1611414" y="3850220"/>
              <a:ext cx="152400" cy="73660"/>
            </a:xfrm>
            <a:custGeom>
              <a:avLst/>
              <a:gdLst/>
              <a:ahLst/>
              <a:cxnLst/>
              <a:rect l="l" t="t" r="r" b="b"/>
              <a:pathLst>
                <a:path w="152400" h="73660">
                  <a:moveTo>
                    <a:pt x="151853" y="44081"/>
                  </a:moveTo>
                  <a:lnTo>
                    <a:pt x="143256" y="0"/>
                  </a:lnTo>
                  <a:lnTo>
                    <a:pt x="0" y="26492"/>
                  </a:lnTo>
                  <a:lnTo>
                    <a:pt x="8597" y="73380"/>
                  </a:lnTo>
                  <a:lnTo>
                    <a:pt x="151853" y="44081"/>
                  </a:lnTo>
                  <a:close/>
                </a:path>
              </a:pathLst>
            </a:custGeom>
            <a:solidFill>
              <a:srgbClr val="BEA3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8180F77E-C899-B981-BF26-4AA861B6AFFD}"/>
                </a:ext>
              </a:extLst>
            </p:cNvPr>
            <p:cNvSpPr/>
            <p:nvPr/>
          </p:nvSpPr>
          <p:spPr>
            <a:xfrm>
              <a:off x="1611416" y="3806268"/>
              <a:ext cx="143510" cy="70485"/>
            </a:xfrm>
            <a:custGeom>
              <a:avLst/>
              <a:gdLst/>
              <a:ahLst/>
              <a:cxnLst/>
              <a:rect l="l" t="t" r="r" b="b"/>
              <a:pathLst>
                <a:path w="143510" h="70485">
                  <a:moveTo>
                    <a:pt x="134666" y="0"/>
                  </a:moveTo>
                  <a:lnTo>
                    <a:pt x="0" y="70443"/>
                  </a:lnTo>
                  <a:lnTo>
                    <a:pt x="143254" y="43950"/>
                  </a:lnTo>
                  <a:lnTo>
                    <a:pt x="134666" y="0"/>
                  </a:lnTo>
                  <a:close/>
                </a:path>
              </a:pathLst>
            </a:custGeom>
            <a:solidFill>
              <a:srgbClr val="C297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28861801-84E0-13A0-59C0-54C6E4321342}"/>
                </a:ext>
              </a:extLst>
            </p:cNvPr>
            <p:cNvSpPr/>
            <p:nvPr/>
          </p:nvSpPr>
          <p:spPr>
            <a:xfrm>
              <a:off x="1740349" y="3768178"/>
              <a:ext cx="31750" cy="167640"/>
            </a:xfrm>
            <a:custGeom>
              <a:avLst/>
              <a:gdLst/>
              <a:ahLst/>
              <a:cxnLst/>
              <a:rect l="l" t="t" r="r" b="b"/>
              <a:pathLst>
                <a:path w="31750" h="167639">
                  <a:moveTo>
                    <a:pt x="0" y="0"/>
                  </a:moveTo>
                  <a:lnTo>
                    <a:pt x="22922" y="126113"/>
                  </a:lnTo>
                  <a:lnTo>
                    <a:pt x="31510" y="167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18E1E873-C25B-861B-87B2-6630C96BD7D4}"/>
                </a:ext>
              </a:extLst>
            </p:cNvPr>
            <p:cNvSpPr/>
            <p:nvPr/>
          </p:nvSpPr>
          <p:spPr>
            <a:xfrm>
              <a:off x="1620012" y="3894302"/>
              <a:ext cx="152400" cy="67945"/>
            </a:xfrm>
            <a:custGeom>
              <a:avLst/>
              <a:gdLst/>
              <a:ahLst/>
              <a:cxnLst/>
              <a:rect l="l" t="t" r="r" b="b"/>
              <a:pathLst>
                <a:path w="152400" h="67945">
                  <a:moveTo>
                    <a:pt x="151841" y="41021"/>
                  </a:moveTo>
                  <a:lnTo>
                    <a:pt x="143256" y="0"/>
                  </a:lnTo>
                  <a:lnTo>
                    <a:pt x="0" y="29298"/>
                  </a:lnTo>
                  <a:lnTo>
                    <a:pt x="11455" y="67386"/>
                  </a:lnTo>
                  <a:lnTo>
                    <a:pt x="151841" y="41021"/>
                  </a:lnTo>
                  <a:close/>
                </a:path>
              </a:pathLst>
            </a:custGeom>
            <a:solidFill>
              <a:srgbClr val="B9AD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6B9FC2DC-8BF6-FA27-9D7A-3B97F05A72E9}"/>
                </a:ext>
              </a:extLst>
            </p:cNvPr>
            <p:cNvSpPr/>
            <p:nvPr/>
          </p:nvSpPr>
          <p:spPr>
            <a:xfrm>
              <a:off x="1605686" y="3806268"/>
              <a:ext cx="140970" cy="70485"/>
            </a:xfrm>
            <a:custGeom>
              <a:avLst/>
              <a:gdLst/>
              <a:ahLst/>
              <a:cxnLst/>
              <a:rect l="l" t="t" r="r" b="b"/>
              <a:pathLst>
                <a:path w="140969" h="70485">
                  <a:moveTo>
                    <a:pt x="140395" y="0"/>
                  </a:moveTo>
                  <a:lnTo>
                    <a:pt x="0" y="26370"/>
                  </a:lnTo>
                  <a:lnTo>
                    <a:pt x="5729" y="70443"/>
                  </a:lnTo>
                  <a:lnTo>
                    <a:pt x="140395" y="0"/>
                  </a:lnTo>
                  <a:close/>
                </a:path>
              </a:pathLst>
            </a:custGeom>
            <a:solidFill>
              <a:srgbClr val="C297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7C7E1A2C-986D-8F29-26F0-03E46E0B7AA4}"/>
                </a:ext>
              </a:extLst>
            </p:cNvPr>
            <p:cNvSpPr/>
            <p:nvPr/>
          </p:nvSpPr>
          <p:spPr>
            <a:xfrm>
              <a:off x="1605686" y="3768178"/>
              <a:ext cx="140970" cy="64769"/>
            </a:xfrm>
            <a:custGeom>
              <a:avLst/>
              <a:gdLst/>
              <a:ahLst/>
              <a:cxnLst/>
              <a:rect l="l" t="t" r="r" b="b"/>
              <a:pathLst>
                <a:path w="140969" h="64770">
                  <a:moveTo>
                    <a:pt x="134662" y="0"/>
                  </a:moveTo>
                  <a:lnTo>
                    <a:pt x="0" y="64460"/>
                  </a:lnTo>
                  <a:lnTo>
                    <a:pt x="140395" y="38090"/>
                  </a:lnTo>
                  <a:lnTo>
                    <a:pt x="134662" y="0"/>
                  </a:lnTo>
                  <a:close/>
                </a:path>
              </a:pathLst>
            </a:custGeom>
            <a:solidFill>
              <a:srgbClr val="C489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6D3E1429-D1CF-D545-E202-9CC214308848}"/>
                </a:ext>
              </a:extLst>
            </p:cNvPr>
            <p:cNvSpPr/>
            <p:nvPr/>
          </p:nvSpPr>
          <p:spPr>
            <a:xfrm>
              <a:off x="1740349" y="3768178"/>
              <a:ext cx="40640" cy="199390"/>
            </a:xfrm>
            <a:custGeom>
              <a:avLst/>
              <a:gdLst/>
              <a:ahLst/>
              <a:cxnLst/>
              <a:rect l="l" t="t" r="r" b="b"/>
              <a:pathLst>
                <a:path w="40639" h="199389">
                  <a:moveTo>
                    <a:pt x="0" y="0"/>
                  </a:moveTo>
                  <a:lnTo>
                    <a:pt x="31510" y="167134"/>
                  </a:lnTo>
                  <a:lnTo>
                    <a:pt x="40110" y="199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0FAE0A44-B6A8-D566-BB40-179FDD66861F}"/>
                </a:ext>
              </a:extLst>
            </p:cNvPr>
            <p:cNvSpPr/>
            <p:nvPr/>
          </p:nvSpPr>
          <p:spPr>
            <a:xfrm>
              <a:off x="1631467" y="3935323"/>
              <a:ext cx="149225" cy="61594"/>
            </a:xfrm>
            <a:custGeom>
              <a:avLst/>
              <a:gdLst/>
              <a:ahLst/>
              <a:cxnLst/>
              <a:rect l="l" t="t" r="r" b="b"/>
              <a:pathLst>
                <a:path w="149225" h="61595">
                  <a:moveTo>
                    <a:pt x="148983" y="32219"/>
                  </a:moveTo>
                  <a:lnTo>
                    <a:pt x="140385" y="0"/>
                  </a:lnTo>
                  <a:lnTo>
                    <a:pt x="0" y="26365"/>
                  </a:lnTo>
                  <a:lnTo>
                    <a:pt x="8597" y="61531"/>
                  </a:lnTo>
                  <a:lnTo>
                    <a:pt x="148983" y="32219"/>
                  </a:lnTo>
                  <a:close/>
                </a:path>
              </a:pathLst>
            </a:custGeom>
            <a:solidFill>
              <a:srgbClr val="AFB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505D7CA3-7469-0402-CC5D-FD9575F9BF19}"/>
                </a:ext>
              </a:extLst>
            </p:cNvPr>
            <p:cNvSpPr/>
            <p:nvPr/>
          </p:nvSpPr>
          <p:spPr>
            <a:xfrm>
              <a:off x="1740344" y="3706659"/>
              <a:ext cx="60325" cy="290195"/>
            </a:xfrm>
            <a:custGeom>
              <a:avLst/>
              <a:gdLst/>
              <a:ahLst/>
              <a:cxnLst/>
              <a:rect l="l" t="t" r="r" b="b"/>
              <a:pathLst>
                <a:path w="60325" h="290195">
                  <a:moveTo>
                    <a:pt x="60159" y="263817"/>
                  </a:moveTo>
                  <a:lnTo>
                    <a:pt x="57302" y="228663"/>
                  </a:lnTo>
                  <a:lnTo>
                    <a:pt x="51562" y="190563"/>
                  </a:lnTo>
                  <a:lnTo>
                    <a:pt x="45847" y="143560"/>
                  </a:lnTo>
                  <a:lnTo>
                    <a:pt x="37236" y="99618"/>
                  </a:lnTo>
                  <a:lnTo>
                    <a:pt x="25793" y="58597"/>
                  </a:lnTo>
                  <a:lnTo>
                    <a:pt x="8585" y="5854"/>
                  </a:lnTo>
                  <a:lnTo>
                    <a:pt x="2870" y="0"/>
                  </a:lnTo>
                  <a:lnTo>
                    <a:pt x="0" y="5854"/>
                  </a:lnTo>
                  <a:lnTo>
                    <a:pt x="0" y="61518"/>
                  </a:lnTo>
                  <a:lnTo>
                    <a:pt x="40106" y="260883"/>
                  </a:lnTo>
                  <a:lnTo>
                    <a:pt x="48691" y="281393"/>
                  </a:lnTo>
                  <a:lnTo>
                    <a:pt x="54432" y="290195"/>
                  </a:lnTo>
                  <a:lnTo>
                    <a:pt x="57302" y="281393"/>
                  </a:lnTo>
                  <a:lnTo>
                    <a:pt x="60159" y="263817"/>
                  </a:lnTo>
                  <a:close/>
                </a:path>
              </a:pathLst>
            </a:custGeom>
            <a:solidFill>
              <a:srgbClr val="000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38F8C977-C2D4-12A5-0818-D63BF02EE920}"/>
                </a:ext>
              </a:extLst>
            </p:cNvPr>
            <p:cNvSpPr/>
            <p:nvPr/>
          </p:nvSpPr>
          <p:spPr>
            <a:xfrm>
              <a:off x="1599955" y="3735947"/>
              <a:ext cx="140970" cy="59055"/>
            </a:xfrm>
            <a:custGeom>
              <a:avLst/>
              <a:gdLst/>
              <a:ahLst/>
              <a:cxnLst/>
              <a:rect l="l" t="t" r="r" b="b"/>
              <a:pathLst>
                <a:path w="140969" h="59054">
                  <a:moveTo>
                    <a:pt x="140393" y="0"/>
                  </a:moveTo>
                  <a:lnTo>
                    <a:pt x="0" y="58600"/>
                  </a:lnTo>
                  <a:lnTo>
                    <a:pt x="140393" y="32230"/>
                  </a:lnTo>
                  <a:lnTo>
                    <a:pt x="140393" y="0"/>
                  </a:lnTo>
                  <a:close/>
                </a:path>
              </a:pathLst>
            </a:custGeom>
            <a:solidFill>
              <a:srgbClr val="C27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0251E1C4-47F5-190A-5220-A77AEB2A269C}"/>
                </a:ext>
              </a:extLst>
            </p:cNvPr>
            <p:cNvSpPr/>
            <p:nvPr/>
          </p:nvSpPr>
          <p:spPr>
            <a:xfrm>
              <a:off x="1599955" y="3768178"/>
              <a:ext cx="140970" cy="64769"/>
            </a:xfrm>
            <a:custGeom>
              <a:avLst/>
              <a:gdLst/>
              <a:ahLst/>
              <a:cxnLst/>
              <a:rect l="l" t="t" r="r" b="b"/>
              <a:pathLst>
                <a:path w="140969" h="64770">
                  <a:moveTo>
                    <a:pt x="140393" y="0"/>
                  </a:moveTo>
                  <a:lnTo>
                    <a:pt x="0" y="26370"/>
                  </a:lnTo>
                  <a:lnTo>
                    <a:pt x="5731" y="64460"/>
                  </a:lnTo>
                  <a:lnTo>
                    <a:pt x="140393" y="0"/>
                  </a:lnTo>
                  <a:close/>
                </a:path>
              </a:pathLst>
            </a:custGeom>
            <a:solidFill>
              <a:srgbClr val="C489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960EF431-FA59-153C-6D30-4144BDF168C9}"/>
                </a:ext>
              </a:extLst>
            </p:cNvPr>
            <p:cNvSpPr/>
            <p:nvPr/>
          </p:nvSpPr>
          <p:spPr>
            <a:xfrm>
              <a:off x="1599946" y="3794556"/>
              <a:ext cx="20320" cy="129539"/>
            </a:xfrm>
            <a:custGeom>
              <a:avLst/>
              <a:gdLst/>
              <a:ahLst/>
              <a:cxnLst/>
              <a:rect l="l" t="t" r="r" b="b"/>
              <a:pathLst>
                <a:path w="20319" h="129539">
                  <a:moveTo>
                    <a:pt x="20066" y="129044"/>
                  </a:moveTo>
                  <a:lnTo>
                    <a:pt x="0" y="0"/>
                  </a:lnTo>
                  <a:lnTo>
                    <a:pt x="11468" y="82156"/>
                  </a:lnTo>
                  <a:lnTo>
                    <a:pt x="20066" y="129044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7972656D-DC81-B876-F063-F8701A15B581}"/>
                </a:ext>
              </a:extLst>
            </p:cNvPr>
            <p:cNvSpPr/>
            <p:nvPr/>
          </p:nvSpPr>
          <p:spPr>
            <a:xfrm>
              <a:off x="2109946" y="3703717"/>
              <a:ext cx="137795" cy="70485"/>
            </a:xfrm>
            <a:custGeom>
              <a:avLst/>
              <a:gdLst/>
              <a:ahLst/>
              <a:cxnLst/>
              <a:rect l="l" t="t" r="r" b="b"/>
              <a:pathLst>
                <a:path w="137794" h="70485">
                  <a:moveTo>
                    <a:pt x="83088" y="0"/>
                  </a:moveTo>
                  <a:lnTo>
                    <a:pt x="57299" y="0"/>
                  </a:lnTo>
                  <a:lnTo>
                    <a:pt x="48711" y="2930"/>
                  </a:lnTo>
                  <a:lnTo>
                    <a:pt x="42977" y="2930"/>
                  </a:lnTo>
                  <a:lnTo>
                    <a:pt x="31522" y="8790"/>
                  </a:lnTo>
                  <a:lnTo>
                    <a:pt x="17188" y="23440"/>
                  </a:lnTo>
                  <a:lnTo>
                    <a:pt x="11467" y="26370"/>
                  </a:lnTo>
                  <a:lnTo>
                    <a:pt x="8600" y="32230"/>
                  </a:lnTo>
                  <a:lnTo>
                    <a:pt x="5733" y="41020"/>
                  </a:lnTo>
                  <a:lnTo>
                    <a:pt x="2866" y="46880"/>
                  </a:lnTo>
                  <a:lnTo>
                    <a:pt x="2866" y="52740"/>
                  </a:lnTo>
                  <a:lnTo>
                    <a:pt x="0" y="61530"/>
                  </a:lnTo>
                  <a:lnTo>
                    <a:pt x="0" y="70320"/>
                  </a:lnTo>
                  <a:lnTo>
                    <a:pt x="68766" y="70320"/>
                  </a:lnTo>
                  <a:lnTo>
                    <a:pt x="137532" y="70320"/>
                  </a:lnTo>
                  <a:lnTo>
                    <a:pt x="137532" y="52740"/>
                  </a:lnTo>
                  <a:lnTo>
                    <a:pt x="131799" y="41020"/>
                  </a:lnTo>
                  <a:lnTo>
                    <a:pt x="128932" y="32230"/>
                  </a:lnTo>
                  <a:lnTo>
                    <a:pt x="126065" y="26370"/>
                  </a:lnTo>
                  <a:lnTo>
                    <a:pt x="120332" y="23440"/>
                  </a:lnTo>
                  <a:lnTo>
                    <a:pt x="117477" y="17580"/>
                  </a:lnTo>
                  <a:lnTo>
                    <a:pt x="111743" y="14650"/>
                  </a:lnTo>
                  <a:lnTo>
                    <a:pt x="106010" y="8790"/>
                  </a:lnTo>
                  <a:lnTo>
                    <a:pt x="94555" y="2930"/>
                  </a:lnTo>
                  <a:lnTo>
                    <a:pt x="88821" y="2930"/>
                  </a:lnTo>
                  <a:lnTo>
                    <a:pt x="830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1BDB2A6A-CC37-C316-D92E-DE23FFF91EF3}"/>
                </a:ext>
              </a:extLst>
            </p:cNvPr>
            <p:cNvSpPr/>
            <p:nvPr/>
          </p:nvSpPr>
          <p:spPr>
            <a:xfrm>
              <a:off x="1599955" y="3794548"/>
              <a:ext cx="31750" cy="167640"/>
            </a:xfrm>
            <a:custGeom>
              <a:avLst/>
              <a:gdLst/>
              <a:ahLst/>
              <a:cxnLst/>
              <a:rect l="l" t="t" r="r" b="b"/>
              <a:pathLst>
                <a:path w="31750" h="167639">
                  <a:moveTo>
                    <a:pt x="0" y="0"/>
                  </a:moveTo>
                  <a:lnTo>
                    <a:pt x="20056" y="129043"/>
                  </a:lnTo>
                  <a:lnTo>
                    <a:pt x="31516" y="167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3A5C957D-C59E-A800-8C22-8278398E3051}"/>
                </a:ext>
              </a:extLst>
            </p:cNvPr>
            <p:cNvSpPr/>
            <p:nvPr/>
          </p:nvSpPr>
          <p:spPr>
            <a:xfrm>
              <a:off x="2061235" y="3709580"/>
              <a:ext cx="166370" cy="76200"/>
            </a:xfrm>
            <a:custGeom>
              <a:avLst/>
              <a:gdLst/>
              <a:ahLst/>
              <a:cxnLst/>
              <a:rect l="l" t="t" r="r" b="b"/>
              <a:pathLst>
                <a:path w="166369" h="76200">
                  <a:moveTo>
                    <a:pt x="166179" y="52743"/>
                  </a:moveTo>
                  <a:lnTo>
                    <a:pt x="163309" y="43954"/>
                  </a:lnTo>
                  <a:lnTo>
                    <a:pt x="154711" y="26377"/>
                  </a:lnTo>
                  <a:lnTo>
                    <a:pt x="137528" y="8788"/>
                  </a:lnTo>
                  <a:lnTo>
                    <a:pt x="131787" y="8788"/>
                  </a:lnTo>
                  <a:lnTo>
                    <a:pt x="120332" y="2933"/>
                  </a:lnTo>
                  <a:lnTo>
                    <a:pt x="114604" y="2933"/>
                  </a:lnTo>
                  <a:lnTo>
                    <a:pt x="108877" y="0"/>
                  </a:lnTo>
                  <a:lnTo>
                    <a:pt x="94551" y="0"/>
                  </a:lnTo>
                  <a:lnTo>
                    <a:pt x="88811" y="2933"/>
                  </a:lnTo>
                  <a:lnTo>
                    <a:pt x="83096" y="2933"/>
                  </a:lnTo>
                  <a:lnTo>
                    <a:pt x="77343" y="5867"/>
                  </a:lnTo>
                  <a:lnTo>
                    <a:pt x="74498" y="5867"/>
                  </a:lnTo>
                  <a:lnTo>
                    <a:pt x="68757" y="8788"/>
                  </a:lnTo>
                  <a:lnTo>
                    <a:pt x="65887" y="8788"/>
                  </a:lnTo>
                  <a:lnTo>
                    <a:pt x="63030" y="8788"/>
                  </a:lnTo>
                  <a:lnTo>
                    <a:pt x="60172" y="11722"/>
                  </a:lnTo>
                  <a:lnTo>
                    <a:pt x="48704" y="17576"/>
                  </a:lnTo>
                  <a:lnTo>
                    <a:pt x="45834" y="17576"/>
                  </a:lnTo>
                  <a:lnTo>
                    <a:pt x="40119" y="20510"/>
                  </a:lnTo>
                  <a:lnTo>
                    <a:pt x="37249" y="23444"/>
                  </a:lnTo>
                  <a:lnTo>
                    <a:pt x="31521" y="26377"/>
                  </a:lnTo>
                  <a:lnTo>
                    <a:pt x="25781" y="26377"/>
                  </a:lnTo>
                  <a:lnTo>
                    <a:pt x="11455" y="41021"/>
                  </a:lnTo>
                  <a:lnTo>
                    <a:pt x="5727" y="52743"/>
                  </a:lnTo>
                  <a:lnTo>
                    <a:pt x="2857" y="55676"/>
                  </a:lnTo>
                  <a:lnTo>
                    <a:pt x="2857" y="70319"/>
                  </a:lnTo>
                  <a:lnTo>
                    <a:pt x="0" y="76187"/>
                  </a:lnTo>
                  <a:lnTo>
                    <a:pt x="57302" y="76187"/>
                  </a:lnTo>
                  <a:lnTo>
                    <a:pt x="111734" y="76187"/>
                  </a:lnTo>
                  <a:lnTo>
                    <a:pt x="111734" y="73253"/>
                  </a:lnTo>
                  <a:lnTo>
                    <a:pt x="131787" y="73253"/>
                  </a:lnTo>
                  <a:lnTo>
                    <a:pt x="131787" y="70319"/>
                  </a:lnTo>
                  <a:lnTo>
                    <a:pt x="148983" y="70319"/>
                  </a:lnTo>
                  <a:lnTo>
                    <a:pt x="148983" y="67398"/>
                  </a:lnTo>
                  <a:lnTo>
                    <a:pt x="166179" y="67398"/>
                  </a:lnTo>
                  <a:lnTo>
                    <a:pt x="166179" y="5274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5">
              <a:extLst>
                <a:ext uri="{FF2B5EF4-FFF2-40B4-BE49-F238E27FC236}">
                  <a16:creationId xmlns:a16="http://schemas.microsoft.com/office/drawing/2014/main" id="{EF655BB0-95BC-586B-8439-4B0138521174}"/>
                </a:ext>
              </a:extLst>
            </p:cNvPr>
            <p:cNvSpPr/>
            <p:nvPr/>
          </p:nvSpPr>
          <p:spPr>
            <a:xfrm>
              <a:off x="1640065" y="3967543"/>
              <a:ext cx="149225" cy="50165"/>
            </a:xfrm>
            <a:custGeom>
              <a:avLst/>
              <a:gdLst/>
              <a:ahLst/>
              <a:cxnLst/>
              <a:rect l="l" t="t" r="r" b="b"/>
              <a:pathLst>
                <a:path w="149225" h="50164">
                  <a:moveTo>
                    <a:pt x="148971" y="20510"/>
                  </a:moveTo>
                  <a:lnTo>
                    <a:pt x="140385" y="0"/>
                  </a:lnTo>
                  <a:lnTo>
                    <a:pt x="0" y="29311"/>
                  </a:lnTo>
                  <a:lnTo>
                    <a:pt x="8597" y="49822"/>
                  </a:lnTo>
                  <a:lnTo>
                    <a:pt x="148971" y="20510"/>
                  </a:lnTo>
                  <a:close/>
                </a:path>
              </a:pathLst>
            </a:custGeom>
            <a:solidFill>
              <a:srgbClr val="99C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D85399B5-B9D2-7838-E228-3FA56398BCD0}"/>
                </a:ext>
              </a:extLst>
            </p:cNvPr>
            <p:cNvSpPr/>
            <p:nvPr/>
          </p:nvSpPr>
          <p:spPr>
            <a:xfrm>
              <a:off x="2052647" y="3735947"/>
              <a:ext cx="103505" cy="53340"/>
            </a:xfrm>
            <a:custGeom>
              <a:avLst/>
              <a:gdLst/>
              <a:ahLst/>
              <a:cxnLst/>
              <a:rect l="l" t="t" r="r" b="b"/>
              <a:pathLst>
                <a:path w="103505" h="53339">
                  <a:moveTo>
                    <a:pt x="60166" y="0"/>
                  </a:moveTo>
                  <a:lnTo>
                    <a:pt x="40110" y="0"/>
                  </a:lnTo>
                  <a:lnTo>
                    <a:pt x="37243" y="2930"/>
                  </a:lnTo>
                  <a:lnTo>
                    <a:pt x="31510" y="2930"/>
                  </a:lnTo>
                  <a:lnTo>
                    <a:pt x="28655" y="5860"/>
                  </a:lnTo>
                  <a:lnTo>
                    <a:pt x="22922" y="8790"/>
                  </a:lnTo>
                  <a:lnTo>
                    <a:pt x="20055" y="8790"/>
                  </a:lnTo>
                  <a:lnTo>
                    <a:pt x="8588" y="20510"/>
                  </a:lnTo>
                  <a:lnTo>
                    <a:pt x="5733" y="26370"/>
                  </a:lnTo>
                  <a:lnTo>
                    <a:pt x="2866" y="29300"/>
                  </a:lnTo>
                  <a:lnTo>
                    <a:pt x="2866" y="35160"/>
                  </a:lnTo>
                  <a:lnTo>
                    <a:pt x="0" y="41020"/>
                  </a:lnTo>
                  <a:lnTo>
                    <a:pt x="0" y="52740"/>
                  </a:lnTo>
                  <a:lnTo>
                    <a:pt x="51565" y="52740"/>
                  </a:lnTo>
                  <a:lnTo>
                    <a:pt x="103143" y="52740"/>
                  </a:lnTo>
                  <a:lnTo>
                    <a:pt x="103143" y="46880"/>
                  </a:lnTo>
                  <a:lnTo>
                    <a:pt x="100276" y="41020"/>
                  </a:lnTo>
                  <a:lnTo>
                    <a:pt x="100276" y="35160"/>
                  </a:lnTo>
                  <a:lnTo>
                    <a:pt x="97410" y="29300"/>
                  </a:lnTo>
                  <a:lnTo>
                    <a:pt x="97410" y="26370"/>
                  </a:lnTo>
                  <a:lnTo>
                    <a:pt x="94543" y="20510"/>
                  </a:lnTo>
                  <a:lnTo>
                    <a:pt x="88821" y="17580"/>
                  </a:lnTo>
                  <a:lnTo>
                    <a:pt x="85955" y="14650"/>
                  </a:lnTo>
                  <a:lnTo>
                    <a:pt x="83088" y="8790"/>
                  </a:lnTo>
                  <a:lnTo>
                    <a:pt x="77354" y="8790"/>
                  </a:lnTo>
                  <a:lnTo>
                    <a:pt x="74487" y="5860"/>
                  </a:lnTo>
                  <a:lnTo>
                    <a:pt x="68766" y="2930"/>
                  </a:lnTo>
                  <a:lnTo>
                    <a:pt x="65899" y="2930"/>
                  </a:lnTo>
                  <a:lnTo>
                    <a:pt x="6016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A2DA2310-DA8A-2947-3DB1-C00869DAFA80}"/>
                </a:ext>
              </a:extLst>
            </p:cNvPr>
            <p:cNvSpPr/>
            <p:nvPr/>
          </p:nvSpPr>
          <p:spPr>
            <a:xfrm>
              <a:off x="1599955" y="3794548"/>
              <a:ext cx="40640" cy="202565"/>
            </a:xfrm>
            <a:custGeom>
              <a:avLst/>
              <a:gdLst/>
              <a:ahLst/>
              <a:cxnLst/>
              <a:rect l="l" t="t" r="r" b="b"/>
              <a:pathLst>
                <a:path w="40639" h="202564">
                  <a:moveTo>
                    <a:pt x="0" y="0"/>
                  </a:moveTo>
                  <a:lnTo>
                    <a:pt x="31516" y="167134"/>
                  </a:lnTo>
                  <a:lnTo>
                    <a:pt x="40111" y="202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47B20993-ABD4-CCB3-A356-4FD25B41729C}"/>
                </a:ext>
              </a:extLst>
            </p:cNvPr>
            <p:cNvSpPr/>
            <p:nvPr/>
          </p:nvSpPr>
          <p:spPr>
            <a:xfrm>
              <a:off x="2041180" y="3741808"/>
              <a:ext cx="97790" cy="50165"/>
            </a:xfrm>
            <a:custGeom>
              <a:avLst/>
              <a:gdLst/>
              <a:ahLst/>
              <a:cxnLst/>
              <a:rect l="l" t="t" r="r" b="b"/>
              <a:pathLst>
                <a:path w="97789" h="50164">
                  <a:moveTo>
                    <a:pt x="60178" y="0"/>
                  </a:moveTo>
                  <a:lnTo>
                    <a:pt x="34389" y="0"/>
                  </a:lnTo>
                  <a:lnTo>
                    <a:pt x="31522" y="2930"/>
                  </a:lnTo>
                  <a:lnTo>
                    <a:pt x="25788" y="2930"/>
                  </a:lnTo>
                  <a:lnTo>
                    <a:pt x="22922" y="5860"/>
                  </a:lnTo>
                  <a:lnTo>
                    <a:pt x="17200" y="8790"/>
                  </a:lnTo>
                  <a:lnTo>
                    <a:pt x="8600" y="17580"/>
                  </a:lnTo>
                  <a:lnTo>
                    <a:pt x="5733" y="23440"/>
                  </a:lnTo>
                  <a:lnTo>
                    <a:pt x="2866" y="26370"/>
                  </a:lnTo>
                  <a:lnTo>
                    <a:pt x="2866" y="32230"/>
                  </a:lnTo>
                  <a:lnTo>
                    <a:pt x="0" y="38090"/>
                  </a:lnTo>
                  <a:lnTo>
                    <a:pt x="0" y="49810"/>
                  </a:lnTo>
                  <a:lnTo>
                    <a:pt x="48711" y="49810"/>
                  </a:lnTo>
                  <a:lnTo>
                    <a:pt x="97422" y="49810"/>
                  </a:lnTo>
                  <a:lnTo>
                    <a:pt x="97422" y="43950"/>
                  </a:lnTo>
                  <a:lnTo>
                    <a:pt x="94555" y="38090"/>
                  </a:lnTo>
                  <a:lnTo>
                    <a:pt x="94555" y="32230"/>
                  </a:lnTo>
                  <a:lnTo>
                    <a:pt x="91688" y="26370"/>
                  </a:lnTo>
                  <a:lnTo>
                    <a:pt x="88821" y="23440"/>
                  </a:lnTo>
                  <a:lnTo>
                    <a:pt x="88821" y="17580"/>
                  </a:lnTo>
                  <a:lnTo>
                    <a:pt x="85955" y="14650"/>
                  </a:lnTo>
                  <a:lnTo>
                    <a:pt x="80233" y="11720"/>
                  </a:lnTo>
                  <a:lnTo>
                    <a:pt x="74499" y="5860"/>
                  </a:lnTo>
                  <a:lnTo>
                    <a:pt x="68766" y="2930"/>
                  </a:lnTo>
                  <a:lnTo>
                    <a:pt x="65899" y="2930"/>
                  </a:lnTo>
                  <a:lnTo>
                    <a:pt x="6017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A0BB0C71-E56A-A8B4-B704-9EEEF277BAA6}"/>
                </a:ext>
              </a:extLst>
            </p:cNvPr>
            <p:cNvSpPr/>
            <p:nvPr/>
          </p:nvSpPr>
          <p:spPr>
            <a:xfrm>
              <a:off x="1597091" y="3735947"/>
              <a:ext cx="143510" cy="59055"/>
            </a:xfrm>
            <a:custGeom>
              <a:avLst/>
              <a:gdLst/>
              <a:ahLst/>
              <a:cxnLst/>
              <a:rect l="l" t="t" r="r" b="b"/>
              <a:pathLst>
                <a:path w="143510" h="59054">
                  <a:moveTo>
                    <a:pt x="143257" y="0"/>
                  </a:moveTo>
                  <a:lnTo>
                    <a:pt x="0" y="26370"/>
                  </a:lnTo>
                  <a:lnTo>
                    <a:pt x="2864" y="58600"/>
                  </a:lnTo>
                  <a:lnTo>
                    <a:pt x="143257" y="0"/>
                  </a:lnTo>
                  <a:close/>
                </a:path>
              </a:pathLst>
            </a:custGeom>
            <a:solidFill>
              <a:srgbClr val="C27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528BB3D0-6BB8-2F68-01D2-B06D732FABEB}"/>
                </a:ext>
              </a:extLst>
            </p:cNvPr>
            <p:cNvSpPr/>
            <p:nvPr/>
          </p:nvSpPr>
          <p:spPr>
            <a:xfrm>
              <a:off x="1597088" y="3712514"/>
              <a:ext cx="143510" cy="50165"/>
            </a:xfrm>
            <a:custGeom>
              <a:avLst/>
              <a:gdLst/>
              <a:ahLst/>
              <a:cxnLst/>
              <a:rect l="l" t="t" r="r" b="b"/>
              <a:pathLst>
                <a:path w="143510" h="50164">
                  <a:moveTo>
                    <a:pt x="143256" y="0"/>
                  </a:moveTo>
                  <a:lnTo>
                    <a:pt x="0" y="29298"/>
                  </a:lnTo>
                  <a:lnTo>
                    <a:pt x="0" y="49809"/>
                  </a:lnTo>
                  <a:lnTo>
                    <a:pt x="143256" y="23444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B5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5362CBE9-3DE7-862C-AE5D-87CC88007F2E}"/>
                </a:ext>
              </a:extLst>
            </p:cNvPr>
            <p:cNvSpPr/>
            <p:nvPr/>
          </p:nvSpPr>
          <p:spPr>
            <a:xfrm>
              <a:off x="1597091" y="3741808"/>
              <a:ext cx="3175" cy="53340"/>
            </a:xfrm>
            <a:custGeom>
              <a:avLst/>
              <a:gdLst/>
              <a:ahLst/>
              <a:cxnLst/>
              <a:rect l="l" t="t" r="r" b="b"/>
              <a:pathLst>
                <a:path w="3175" h="53339">
                  <a:moveTo>
                    <a:pt x="0" y="0"/>
                  </a:moveTo>
                  <a:lnTo>
                    <a:pt x="0" y="20510"/>
                  </a:lnTo>
                  <a:lnTo>
                    <a:pt x="2864" y="52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2">
              <a:extLst>
                <a:ext uri="{FF2B5EF4-FFF2-40B4-BE49-F238E27FC236}">
                  <a16:creationId xmlns:a16="http://schemas.microsoft.com/office/drawing/2014/main" id="{7589A4E2-E016-563D-D0DF-7D1133863E8C}"/>
                </a:ext>
              </a:extLst>
            </p:cNvPr>
            <p:cNvSpPr/>
            <p:nvPr/>
          </p:nvSpPr>
          <p:spPr>
            <a:xfrm>
              <a:off x="1597088" y="3706659"/>
              <a:ext cx="146685" cy="35560"/>
            </a:xfrm>
            <a:custGeom>
              <a:avLst/>
              <a:gdLst/>
              <a:ahLst/>
              <a:cxnLst/>
              <a:rect l="l" t="t" r="r" b="b"/>
              <a:pathLst>
                <a:path w="146685" h="35560">
                  <a:moveTo>
                    <a:pt x="146126" y="0"/>
                  </a:moveTo>
                  <a:lnTo>
                    <a:pt x="5727" y="26365"/>
                  </a:lnTo>
                  <a:lnTo>
                    <a:pt x="0" y="35153"/>
                  </a:lnTo>
                  <a:lnTo>
                    <a:pt x="143256" y="5854"/>
                  </a:lnTo>
                  <a:lnTo>
                    <a:pt x="146126" y="0"/>
                  </a:lnTo>
                  <a:close/>
                </a:path>
              </a:pathLst>
            </a:custGeom>
            <a:solidFill>
              <a:srgbClr val="6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3">
              <a:extLst>
                <a:ext uri="{FF2B5EF4-FFF2-40B4-BE49-F238E27FC236}">
                  <a16:creationId xmlns:a16="http://schemas.microsoft.com/office/drawing/2014/main" id="{51422370-B606-871E-CB86-C1B0622AE302}"/>
                </a:ext>
              </a:extLst>
            </p:cNvPr>
            <p:cNvSpPr/>
            <p:nvPr/>
          </p:nvSpPr>
          <p:spPr>
            <a:xfrm>
              <a:off x="1597088" y="3733025"/>
              <a:ext cx="60325" cy="264160"/>
            </a:xfrm>
            <a:custGeom>
              <a:avLst/>
              <a:gdLst/>
              <a:ahLst/>
              <a:cxnLst/>
              <a:rect l="l" t="t" r="r" b="b"/>
              <a:pathLst>
                <a:path w="60325" h="264160">
                  <a:moveTo>
                    <a:pt x="60159" y="263829"/>
                  </a:moveTo>
                  <a:lnTo>
                    <a:pt x="57302" y="231597"/>
                  </a:lnTo>
                  <a:lnTo>
                    <a:pt x="51574" y="190576"/>
                  </a:lnTo>
                  <a:lnTo>
                    <a:pt x="45834" y="146621"/>
                  </a:lnTo>
                  <a:lnTo>
                    <a:pt x="37249" y="99618"/>
                  </a:lnTo>
                  <a:lnTo>
                    <a:pt x="25781" y="61531"/>
                  </a:lnTo>
                  <a:lnTo>
                    <a:pt x="17183" y="29298"/>
                  </a:lnTo>
                  <a:lnTo>
                    <a:pt x="8597" y="8788"/>
                  </a:lnTo>
                  <a:lnTo>
                    <a:pt x="5727" y="0"/>
                  </a:lnTo>
                  <a:lnTo>
                    <a:pt x="0" y="8788"/>
                  </a:lnTo>
                  <a:lnTo>
                    <a:pt x="2857" y="61531"/>
                  </a:lnTo>
                  <a:lnTo>
                    <a:pt x="60159" y="263829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C85E6E1D-A6D8-D152-F9EC-8635F2C4FD42}"/>
                </a:ext>
              </a:extLst>
            </p:cNvPr>
            <p:cNvSpPr/>
            <p:nvPr/>
          </p:nvSpPr>
          <p:spPr>
            <a:xfrm>
              <a:off x="1648663" y="3988053"/>
              <a:ext cx="140970" cy="35560"/>
            </a:xfrm>
            <a:custGeom>
              <a:avLst/>
              <a:gdLst/>
              <a:ahLst/>
              <a:cxnLst/>
              <a:rect l="l" t="t" r="r" b="b"/>
              <a:pathLst>
                <a:path w="140969" h="35560">
                  <a:moveTo>
                    <a:pt x="140385" y="0"/>
                  </a:moveTo>
                  <a:lnTo>
                    <a:pt x="0" y="29300"/>
                  </a:lnTo>
                  <a:lnTo>
                    <a:pt x="2865" y="35160"/>
                  </a:lnTo>
                  <a:lnTo>
                    <a:pt x="140385" y="0"/>
                  </a:lnTo>
                  <a:close/>
                </a:path>
              </a:pathLst>
            </a:custGeom>
            <a:solidFill>
              <a:srgbClr val="48B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446A9126-284F-0FF4-47F3-ADFD90FFC0EE}"/>
                </a:ext>
              </a:extLst>
            </p:cNvPr>
            <p:cNvSpPr/>
            <p:nvPr/>
          </p:nvSpPr>
          <p:spPr>
            <a:xfrm>
              <a:off x="1599946" y="3794556"/>
              <a:ext cx="57785" cy="229235"/>
            </a:xfrm>
            <a:custGeom>
              <a:avLst/>
              <a:gdLst/>
              <a:ahLst/>
              <a:cxnLst/>
              <a:rect l="l" t="t" r="r" b="b"/>
              <a:pathLst>
                <a:path w="57785" h="229235">
                  <a:moveTo>
                    <a:pt x="57302" y="202298"/>
                  </a:moveTo>
                  <a:lnTo>
                    <a:pt x="0" y="0"/>
                  </a:lnTo>
                  <a:lnTo>
                    <a:pt x="40119" y="202298"/>
                  </a:lnTo>
                  <a:lnTo>
                    <a:pt x="48717" y="222808"/>
                  </a:lnTo>
                  <a:lnTo>
                    <a:pt x="51574" y="228663"/>
                  </a:lnTo>
                  <a:lnTo>
                    <a:pt x="57302" y="222808"/>
                  </a:lnTo>
                  <a:lnTo>
                    <a:pt x="57302" y="202298"/>
                  </a:lnTo>
                  <a:close/>
                </a:path>
              </a:pathLst>
            </a:custGeom>
            <a:solidFill>
              <a:srgbClr val="0000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8405BE60-75FC-EC1E-9BC0-CA4300ACC878}"/>
                </a:ext>
              </a:extLst>
            </p:cNvPr>
            <p:cNvSpPr/>
            <p:nvPr/>
          </p:nvSpPr>
          <p:spPr>
            <a:xfrm>
              <a:off x="1946630" y="3747668"/>
              <a:ext cx="172085" cy="64769"/>
            </a:xfrm>
            <a:custGeom>
              <a:avLst/>
              <a:gdLst/>
              <a:ahLst/>
              <a:cxnLst/>
              <a:rect l="l" t="t" r="r" b="b"/>
              <a:pathLst>
                <a:path w="172085" h="64770">
                  <a:moveTo>
                    <a:pt x="171907" y="35166"/>
                  </a:moveTo>
                  <a:lnTo>
                    <a:pt x="169037" y="29311"/>
                  </a:lnTo>
                  <a:lnTo>
                    <a:pt x="169037" y="26377"/>
                  </a:lnTo>
                  <a:lnTo>
                    <a:pt x="166179" y="20510"/>
                  </a:lnTo>
                  <a:lnTo>
                    <a:pt x="151853" y="5867"/>
                  </a:lnTo>
                  <a:lnTo>
                    <a:pt x="146126" y="5867"/>
                  </a:lnTo>
                  <a:lnTo>
                    <a:pt x="143256" y="2933"/>
                  </a:lnTo>
                  <a:lnTo>
                    <a:pt x="140385" y="2933"/>
                  </a:lnTo>
                  <a:lnTo>
                    <a:pt x="134670" y="0"/>
                  </a:lnTo>
                  <a:lnTo>
                    <a:pt x="117462" y="0"/>
                  </a:lnTo>
                  <a:lnTo>
                    <a:pt x="114604" y="2933"/>
                  </a:lnTo>
                  <a:lnTo>
                    <a:pt x="108877" y="2933"/>
                  </a:lnTo>
                  <a:lnTo>
                    <a:pt x="106006" y="5867"/>
                  </a:lnTo>
                  <a:lnTo>
                    <a:pt x="103149" y="5867"/>
                  </a:lnTo>
                  <a:lnTo>
                    <a:pt x="97409" y="8801"/>
                  </a:lnTo>
                  <a:lnTo>
                    <a:pt x="94538" y="11722"/>
                  </a:lnTo>
                  <a:lnTo>
                    <a:pt x="88823" y="11722"/>
                  </a:lnTo>
                  <a:lnTo>
                    <a:pt x="85953" y="14655"/>
                  </a:lnTo>
                  <a:lnTo>
                    <a:pt x="83083" y="17589"/>
                  </a:lnTo>
                  <a:lnTo>
                    <a:pt x="80225" y="17589"/>
                  </a:lnTo>
                  <a:lnTo>
                    <a:pt x="77355" y="17589"/>
                  </a:lnTo>
                  <a:lnTo>
                    <a:pt x="74485" y="20510"/>
                  </a:lnTo>
                  <a:lnTo>
                    <a:pt x="68770" y="20510"/>
                  </a:lnTo>
                  <a:lnTo>
                    <a:pt x="65900" y="23444"/>
                  </a:lnTo>
                  <a:lnTo>
                    <a:pt x="63030" y="23444"/>
                  </a:lnTo>
                  <a:lnTo>
                    <a:pt x="60159" y="26377"/>
                  </a:lnTo>
                  <a:lnTo>
                    <a:pt x="57302" y="26377"/>
                  </a:lnTo>
                  <a:lnTo>
                    <a:pt x="54432" y="26377"/>
                  </a:lnTo>
                  <a:lnTo>
                    <a:pt x="48704" y="32232"/>
                  </a:lnTo>
                  <a:lnTo>
                    <a:pt x="45847" y="32232"/>
                  </a:lnTo>
                  <a:lnTo>
                    <a:pt x="42976" y="35166"/>
                  </a:lnTo>
                  <a:lnTo>
                    <a:pt x="37249" y="35166"/>
                  </a:lnTo>
                  <a:lnTo>
                    <a:pt x="34378" y="38100"/>
                  </a:lnTo>
                  <a:lnTo>
                    <a:pt x="31508" y="41021"/>
                  </a:lnTo>
                  <a:lnTo>
                    <a:pt x="25793" y="41021"/>
                  </a:lnTo>
                  <a:lnTo>
                    <a:pt x="22923" y="43954"/>
                  </a:lnTo>
                  <a:lnTo>
                    <a:pt x="17183" y="43954"/>
                  </a:lnTo>
                  <a:lnTo>
                    <a:pt x="14325" y="46888"/>
                  </a:lnTo>
                  <a:lnTo>
                    <a:pt x="11455" y="46888"/>
                  </a:lnTo>
                  <a:lnTo>
                    <a:pt x="8597" y="49822"/>
                  </a:lnTo>
                  <a:lnTo>
                    <a:pt x="5727" y="49822"/>
                  </a:lnTo>
                  <a:lnTo>
                    <a:pt x="5727" y="52743"/>
                  </a:lnTo>
                  <a:lnTo>
                    <a:pt x="2870" y="55676"/>
                  </a:lnTo>
                  <a:lnTo>
                    <a:pt x="2870" y="61531"/>
                  </a:lnTo>
                  <a:lnTo>
                    <a:pt x="0" y="64465"/>
                  </a:lnTo>
                  <a:lnTo>
                    <a:pt x="60159" y="64465"/>
                  </a:lnTo>
                  <a:lnTo>
                    <a:pt x="60159" y="61531"/>
                  </a:lnTo>
                  <a:lnTo>
                    <a:pt x="80225" y="61531"/>
                  </a:lnTo>
                  <a:lnTo>
                    <a:pt x="80225" y="58610"/>
                  </a:lnTo>
                  <a:lnTo>
                    <a:pt x="97409" y="58610"/>
                  </a:lnTo>
                  <a:lnTo>
                    <a:pt x="97409" y="55676"/>
                  </a:lnTo>
                  <a:lnTo>
                    <a:pt x="117462" y="55676"/>
                  </a:lnTo>
                  <a:lnTo>
                    <a:pt x="117462" y="52743"/>
                  </a:lnTo>
                  <a:lnTo>
                    <a:pt x="134670" y="52743"/>
                  </a:lnTo>
                  <a:lnTo>
                    <a:pt x="134670" y="49822"/>
                  </a:lnTo>
                  <a:lnTo>
                    <a:pt x="154724" y="49822"/>
                  </a:lnTo>
                  <a:lnTo>
                    <a:pt x="154724" y="46888"/>
                  </a:lnTo>
                  <a:lnTo>
                    <a:pt x="171907" y="46888"/>
                  </a:lnTo>
                  <a:lnTo>
                    <a:pt x="171907" y="3516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87C66AD1-5E0A-5A1D-21C7-286B74683595}"/>
                </a:ext>
              </a:extLst>
            </p:cNvPr>
            <p:cNvSpPr/>
            <p:nvPr/>
          </p:nvSpPr>
          <p:spPr>
            <a:xfrm>
              <a:off x="1651528" y="3988053"/>
              <a:ext cx="143510" cy="35560"/>
            </a:xfrm>
            <a:custGeom>
              <a:avLst/>
              <a:gdLst/>
              <a:ahLst/>
              <a:cxnLst/>
              <a:rect l="l" t="t" r="r" b="b"/>
              <a:pathLst>
                <a:path w="143510" h="35560">
                  <a:moveTo>
                    <a:pt x="137519" y="0"/>
                  </a:moveTo>
                  <a:lnTo>
                    <a:pt x="0" y="35160"/>
                  </a:lnTo>
                  <a:lnTo>
                    <a:pt x="143253" y="8790"/>
                  </a:lnTo>
                  <a:lnTo>
                    <a:pt x="137519" y="0"/>
                  </a:lnTo>
                  <a:close/>
                </a:path>
              </a:pathLst>
            </a:custGeom>
            <a:solidFill>
              <a:srgbClr val="48B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8">
              <a:extLst>
                <a:ext uri="{FF2B5EF4-FFF2-40B4-BE49-F238E27FC236}">
                  <a16:creationId xmlns:a16="http://schemas.microsoft.com/office/drawing/2014/main" id="{EEAC8352-0475-52D6-F32D-9083ECBEC9B7}"/>
                </a:ext>
              </a:extLst>
            </p:cNvPr>
            <p:cNvSpPr/>
            <p:nvPr/>
          </p:nvSpPr>
          <p:spPr>
            <a:xfrm>
              <a:off x="1900783" y="3797490"/>
              <a:ext cx="71755" cy="26670"/>
            </a:xfrm>
            <a:custGeom>
              <a:avLst/>
              <a:gdLst/>
              <a:ahLst/>
              <a:cxnLst/>
              <a:rect l="l" t="t" r="r" b="b"/>
              <a:pathLst>
                <a:path w="71755" h="26670">
                  <a:moveTo>
                    <a:pt x="71640" y="14643"/>
                  </a:moveTo>
                  <a:lnTo>
                    <a:pt x="68770" y="11709"/>
                  </a:lnTo>
                  <a:lnTo>
                    <a:pt x="68770" y="8788"/>
                  </a:lnTo>
                  <a:lnTo>
                    <a:pt x="65900" y="5854"/>
                  </a:lnTo>
                  <a:lnTo>
                    <a:pt x="63030" y="5854"/>
                  </a:lnTo>
                  <a:lnTo>
                    <a:pt x="63030" y="2921"/>
                  </a:lnTo>
                  <a:lnTo>
                    <a:pt x="57302" y="2921"/>
                  </a:lnTo>
                  <a:lnTo>
                    <a:pt x="54444" y="0"/>
                  </a:lnTo>
                  <a:lnTo>
                    <a:pt x="51574" y="0"/>
                  </a:lnTo>
                  <a:lnTo>
                    <a:pt x="51574" y="2921"/>
                  </a:lnTo>
                  <a:lnTo>
                    <a:pt x="42976" y="2921"/>
                  </a:lnTo>
                  <a:lnTo>
                    <a:pt x="42976" y="5854"/>
                  </a:lnTo>
                  <a:lnTo>
                    <a:pt x="40119" y="5854"/>
                  </a:lnTo>
                  <a:lnTo>
                    <a:pt x="40119" y="8788"/>
                  </a:lnTo>
                  <a:lnTo>
                    <a:pt x="37249" y="8788"/>
                  </a:lnTo>
                  <a:lnTo>
                    <a:pt x="28663" y="8788"/>
                  </a:lnTo>
                  <a:lnTo>
                    <a:pt x="28663" y="11709"/>
                  </a:lnTo>
                  <a:lnTo>
                    <a:pt x="25793" y="11709"/>
                  </a:lnTo>
                  <a:lnTo>
                    <a:pt x="25793" y="14643"/>
                  </a:lnTo>
                  <a:lnTo>
                    <a:pt x="14325" y="14643"/>
                  </a:lnTo>
                  <a:lnTo>
                    <a:pt x="14325" y="20510"/>
                  </a:lnTo>
                  <a:lnTo>
                    <a:pt x="11468" y="20510"/>
                  </a:lnTo>
                  <a:lnTo>
                    <a:pt x="2870" y="20510"/>
                  </a:lnTo>
                  <a:lnTo>
                    <a:pt x="2870" y="23431"/>
                  </a:lnTo>
                  <a:lnTo>
                    <a:pt x="0" y="23431"/>
                  </a:lnTo>
                  <a:lnTo>
                    <a:pt x="0" y="26365"/>
                  </a:lnTo>
                  <a:lnTo>
                    <a:pt x="5740" y="26365"/>
                  </a:lnTo>
                  <a:lnTo>
                    <a:pt x="14325" y="26365"/>
                  </a:lnTo>
                  <a:lnTo>
                    <a:pt x="14325" y="23431"/>
                  </a:lnTo>
                  <a:lnTo>
                    <a:pt x="22923" y="23431"/>
                  </a:lnTo>
                  <a:lnTo>
                    <a:pt x="34391" y="23431"/>
                  </a:lnTo>
                  <a:lnTo>
                    <a:pt x="37249" y="23431"/>
                  </a:lnTo>
                  <a:lnTo>
                    <a:pt x="51574" y="23431"/>
                  </a:lnTo>
                  <a:lnTo>
                    <a:pt x="51574" y="20510"/>
                  </a:lnTo>
                  <a:lnTo>
                    <a:pt x="54444" y="20510"/>
                  </a:lnTo>
                  <a:lnTo>
                    <a:pt x="71640" y="20510"/>
                  </a:lnTo>
                  <a:lnTo>
                    <a:pt x="71640" y="1464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2A74B00F-AFD3-3B46-9ABE-2D565C458349}"/>
                </a:ext>
              </a:extLst>
            </p:cNvPr>
            <p:cNvSpPr/>
            <p:nvPr/>
          </p:nvSpPr>
          <p:spPr>
            <a:xfrm>
              <a:off x="1888364" y="3825785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0" y="3924"/>
                  </a:moveTo>
                  <a:lnTo>
                    <a:pt x="1124" y="1149"/>
                  </a:lnTo>
                  <a:lnTo>
                    <a:pt x="3839" y="0"/>
                  </a:lnTo>
                  <a:lnTo>
                    <a:pt x="6554" y="1149"/>
                  </a:lnTo>
                  <a:lnTo>
                    <a:pt x="7678" y="3924"/>
                  </a:lnTo>
                  <a:lnTo>
                    <a:pt x="6554" y="6698"/>
                  </a:lnTo>
                  <a:lnTo>
                    <a:pt x="3839" y="7848"/>
                  </a:lnTo>
                  <a:lnTo>
                    <a:pt x="1124" y="6698"/>
                  </a:lnTo>
                  <a:lnTo>
                    <a:pt x="0" y="39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D620125B-DE77-BFB5-347A-48D55F7E6F07}"/>
                </a:ext>
              </a:extLst>
            </p:cNvPr>
            <p:cNvSpPr/>
            <p:nvPr/>
          </p:nvSpPr>
          <p:spPr>
            <a:xfrm>
              <a:off x="1651520" y="3988053"/>
              <a:ext cx="146685" cy="35560"/>
            </a:xfrm>
            <a:custGeom>
              <a:avLst/>
              <a:gdLst/>
              <a:ahLst/>
              <a:cxnLst/>
              <a:rect l="l" t="t" r="r" b="b"/>
              <a:pathLst>
                <a:path w="146685" h="35560">
                  <a:moveTo>
                    <a:pt x="146126" y="0"/>
                  </a:moveTo>
                  <a:lnTo>
                    <a:pt x="5727" y="29311"/>
                  </a:lnTo>
                  <a:lnTo>
                    <a:pt x="0" y="35166"/>
                  </a:lnTo>
                  <a:lnTo>
                    <a:pt x="143256" y="8801"/>
                  </a:lnTo>
                  <a:lnTo>
                    <a:pt x="146126" y="0"/>
                  </a:lnTo>
                  <a:close/>
                </a:path>
              </a:pathLst>
            </a:custGeom>
            <a:solidFill>
              <a:srgbClr val="6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1">
              <a:extLst>
                <a:ext uri="{FF2B5EF4-FFF2-40B4-BE49-F238E27FC236}">
                  <a16:creationId xmlns:a16="http://schemas.microsoft.com/office/drawing/2014/main" id="{D1B2C204-E066-E3B9-32B4-95DEBBA6195F}"/>
                </a:ext>
              </a:extLst>
            </p:cNvPr>
            <p:cNvSpPr/>
            <p:nvPr/>
          </p:nvSpPr>
          <p:spPr>
            <a:xfrm>
              <a:off x="1602816" y="3706659"/>
              <a:ext cx="146685" cy="35560"/>
            </a:xfrm>
            <a:custGeom>
              <a:avLst/>
              <a:gdLst/>
              <a:ahLst/>
              <a:cxnLst/>
              <a:rect l="l" t="t" r="r" b="b"/>
              <a:pathLst>
                <a:path w="146685" h="35560">
                  <a:moveTo>
                    <a:pt x="146113" y="5854"/>
                  </a:moveTo>
                  <a:lnTo>
                    <a:pt x="140398" y="0"/>
                  </a:lnTo>
                  <a:lnTo>
                    <a:pt x="0" y="26365"/>
                  </a:lnTo>
                  <a:lnTo>
                    <a:pt x="2870" y="35153"/>
                  </a:lnTo>
                  <a:lnTo>
                    <a:pt x="146113" y="5854"/>
                  </a:lnTo>
                  <a:close/>
                </a:path>
              </a:pathLst>
            </a:custGeom>
            <a:solidFill>
              <a:srgbClr val="44B6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2">
              <a:extLst>
                <a:ext uri="{FF2B5EF4-FFF2-40B4-BE49-F238E27FC236}">
                  <a16:creationId xmlns:a16="http://schemas.microsoft.com/office/drawing/2014/main" id="{8B2E08FA-8901-6093-4EC9-47C49612201C}"/>
                </a:ext>
              </a:extLst>
            </p:cNvPr>
            <p:cNvSpPr/>
            <p:nvPr/>
          </p:nvSpPr>
          <p:spPr>
            <a:xfrm>
              <a:off x="1657248" y="3970477"/>
              <a:ext cx="143510" cy="46990"/>
            </a:xfrm>
            <a:custGeom>
              <a:avLst/>
              <a:gdLst/>
              <a:ahLst/>
              <a:cxnLst/>
              <a:rect l="l" t="t" r="r" b="b"/>
              <a:pathLst>
                <a:path w="143510" h="46989">
                  <a:moveTo>
                    <a:pt x="143256" y="0"/>
                  </a:moveTo>
                  <a:lnTo>
                    <a:pt x="0" y="26377"/>
                  </a:lnTo>
                  <a:lnTo>
                    <a:pt x="0" y="46888"/>
                  </a:lnTo>
                  <a:lnTo>
                    <a:pt x="140398" y="17576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B546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3">
              <a:extLst>
                <a:ext uri="{FF2B5EF4-FFF2-40B4-BE49-F238E27FC236}">
                  <a16:creationId xmlns:a16="http://schemas.microsoft.com/office/drawing/2014/main" id="{FE02E7BA-40D3-26EA-7CC1-C758CA99F34C}"/>
                </a:ext>
              </a:extLst>
            </p:cNvPr>
            <p:cNvSpPr/>
            <p:nvPr/>
          </p:nvSpPr>
          <p:spPr>
            <a:xfrm>
              <a:off x="1605686" y="3712507"/>
              <a:ext cx="152400" cy="29845"/>
            </a:xfrm>
            <a:custGeom>
              <a:avLst/>
              <a:gdLst/>
              <a:ahLst/>
              <a:cxnLst/>
              <a:rect l="l" t="t" r="r" b="b"/>
              <a:pathLst>
                <a:path w="152400" h="29845">
                  <a:moveTo>
                    <a:pt x="143250" y="0"/>
                  </a:moveTo>
                  <a:lnTo>
                    <a:pt x="0" y="29300"/>
                  </a:lnTo>
                  <a:lnTo>
                    <a:pt x="151851" y="23440"/>
                  </a:lnTo>
                  <a:lnTo>
                    <a:pt x="143250" y="0"/>
                  </a:lnTo>
                  <a:close/>
                </a:path>
              </a:pathLst>
            </a:custGeom>
            <a:solidFill>
              <a:srgbClr val="96C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4">
              <a:extLst>
                <a:ext uri="{FF2B5EF4-FFF2-40B4-BE49-F238E27FC236}">
                  <a16:creationId xmlns:a16="http://schemas.microsoft.com/office/drawing/2014/main" id="{1FA340D6-AFC4-4D15-ECCC-0D7A640153E9}"/>
                </a:ext>
              </a:extLst>
            </p:cNvPr>
            <p:cNvSpPr/>
            <p:nvPr/>
          </p:nvSpPr>
          <p:spPr>
            <a:xfrm>
              <a:off x="1654390" y="3935323"/>
              <a:ext cx="146685" cy="61594"/>
            </a:xfrm>
            <a:custGeom>
              <a:avLst/>
              <a:gdLst/>
              <a:ahLst/>
              <a:cxnLst/>
              <a:rect l="l" t="t" r="r" b="b"/>
              <a:pathLst>
                <a:path w="146685" h="61595">
                  <a:moveTo>
                    <a:pt x="146113" y="35153"/>
                  </a:moveTo>
                  <a:lnTo>
                    <a:pt x="143256" y="0"/>
                  </a:lnTo>
                  <a:lnTo>
                    <a:pt x="0" y="29298"/>
                  </a:lnTo>
                  <a:lnTo>
                    <a:pt x="2857" y="61531"/>
                  </a:lnTo>
                  <a:lnTo>
                    <a:pt x="146113" y="35153"/>
                  </a:lnTo>
                  <a:close/>
                </a:path>
              </a:pathLst>
            </a:custGeom>
            <a:solidFill>
              <a:srgbClr val="C27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5">
              <a:extLst>
                <a:ext uri="{FF2B5EF4-FFF2-40B4-BE49-F238E27FC236}">
                  <a16:creationId xmlns:a16="http://schemas.microsoft.com/office/drawing/2014/main" id="{3E682DB4-8194-D27D-BB69-4A2B6B9EB2B4}"/>
                </a:ext>
              </a:extLst>
            </p:cNvPr>
            <p:cNvSpPr/>
            <p:nvPr/>
          </p:nvSpPr>
          <p:spPr>
            <a:xfrm>
              <a:off x="1605686" y="3735947"/>
              <a:ext cx="152400" cy="26670"/>
            </a:xfrm>
            <a:custGeom>
              <a:avLst/>
              <a:gdLst/>
              <a:ahLst/>
              <a:cxnLst/>
              <a:rect l="l" t="t" r="r" b="b"/>
              <a:pathLst>
                <a:path w="152400" h="26670">
                  <a:moveTo>
                    <a:pt x="151851" y="0"/>
                  </a:moveTo>
                  <a:lnTo>
                    <a:pt x="0" y="5860"/>
                  </a:lnTo>
                  <a:lnTo>
                    <a:pt x="8594" y="26370"/>
                  </a:lnTo>
                  <a:lnTo>
                    <a:pt x="151851" y="0"/>
                  </a:lnTo>
                  <a:close/>
                </a:path>
              </a:pathLst>
            </a:custGeom>
            <a:solidFill>
              <a:srgbClr val="96C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CD421261-0012-F3A1-2515-6CEE88781CAA}"/>
                </a:ext>
              </a:extLst>
            </p:cNvPr>
            <p:cNvSpPr/>
            <p:nvPr/>
          </p:nvSpPr>
          <p:spPr>
            <a:xfrm>
              <a:off x="1614281" y="3735947"/>
              <a:ext cx="152400" cy="29845"/>
            </a:xfrm>
            <a:custGeom>
              <a:avLst/>
              <a:gdLst/>
              <a:ahLst/>
              <a:cxnLst/>
              <a:rect l="l" t="t" r="r" b="b"/>
              <a:pathLst>
                <a:path w="152400" h="29845">
                  <a:moveTo>
                    <a:pt x="143256" y="0"/>
                  </a:moveTo>
                  <a:lnTo>
                    <a:pt x="0" y="26370"/>
                  </a:lnTo>
                  <a:lnTo>
                    <a:pt x="151857" y="29300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AFB9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57">
              <a:extLst>
                <a:ext uri="{FF2B5EF4-FFF2-40B4-BE49-F238E27FC236}">
                  <a16:creationId xmlns:a16="http://schemas.microsoft.com/office/drawing/2014/main" id="{D9101A85-C7C4-B90E-E0DE-A8D2AD9852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4281" y="3762318"/>
              <a:ext cx="183367" cy="202294"/>
            </a:xfrm>
            <a:prstGeom prst="rect">
              <a:avLst/>
            </a:prstGeom>
          </p:spPr>
        </p:pic>
        <p:sp>
          <p:nvSpPr>
            <p:cNvPr id="62" name="object 58">
              <a:extLst>
                <a:ext uri="{FF2B5EF4-FFF2-40B4-BE49-F238E27FC236}">
                  <a16:creationId xmlns:a16="http://schemas.microsoft.com/office/drawing/2014/main" id="{D3E8EE0B-5864-57AB-5A1D-D6D6C5A2262F}"/>
                </a:ext>
              </a:extLst>
            </p:cNvPr>
            <p:cNvSpPr/>
            <p:nvPr/>
          </p:nvSpPr>
          <p:spPr>
            <a:xfrm>
              <a:off x="6977786" y="4037876"/>
              <a:ext cx="518795" cy="249554"/>
            </a:xfrm>
            <a:custGeom>
              <a:avLst/>
              <a:gdLst/>
              <a:ahLst/>
              <a:cxnLst/>
              <a:rect l="l" t="t" r="r" b="b"/>
              <a:pathLst>
                <a:path w="518795" h="249554">
                  <a:moveTo>
                    <a:pt x="518642" y="240233"/>
                  </a:moveTo>
                  <a:lnTo>
                    <a:pt x="515772" y="234378"/>
                  </a:lnTo>
                  <a:lnTo>
                    <a:pt x="515772" y="228511"/>
                  </a:lnTo>
                  <a:lnTo>
                    <a:pt x="510044" y="216789"/>
                  </a:lnTo>
                  <a:lnTo>
                    <a:pt x="507174" y="213868"/>
                  </a:lnTo>
                  <a:lnTo>
                    <a:pt x="504304" y="208000"/>
                  </a:lnTo>
                  <a:lnTo>
                    <a:pt x="501434" y="205066"/>
                  </a:lnTo>
                  <a:lnTo>
                    <a:pt x="495706" y="202145"/>
                  </a:lnTo>
                  <a:lnTo>
                    <a:pt x="492836" y="199212"/>
                  </a:lnTo>
                  <a:lnTo>
                    <a:pt x="487108" y="196278"/>
                  </a:lnTo>
                  <a:lnTo>
                    <a:pt x="482803" y="196278"/>
                  </a:lnTo>
                  <a:lnTo>
                    <a:pt x="481368" y="193344"/>
                  </a:lnTo>
                  <a:lnTo>
                    <a:pt x="478510" y="190411"/>
                  </a:lnTo>
                  <a:lnTo>
                    <a:pt x="467042" y="184556"/>
                  </a:lnTo>
                  <a:lnTo>
                    <a:pt x="464172" y="181622"/>
                  </a:lnTo>
                  <a:lnTo>
                    <a:pt x="456526" y="177749"/>
                  </a:lnTo>
                  <a:lnTo>
                    <a:pt x="455574" y="175793"/>
                  </a:lnTo>
                  <a:lnTo>
                    <a:pt x="438365" y="167005"/>
                  </a:lnTo>
                  <a:lnTo>
                    <a:pt x="432638" y="161150"/>
                  </a:lnTo>
                  <a:lnTo>
                    <a:pt x="426910" y="158216"/>
                  </a:lnTo>
                  <a:lnTo>
                    <a:pt x="421170" y="152361"/>
                  </a:lnTo>
                  <a:lnTo>
                    <a:pt x="415442" y="149428"/>
                  </a:lnTo>
                  <a:lnTo>
                    <a:pt x="406844" y="146507"/>
                  </a:lnTo>
                  <a:lnTo>
                    <a:pt x="403974" y="143560"/>
                  </a:lnTo>
                  <a:lnTo>
                    <a:pt x="398233" y="140639"/>
                  </a:lnTo>
                  <a:lnTo>
                    <a:pt x="389636" y="134772"/>
                  </a:lnTo>
                  <a:lnTo>
                    <a:pt x="383908" y="131851"/>
                  </a:lnTo>
                  <a:lnTo>
                    <a:pt x="381038" y="128917"/>
                  </a:lnTo>
                  <a:lnTo>
                    <a:pt x="372440" y="123050"/>
                  </a:lnTo>
                  <a:lnTo>
                    <a:pt x="366699" y="120129"/>
                  </a:lnTo>
                  <a:lnTo>
                    <a:pt x="362394" y="118668"/>
                  </a:lnTo>
                  <a:lnTo>
                    <a:pt x="358101" y="114261"/>
                  </a:lnTo>
                  <a:lnTo>
                    <a:pt x="349504" y="108407"/>
                  </a:lnTo>
                  <a:lnTo>
                    <a:pt x="345186" y="106946"/>
                  </a:lnTo>
                  <a:lnTo>
                    <a:pt x="343763" y="105473"/>
                  </a:lnTo>
                  <a:lnTo>
                    <a:pt x="335165" y="99618"/>
                  </a:lnTo>
                  <a:lnTo>
                    <a:pt x="329438" y="93751"/>
                  </a:lnTo>
                  <a:lnTo>
                    <a:pt x="320954" y="87896"/>
                  </a:lnTo>
                  <a:lnTo>
                    <a:pt x="314058" y="86144"/>
                  </a:lnTo>
                  <a:lnTo>
                    <a:pt x="295148" y="73240"/>
                  </a:lnTo>
                  <a:lnTo>
                    <a:pt x="290842" y="71793"/>
                  </a:lnTo>
                  <a:lnTo>
                    <a:pt x="289420" y="70319"/>
                  </a:lnTo>
                  <a:lnTo>
                    <a:pt x="272224" y="58597"/>
                  </a:lnTo>
                  <a:lnTo>
                    <a:pt x="269900" y="58013"/>
                  </a:lnTo>
                  <a:lnTo>
                    <a:pt x="257886" y="49809"/>
                  </a:lnTo>
                  <a:lnTo>
                    <a:pt x="249250" y="45402"/>
                  </a:lnTo>
                  <a:lnTo>
                    <a:pt x="243547" y="41021"/>
                  </a:lnTo>
                  <a:lnTo>
                    <a:pt x="234950" y="35153"/>
                  </a:lnTo>
                  <a:lnTo>
                    <a:pt x="226339" y="30759"/>
                  </a:lnTo>
                  <a:lnTo>
                    <a:pt x="209156" y="17576"/>
                  </a:lnTo>
                  <a:lnTo>
                    <a:pt x="197688" y="11709"/>
                  </a:lnTo>
                  <a:lnTo>
                    <a:pt x="186220" y="8788"/>
                  </a:lnTo>
                  <a:lnTo>
                    <a:pt x="174752" y="2921"/>
                  </a:lnTo>
                  <a:lnTo>
                    <a:pt x="163283" y="0"/>
                  </a:lnTo>
                  <a:lnTo>
                    <a:pt x="111798" y="0"/>
                  </a:lnTo>
                  <a:lnTo>
                    <a:pt x="97459" y="2921"/>
                  </a:lnTo>
                  <a:lnTo>
                    <a:pt x="86004" y="8788"/>
                  </a:lnTo>
                  <a:lnTo>
                    <a:pt x="74536" y="11709"/>
                  </a:lnTo>
                  <a:lnTo>
                    <a:pt x="63068" y="17576"/>
                  </a:lnTo>
                  <a:lnTo>
                    <a:pt x="51600" y="26365"/>
                  </a:lnTo>
                  <a:lnTo>
                    <a:pt x="43002" y="35153"/>
                  </a:lnTo>
                  <a:lnTo>
                    <a:pt x="31534" y="43942"/>
                  </a:lnTo>
                  <a:lnTo>
                    <a:pt x="22936" y="52730"/>
                  </a:lnTo>
                  <a:lnTo>
                    <a:pt x="17195" y="64452"/>
                  </a:lnTo>
                  <a:lnTo>
                    <a:pt x="11468" y="79108"/>
                  </a:lnTo>
                  <a:lnTo>
                    <a:pt x="5727" y="90830"/>
                  </a:lnTo>
                  <a:lnTo>
                    <a:pt x="2857" y="105473"/>
                  </a:lnTo>
                  <a:lnTo>
                    <a:pt x="0" y="123050"/>
                  </a:lnTo>
                  <a:lnTo>
                    <a:pt x="0" y="140639"/>
                  </a:lnTo>
                  <a:lnTo>
                    <a:pt x="33235" y="140639"/>
                  </a:lnTo>
                  <a:lnTo>
                    <a:pt x="31534" y="149428"/>
                  </a:lnTo>
                  <a:lnTo>
                    <a:pt x="67640" y="149428"/>
                  </a:lnTo>
                  <a:lnTo>
                    <a:pt x="65925" y="158216"/>
                  </a:lnTo>
                  <a:lnTo>
                    <a:pt x="102044" y="158216"/>
                  </a:lnTo>
                  <a:lnTo>
                    <a:pt x="100330" y="167005"/>
                  </a:lnTo>
                  <a:lnTo>
                    <a:pt x="134620" y="167005"/>
                  </a:lnTo>
                  <a:lnTo>
                    <a:pt x="134620" y="175793"/>
                  </a:lnTo>
                  <a:lnTo>
                    <a:pt x="169011" y="175793"/>
                  </a:lnTo>
                  <a:lnTo>
                    <a:pt x="169011" y="184556"/>
                  </a:lnTo>
                  <a:lnTo>
                    <a:pt x="202692" y="184556"/>
                  </a:lnTo>
                  <a:lnTo>
                    <a:pt x="200545" y="193344"/>
                  </a:lnTo>
                  <a:lnTo>
                    <a:pt x="237096" y="193344"/>
                  </a:lnTo>
                  <a:lnTo>
                    <a:pt x="234950" y="202145"/>
                  </a:lnTo>
                  <a:lnTo>
                    <a:pt x="269354" y="202145"/>
                  </a:lnTo>
                  <a:lnTo>
                    <a:pt x="269354" y="210934"/>
                  </a:lnTo>
                  <a:lnTo>
                    <a:pt x="303758" y="210934"/>
                  </a:lnTo>
                  <a:lnTo>
                    <a:pt x="303758" y="219722"/>
                  </a:lnTo>
                  <a:lnTo>
                    <a:pt x="338988" y="219722"/>
                  </a:lnTo>
                  <a:lnTo>
                    <a:pt x="338035" y="222656"/>
                  </a:lnTo>
                  <a:lnTo>
                    <a:pt x="338035" y="231444"/>
                  </a:lnTo>
                  <a:lnTo>
                    <a:pt x="372440" y="231444"/>
                  </a:lnTo>
                  <a:lnTo>
                    <a:pt x="372440" y="237299"/>
                  </a:lnTo>
                  <a:lnTo>
                    <a:pt x="406831" y="237299"/>
                  </a:lnTo>
                  <a:lnTo>
                    <a:pt x="406831" y="249021"/>
                  </a:lnTo>
                  <a:lnTo>
                    <a:pt x="461302" y="249021"/>
                  </a:lnTo>
                  <a:lnTo>
                    <a:pt x="518642" y="249021"/>
                  </a:lnTo>
                  <a:lnTo>
                    <a:pt x="518642" y="24023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59">
              <a:extLst>
                <a:ext uri="{FF2B5EF4-FFF2-40B4-BE49-F238E27FC236}">
                  <a16:creationId xmlns:a16="http://schemas.microsoft.com/office/drawing/2014/main" id="{58A11588-F4AC-AAFC-C58A-2ECC9CEAE3D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3548" y="4114045"/>
              <a:ext cx="644650" cy="421925"/>
            </a:xfrm>
            <a:prstGeom prst="rect">
              <a:avLst/>
            </a:prstGeom>
          </p:spPr>
        </p:pic>
        <p:sp>
          <p:nvSpPr>
            <p:cNvPr id="64" name="object 60">
              <a:extLst>
                <a:ext uri="{FF2B5EF4-FFF2-40B4-BE49-F238E27FC236}">
                  <a16:creationId xmlns:a16="http://schemas.microsoft.com/office/drawing/2014/main" id="{9D8F9803-21EA-4078-FFAA-C55C05718628}"/>
                </a:ext>
              </a:extLst>
            </p:cNvPr>
            <p:cNvSpPr/>
            <p:nvPr/>
          </p:nvSpPr>
          <p:spPr>
            <a:xfrm>
              <a:off x="7419022" y="4245876"/>
              <a:ext cx="220979" cy="102870"/>
            </a:xfrm>
            <a:custGeom>
              <a:avLst/>
              <a:gdLst/>
              <a:ahLst/>
              <a:cxnLst/>
              <a:rect l="l" t="t" r="r" b="b"/>
              <a:pathLst>
                <a:path w="220979" h="102870">
                  <a:moveTo>
                    <a:pt x="200558" y="87909"/>
                  </a:moveTo>
                  <a:lnTo>
                    <a:pt x="197688" y="84975"/>
                  </a:lnTo>
                  <a:lnTo>
                    <a:pt x="197688" y="82042"/>
                  </a:lnTo>
                  <a:lnTo>
                    <a:pt x="194818" y="82042"/>
                  </a:lnTo>
                  <a:lnTo>
                    <a:pt x="194818" y="79108"/>
                  </a:lnTo>
                  <a:lnTo>
                    <a:pt x="180492" y="79108"/>
                  </a:lnTo>
                  <a:lnTo>
                    <a:pt x="177622" y="76187"/>
                  </a:lnTo>
                  <a:lnTo>
                    <a:pt x="177622" y="73253"/>
                  </a:lnTo>
                  <a:lnTo>
                    <a:pt x="169024" y="64465"/>
                  </a:lnTo>
                  <a:lnTo>
                    <a:pt x="163283" y="64465"/>
                  </a:lnTo>
                  <a:lnTo>
                    <a:pt x="160426" y="61531"/>
                  </a:lnTo>
                  <a:lnTo>
                    <a:pt x="157556" y="61531"/>
                  </a:lnTo>
                  <a:lnTo>
                    <a:pt x="154686" y="58597"/>
                  </a:lnTo>
                  <a:lnTo>
                    <a:pt x="154686" y="55676"/>
                  </a:lnTo>
                  <a:lnTo>
                    <a:pt x="151815" y="55676"/>
                  </a:lnTo>
                  <a:lnTo>
                    <a:pt x="151815" y="52743"/>
                  </a:lnTo>
                  <a:lnTo>
                    <a:pt x="148958" y="52743"/>
                  </a:lnTo>
                  <a:lnTo>
                    <a:pt x="146088" y="49809"/>
                  </a:lnTo>
                  <a:lnTo>
                    <a:pt x="143217" y="49809"/>
                  </a:lnTo>
                  <a:lnTo>
                    <a:pt x="143217" y="46888"/>
                  </a:lnTo>
                  <a:lnTo>
                    <a:pt x="134620" y="46888"/>
                  </a:lnTo>
                  <a:lnTo>
                    <a:pt x="131749" y="43954"/>
                  </a:lnTo>
                  <a:lnTo>
                    <a:pt x="131749" y="41021"/>
                  </a:lnTo>
                  <a:lnTo>
                    <a:pt x="128892" y="41021"/>
                  </a:lnTo>
                  <a:lnTo>
                    <a:pt x="123151" y="35166"/>
                  </a:lnTo>
                  <a:lnTo>
                    <a:pt x="120281" y="35166"/>
                  </a:lnTo>
                  <a:lnTo>
                    <a:pt x="117424" y="32232"/>
                  </a:lnTo>
                  <a:lnTo>
                    <a:pt x="113118" y="32232"/>
                  </a:lnTo>
                  <a:lnTo>
                    <a:pt x="111683" y="29298"/>
                  </a:lnTo>
                  <a:lnTo>
                    <a:pt x="105956" y="23444"/>
                  </a:lnTo>
                  <a:lnTo>
                    <a:pt x="103085" y="23444"/>
                  </a:lnTo>
                  <a:lnTo>
                    <a:pt x="100215" y="20510"/>
                  </a:lnTo>
                  <a:lnTo>
                    <a:pt x="94488" y="17576"/>
                  </a:lnTo>
                  <a:lnTo>
                    <a:pt x="91617" y="17576"/>
                  </a:lnTo>
                  <a:lnTo>
                    <a:pt x="88874" y="14655"/>
                  </a:lnTo>
                  <a:lnTo>
                    <a:pt x="86004" y="14655"/>
                  </a:lnTo>
                  <a:lnTo>
                    <a:pt x="80276" y="8788"/>
                  </a:lnTo>
                  <a:lnTo>
                    <a:pt x="74536" y="5867"/>
                  </a:lnTo>
                  <a:lnTo>
                    <a:pt x="71666" y="2933"/>
                  </a:lnTo>
                  <a:lnTo>
                    <a:pt x="68808" y="2933"/>
                  </a:lnTo>
                  <a:lnTo>
                    <a:pt x="63068" y="0"/>
                  </a:lnTo>
                  <a:lnTo>
                    <a:pt x="37274" y="0"/>
                  </a:lnTo>
                  <a:lnTo>
                    <a:pt x="31534" y="2933"/>
                  </a:lnTo>
                  <a:lnTo>
                    <a:pt x="28663" y="2933"/>
                  </a:lnTo>
                  <a:lnTo>
                    <a:pt x="22936" y="5867"/>
                  </a:lnTo>
                  <a:lnTo>
                    <a:pt x="11468" y="17576"/>
                  </a:lnTo>
                  <a:lnTo>
                    <a:pt x="8597" y="23444"/>
                  </a:lnTo>
                  <a:lnTo>
                    <a:pt x="5740" y="26377"/>
                  </a:lnTo>
                  <a:lnTo>
                    <a:pt x="2870" y="32232"/>
                  </a:lnTo>
                  <a:lnTo>
                    <a:pt x="2870" y="41021"/>
                  </a:lnTo>
                  <a:lnTo>
                    <a:pt x="0" y="46888"/>
                  </a:lnTo>
                  <a:lnTo>
                    <a:pt x="37274" y="46888"/>
                  </a:lnTo>
                  <a:lnTo>
                    <a:pt x="34404" y="49809"/>
                  </a:lnTo>
                  <a:lnTo>
                    <a:pt x="34404" y="55676"/>
                  </a:lnTo>
                  <a:lnTo>
                    <a:pt x="71666" y="55676"/>
                  </a:lnTo>
                  <a:lnTo>
                    <a:pt x="71666" y="58597"/>
                  </a:lnTo>
                  <a:lnTo>
                    <a:pt x="68808" y="61531"/>
                  </a:lnTo>
                  <a:lnTo>
                    <a:pt x="68808" y="67398"/>
                  </a:lnTo>
                  <a:lnTo>
                    <a:pt x="103085" y="67398"/>
                  </a:lnTo>
                  <a:lnTo>
                    <a:pt x="103085" y="73253"/>
                  </a:lnTo>
                  <a:lnTo>
                    <a:pt x="131749" y="73253"/>
                  </a:lnTo>
                  <a:lnTo>
                    <a:pt x="140347" y="73253"/>
                  </a:lnTo>
                  <a:lnTo>
                    <a:pt x="140347" y="76187"/>
                  </a:lnTo>
                  <a:lnTo>
                    <a:pt x="137490" y="76187"/>
                  </a:lnTo>
                  <a:lnTo>
                    <a:pt x="137490" y="84975"/>
                  </a:lnTo>
                  <a:lnTo>
                    <a:pt x="157556" y="84975"/>
                  </a:lnTo>
                  <a:lnTo>
                    <a:pt x="171894" y="84975"/>
                  </a:lnTo>
                  <a:lnTo>
                    <a:pt x="171894" y="93764"/>
                  </a:lnTo>
                  <a:lnTo>
                    <a:pt x="186220" y="93764"/>
                  </a:lnTo>
                  <a:lnTo>
                    <a:pt x="200558" y="93764"/>
                  </a:lnTo>
                  <a:lnTo>
                    <a:pt x="200558" y="87909"/>
                  </a:lnTo>
                  <a:close/>
                </a:path>
                <a:path w="220979" h="102870">
                  <a:moveTo>
                    <a:pt x="220624" y="96697"/>
                  </a:moveTo>
                  <a:lnTo>
                    <a:pt x="214884" y="96697"/>
                  </a:lnTo>
                  <a:lnTo>
                    <a:pt x="214884" y="93764"/>
                  </a:lnTo>
                  <a:lnTo>
                    <a:pt x="212026" y="93764"/>
                  </a:lnTo>
                  <a:lnTo>
                    <a:pt x="212026" y="96697"/>
                  </a:lnTo>
                  <a:lnTo>
                    <a:pt x="206286" y="96697"/>
                  </a:lnTo>
                  <a:lnTo>
                    <a:pt x="206286" y="102552"/>
                  </a:lnTo>
                  <a:lnTo>
                    <a:pt x="212026" y="102552"/>
                  </a:lnTo>
                  <a:lnTo>
                    <a:pt x="220624" y="102552"/>
                  </a:lnTo>
                  <a:lnTo>
                    <a:pt x="220624" y="966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1">
              <a:extLst>
                <a:ext uri="{FF2B5EF4-FFF2-40B4-BE49-F238E27FC236}">
                  <a16:creationId xmlns:a16="http://schemas.microsoft.com/office/drawing/2014/main" id="{642E6681-AE89-1859-94F0-3192E88BCA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6578" y="4483218"/>
              <a:ext cx="575884" cy="506945"/>
            </a:xfrm>
            <a:prstGeom prst="rect">
              <a:avLst/>
            </a:prstGeom>
          </p:spPr>
        </p:pic>
        <p:pic>
          <p:nvPicPr>
            <p:cNvPr id="66" name="object 62">
              <a:extLst>
                <a:ext uri="{FF2B5EF4-FFF2-40B4-BE49-F238E27FC236}">
                  <a16:creationId xmlns:a16="http://schemas.microsoft.com/office/drawing/2014/main" id="{86C94E31-FC53-2C9E-9537-2DA222B0578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4617" y="3311092"/>
              <a:ext cx="3540042" cy="2109818"/>
            </a:xfrm>
            <a:prstGeom prst="rect">
              <a:avLst/>
            </a:prstGeom>
          </p:spPr>
        </p:pic>
      </p:grpSp>
      <p:grpSp>
        <p:nvGrpSpPr>
          <p:cNvPr id="67" name="object 63">
            <a:extLst>
              <a:ext uri="{FF2B5EF4-FFF2-40B4-BE49-F238E27FC236}">
                <a16:creationId xmlns:a16="http://schemas.microsoft.com/office/drawing/2014/main" id="{D75E1A12-3425-2544-7FE6-401F4F5FA239}"/>
              </a:ext>
            </a:extLst>
          </p:cNvPr>
          <p:cNvGrpSpPr/>
          <p:nvPr/>
        </p:nvGrpSpPr>
        <p:grpSpPr>
          <a:xfrm>
            <a:off x="1562709" y="3645384"/>
            <a:ext cx="166370" cy="296545"/>
            <a:chOff x="1562709" y="3319882"/>
            <a:chExt cx="166370" cy="296545"/>
          </a:xfrm>
        </p:grpSpPr>
        <p:pic>
          <p:nvPicPr>
            <p:cNvPr id="68" name="object 64">
              <a:extLst>
                <a:ext uri="{FF2B5EF4-FFF2-40B4-BE49-F238E27FC236}">
                  <a16:creationId xmlns:a16="http://schemas.microsoft.com/office/drawing/2014/main" id="{E4A7F124-6986-B99A-2EBF-D25929E71EC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9900" y="3378483"/>
              <a:ext cx="148981" cy="175802"/>
            </a:xfrm>
            <a:prstGeom prst="rect">
              <a:avLst/>
            </a:prstGeom>
          </p:spPr>
        </p:pic>
        <p:sp>
          <p:nvSpPr>
            <p:cNvPr id="69" name="object 65">
              <a:extLst>
                <a:ext uri="{FF2B5EF4-FFF2-40B4-BE49-F238E27FC236}">
                  <a16:creationId xmlns:a16="http://schemas.microsoft.com/office/drawing/2014/main" id="{99197A4B-0A0D-D8DA-FE48-4EE123512409}"/>
                </a:ext>
              </a:extLst>
            </p:cNvPr>
            <p:cNvSpPr/>
            <p:nvPr/>
          </p:nvSpPr>
          <p:spPr>
            <a:xfrm>
              <a:off x="1585620" y="3548430"/>
              <a:ext cx="143510" cy="38100"/>
            </a:xfrm>
            <a:custGeom>
              <a:avLst/>
              <a:gdLst/>
              <a:ahLst/>
              <a:cxnLst/>
              <a:rect l="l" t="t" r="r" b="b"/>
              <a:pathLst>
                <a:path w="143510" h="38100">
                  <a:moveTo>
                    <a:pt x="143256" y="0"/>
                  </a:moveTo>
                  <a:lnTo>
                    <a:pt x="2870" y="5854"/>
                  </a:lnTo>
                  <a:lnTo>
                    <a:pt x="0" y="38087"/>
                  </a:lnTo>
                  <a:lnTo>
                    <a:pt x="143256" y="2929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ADB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6">
              <a:extLst>
                <a:ext uri="{FF2B5EF4-FFF2-40B4-BE49-F238E27FC236}">
                  <a16:creationId xmlns:a16="http://schemas.microsoft.com/office/drawing/2014/main" id="{BF2DE7FD-5F90-1EB0-C695-DFA7CA31FF29}"/>
                </a:ext>
              </a:extLst>
            </p:cNvPr>
            <p:cNvSpPr/>
            <p:nvPr/>
          </p:nvSpPr>
          <p:spPr>
            <a:xfrm>
              <a:off x="1720294" y="3378483"/>
              <a:ext cx="8890" cy="199390"/>
            </a:xfrm>
            <a:custGeom>
              <a:avLst/>
              <a:gdLst/>
              <a:ahLst/>
              <a:cxnLst/>
              <a:rect l="l" t="t" r="r" b="b"/>
              <a:pathLst>
                <a:path w="8889" h="199389">
                  <a:moveTo>
                    <a:pt x="0" y="0"/>
                  </a:moveTo>
                  <a:lnTo>
                    <a:pt x="8588" y="199242"/>
                  </a:lnTo>
                  <a:lnTo>
                    <a:pt x="8588" y="169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7">
              <a:extLst>
                <a:ext uri="{FF2B5EF4-FFF2-40B4-BE49-F238E27FC236}">
                  <a16:creationId xmlns:a16="http://schemas.microsoft.com/office/drawing/2014/main" id="{BB4E4BA5-64EF-D08F-1FDB-53D9AAE475D1}"/>
                </a:ext>
              </a:extLst>
            </p:cNvPr>
            <p:cNvSpPr/>
            <p:nvPr/>
          </p:nvSpPr>
          <p:spPr>
            <a:xfrm>
              <a:off x="1577022" y="3349193"/>
              <a:ext cx="143510" cy="35560"/>
            </a:xfrm>
            <a:custGeom>
              <a:avLst/>
              <a:gdLst/>
              <a:ahLst/>
              <a:cxnLst/>
              <a:rect l="l" t="t" r="r" b="b"/>
              <a:pathLst>
                <a:path w="143510" h="35560">
                  <a:moveTo>
                    <a:pt x="143268" y="29298"/>
                  </a:moveTo>
                  <a:lnTo>
                    <a:pt x="140398" y="0"/>
                  </a:lnTo>
                  <a:lnTo>
                    <a:pt x="0" y="5854"/>
                  </a:lnTo>
                  <a:lnTo>
                    <a:pt x="2870" y="35153"/>
                  </a:lnTo>
                  <a:lnTo>
                    <a:pt x="143268" y="29298"/>
                  </a:lnTo>
                  <a:close/>
                </a:path>
              </a:pathLst>
            </a:custGeom>
            <a:solidFill>
              <a:srgbClr val="B16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8">
              <a:extLst>
                <a:ext uri="{FF2B5EF4-FFF2-40B4-BE49-F238E27FC236}">
                  <a16:creationId xmlns:a16="http://schemas.microsoft.com/office/drawing/2014/main" id="{7D17B40E-F0C5-134C-CBFF-9FC08670E256}"/>
                </a:ext>
              </a:extLst>
            </p:cNvPr>
            <p:cNvSpPr/>
            <p:nvPr/>
          </p:nvSpPr>
          <p:spPr>
            <a:xfrm>
              <a:off x="1577034" y="3328672"/>
              <a:ext cx="140970" cy="26670"/>
            </a:xfrm>
            <a:custGeom>
              <a:avLst/>
              <a:gdLst/>
              <a:ahLst/>
              <a:cxnLst/>
              <a:rect l="l" t="t" r="r" b="b"/>
              <a:pathLst>
                <a:path w="140969" h="26670">
                  <a:moveTo>
                    <a:pt x="137525" y="0"/>
                  </a:moveTo>
                  <a:lnTo>
                    <a:pt x="0" y="26370"/>
                  </a:lnTo>
                  <a:lnTo>
                    <a:pt x="140392" y="20510"/>
                  </a:lnTo>
                  <a:lnTo>
                    <a:pt x="137525" y="0"/>
                  </a:lnTo>
                  <a:close/>
                </a:path>
              </a:pathLst>
            </a:custGeom>
            <a:solidFill>
              <a:srgbClr val="A23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69">
              <a:extLst>
                <a:ext uri="{FF2B5EF4-FFF2-40B4-BE49-F238E27FC236}">
                  <a16:creationId xmlns:a16="http://schemas.microsoft.com/office/drawing/2014/main" id="{028AC5C4-6402-D348-CA2B-964BAB8A3212}"/>
                </a:ext>
              </a:extLst>
            </p:cNvPr>
            <p:cNvSpPr/>
            <p:nvPr/>
          </p:nvSpPr>
          <p:spPr>
            <a:xfrm>
              <a:off x="1714560" y="3328672"/>
              <a:ext cx="6350" cy="50165"/>
            </a:xfrm>
            <a:custGeom>
              <a:avLst/>
              <a:gdLst/>
              <a:ahLst/>
              <a:cxnLst/>
              <a:rect l="l" t="t" r="r" b="b"/>
              <a:pathLst>
                <a:path w="6350" h="50164">
                  <a:moveTo>
                    <a:pt x="0" y="0"/>
                  </a:moveTo>
                  <a:lnTo>
                    <a:pt x="5733" y="49810"/>
                  </a:lnTo>
                  <a:lnTo>
                    <a:pt x="2866" y="20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0">
              <a:extLst>
                <a:ext uri="{FF2B5EF4-FFF2-40B4-BE49-F238E27FC236}">
                  <a16:creationId xmlns:a16="http://schemas.microsoft.com/office/drawing/2014/main" id="{EAFA360B-469E-DD4C-43E4-96CC18C5A5AE}"/>
                </a:ext>
              </a:extLst>
            </p:cNvPr>
            <p:cNvSpPr/>
            <p:nvPr/>
          </p:nvSpPr>
          <p:spPr>
            <a:xfrm>
              <a:off x="1571304" y="3328672"/>
              <a:ext cx="143510" cy="26670"/>
            </a:xfrm>
            <a:custGeom>
              <a:avLst/>
              <a:gdLst/>
              <a:ahLst/>
              <a:cxnLst/>
              <a:rect l="l" t="t" r="r" b="b"/>
              <a:pathLst>
                <a:path w="143510" h="26670">
                  <a:moveTo>
                    <a:pt x="143255" y="0"/>
                  </a:moveTo>
                  <a:lnTo>
                    <a:pt x="0" y="5860"/>
                  </a:lnTo>
                  <a:lnTo>
                    <a:pt x="5729" y="26370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A23B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1">
              <a:extLst>
                <a:ext uri="{FF2B5EF4-FFF2-40B4-BE49-F238E27FC236}">
                  <a16:creationId xmlns:a16="http://schemas.microsoft.com/office/drawing/2014/main" id="{E70AFCA3-A88A-61FB-8025-4ECA9C936637}"/>
                </a:ext>
              </a:extLst>
            </p:cNvPr>
            <p:cNvSpPr/>
            <p:nvPr/>
          </p:nvSpPr>
          <p:spPr>
            <a:xfrm>
              <a:off x="1571304" y="3319882"/>
              <a:ext cx="143510" cy="15240"/>
            </a:xfrm>
            <a:custGeom>
              <a:avLst/>
              <a:gdLst/>
              <a:ahLst/>
              <a:cxnLst/>
              <a:rect l="l" t="t" r="r" b="b"/>
              <a:pathLst>
                <a:path w="143510" h="15239">
                  <a:moveTo>
                    <a:pt x="137522" y="0"/>
                  </a:moveTo>
                  <a:lnTo>
                    <a:pt x="0" y="14650"/>
                  </a:lnTo>
                  <a:lnTo>
                    <a:pt x="143255" y="8790"/>
                  </a:lnTo>
                  <a:lnTo>
                    <a:pt x="137522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2">
              <a:extLst>
                <a:ext uri="{FF2B5EF4-FFF2-40B4-BE49-F238E27FC236}">
                  <a16:creationId xmlns:a16="http://schemas.microsoft.com/office/drawing/2014/main" id="{2297279C-C034-96B4-9ADD-F42F2C3AA34A}"/>
                </a:ext>
              </a:extLst>
            </p:cNvPr>
            <p:cNvSpPr/>
            <p:nvPr/>
          </p:nvSpPr>
          <p:spPr>
            <a:xfrm>
              <a:off x="1703095" y="3319894"/>
              <a:ext cx="17780" cy="228600"/>
            </a:xfrm>
            <a:custGeom>
              <a:avLst/>
              <a:gdLst/>
              <a:ahLst/>
              <a:cxnLst/>
              <a:rect l="l" t="t" r="r" b="b"/>
              <a:pathLst>
                <a:path w="17780" h="228600">
                  <a:moveTo>
                    <a:pt x="17195" y="58597"/>
                  </a:moveTo>
                  <a:lnTo>
                    <a:pt x="11455" y="8788"/>
                  </a:lnTo>
                  <a:lnTo>
                    <a:pt x="5727" y="0"/>
                  </a:lnTo>
                  <a:lnTo>
                    <a:pt x="2857" y="5854"/>
                  </a:lnTo>
                  <a:lnTo>
                    <a:pt x="0" y="29298"/>
                  </a:lnTo>
                  <a:lnTo>
                    <a:pt x="0" y="58597"/>
                  </a:lnTo>
                  <a:lnTo>
                    <a:pt x="0" y="99618"/>
                  </a:lnTo>
                  <a:lnTo>
                    <a:pt x="2857" y="143560"/>
                  </a:lnTo>
                  <a:lnTo>
                    <a:pt x="5727" y="187515"/>
                  </a:lnTo>
                  <a:lnTo>
                    <a:pt x="8597" y="228536"/>
                  </a:lnTo>
                  <a:lnTo>
                    <a:pt x="17195" y="58597"/>
                  </a:lnTo>
                  <a:close/>
                </a:path>
              </a:pathLst>
            </a:custGeom>
            <a:solidFill>
              <a:srgbClr val="DBB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3">
              <a:extLst>
                <a:ext uri="{FF2B5EF4-FFF2-40B4-BE49-F238E27FC236}">
                  <a16:creationId xmlns:a16="http://schemas.microsoft.com/office/drawing/2014/main" id="{0672B471-77EE-3DD5-B7FC-34B399FCDE48}"/>
                </a:ext>
              </a:extLst>
            </p:cNvPr>
            <p:cNvSpPr/>
            <p:nvPr/>
          </p:nvSpPr>
          <p:spPr>
            <a:xfrm>
              <a:off x="1585630" y="3577725"/>
              <a:ext cx="143510" cy="29845"/>
            </a:xfrm>
            <a:custGeom>
              <a:avLst/>
              <a:gdLst/>
              <a:ahLst/>
              <a:cxnLst/>
              <a:rect l="l" t="t" r="r" b="b"/>
              <a:pathLst>
                <a:path w="143510" h="29845">
                  <a:moveTo>
                    <a:pt x="143252" y="0"/>
                  </a:moveTo>
                  <a:lnTo>
                    <a:pt x="0" y="8790"/>
                  </a:lnTo>
                  <a:lnTo>
                    <a:pt x="0" y="29300"/>
                  </a:lnTo>
                  <a:lnTo>
                    <a:pt x="143252" y="0"/>
                  </a:lnTo>
                  <a:close/>
                </a:path>
              </a:pathLst>
            </a:custGeom>
            <a:solidFill>
              <a:srgbClr val="9CC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4">
              <a:extLst>
                <a:ext uri="{FF2B5EF4-FFF2-40B4-BE49-F238E27FC236}">
                  <a16:creationId xmlns:a16="http://schemas.microsoft.com/office/drawing/2014/main" id="{1B5B5137-FFEC-EBBE-A8BF-3FC22F16F7C8}"/>
                </a:ext>
              </a:extLst>
            </p:cNvPr>
            <p:cNvSpPr/>
            <p:nvPr/>
          </p:nvSpPr>
          <p:spPr>
            <a:xfrm>
              <a:off x="1711693" y="3378483"/>
              <a:ext cx="8890" cy="202565"/>
            </a:xfrm>
            <a:custGeom>
              <a:avLst/>
              <a:gdLst/>
              <a:ahLst/>
              <a:cxnLst/>
              <a:rect l="l" t="t" r="r" b="b"/>
              <a:pathLst>
                <a:path w="8889" h="202564">
                  <a:moveTo>
                    <a:pt x="8600" y="0"/>
                  </a:moveTo>
                  <a:lnTo>
                    <a:pt x="0" y="169942"/>
                  </a:lnTo>
                  <a:lnTo>
                    <a:pt x="2866" y="202172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DBB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5">
              <a:extLst>
                <a:ext uri="{FF2B5EF4-FFF2-40B4-BE49-F238E27FC236}">
                  <a16:creationId xmlns:a16="http://schemas.microsoft.com/office/drawing/2014/main" id="{C2CCBE1E-96EF-7B8D-B3D6-A2C84C3FA0C1}"/>
                </a:ext>
              </a:extLst>
            </p:cNvPr>
            <p:cNvSpPr/>
            <p:nvPr/>
          </p:nvSpPr>
          <p:spPr>
            <a:xfrm>
              <a:off x="1585630" y="3577725"/>
              <a:ext cx="143510" cy="29845"/>
            </a:xfrm>
            <a:custGeom>
              <a:avLst/>
              <a:gdLst/>
              <a:ahLst/>
              <a:cxnLst/>
              <a:rect l="l" t="t" r="r" b="b"/>
              <a:pathLst>
                <a:path w="143510" h="29845">
                  <a:moveTo>
                    <a:pt x="143252" y="0"/>
                  </a:moveTo>
                  <a:lnTo>
                    <a:pt x="0" y="29300"/>
                  </a:lnTo>
                  <a:lnTo>
                    <a:pt x="140397" y="23440"/>
                  </a:lnTo>
                  <a:lnTo>
                    <a:pt x="143252" y="0"/>
                  </a:lnTo>
                  <a:close/>
                </a:path>
              </a:pathLst>
            </a:custGeom>
            <a:solidFill>
              <a:srgbClr val="9CC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6">
              <a:extLst>
                <a:ext uri="{FF2B5EF4-FFF2-40B4-BE49-F238E27FC236}">
                  <a16:creationId xmlns:a16="http://schemas.microsoft.com/office/drawing/2014/main" id="{11BFE496-0E3C-9E53-F70F-98F06DC96DC0}"/>
                </a:ext>
              </a:extLst>
            </p:cNvPr>
            <p:cNvSpPr/>
            <p:nvPr/>
          </p:nvSpPr>
          <p:spPr>
            <a:xfrm>
              <a:off x="1582762" y="3601173"/>
              <a:ext cx="143510" cy="15240"/>
            </a:xfrm>
            <a:custGeom>
              <a:avLst/>
              <a:gdLst/>
              <a:ahLst/>
              <a:cxnLst/>
              <a:rect l="l" t="t" r="r" b="b"/>
              <a:pathLst>
                <a:path w="143510" h="15239">
                  <a:moveTo>
                    <a:pt x="143256" y="0"/>
                  </a:moveTo>
                  <a:lnTo>
                    <a:pt x="2857" y="5854"/>
                  </a:lnTo>
                  <a:lnTo>
                    <a:pt x="0" y="14643"/>
                  </a:lnTo>
                  <a:lnTo>
                    <a:pt x="140385" y="5854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52C4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7">
              <a:extLst>
                <a:ext uri="{FF2B5EF4-FFF2-40B4-BE49-F238E27FC236}">
                  <a16:creationId xmlns:a16="http://schemas.microsoft.com/office/drawing/2014/main" id="{976BDAF1-C92D-A1CA-72A6-E038F2D7437C}"/>
                </a:ext>
              </a:extLst>
            </p:cNvPr>
            <p:cNvSpPr/>
            <p:nvPr/>
          </p:nvSpPr>
          <p:spPr>
            <a:xfrm>
              <a:off x="1714550" y="3378492"/>
              <a:ext cx="14604" cy="228600"/>
            </a:xfrm>
            <a:custGeom>
              <a:avLst/>
              <a:gdLst/>
              <a:ahLst/>
              <a:cxnLst/>
              <a:rect l="l" t="t" r="r" b="b"/>
              <a:pathLst>
                <a:path w="14605" h="228600">
                  <a:moveTo>
                    <a:pt x="14325" y="199237"/>
                  </a:moveTo>
                  <a:lnTo>
                    <a:pt x="5740" y="0"/>
                  </a:lnTo>
                  <a:lnTo>
                    <a:pt x="0" y="202171"/>
                  </a:lnTo>
                  <a:lnTo>
                    <a:pt x="5740" y="222681"/>
                  </a:lnTo>
                  <a:lnTo>
                    <a:pt x="8597" y="228536"/>
                  </a:lnTo>
                  <a:lnTo>
                    <a:pt x="11468" y="222681"/>
                  </a:lnTo>
                  <a:lnTo>
                    <a:pt x="14325" y="199237"/>
                  </a:lnTo>
                  <a:close/>
                </a:path>
              </a:pathLst>
            </a:custGeom>
            <a:solidFill>
              <a:srgbClr val="DBB8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8">
              <a:extLst>
                <a:ext uri="{FF2B5EF4-FFF2-40B4-BE49-F238E27FC236}">
                  <a16:creationId xmlns:a16="http://schemas.microsoft.com/office/drawing/2014/main" id="{C1591B05-A99B-A078-B43E-D23F1F2B4E67}"/>
                </a:ext>
              </a:extLst>
            </p:cNvPr>
            <p:cNvSpPr/>
            <p:nvPr/>
          </p:nvSpPr>
          <p:spPr>
            <a:xfrm>
              <a:off x="1562696" y="3325748"/>
              <a:ext cx="26034" cy="290195"/>
            </a:xfrm>
            <a:custGeom>
              <a:avLst/>
              <a:gdLst/>
              <a:ahLst/>
              <a:cxnLst/>
              <a:rect l="l" t="t" r="r" b="b"/>
              <a:pathLst>
                <a:path w="26034" h="290195">
                  <a:moveTo>
                    <a:pt x="25793" y="228536"/>
                  </a:moveTo>
                  <a:lnTo>
                    <a:pt x="17195" y="58597"/>
                  </a:lnTo>
                  <a:lnTo>
                    <a:pt x="14325" y="29298"/>
                  </a:lnTo>
                  <a:lnTo>
                    <a:pt x="8597" y="8788"/>
                  </a:lnTo>
                  <a:lnTo>
                    <a:pt x="5740" y="0"/>
                  </a:lnTo>
                  <a:lnTo>
                    <a:pt x="2870" y="8788"/>
                  </a:lnTo>
                  <a:lnTo>
                    <a:pt x="0" y="29298"/>
                  </a:lnTo>
                  <a:lnTo>
                    <a:pt x="0" y="61531"/>
                  </a:lnTo>
                  <a:lnTo>
                    <a:pt x="0" y="99618"/>
                  </a:lnTo>
                  <a:lnTo>
                    <a:pt x="0" y="146507"/>
                  </a:lnTo>
                  <a:lnTo>
                    <a:pt x="2870" y="190449"/>
                  </a:lnTo>
                  <a:lnTo>
                    <a:pt x="5740" y="231470"/>
                  </a:lnTo>
                  <a:lnTo>
                    <a:pt x="11468" y="260769"/>
                  </a:lnTo>
                  <a:lnTo>
                    <a:pt x="14325" y="284213"/>
                  </a:lnTo>
                  <a:lnTo>
                    <a:pt x="20066" y="290068"/>
                  </a:lnTo>
                  <a:lnTo>
                    <a:pt x="22923" y="281279"/>
                  </a:lnTo>
                  <a:lnTo>
                    <a:pt x="22923" y="260769"/>
                  </a:lnTo>
                  <a:lnTo>
                    <a:pt x="25793" y="228536"/>
                  </a:lnTo>
                  <a:close/>
                </a:path>
              </a:pathLst>
            </a:custGeom>
            <a:solidFill>
              <a:srgbClr val="DEB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79">
              <a:extLst>
                <a:ext uri="{FF2B5EF4-FFF2-40B4-BE49-F238E27FC236}">
                  <a16:creationId xmlns:a16="http://schemas.microsoft.com/office/drawing/2014/main" id="{043E00A6-91C3-0369-AFAE-6860F713C3DF}"/>
                </a:ext>
              </a:extLst>
            </p:cNvPr>
            <p:cNvSpPr/>
            <p:nvPr/>
          </p:nvSpPr>
          <p:spPr>
            <a:xfrm>
              <a:off x="1568439" y="3319882"/>
              <a:ext cx="140970" cy="15240"/>
            </a:xfrm>
            <a:custGeom>
              <a:avLst/>
              <a:gdLst/>
              <a:ahLst/>
              <a:cxnLst/>
              <a:rect l="l" t="t" r="r" b="b"/>
              <a:pathLst>
                <a:path w="140969" h="15239">
                  <a:moveTo>
                    <a:pt x="140387" y="0"/>
                  </a:moveTo>
                  <a:lnTo>
                    <a:pt x="0" y="5860"/>
                  </a:lnTo>
                  <a:lnTo>
                    <a:pt x="2865" y="14650"/>
                  </a:lnTo>
                  <a:lnTo>
                    <a:pt x="140387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0">
              <a:extLst>
                <a:ext uri="{FF2B5EF4-FFF2-40B4-BE49-F238E27FC236}">
                  <a16:creationId xmlns:a16="http://schemas.microsoft.com/office/drawing/2014/main" id="{1F1ECCA4-0C84-D44A-8C2B-819A8C0C1E03}"/>
                </a:ext>
              </a:extLst>
            </p:cNvPr>
            <p:cNvSpPr/>
            <p:nvPr/>
          </p:nvSpPr>
          <p:spPr>
            <a:xfrm>
              <a:off x="1577022" y="3601173"/>
              <a:ext cx="146685" cy="15240"/>
            </a:xfrm>
            <a:custGeom>
              <a:avLst/>
              <a:gdLst/>
              <a:ahLst/>
              <a:cxnLst/>
              <a:rect l="l" t="t" r="r" b="b"/>
              <a:pathLst>
                <a:path w="146685" h="15239">
                  <a:moveTo>
                    <a:pt x="146126" y="5854"/>
                  </a:moveTo>
                  <a:lnTo>
                    <a:pt x="143268" y="0"/>
                  </a:lnTo>
                  <a:lnTo>
                    <a:pt x="0" y="8788"/>
                  </a:lnTo>
                  <a:lnTo>
                    <a:pt x="5740" y="14643"/>
                  </a:lnTo>
                  <a:lnTo>
                    <a:pt x="146126" y="5854"/>
                  </a:lnTo>
                  <a:close/>
                </a:path>
              </a:pathLst>
            </a:custGeom>
            <a:solidFill>
              <a:srgbClr val="5B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1">
              <a:extLst>
                <a:ext uri="{FF2B5EF4-FFF2-40B4-BE49-F238E27FC236}">
                  <a16:creationId xmlns:a16="http://schemas.microsoft.com/office/drawing/2014/main" id="{6E2048F1-D8DF-8D69-3C1B-CE8818096B92}"/>
                </a:ext>
              </a:extLst>
            </p:cNvPr>
            <p:cNvSpPr/>
            <p:nvPr/>
          </p:nvSpPr>
          <p:spPr>
            <a:xfrm>
              <a:off x="1565567" y="3319894"/>
              <a:ext cx="143510" cy="15240"/>
            </a:xfrm>
            <a:custGeom>
              <a:avLst/>
              <a:gdLst/>
              <a:ahLst/>
              <a:cxnLst/>
              <a:rect l="l" t="t" r="r" b="b"/>
              <a:pathLst>
                <a:path w="143510" h="15239">
                  <a:moveTo>
                    <a:pt x="143256" y="0"/>
                  </a:moveTo>
                  <a:lnTo>
                    <a:pt x="2870" y="5854"/>
                  </a:lnTo>
                  <a:lnTo>
                    <a:pt x="0" y="14643"/>
                  </a:lnTo>
                  <a:lnTo>
                    <a:pt x="140385" y="5854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4EC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2">
              <a:extLst>
                <a:ext uri="{FF2B5EF4-FFF2-40B4-BE49-F238E27FC236}">
                  <a16:creationId xmlns:a16="http://schemas.microsoft.com/office/drawing/2014/main" id="{7526BA20-363F-2919-46D0-8CD6A8737CAB}"/>
                </a:ext>
              </a:extLst>
            </p:cNvPr>
            <p:cNvSpPr/>
            <p:nvPr/>
          </p:nvSpPr>
          <p:spPr>
            <a:xfrm>
              <a:off x="1574165" y="3580663"/>
              <a:ext cx="146685" cy="29845"/>
            </a:xfrm>
            <a:custGeom>
              <a:avLst/>
              <a:gdLst/>
              <a:ahLst/>
              <a:cxnLst/>
              <a:rect l="l" t="t" r="r" b="b"/>
              <a:pathLst>
                <a:path w="146685" h="29845">
                  <a:moveTo>
                    <a:pt x="146126" y="20510"/>
                  </a:moveTo>
                  <a:lnTo>
                    <a:pt x="140385" y="0"/>
                  </a:lnTo>
                  <a:lnTo>
                    <a:pt x="0" y="5854"/>
                  </a:lnTo>
                  <a:lnTo>
                    <a:pt x="2857" y="29298"/>
                  </a:lnTo>
                  <a:lnTo>
                    <a:pt x="146126" y="20510"/>
                  </a:lnTo>
                  <a:close/>
                </a:path>
              </a:pathLst>
            </a:custGeom>
            <a:solidFill>
              <a:srgbClr val="A13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3">
              <a:extLst>
                <a:ext uri="{FF2B5EF4-FFF2-40B4-BE49-F238E27FC236}">
                  <a16:creationId xmlns:a16="http://schemas.microsoft.com/office/drawing/2014/main" id="{56F55288-A3C9-AFD2-55F8-20AD74A75FC2}"/>
                </a:ext>
              </a:extLst>
            </p:cNvPr>
            <p:cNvSpPr/>
            <p:nvPr/>
          </p:nvSpPr>
          <p:spPr>
            <a:xfrm>
              <a:off x="1562696" y="3325748"/>
              <a:ext cx="143510" cy="29845"/>
            </a:xfrm>
            <a:custGeom>
              <a:avLst/>
              <a:gdLst/>
              <a:ahLst/>
              <a:cxnLst/>
              <a:rect l="l" t="t" r="r" b="b"/>
              <a:pathLst>
                <a:path w="143510" h="29845">
                  <a:moveTo>
                    <a:pt x="143256" y="0"/>
                  </a:moveTo>
                  <a:lnTo>
                    <a:pt x="2870" y="8788"/>
                  </a:lnTo>
                  <a:lnTo>
                    <a:pt x="0" y="29298"/>
                  </a:lnTo>
                  <a:lnTo>
                    <a:pt x="140398" y="23444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9BC7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4">
              <a:extLst>
                <a:ext uri="{FF2B5EF4-FFF2-40B4-BE49-F238E27FC236}">
                  <a16:creationId xmlns:a16="http://schemas.microsoft.com/office/drawing/2014/main" id="{12E7336C-52B0-72D9-D27E-E4BC8818042B}"/>
                </a:ext>
              </a:extLst>
            </p:cNvPr>
            <p:cNvSpPr/>
            <p:nvPr/>
          </p:nvSpPr>
          <p:spPr>
            <a:xfrm>
              <a:off x="1568437" y="3548430"/>
              <a:ext cx="146685" cy="38100"/>
            </a:xfrm>
            <a:custGeom>
              <a:avLst/>
              <a:gdLst/>
              <a:ahLst/>
              <a:cxnLst/>
              <a:rect l="l" t="t" r="r" b="b"/>
              <a:pathLst>
                <a:path w="146685" h="38100">
                  <a:moveTo>
                    <a:pt x="146113" y="32232"/>
                  </a:moveTo>
                  <a:lnTo>
                    <a:pt x="143256" y="0"/>
                  </a:lnTo>
                  <a:lnTo>
                    <a:pt x="0" y="8788"/>
                  </a:lnTo>
                  <a:lnTo>
                    <a:pt x="5727" y="38087"/>
                  </a:lnTo>
                  <a:lnTo>
                    <a:pt x="146113" y="32232"/>
                  </a:lnTo>
                  <a:close/>
                </a:path>
              </a:pathLst>
            </a:custGeom>
            <a:solidFill>
              <a:srgbClr val="B168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5">
              <a:extLst>
                <a:ext uri="{FF2B5EF4-FFF2-40B4-BE49-F238E27FC236}">
                  <a16:creationId xmlns:a16="http://schemas.microsoft.com/office/drawing/2014/main" id="{B4FA9037-3276-8D41-FC35-D42FD86CBC01}"/>
                </a:ext>
              </a:extLst>
            </p:cNvPr>
            <p:cNvSpPr/>
            <p:nvPr/>
          </p:nvSpPr>
          <p:spPr>
            <a:xfrm>
              <a:off x="1562696" y="3349193"/>
              <a:ext cx="140970" cy="38100"/>
            </a:xfrm>
            <a:custGeom>
              <a:avLst/>
              <a:gdLst/>
              <a:ahLst/>
              <a:cxnLst/>
              <a:rect l="l" t="t" r="r" b="b"/>
              <a:pathLst>
                <a:path w="140969" h="38100">
                  <a:moveTo>
                    <a:pt x="140398" y="0"/>
                  </a:moveTo>
                  <a:lnTo>
                    <a:pt x="0" y="5854"/>
                  </a:lnTo>
                  <a:lnTo>
                    <a:pt x="0" y="38087"/>
                  </a:lnTo>
                  <a:lnTo>
                    <a:pt x="140398" y="29298"/>
                  </a:lnTo>
                  <a:lnTo>
                    <a:pt x="140398" y="0"/>
                  </a:lnTo>
                  <a:close/>
                </a:path>
              </a:pathLst>
            </a:custGeom>
            <a:solidFill>
              <a:srgbClr val="ADB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6">
              <a:extLst>
                <a:ext uri="{FF2B5EF4-FFF2-40B4-BE49-F238E27FC236}">
                  <a16:creationId xmlns:a16="http://schemas.microsoft.com/office/drawing/2014/main" id="{546E5B73-DF15-0D3A-2EEE-F2512C14B8E0}"/>
                </a:ext>
              </a:extLst>
            </p:cNvPr>
            <p:cNvSpPr/>
            <p:nvPr/>
          </p:nvSpPr>
          <p:spPr>
            <a:xfrm>
              <a:off x="1565567" y="3507409"/>
              <a:ext cx="146685" cy="50165"/>
            </a:xfrm>
            <a:custGeom>
              <a:avLst/>
              <a:gdLst/>
              <a:ahLst/>
              <a:cxnLst/>
              <a:rect l="l" t="t" r="r" b="b"/>
              <a:pathLst>
                <a:path w="146685" h="50164">
                  <a:moveTo>
                    <a:pt x="146126" y="41021"/>
                  </a:moveTo>
                  <a:lnTo>
                    <a:pt x="143256" y="0"/>
                  </a:lnTo>
                  <a:lnTo>
                    <a:pt x="0" y="8788"/>
                  </a:lnTo>
                  <a:lnTo>
                    <a:pt x="2870" y="49809"/>
                  </a:lnTo>
                  <a:lnTo>
                    <a:pt x="146126" y="41021"/>
                  </a:lnTo>
                  <a:close/>
                </a:path>
              </a:pathLst>
            </a:custGeom>
            <a:solidFill>
              <a:srgbClr val="B77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7">
              <a:extLst>
                <a:ext uri="{FF2B5EF4-FFF2-40B4-BE49-F238E27FC236}">
                  <a16:creationId xmlns:a16="http://schemas.microsoft.com/office/drawing/2014/main" id="{AC9011BC-73EF-24B5-E047-FC85231B6FDA}"/>
                </a:ext>
              </a:extLst>
            </p:cNvPr>
            <p:cNvSpPr/>
            <p:nvPr/>
          </p:nvSpPr>
          <p:spPr>
            <a:xfrm>
              <a:off x="1562696" y="3378492"/>
              <a:ext cx="140970" cy="46990"/>
            </a:xfrm>
            <a:custGeom>
              <a:avLst/>
              <a:gdLst/>
              <a:ahLst/>
              <a:cxnLst/>
              <a:rect l="l" t="t" r="r" b="b"/>
              <a:pathLst>
                <a:path w="140969" h="46989">
                  <a:moveTo>
                    <a:pt x="140398" y="0"/>
                  </a:moveTo>
                  <a:lnTo>
                    <a:pt x="0" y="8788"/>
                  </a:lnTo>
                  <a:lnTo>
                    <a:pt x="0" y="46875"/>
                  </a:lnTo>
                  <a:lnTo>
                    <a:pt x="140398" y="41021"/>
                  </a:lnTo>
                  <a:lnTo>
                    <a:pt x="140398" y="0"/>
                  </a:lnTo>
                  <a:close/>
                </a:path>
              </a:pathLst>
            </a:custGeom>
            <a:solidFill>
              <a:srgbClr val="B5A9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8">
              <a:extLst>
                <a:ext uri="{FF2B5EF4-FFF2-40B4-BE49-F238E27FC236}">
                  <a16:creationId xmlns:a16="http://schemas.microsoft.com/office/drawing/2014/main" id="{D54A523E-3A8A-8785-C080-206EBC7083FC}"/>
                </a:ext>
              </a:extLst>
            </p:cNvPr>
            <p:cNvSpPr/>
            <p:nvPr/>
          </p:nvSpPr>
          <p:spPr>
            <a:xfrm>
              <a:off x="1562696" y="3463455"/>
              <a:ext cx="146685" cy="53340"/>
            </a:xfrm>
            <a:custGeom>
              <a:avLst/>
              <a:gdLst/>
              <a:ahLst/>
              <a:cxnLst/>
              <a:rect l="l" t="t" r="r" b="b"/>
              <a:pathLst>
                <a:path w="146685" h="53339">
                  <a:moveTo>
                    <a:pt x="146126" y="43954"/>
                  </a:moveTo>
                  <a:lnTo>
                    <a:pt x="143256" y="0"/>
                  </a:lnTo>
                  <a:lnTo>
                    <a:pt x="0" y="8801"/>
                  </a:lnTo>
                  <a:lnTo>
                    <a:pt x="2870" y="52743"/>
                  </a:lnTo>
                  <a:lnTo>
                    <a:pt x="146126" y="43954"/>
                  </a:lnTo>
                  <a:close/>
                </a:path>
              </a:pathLst>
            </a:custGeom>
            <a:solidFill>
              <a:srgbClr val="B88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89">
              <a:extLst>
                <a:ext uri="{FF2B5EF4-FFF2-40B4-BE49-F238E27FC236}">
                  <a16:creationId xmlns:a16="http://schemas.microsoft.com/office/drawing/2014/main" id="{EBD67CDC-D840-1D2E-0C1E-A388ACC2DC45}"/>
                </a:ext>
              </a:extLst>
            </p:cNvPr>
            <p:cNvSpPr/>
            <p:nvPr/>
          </p:nvSpPr>
          <p:spPr>
            <a:xfrm>
              <a:off x="1562696" y="3419513"/>
              <a:ext cx="143510" cy="53340"/>
            </a:xfrm>
            <a:custGeom>
              <a:avLst/>
              <a:gdLst/>
              <a:ahLst/>
              <a:cxnLst/>
              <a:rect l="l" t="t" r="r" b="b"/>
              <a:pathLst>
                <a:path w="143510" h="53339">
                  <a:moveTo>
                    <a:pt x="143256" y="43942"/>
                  </a:moveTo>
                  <a:lnTo>
                    <a:pt x="140398" y="0"/>
                  </a:lnTo>
                  <a:lnTo>
                    <a:pt x="0" y="5854"/>
                  </a:lnTo>
                  <a:lnTo>
                    <a:pt x="0" y="52743"/>
                  </a:lnTo>
                  <a:lnTo>
                    <a:pt x="143256" y="43942"/>
                  </a:lnTo>
                  <a:close/>
                </a:path>
              </a:pathLst>
            </a:custGeom>
            <a:solidFill>
              <a:srgbClr val="B79C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0">
            <a:extLst>
              <a:ext uri="{FF2B5EF4-FFF2-40B4-BE49-F238E27FC236}">
                <a16:creationId xmlns:a16="http://schemas.microsoft.com/office/drawing/2014/main" id="{4AB228D5-2E98-FCC6-29E3-5F872D790168}"/>
              </a:ext>
            </a:extLst>
          </p:cNvPr>
          <p:cNvSpPr txBox="1"/>
          <p:nvPr/>
        </p:nvSpPr>
        <p:spPr>
          <a:xfrm>
            <a:off x="2160777" y="2515617"/>
            <a:ext cx="635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Laser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5" name="object 91">
            <a:extLst>
              <a:ext uri="{FF2B5EF4-FFF2-40B4-BE49-F238E27FC236}">
                <a16:creationId xmlns:a16="http://schemas.microsoft.com/office/drawing/2014/main" id="{2B3EC031-2808-98BB-E232-CCF149E1864E}"/>
              </a:ext>
            </a:extLst>
          </p:cNvPr>
          <p:cNvSpPr txBox="1"/>
          <p:nvPr/>
        </p:nvSpPr>
        <p:spPr>
          <a:xfrm>
            <a:off x="6809613" y="4796156"/>
            <a:ext cx="14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Symbol"/>
                <a:cs typeface="Symbol"/>
              </a:rPr>
              <a:t></a:t>
            </a:r>
            <a:endParaRPr sz="1800">
              <a:latin typeface="Symbol"/>
              <a:cs typeface="Symbol"/>
            </a:endParaRPr>
          </a:p>
        </p:txBody>
      </p:sp>
      <p:sp>
        <p:nvSpPr>
          <p:cNvPr id="96" name="object 92">
            <a:extLst>
              <a:ext uri="{FF2B5EF4-FFF2-40B4-BE49-F238E27FC236}">
                <a16:creationId xmlns:a16="http://schemas.microsoft.com/office/drawing/2014/main" id="{A28ACFC1-8F98-EE04-2F4E-47A7D3C07950}"/>
              </a:ext>
            </a:extLst>
          </p:cNvPr>
          <p:cNvSpPr txBox="1"/>
          <p:nvPr/>
        </p:nvSpPr>
        <p:spPr>
          <a:xfrm>
            <a:off x="5819013" y="1829436"/>
            <a:ext cx="1412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Photodiodes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7" name="object 93">
            <a:extLst>
              <a:ext uri="{FF2B5EF4-FFF2-40B4-BE49-F238E27FC236}">
                <a16:creationId xmlns:a16="http://schemas.microsoft.com/office/drawing/2014/main" id="{554BEC8A-6BB4-9ADE-F055-40961BD2B151}"/>
              </a:ext>
            </a:extLst>
          </p:cNvPr>
          <p:cNvSpPr txBox="1"/>
          <p:nvPr/>
        </p:nvSpPr>
        <p:spPr>
          <a:xfrm>
            <a:off x="7228713" y="4726052"/>
            <a:ext cx="1016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5080" indent="-889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Diffusion </a:t>
            </a:r>
            <a:r>
              <a:rPr sz="1800" b="1" dirty="0">
                <a:latin typeface="Arial"/>
                <a:cs typeface="Arial"/>
              </a:rPr>
              <a:t>angle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0°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4">
            <a:extLst>
              <a:ext uri="{FF2B5EF4-FFF2-40B4-BE49-F238E27FC236}">
                <a16:creationId xmlns:a16="http://schemas.microsoft.com/office/drawing/2014/main" id="{7570BE48-E7B9-8073-D5A5-8D0E8E79E5DA}"/>
              </a:ext>
            </a:extLst>
          </p:cNvPr>
          <p:cNvSpPr txBox="1"/>
          <p:nvPr/>
        </p:nvSpPr>
        <p:spPr>
          <a:xfrm>
            <a:off x="5078348" y="5811698"/>
            <a:ext cx="370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45°</a:t>
            </a:r>
            <a:endParaRPr sz="1800">
              <a:latin typeface="Arial"/>
              <a:cs typeface="Arial"/>
            </a:endParaRPr>
          </a:p>
        </p:txBody>
      </p:sp>
      <p:sp>
        <p:nvSpPr>
          <p:cNvPr id="99" name="object 95">
            <a:extLst>
              <a:ext uri="{FF2B5EF4-FFF2-40B4-BE49-F238E27FC236}">
                <a16:creationId xmlns:a16="http://schemas.microsoft.com/office/drawing/2014/main" id="{5D30C187-D209-0D5A-90A7-CD3826A2013F}"/>
              </a:ext>
            </a:extLst>
          </p:cNvPr>
          <p:cNvSpPr txBox="1"/>
          <p:nvPr/>
        </p:nvSpPr>
        <p:spPr>
          <a:xfrm>
            <a:off x="1259839" y="4730243"/>
            <a:ext cx="496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135°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0" name="object 96">
            <a:extLst>
              <a:ext uri="{FF2B5EF4-FFF2-40B4-BE49-F238E27FC236}">
                <a16:creationId xmlns:a16="http://schemas.microsoft.com/office/drawing/2014/main" id="{EC4C9824-2F2E-6C84-D8A3-3C6019A55917}"/>
              </a:ext>
            </a:extLst>
          </p:cNvPr>
          <p:cNvSpPr txBox="1"/>
          <p:nvPr/>
        </p:nvSpPr>
        <p:spPr>
          <a:xfrm>
            <a:off x="3079495" y="5721173"/>
            <a:ext cx="370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90°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1" name="object 38">
            <a:extLst>
              <a:ext uri="{FF2B5EF4-FFF2-40B4-BE49-F238E27FC236}">
                <a16:creationId xmlns:a16="http://schemas.microsoft.com/office/drawing/2014/main" id="{8227D07E-C9D5-269A-583A-E05C6A6BB7D3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46570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1A95-5D0D-1B11-580D-804A6BB6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D7AD523-EBD4-C2F1-0CC6-816B0C862743}"/>
              </a:ext>
            </a:extLst>
          </p:cNvPr>
          <p:cNvSpPr txBox="1">
            <a:spLocks/>
          </p:cNvSpPr>
          <p:nvPr/>
        </p:nvSpPr>
        <p:spPr>
          <a:xfrm>
            <a:off x="86664" y="1259034"/>
            <a:ext cx="8970670" cy="511371"/>
          </a:xfrm>
          <a:prstGeom prst="rect">
            <a:avLst/>
          </a:prstGeom>
        </p:spPr>
        <p:txBody>
          <a:bodyPr vert="horz" wrap="square" lIns="0" tIns="23210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76835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Debye</a:t>
            </a:r>
            <a:r>
              <a:rPr lang="fr-FR" sz="1800" spc="-30" dirty="0"/>
              <a:t> </a:t>
            </a:r>
            <a:r>
              <a:rPr lang="fr-FR" sz="1800" dirty="0"/>
              <a:t>Plot</a:t>
            </a:r>
            <a:r>
              <a:rPr lang="fr-FR" sz="1800" spc="-45" dirty="0"/>
              <a:t> </a:t>
            </a:r>
            <a:r>
              <a:rPr lang="fr-FR" sz="1800" dirty="0"/>
              <a:t>et</a:t>
            </a:r>
            <a:r>
              <a:rPr lang="fr-FR" sz="1800" spc="-20" dirty="0"/>
              <a:t> </a:t>
            </a:r>
            <a:r>
              <a:rPr lang="fr-FR" sz="1800" spc="-10" dirty="0"/>
              <a:t>Equation</a:t>
            </a: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09B1DB0D-EAA6-75CA-9665-160356666B15}"/>
              </a:ext>
            </a:extLst>
          </p:cNvPr>
          <p:cNvGrpSpPr/>
          <p:nvPr/>
        </p:nvGrpSpPr>
        <p:grpSpPr>
          <a:xfrm>
            <a:off x="2121340" y="2824753"/>
            <a:ext cx="5272405" cy="2882900"/>
            <a:chOff x="2051304" y="2849117"/>
            <a:chExt cx="5272405" cy="288290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02708D52-70ED-3756-4C5B-C9963F198FD7}"/>
                </a:ext>
              </a:extLst>
            </p:cNvPr>
            <p:cNvSpPr/>
            <p:nvPr/>
          </p:nvSpPr>
          <p:spPr>
            <a:xfrm>
              <a:off x="2051304" y="2849117"/>
              <a:ext cx="5272405" cy="2882900"/>
            </a:xfrm>
            <a:custGeom>
              <a:avLst/>
              <a:gdLst/>
              <a:ahLst/>
              <a:cxnLst/>
              <a:rect l="l" t="t" r="r" b="b"/>
              <a:pathLst>
                <a:path w="5272405" h="2882900">
                  <a:moveTo>
                    <a:pt x="5272278" y="2843784"/>
                  </a:moveTo>
                  <a:lnTo>
                    <a:pt x="5246332" y="2830804"/>
                  </a:lnTo>
                  <a:lnTo>
                    <a:pt x="5194554" y="2804896"/>
                  </a:lnTo>
                  <a:lnTo>
                    <a:pt x="5194554" y="2830804"/>
                  </a:lnTo>
                  <a:lnTo>
                    <a:pt x="50292" y="2829318"/>
                  </a:lnTo>
                  <a:lnTo>
                    <a:pt x="51803" y="77724"/>
                  </a:lnTo>
                  <a:lnTo>
                    <a:pt x="77724" y="77724"/>
                  </a:lnTo>
                  <a:lnTo>
                    <a:pt x="71247" y="64770"/>
                  </a:lnTo>
                  <a:lnTo>
                    <a:pt x="38862" y="0"/>
                  </a:lnTo>
                  <a:lnTo>
                    <a:pt x="0" y="77724"/>
                  </a:lnTo>
                  <a:lnTo>
                    <a:pt x="25895" y="77724"/>
                  </a:lnTo>
                  <a:lnTo>
                    <a:pt x="24371" y="2842285"/>
                  </a:lnTo>
                  <a:lnTo>
                    <a:pt x="37338" y="2842285"/>
                  </a:lnTo>
                  <a:lnTo>
                    <a:pt x="37338" y="2855214"/>
                  </a:lnTo>
                  <a:lnTo>
                    <a:pt x="5194554" y="2856712"/>
                  </a:lnTo>
                  <a:lnTo>
                    <a:pt x="5194554" y="2882620"/>
                  </a:lnTo>
                  <a:lnTo>
                    <a:pt x="5246395" y="2856712"/>
                  </a:lnTo>
                  <a:lnTo>
                    <a:pt x="5272278" y="28437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1B2F9AB6-6FD8-3375-71A8-2B5B78FCF1E4}"/>
                </a:ext>
              </a:extLst>
            </p:cNvPr>
            <p:cNvSpPr/>
            <p:nvPr/>
          </p:nvSpPr>
          <p:spPr>
            <a:xfrm>
              <a:off x="2088642" y="2963417"/>
              <a:ext cx="5052060" cy="2216150"/>
            </a:xfrm>
            <a:custGeom>
              <a:avLst/>
              <a:gdLst/>
              <a:ahLst/>
              <a:cxnLst/>
              <a:rect l="l" t="t" r="r" b="b"/>
              <a:pathLst>
                <a:path w="5052059" h="2216150">
                  <a:moveTo>
                    <a:pt x="0" y="2215896"/>
                  </a:moveTo>
                  <a:lnTo>
                    <a:pt x="5052059" y="0"/>
                  </a:lnTo>
                </a:path>
              </a:pathLst>
            </a:custGeom>
            <a:ln w="228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88835C45-F2D6-9217-2C79-63F832902868}"/>
                </a:ext>
              </a:extLst>
            </p:cNvPr>
            <p:cNvSpPr/>
            <p:nvPr/>
          </p:nvSpPr>
          <p:spPr>
            <a:xfrm>
              <a:off x="2210562" y="3492499"/>
              <a:ext cx="1293495" cy="1516380"/>
            </a:xfrm>
            <a:custGeom>
              <a:avLst/>
              <a:gdLst/>
              <a:ahLst/>
              <a:cxnLst/>
              <a:rect l="l" t="t" r="r" b="b"/>
              <a:pathLst>
                <a:path w="1293495" h="1516379">
                  <a:moveTo>
                    <a:pt x="20446" y="1433449"/>
                  </a:moveTo>
                  <a:lnTo>
                    <a:pt x="0" y="1516126"/>
                  </a:lnTo>
                  <a:lnTo>
                    <a:pt x="78358" y="1482852"/>
                  </a:lnTo>
                  <a:lnTo>
                    <a:pt x="69426" y="1475232"/>
                  </a:lnTo>
                  <a:lnTo>
                    <a:pt x="49911" y="1475232"/>
                  </a:lnTo>
                  <a:lnTo>
                    <a:pt x="32512" y="1460373"/>
                  </a:lnTo>
                  <a:lnTo>
                    <a:pt x="40714" y="1450739"/>
                  </a:lnTo>
                  <a:lnTo>
                    <a:pt x="20446" y="1433449"/>
                  </a:lnTo>
                  <a:close/>
                </a:path>
                <a:path w="1293495" h="1516379">
                  <a:moveTo>
                    <a:pt x="40714" y="1450739"/>
                  </a:moveTo>
                  <a:lnTo>
                    <a:pt x="32512" y="1460373"/>
                  </a:lnTo>
                  <a:lnTo>
                    <a:pt x="49911" y="1475232"/>
                  </a:lnTo>
                  <a:lnTo>
                    <a:pt x="58122" y="1465588"/>
                  </a:lnTo>
                  <a:lnTo>
                    <a:pt x="40714" y="1450739"/>
                  </a:lnTo>
                  <a:close/>
                </a:path>
                <a:path w="1293495" h="1516379">
                  <a:moveTo>
                    <a:pt x="58122" y="1465588"/>
                  </a:moveTo>
                  <a:lnTo>
                    <a:pt x="49911" y="1475232"/>
                  </a:lnTo>
                  <a:lnTo>
                    <a:pt x="69426" y="1475232"/>
                  </a:lnTo>
                  <a:lnTo>
                    <a:pt x="58122" y="1465588"/>
                  </a:lnTo>
                  <a:close/>
                </a:path>
                <a:path w="1293495" h="1516379">
                  <a:moveTo>
                    <a:pt x="1275968" y="0"/>
                  </a:moveTo>
                  <a:lnTo>
                    <a:pt x="40714" y="1450739"/>
                  </a:lnTo>
                  <a:lnTo>
                    <a:pt x="58122" y="1465588"/>
                  </a:lnTo>
                  <a:lnTo>
                    <a:pt x="1293495" y="14732"/>
                  </a:lnTo>
                  <a:lnTo>
                    <a:pt x="1275968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408431BA-5342-14EC-DA1A-545A99AE664E}"/>
                </a:ext>
              </a:extLst>
            </p:cNvPr>
            <p:cNvSpPr/>
            <p:nvPr/>
          </p:nvSpPr>
          <p:spPr>
            <a:xfrm>
              <a:off x="2210562" y="4100321"/>
              <a:ext cx="2618740" cy="1080770"/>
            </a:xfrm>
            <a:custGeom>
              <a:avLst/>
              <a:gdLst/>
              <a:ahLst/>
              <a:cxnLst/>
              <a:rect l="l" t="t" r="r" b="b"/>
              <a:pathLst>
                <a:path w="2618740" h="1080770">
                  <a:moveTo>
                    <a:pt x="0" y="1078991"/>
                  </a:moveTo>
                  <a:lnTo>
                    <a:pt x="2616708" y="1080515"/>
                  </a:lnTo>
                </a:path>
                <a:path w="2618740" h="1080770">
                  <a:moveTo>
                    <a:pt x="2616708" y="1078991"/>
                  </a:moveTo>
                  <a:lnTo>
                    <a:pt x="2618232" y="0"/>
                  </a:lnTo>
                </a:path>
              </a:pathLst>
            </a:custGeom>
            <a:ln w="2286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90C5C345-57CD-565A-8FD3-BA61A91597E6}"/>
              </a:ext>
            </a:extLst>
          </p:cNvPr>
          <p:cNvSpPr txBox="1"/>
          <p:nvPr/>
        </p:nvSpPr>
        <p:spPr>
          <a:xfrm>
            <a:off x="2722558" y="3088406"/>
            <a:ext cx="3081655" cy="431800"/>
          </a:xfrm>
          <a:prstGeom prst="rect">
            <a:avLst/>
          </a:prstGeom>
          <a:ln w="25907">
            <a:solidFill>
              <a:srgbClr val="FFFF00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520"/>
              </a:spcBef>
            </a:pPr>
            <a:r>
              <a:rPr sz="2000" b="1" dirty="0">
                <a:solidFill>
                  <a:srgbClr val="FF9933"/>
                </a:solidFill>
                <a:latin typeface="Arial"/>
                <a:cs typeface="Arial"/>
              </a:rPr>
              <a:t>Interception</a:t>
            </a:r>
            <a:r>
              <a:rPr sz="2000" b="1" spc="-9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9933"/>
                </a:solidFill>
                <a:latin typeface="Arial"/>
                <a:cs typeface="Arial"/>
              </a:rPr>
              <a:t>donne</a:t>
            </a:r>
            <a:r>
              <a:rPr sz="2000" b="1" spc="-40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9933"/>
                </a:solidFill>
                <a:latin typeface="Arial"/>
                <a:cs typeface="Arial"/>
              </a:rPr>
              <a:t>1/M</a:t>
            </a:r>
            <a:r>
              <a:rPr sz="1950" b="1" spc="-30" baseline="-21367" dirty="0">
                <a:solidFill>
                  <a:srgbClr val="FF9933"/>
                </a:solidFill>
                <a:latin typeface="Arial"/>
                <a:cs typeface="Arial"/>
              </a:rPr>
              <a:t>w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70878CD8-5076-DEBC-2704-FDF85B78B926}"/>
              </a:ext>
            </a:extLst>
          </p:cNvPr>
          <p:cNvSpPr txBox="1"/>
          <p:nvPr/>
        </p:nvSpPr>
        <p:spPr>
          <a:xfrm>
            <a:off x="5125906" y="4412762"/>
            <a:ext cx="2304415" cy="431800"/>
          </a:xfrm>
          <a:prstGeom prst="rect">
            <a:avLst/>
          </a:prstGeom>
          <a:ln w="25907">
            <a:solidFill>
              <a:srgbClr val="FFFF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65"/>
              </a:spcBef>
            </a:pPr>
            <a:r>
              <a:rPr sz="2000" b="1" dirty="0">
                <a:solidFill>
                  <a:srgbClr val="00CC00"/>
                </a:solidFill>
                <a:latin typeface="Arial"/>
                <a:cs typeface="Arial"/>
              </a:rPr>
              <a:t>Pente</a:t>
            </a:r>
            <a:r>
              <a:rPr sz="2000" b="1" spc="-35" dirty="0">
                <a:solidFill>
                  <a:srgbClr val="00CC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CC00"/>
                </a:solidFill>
                <a:latin typeface="Arial"/>
                <a:cs typeface="Arial"/>
              </a:rPr>
              <a:t>donne</a:t>
            </a:r>
            <a:r>
              <a:rPr sz="2000" b="1" spc="-20" dirty="0">
                <a:solidFill>
                  <a:srgbClr val="00CC00"/>
                </a:solidFill>
                <a:latin typeface="Arial"/>
                <a:cs typeface="Arial"/>
              </a:rPr>
              <a:t> &lt;r</a:t>
            </a:r>
            <a:r>
              <a:rPr sz="1950" b="1" spc="-30" baseline="-21367" dirty="0">
                <a:solidFill>
                  <a:srgbClr val="00CC00"/>
                </a:solidFill>
                <a:latin typeface="Arial"/>
                <a:cs typeface="Arial"/>
              </a:rPr>
              <a:t>g</a:t>
            </a:r>
            <a:r>
              <a:rPr sz="1950" b="1" spc="-30" baseline="25641" dirty="0">
                <a:solidFill>
                  <a:srgbClr val="00CC00"/>
                </a:solidFill>
                <a:latin typeface="Arial"/>
                <a:cs typeface="Arial"/>
              </a:rPr>
              <a:t>2</a:t>
            </a:r>
            <a:r>
              <a:rPr sz="2000" b="1" spc="-20" dirty="0">
                <a:solidFill>
                  <a:srgbClr val="00CC00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F89EFC33-9170-0965-403C-DA70094D966E}"/>
              </a:ext>
            </a:extLst>
          </p:cNvPr>
          <p:cNvSpPr txBox="1"/>
          <p:nvPr/>
        </p:nvSpPr>
        <p:spPr>
          <a:xfrm>
            <a:off x="4468934" y="5816620"/>
            <a:ext cx="1053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sin</a:t>
            </a:r>
            <a:r>
              <a:rPr sz="1950" b="1" spc="-15" baseline="25641" dirty="0">
                <a:latin typeface="Arial"/>
                <a:cs typeface="Arial"/>
              </a:rPr>
              <a:t>2</a:t>
            </a:r>
            <a:r>
              <a:rPr sz="2000" b="1" spc="-10" dirty="0">
                <a:latin typeface="Arial"/>
                <a:cs typeface="Arial"/>
              </a:rPr>
              <a:t>(</a:t>
            </a:r>
            <a:r>
              <a:rPr sz="2000" spc="-10" dirty="0">
                <a:latin typeface="Symbol"/>
                <a:cs typeface="Symbol"/>
              </a:rPr>
              <a:t></a:t>
            </a:r>
            <a:r>
              <a:rPr sz="2000" b="1" spc="-10" dirty="0">
                <a:latin typeface="Arial"/>
                <a:cs typeface="Arial"/>
              </a:rPr>
              <a:t>/2)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6ABA8BC-660A-FDCF-5560-2410618C0CF6}"/>
              </a:ext>
            </a:extLst>
          </p:cNvPr>
          <p:cNvSpPr txBox="1"/>
          <p:nvPr/>
        </p:nvSpPr>
        <p:spPr>
          <a:xfrm>
            <a:off x="1369246" y="3469355"/>
            <a:ext cx="623570" cy="629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975">
              <a:lnSpc>
                <a:spcPts val="2375"/>
              </a:lnSpc>
              <a:spcBef>
                <a:spcPts val="105"/>
              </a:spcBef>
            </a:pPr>
            <a:r>
              <a:rPr sz="2000" b="1" i="1" u="sng" spc="-25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</a:t>
            </a:r>
            <a:r>
              <a:rPr sz="2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*</a:t>
            </a:r>
            <a:r>
              <a:rPr sz="2000" b="1" i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2000" b="1" i="1" u="sng" spc="5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sz="2000" b="1" i="1" spc="-20" dirty="0">
                <a:latin typeface="Arial"/>
                <a:cs typeface="Arial"/>
              </a:rPr>
              <a:t>R</a:t>
            </a:r>
            <a:r>
              <a:rPr sz="2000" b="1" spc="-20" dirty="0">
                <a:latin typeface="Arial"/>
                <a:cs typeface="Arial"/>
              </a:rPr>
              <a:t>(</a:t>
            </a:r>
            <a:r>
              <a:rPr sz="2000" spc="-20" dirty="0">
                <a:latin typeface="Symbol"/>
                <a:cs typeface="Symbol"/>
              </a:rPr>
              <a:t></a:t>
            </a:r>
            <a:r>
              <a:rPr sz="2000" b="1" spc="-2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2">
            <a:extLst>
              <a:ext uri="{FF2B5EF4-FFF2-40B4-BE49-F238E27FC236}">
                <a16:creationId xmlns:a16="http://schemas.microsoft.com/office/drawing/2014/main" id="{50AC3C3F-025F-119B-0FDD-8D837D7689BF}"/>
              </a:ext>
            </a:extLst>
          </p:cNvPr>
          <p:cNvGrpSpPr/>
          <p:nvPr/>
        </p:nvGrpSpPr>
        <p:grpSpPr>
          <a:xfrm>
            <a:off x="2087812" y="2988584"/>
            <a:ext cx="5085715" cy="2234565"/>
            <a:chOff x="2017776" y="3012948"/>
            <a:chExt cx="5085715" cy="2234565"/>
          </a:xfrm>
        </p:grpSpPr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3E87EFC9-AA3D-9D50-A56F-F28CE626325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0508" y="4890516"/>
              <a:ext cx="152400" cy="140208"/>
            </a:xfrm>
            <a:prstGeom prst="rect">
              <a:avLst/>
            </a:prstGeom>
          </p:spPr>
        </p:pic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57D3B6F4-A168-CA31-951F-30BA9E6413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7876" y="4756404"/>
              <a:ext cx="149352" cy="143256"/>
            </a:xfrm>
            <a:prstGeom prst="rect">
              <a:avLst/>
            </a:prstGeom>
          </p:spPr>
        </p:pic>
        <p:pic>
          <p:nvPicPr>
            <p:cNvPr id="19" name="object 15">
              <a:extLst>
                <a:ext uri="{FF2B5EF4-FFF2-40B4-BE49-F238E27FC236}">
                  <a16:creationId xmlns:a16="http://schemas.microsoft.com/office/drawing/2014/main" id="{269BA89B-F32C-AFAB-5F9E-A6CBB2433F0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3720" y="4663440"/>
              <a:ext cx="149352" cy="140208"/>
            </a:xfrm>
            <a:prstGeom prst="rect">
              <a:avLst/>
            </a:prstGeom>
          </p:spPr>
        </p:pic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E57CE044-C0F2-8A42-5D23-AEAE87C8791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8040" y="4472940"/>
              <a:ext cx="150876" cy="141732"/>
            </a:xfrm>
            <a:prstGeom prst="rect">
              <a:avLst/>
            </a:prstGeom>
          </p:spPr>
        </p:pic>
        <p:pic>
          <p:nvPicPr>
            <p:cNvPr id="21" name="object 17">
              <a:extLst>
                <a:ext uri="{FF2B5EF4-FFF2-40B4-BE49-F238E27FC236}">
                  <a16:creationId xmlns:a16="http://schemas.microsoft.com/office/drawing/2014/main" id="{73B32B94-685D-3681-D4EB-92E4B70491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3883" y="4378452"/>
              <a:ext cx="152400" cy="141732"/>
            </a:xfrm>
            <a:prstGeom prst="rect">
              <a:avLst/>
            </a:prstGeom>
          </p:spPr>
        </p:pic>
        <p:pic>
          <p:nvPicPr>
            <p:cNvPr id="22" name="object 18">
              <a:extLst>
                <a:ext uri="{FF2B5EF4-FFF2-40B4-BE49-F238E27FC236}">
                  <a16:creationId xmlns:a16="http://schemas.microsoft.com/office/drawing/2014/main" id="{CCCCBBFD-AC6E-5243-3CE1-1C26624CC1D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8204" y="4207764"/>
              <a:ext cx="152400" cy="141732"/>
            </a:xfrm>
            <a:prstGeom prst="rect">
              <a:avLst/>
            </a:prstGeom>
          </p:spPr>
        </p:pic>
        <p:pic>
          <p:nvPicPr>
            <p:cNvPr id="23" name="object 19">
              <a:extLst>
                <a:ext uri="{FF2B5EF4-FFF2-40B4-BE49-F238E27FC236}">
                  <a16:creationId xmlns:a16="http://schemas.microsoft.com/office/drawing/2014/main" id="{D407C7B1-E7A4-48C9-4E74-C9B87CA9C1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5572" y="4187952"/>
              <a:ext cx="149351" cy="143256"/>
            </a:xfrm>
            <a:prstGeom prst="rect">
              <a:avLst/>
            </a:prstGeom>
          </p:spPr>
        </p:pic>
        <p:pic>
          <p:nvPicPr>
            <p:cNvPr id="24" name="object 20">
              <a:extLst>
                <a:ext uri="{FF2B5EF4-FFF2-40B4-BE49-F238E27FC236}">
                  <a16:creationId xmlns:a16="http://schemas.microsoft.com/office/drawing/2014/main" id="{45A725EA-0C3E-A745-DB4C-F414CA7135B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6188" y="4945380"/>
              <a:ext cx="150876" cy="143256"/>
            </a:xfrm>
            <a:prstGeom prst="rect">
              <a:avLst/>
            </a:prstGeom>
          </p:spPr>
        </p:pic>
        <p:pic>
          <p:nvPicPr>
            <p:cNvPr id="25" name="object 21">
              <a:extLst>
                <a:ext uri="{FF2B5EF4-FFF2-40B4-BE49-F238E27FC236}">
                  <a16:creationId xmlns:a16="http://schemas.microsoft.com/office/drawing/2014/main" id="{7B3FCF31-F142-2DAD-B6A7-51E7B4D5FB5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1416" y="4018788"/>
              <a:ext cx="150876" cy="140208"/>
            </a:xfrm>
            <a:prstGeom prst="rect">
              <a:avLst/>
            </a:prstGeom>
          </p:spPr>
        </p:pic>
        <p:pic>
          <p:nvPicPr>
            <p:cNvPr id="26" name="object 22">
              <a:extLst>
                <a:ext uri="{FF2B5EF4-FFF2-40B4-BE49-F238E27FC236}">
                  <a16:creationId xmlns:a16="http://schemas.microsoft.com/office/drawing/2014/main" id="{CAC2764B-836B-F3A6-97E1-1CF65080726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7776" y="5091683"/>
              <a:ext cx="163068" cy="155448"/>
            </a:xfrm>
            <a:prstGeom prst="rect">
              <a:avLst/>
            </a:prstGeom>
          </p:spPr>
        </p:pic>
        <p:pic>
          <p:nvPicPr>
            <p:cNvPr id="27" name="object 23">
              <a:extLst>
                <a:ext uri="{FF2B5EF4-FFF2-40B4-BE49-F238E27FC236}">
                  <a16:creationId xmlns:a16="http://schemas.microsoft.com/office/drawing/2014/main" id="{482BD245-73DF-05FE-4D7C-5A0B38022E5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52488" y="3012948"/>
              <a:ext cx="150876" cy="143256"/>
            </a:xfrm>
            <a:prstGeom prst="rect">
              <a:avLst/>
            </a:prstGeom>
          </p:spPr>
        </p:pic>
        <p:pic>
          <p:nvPicPr>
            <p:cNvPr id="28" name="object 24">
              <a:extLst>
                <a:ext uri="{FF2B5EF4-FFF2-40B4-BE49-F238E27FC236}">
                  <a16:creationId xmlns:a16="http://schemas.microsoft.com/office/drawing/2014/main" id="{79F7BB15-867F-D954-A7F8-45C68B38B6A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8835" y="3012948"/>
              <a:ext cx="150876" cy="143256"/>
            </a:xfrm>
            <a:prstGeom prst="rect">
              <a:avLst/>
            </a:prstGeom>
          </p:spPr>
        </p:pic>
        <p:pic>
          <p:nvPicPr>
            <p:cNvPr id="29" name="object 25">
              <a:extLst>
                <a:ext uri="{FF2B5EF4-FFF2-40B4-BE49-F238E27FC236}">
                  <a16:creationId xmlns:a16="http://schemas.microsoft.com/office/drawing/2014/main" id="{BDF85187-534B-779C-EF36-1EF2F46D48E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2323" y="3165348"/>
              <a:ext cx="149351" cy="141732"/>
            </a:xfrm>
            <a:prstGeom prst="rect">
              <a:avLst/>
            </a:prstGeom>
          </p:spPr>
        </p:pic>
        <p:pic>
          <p:nvPicPr>
            <p:cNvPr id="30" name="object 26">
              <a:extLst>
                <a:ext uri="{FF2B5EF4-FFF2-40B4-BE49-F238E27FC236}">
                  <a16:creationId xmlns:a16="http://schemas.microsoft.com/office/drawing/2014/main" id="{75C9E9F4-C91B-3A83-5C73-694D910DAE2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23432" y="3278124"/>
              <a:ext cx="152400" cy="143256"/>
            </a:xfrm>
            <a:prstGeom prst="rect">
              <a:avLst/>
            </a:prstGeom>
          </p:spPr>
        </p:pic>
        <p:pic>
          <p:nvPicPr>
            <p:cNvPr id="31" name="object 27">
              <a:extLst>
                <a:ext uri="{FF2B5EF4-FFF2-40B4-BE49-F238E27FC236}">
                  <a16:creationId xmlns:a16="http://schemas.microsoft.com/office/drawing/2014/main" id="{DFCCA2EC-4911-92C3-8220-0289F537D25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49111" y="3392424"/>
              <a:ext cx="152400" cy="143256"/>
            </a:xfrm>
            <a:prstGeom prst="rect">
              <a:avLst/>
            </a:prstGeom>
          </p:spPr>
        </p:pic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F1FAD582-CE96-3A18-C58B-D6DA6E76F42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73267" y="3619500"/>
              <a:ext cx="150876" cy="143256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B55CAD10-154B-F0F3-B93A-490122BB721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8947" y="3619500"/>
              <a:ext cx="149351" cy="143256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5908B6F4-0015-5DF4-5527-EDF1C52F8C3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21580" y="3791712"/>
              <a:ext cx="152400" cy="140208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101AF3B1-F29B-648A-C58D-93E324D3D06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5736" y="3904488"/>
              <a:ext cx="152400" cy="141732"/>
            </a:xfrm>
            <a:prstGeom prst="rect">
              <a:avLst/>
            </a:prstGeom>
          </p:spPr>
        </p:pic>
      </p:grpSp>
      <p:sp>
        <p:nvSpPr>
          <p:cNvPr id="36" name="object 32">
            <a:extLst>
              <a:ext uri="{FF2B5EF4-FFF2-40B4-BE49-F238E27FC236}">
                <a16:creationId xmlns:a16="http://schemas.microsoft.com/office/drawing/2014/main" id="{E71D23DF-2C85-A316-30BC-BABA0990785B}"/>
              </a:ext>
            </a:extLst>
          </p:cNvPr>
          <p:cNvSpPr txBox="1"/>
          <p:nvPr/>
        </p:nvSpPr>
        <p:spPr>
          <a:xfrm>
            <a:off x="3230050" y="2251730"/>
            <a:ext cx="2530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latin typeface="Arial"/>
                <a:cs typeface="Arial"/>
              </a:rPr>
              <a:t>Graphe</a:t>
            </a:r>
            <a:r>
              <a:rPr sz="2400" b="1" i="1" spc="-2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de</a:t>
            </a:r>
            <a:r>
              <a:rPr sz="2400" b="1" i="1" spc="-15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Debye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8A554689-7613-34F5-00EE-AA5833DE2F76}"/>
              </a:ext>
            </a:extLst>
          </p:cNvPr>
          <p:cNvSpPr txBox="1"/>
          <p:nvPr/>
        </p:nvSpPr>
        <p:spPr>
          <a:xfrm>
            <a:off x="148775" y="1849201"/>
            <a:ext cx="4391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En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conditions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chromatographiques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18D71AAA-F459-2F4C-B751-8B60A40AA26B}"/>
              </a:ext>
            </a:extLst>
          </p:cNvPr>
          <p:cNvSpPr txBox="1"/>
          <p:nvPr/>
        </p:nvSpPr>
        <p:spPr>
          <a:xfrm>
            <a:off x="5147241" y="1368443"/>
            <a:ext cx="3240405" cy="719455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113664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894"/>
              </a:spcBef>
            </a:pPr>
            <a:r>
              <a:rPr sz="2600" dirty="0">
                <a:latin typeface="Calibri"/>
                <a:cs typeface="Calibri"/>
              </a:rPr>
              <a:t>R(Ө)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=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P(Ө)K*.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F6600"/>
                </a:solidFill>
                <a:latin typeface="Calibri"/>
                <a:cs typeface="Calibri"/>
              </a:rPr>
              <a:t>M</a:t>
            </a:r>
            <a:r>
              <a:rPr sz="2600" b="1" spc="-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.</a:t>
            </a:r>
            <a:r>
              <a:rPr sz="2600" b="1" spc="-15" dirty="0">
                <a:latin typeface="Calibri"/>
                <a:cs typeface="Calibri"/>
              </a:rPr>
              <a:t> </a:t>
            </a:r>
            <a:r>
              <a:rPr sz="2600" b="1" spc="-50" dirty="0">
                <a:solidFill>
                  <a:srgbClr val="FF6600"/>
                </a:solidFill>
                <a:latin typeface="Calibri"/>
                <a:cs typeface="Calibri"/>
              </a:rPr>
              <a:t>C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8CE3863D-8627-AE47-3B54-5377CA5801C8}"/>
              </a:ext>
            </a:extLst>
          </p:cNvPr>
          <p:cNvSpPr txBox="1"/>
          <p:nvPr/>
        </p:nvSpPr>
        <p:spPr>
          <a:xfrm>
            <a:off x="7430321" y="2267082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19681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357339-584F-4196-4E22-A077A347DFAB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A57EC-5E08-9E1D-2E3E-71DFD9D6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</a:t>
            </a:r>
            <a:r>
              <a:rPr lang="en-US" dirty="0" err="1"/>
              <a:t>statique</a:t>
            </a:r>
            <a:r>
              <a:rPr lang="en-US" dirty="0"/>
              <a:t>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A479E11-C688-5FBF-EA8A-B4EF77CE48FF}"/>
              </a:ext>
            </a:extLst>
          </p:cNvPr>
          <p:cNvSpPr txBox="1">
            <a:spLocks/>
          </p:cNvSpPr>
          <p:nvPr/>
        </p:nvSpPr>
        <p:spPr>
          <a:xfrm>
            <a:off x="-234134" y="842996"/>
            <a:ext cx="8970670" cy="920750"/>
          </a:xfrm>
          <a:prstGeom prst="rect">
            <a:avLst/>
          </a:prstGeom>
        </p:spPr>
        <p:txBody>
          <a:bodyPr vert="horz" wrap="square" lIns="0" tIns="14345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254635">
              <a:lnSpc>
                <a:spcPct val="100000"/>
              </a:lnSpc>
              <a:spcBef>
                <a:spcPts val="95"/>
              </a:spcBef>
            </a:pPr>
            <a:r>
              <a:rPr lang="fr-FR" dirty="0"/>
              <a:t>Analyse</a:t>
            </a:r>
            <a:r>
              <a:rPr lang="fr-FR" spc="-25" dirty="0"/>
              <a:t> </a:t>
            </a:r>
            <a:r>
              <a:rPr lang="fr-FR" dirty="0"/>
              <a:t>des</a:t>
            </a:r>
            <a:r>
              <a:rPr lang="fr-FR" spc="-55" dirty="0"/>
              <a:t> </a:t>
            </a:r>
            <a:r>
              <a:rPr lang="fr-FR" dirty="0"/>
              <a:t>données</a:t>
            </a:r>
            <a:r>
              <a:rPr lang="fr-FR" spc="-45" dirty="0"/>
              <a:t> </a:t>
            </a:r>
            <a:r>
              <a:rPr lang="fr-FR" dirty="0" err="1"/>
              <a:t>aquises</a:t>
            </a:r>
            <a:r>
              <a:rPr lang="fr-FR" spc="-35" dirty="0"/>
              <a:t> </a:t>
            </a:r>
            <a:r>
              <a:rPr lang="fr-FR" dirty="0"/>
              <a:t>en</a:t>
            </a:r>
            <a:r>
              <a:rPr lang="fr-FR" spc="-45" dirty="0"/>
              <a:t> </a:t>
            </a:r>
            <a:r>
              <a:rPr lang="fr-FR" spc="-10" dirty="0"/>
              <a:t>Ligne</a:t>
            </a: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CC699202-96B7-8EA0-98EC-DA6387B3E051}"/>
              </a:ext>
            </a:extLst>
          </p:cNvPr>
          <p:cNvGrpSpPr/>
          <p:nvPr/>
        </p:nvGrpSpPr>
        <p:grpSpPr>
          <a:xfrm>
            <a:off x="1180590" y="1518776"/>
            <a:ext cx="6637020" cy="4584700"/>
            <a:chOff x="1184147" y="999744"/>
            <a:chExt cx="6637020" cy="4584700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73D502A7-FD41-FA6C-C7BB-D3746EF8AC1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147" y="2011680"/>
              <a:ext cx="6637020" cy="3572255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8844E82D-8146-5FDE-0655-D3EBCCD64CB9}"/>
                </a:ext>
              </a:extLst>
            </p:cNvPr>
            <p:cNvSpPr/>
            <p:nvPr/>
          </p:nvSpPr>
          <p:spPr>
            <a:xfrm>
              <a:off x="2575559" y="1103376"/>
              <a:ext cx="3854450" cy="939165"/>
            </a:xfrm>
            <a:custGeom>
              <a:avLst/>
              <a:gdLst/>
              <a:ahLst/>
              <a:cxnLst/>
              <a:rect l="l" t="t" r="r" b="b"/>
              <a:pathLst>
                <a:path w="3854450" h="939164">
                  <a:moveTo>
                    <a:pt x="3854196" y="0"/>
                  </a:moveTo>
                  <a:lnTo>
                    <a:pt x="0" y="0"/>
                  </a:lnTo>
                  <a:lnTo>
                    <a:pt x="0" y="938784"/>
                  </a:lnTo>
                  <a:lnTo>
                    <a:pt x="3854196" y="938784"/>
                  </a:lnTo>
                  <a:lnTo>
                    <a:pt x="3854196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EA0BB698-3E66-7C81-D3C3-76E41B3C05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8355" y="999744"/>
              <a:ext cx="3473196" cy="944879"/>
            </a:xfrm>
            <a:prstGeom prst="rect">
              <a:avLst/>
            </a:prstGeom>
          </p:spPr>
        </p:pic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06F7BA15-C834-3B8C-62BB-5D24B583864D}"/>
              </a:ext>
            </a:extLst>
          </p:cNvPr>
          <p:cNvSpPr txBox="1"/>
          <p:nvPr/>
        </p:nvSpPr>
        <p:spPr>
          <a:xfrm>
            <a:off x="299414" y="6075590"/>
            <a:ext cx="87579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665" indent="-456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94665" algn="l"/>
              </a:tabLst>
            </a:pPr>
            <a:r>
              <a:rPr sz="2400" spc="-10" dirty="0">
                <a:latin typeface="Calibri"/>
                <a:cs typeface="Calibri"/>
              </a:rPr>
              <a:t>Faire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données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différents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angles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pour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obtenir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M</a:t>
            </a:r>
            <a:r>
              <a:rPr sz="2400" i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i="1" spc="-25" dirty="0">
                <a:latin typeface="Calibri"/>
                <a:cs typeface="Calibri"/>
              </a:rPr>
              <a:t>r</a:t>
            </a:r>
            <a:r>
              <a:rPr sz="2400" i="1" spc="-37" baseline="-20833" dirty="0">
                <a:latin typeface="Calibri"/>
                <a:cs typeface="Calibri"/>
              </a:rPr>
              <a:t>g</a:t>
            </a:r>
            <a:r>
              <a:rPr sz="2400" spc="-2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494665" indent="-456565">
              <a:lnSpc>
                <a:spcPct val="100000"/>
              </a:lnSpc>
              <a:buAutoNum type="arabicPeriod"/>
              <a:tabLst>
                <a:tab pos="494665" algn="l"/>
              </a:tabLst>
            </a:pPr>
            <a:r>
              <a:rPr sz="2400" spc="-10" dirty="0">
                <a:latin typeface="Calibri"/>
                <a:cs typeface="Calibri"/>
              </a:rPr>
              <a:t>Evaluer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qualité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du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utilisant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graphique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Debye.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38">
            <a:extLst>
              <a:ext uri="{FF2B5EF4-FFF2-40B4-BE49-F238E27FC236}">
                <a16:creationId xmlns:a16="http://schemas.microsoft.com/office/drawing/2014/main" id="{EBBE57C2-397B-D665-796C-0F8BA476F797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42321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A6701A-F74E-8B70-7368-DDA897F96546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7D363FE-F76E-68A2-1C58-B38211B25270}"/>
              </a:ext>
            </a:extLst>
          </p:cNvPr>
          <p:cNvSpPr txBox="1">
            <a:spLocks/>
          </p:cNvSpPr>
          <p:nvPr/>
        </p:nvSpPr>
        <p:spPr>
          <a:xfrm>
            <a:off x="215215" y="1086087"/>
            <a:ext cx="8629015" cy="797013"/>
          </a:xfrm>
          <a:prstGeom prst="rect">
            <a:avLst/>
          </a:prstGeom>
        </p:spPr>
        <p:txBody>
          <a:bodyPr vert="horz" wrap="square" lIns="0" tIns="8318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416559">
              <a:lnSpc>
                <a:spcPct val="100000"/>
              </a:lnSpc>
              <a:spcBef>
                <a:spcPts val="655"/>
              </a:spcBef>
            </a:pPr>
            <a:endParaRPr lang="fr-FR" spc="-10" dirty="0"/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Choisir</a:t>
            </a:r>
            <a:r>
              <a:rPr lang="fr-FR" sz="2100" i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un</a:t>
            </a:r>
            <a:r>
              <a:rPr lang="fr-FR" sz="2100" i="1" spc="-2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spc="-10" dirty="0">
                <a:solidFill>
                  <a:srgbClr val="6F2F9F"/>
                </a:solidFill>
                <a:latin typeface="Calibri"/>
                <a:cs typeface="Calibri"/>
              </a:rPr>
              <a:t>formalisme:</a:t>
            </a:r>
            <a:r>
              <a:rPr lang="fr-FR" sz="2100" i="1" spc="-5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 err="1">
                <a:solidFill>
                  <a:srgbClr val="6F2F9F"/>
                </a:solidFill>
                <a:latin typeface="Calibri"/>
                <a:cs typeface="Calibri"/>
              </a:rPr>
              <a:t>Zimm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,</a:t>
            </a:r>
            <a:r>
              <a:rPr lang="fr-FR" sz="2100" i="1" spc="-6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Debye,</a:t>
            </a:r>
            <a:r>
              <a:rPr lang="fr-FR" sz="2100" i="1" spc="-1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spc="-10" dirty="0">
                <a:solidFill>
                  <a:srgbClr val="6F2F9F"/>
                </a:solidFill>
                <a:latin typeface="Calibri"/>
                <a:cs typeface="Calibri"/>
              </a:rPr>
              <a:t>Berry,</a:t>
            </a:r>
            <a:r>
              <a:rPr lang="fr-FR" sz="2100" i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ou</a:t>
            </a:r>
            <a:r>
              <a:rPr lang="fr-FR" sz="2100" i="1" spc="-2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 err="1">
                <a:solidFill>
                  <a:srgbClr val="6F2F9F"/>
                </a:solidFill>
                <a:latin typeface="Calibri"/>
                <a:cs typeface="Calibri"/>
              </a:rPr>
              <a:t>Random</a:t>
            </a:r>
            <a:r>
              <a:rPr lang="fr-FR" sz="2100" i="1" spc="-1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 err="1">
                <a:solidFill>
                  <a:srgbClr val="6F2F9F"/>
                </a:solidFill>
                <a:latin typeface="Calibri"/>
                <a:cs typeface="Calibri"/>
              </a:rPr>
              <a:t>Coil</a:t>
            </a:r>
            <a:r>
              <a:rPr lang="fr-FR" sz="2100" i="1" spc="-3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pour</a:t>
            </a:r>
            <a:r>
              <a:rPr lang="fr-FR" sz="2100" i="1" spc="-1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un</a:t>
            </a:r>
            <a:r>
              <a:rPr lang="fr-FR" sz="2100" i="1" spc="-3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dirty="0">
                <a:solidFill>
                  <a:srgbClr val="6F2F9F"/>
                </a:solidFill>
                <a:latin typeface="Calibri"/>
                <a:cs typeface="Calibri"/>
              </a:rPr>
              <a:t>18</a:t>
            </a:r>
            <a:r>
              <a:rPr lang="fr-FR" sz="2100" i="1" spc="-40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lang="fr-FR" sz="2100" i="1" spc="-10" dirty="0">
                <a:solidFill>
                  <a:srgbClr val="6F2F9F"/>
                </a:solidFill>
                <a:latin typeface="Calibri"/>
                <a:cs typeface="Calibri"/>
              </a:rPr>
              <a:t>angles</a:t>
            </a:r>
            <a:endParaRPr lang="fr-FR" sz="2100" dirty="0">
              <a:latin typeface="Calibri"/>
              <a:cs typeface="Calibri"/>
            </a:endParaRPr>
          </a:p>
        </p:txBody>
      </p:sp>
      <p:graphicFrame>
        <p:nvGraphicFramePr>
          <p:cNvPr id="7" name="object 16">
            <a:extLst>
              <a:ext uri="{FF2B5EF4-FFF2-40B4-BE49-F238E27FC236}">
                <a16:creationId xmlns:a16="http://schemas.microsoft.com/office/drawing/2014/main" id="{CC4FA525-6362-CCF0-FCBE-56C280DDD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72783"/>
              </p:ext>
            </p:extLst>
          </p:nvPr>
        </p:nvGraphicFramePr>
        <p:xfrm>
          <a:off x="441008" y="2144805"/>
          <a:ext cx="8261984" cy="4645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Formalisme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432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Ordonnées</a:t>
                      </a:r>
                      <a:r>
                        <a:rPr sz="2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5" dirty="0">
                          <a:latin typeface="Calibri"/>
                          <a:cs typeface="Calibri"/>
                        </a:rPr>
                        <a:t>(y)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Gamme/applications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8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5"/>
                        </a:spcBef>
                      </a:pPr>
                      <a:r>
                        <a:rPr sz="2400" b="1" spc="-20" dirty="0">
                          <a:latin typeface="Calibri"/>
                          <a:cs typeface="Calibri"/>
                        </a:rPr>
                        <a:t>Zimm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3558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0915" marR="785495" indent="-24765" algn="ctr">
                        <a:lnSpc>
                          <a:spcPts val="3320"/>
                        </a:lnSpc>
                        <a:spcBef>
                          <a:spcPts val="190"/>
                        </a:spcBef>
                      </a:pP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52" baseline="43650" dirty="0">
                          <a:latin typeface="Symbol"/>
                          <a:cs typeface="Symbol"/>
                        </a:rPr>
                        <a:t></a:t>
                      </a:r>
                      <a:r>
                        <a:rPr sz="2400" i="1" spc="-35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2400" i="1" spc="-1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950" spc="-15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2500" spc="-15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500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-210" dirty="0">
                          <a:latin typeface="Symbol"/>
                          <a:cs typeface="Symbol"/>
                        </a:rPr>
                        <a:t></a:t>
                      </a:r>
                      <a:endParaRPr sz="2950">
                        <a:latin typeface="Symbol"/>
                        <a:cs typeface="Symbol"/>
                      </a:endParaRPr>
                    </a:p>
                  </a:txBody>
                  <a:tcPr marL="0" marR="0" marT="241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0"/>
                        </a:lnSpc>
                        <a:spcBef>
                          <a:spcPts val="56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nm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274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Globalement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linéaire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1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Berry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940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1880" marR="690245" indent="41275">
                        <a:lnSpc>
                          <a:spcPts val="3329"/>
                        </a:lnSpc>
                        <a:spcBef>
                          <a:spcPts val="665"/>
                        </a:spcBef>
                      </a:pPr>
                      <a:r>
                        <a:rPr sz="2400" i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3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37" baseline="43650" dirty="0">
                          <a:latin typeface="Symbol"/>
                          <a:cs typeface="Symbol"/>
                        </a:rPr>
                        <a:t>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2400" i="1" spc="-16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950" spc="-16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2550" spc="-16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550" spc="-229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-210" dirty="0">
                          <a:latin typeface="Symbol"/>
                          <a:cs typeface="Symbol"/>
                        </a:rPr>
                        <a:t></a:t>
                      </a:r>
                      <a:endParaRPr sz="2950">
                        <a:latin typeface="Symbol"/>
                        <a:cs typeface="Symbol"/>
                      </a:endParaRPr>
                    </a:p>
                  </a:txBody>
                  <a:tcPr marL="0" marR="0" marT="844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35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nm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ts val="2735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place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Zimm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plot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29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1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Debye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194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2180" marR="824230" algn="ctr">
                        <a:lnSpc>
                          <a:spcPct val="109400"/>
                        </a:lnSpc>
                        <a:spcBef>
                          <a:spcPts val="830"/>
                        </a:spcBef>
                      </a:pPr>
                      <a:r>
                        <a:rPr sz="2400" i="1" spc="-1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950" spc="-15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2550" spc="-15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550" spc="-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-204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2950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i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37" baseline="43650" dirty="0">
                          <a:latin typeface="Symbol"/>
                          <a:cs typeface="Symbol"/>
                        </a:rPr>
                        <a:t>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c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66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Large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gamme</a:t>
                      </a:r>
                      <a:r>
                        <a:rPr sz="2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2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taille.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160020" marR="151130" algn="ctr">
                        <a:lnSpc>
                          <a:spcPts val="2590"/>
                        </a:lnSpc>
                        <a:spcBef>
                          <a:spcPts val="185"/>
                        </a:spcBef>
                      </a:pPr>
                      <a:r>
                        <a:rPr sz="2400" spc="-65" dirty="0">
                          <a:latin typeface="Calibri"/>
                          <a:cs typeface="Calibri"/>
                        </a:rPr>
                        <a:t>L’ordre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fit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est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généralement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plus</a:t>
                      </a:r>
                      <a:r>
                        <a:rPr sz="2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grand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8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60"/>
                        </a:spcBef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Random</a:t>
                      </a:r>
                      <a:r>
                        <a:rPr sz="2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0" dirty="0">
                          <a:latin typeface="Calibri"/>
                          <a:cs typeface="Calibri"/>
                        </a:rPr>
                        <a:t>Coil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362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2180" marR="824230" algn="ctr">
                        <a:lnSpc>
                          <a:spcPts val="3320"/>
                        </a:lnSpc>
                        <a:spcBef>
                          <a:spcPts val="705"/>
                        </a:spcBef>
                      </a:pPr>
                      <a:r>
                        <a:rPr sz="2400" i="1" spc="-15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2950" spc="-150" dirty="0">
                          <a:latin typeface="Symbol"/>
                          <a:cs typeface="Symbol"/>
                        </a:rPr>
                        <a:t></a:t>
                      </a:r>
                      <a:r>
                        <a:rPr sz="2550" spc="-150" dirty="0">
                          <a:latin typeface="Symbol"/>
                          <a:cs typeface="Symbol"/>
                        </a:rPr>
                        <a:t></a:t>
                      </a:r>
                      <a:r>
                        <a:rPr sz="2550" spc="-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950" spc="-204" dirty="0">
                          <a:latin typeface="Symbol"/>
                          <a:cs typeface="Symbol"/>
                        </a:rPr>
                        <a:t></a:t>
                      </a:r>
                      <a:r>
                        <a:rPr sz="2950" spc="-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i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2400" i="1" spc="-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spc="-37" baseline="43650" dirty="0">
                          <a:latin typeface="Symbol"/>
                          <a:cs typeface="Symbol"/>
                        </a:rPr>
                        <a:t></a:t>
                      </a:r>
                      <a:r>
                        <a:rPr sz="2400" i="1" spc="-25" dirty="0">
                          <a:latin typeface="Times New Roman"/>
                          <a:cs typeface="Times New Roman"/>
                        </a:rPr>
                        <a:t>c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100" marR="283845" indent="397510">
                        <a:lnSpc>
                          <a:spcPts val="2590"/>
                        </a:lnSpc>
                        <a:spcBef>
                          <a:spcPts val="89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Fait</a:t>
                      </a:r>
                      <a:r>
                        <a:rPr sz="24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l’hypothèse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d’une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conformation</a:t>
                      </a:r>
                      <a:r>
                        <a:rPr sz="2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“Random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coil”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136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DC4C32B-EF55-CBCF-C404-811CAFE2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000"/>
            <a:ext cx="7886700" cy="882650"/>
          </a:xfrm>
        </p:spPr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10" name="object 38">
            <a:extLst>
              <a:ext uri="{FF2B5EF4-FFF2-40B4-BE49-F238E27FC236}">
                <a16:creationId xmlns:a16="http://schemas.microsoft.com/office/drawing/2014/main" id="{B06348C0-2D63-AD9B-2338-A037FE2C5900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3500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cid:image001.png@01D005BC.7E4D2580"/>
          <p:cNvSpPr>
            <a:spLocks noChangeAspect="1" noChangeArrowheads="1"/>
          </p:cNvSpPr>
          <p:nvPr/>
        </p:nvSpPr>
        <p:spPr bwMode="auto">
          <a:xfrm>
            <a:off x="155575" y="-449263"/>
            <a:ext cx="20478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748" name="AutoShape 4" descr="cid:image001.png@01D005BC.7E4D2580"/>
          <p:cNvSpPr>
            <a:spLocks noChangeAspect="1" noChangeArrowheads="1"/>
          </p:cNvSpPr>
          <p:nvPr/>
        </p:nvSpPr>
        <p:spPr bwMode="auto">
          <a:xfrm>
            <a:off x="155575" y="-449263"/>
            <a:ext cx="20478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8339" y="2294709"/>
            <a:ext cx="864096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 ExtraBold" panose="00000900000000000000" pitchFamily="2" charset="0"/>
                <a:ea typeface="+mj-ea"/>
                <a:cs typeface="Times New Roman" panose="02020603050405020304" pitchFamily="18" charset="0"/>
              </a:rPr>
              <a:t>Cours détecteurs</a:t>
            </a:r>
          </a:p>
        </p:txBody>
      </p:sp>
    </p:spTree>
    <p:extLst>
      <p:ext uri="{BB962C8B-B14F-4D97-AF65-F5344CB8AC3E}">
        <p14:creationId xmlns:p14="http://schemas.microsoft.com/office/powerpoint/2010/main" val="448367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0C95EF-D389-EBD4-802A-9A682F4AF012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4DC6E-DFA2-92B1-F040-C485AC55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6C4AEF8-5436-C397-AE23-DAB0BAD1A0EA}"/>
              </a:ext>
            </a:extLst>
          </p:cNvPr>
          <p:cNvSpPr txBox="1">
            <a:spLocks/>
          </p:cNvSpPr>
          <p:nvPr/>
        </p:nvSpPr>
        <p:spPr>
          <a:xfrm>
            <a:off x="86664" y="1172377"/>
            <a:ext cx="8970670" cy="456279"/>
          </a:xfrm>
          <a:prstGeom prst="rect">
            <a:avLst/>
          </a:prstGeom>
        </p:spPr>
        <p:txBody>
          <a:bodyPr vert="horz" wrap="square" lIns="0" tIns="17754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57785">
              <a:lnSpc>
                <a:spcPct val="100000"/>
              </a:lnSpc>
              <a:spcBef>
                <a:spcPts val="100"/>
              </a:spcBef>
            </a:pPr>
            <a:r>
              <a:rPr lang="fr-FR" sz="1800" dirty="0"/>
              <a:t>Diffusion</a:t>
            </a:r>
            <a:r>
              <a:rPr lang="fr-FR" sz="1800" spc="-45" dirty="0"/>
              <a:t> </a:t>
            </a:r>
            <a:r>
              <a:rPr lang="fr-FR" sz="1800" dirty="0"/>
              <a:t>Dynamique</a:t>
            </a:r>
            <a:r>
              <a:rPr lang="fr-FR" sz="1800" spc="-50" dirty="0"/>
              <a:t> </a:t>
            </a:r>
            <a:r>
              <a:rPr lang="fr-FR" sz="1800" dirty="0"/>
              <a:t>/</a:t>
            </a:r>
            <a:r>
              <a:rPr lang="fr-FR" sz="1800" spc="-50" dirty="0"/>
              <a:t> </a:t>
            </a:r>
            <a:r>
              <a:rPr lang="fr-FR" sz="1800" dirty="0"/>
              <a:t>Statique</a:t>
            </a:r>
            <a:r>
              <a:rPr lang="fr-FR" sz="1800" spc="-20" dirty="0"/>
              <a:t> </a:t>
            </a:r>
            <a:r>
              <a:rPr lang="fr-FR" sz="1800" dirty="0"/>
              <a:t>de</a:t>
            </a:r>
            <a:r>
              <a:rPr lang="fr-FR" sz="1800" spc="-50" dirty="0"/>
              <a:t> </a:t>
            </a:r>
            <a:r>
              <a:rPr lang="fr-FR" sz="1800" dirty="0"/>
              <a:t>la</a:t>
            </a:r>
            <a:r>
              <a:rPr lang="fr-FR" sz="1800" spc="-45" dirty="0"/>
              <a:t> </a:t>
            </a:r>
            <a:r>
              <a:rPr lang="fr-FR" sz="1800" spc="-10" dirty="0"/>
              <a:t>lumière</a:t>
            </a:r>
            <a:endParaRPr lang="fr-FR" sz="18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D0D79F0-1D69-56AB-6D92-00D51F16E399}"/>
              </a:ext>
            </a:extLst>
          </p:cNvPr>
          <p:cNvSpPr txBox="1"/>
          <p:nvPr/>
        </p:nvSpPr>
        <p:spPr>
          <a:xfrm>
            <a:off x="590932" y="1844801"/>
            <a:ext cx="3322954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Diffusion</a:t>
            </a:r>
            <a:r>
              <a:rPr sz="2400" b="1" spc="-75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Statique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de</a:t>
            </a:r>
            <a:r>
              <a:rPr sz="2400" b="1" spc="-80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333399"/>
                </a:solidFill>
                <a:latin typeface="Calibri"/>
                <a:cs typeface="Calibri"/>
              </a:rPr>
              <a:t>la </a:t>
            </a: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lumière</a:t>
            </a:r>
            <a:r>
              <a:rPr sz="2400" b="1" spc="-75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33399"/>
                </a:solidFill>
                <a:latin typeface="Calibri"/>
                <a:cs typeface="Calibri"/>
              </a:rPr>
              <a:t>multiangles (MALS):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"/>
              <a:tabLst>
                <a:tab pos="355600" algn="l"/>
              </a:tabLst>
            </a:pP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Intensité</a:t>
            </a:r>
            <a:r>
              <a:rPr sz="2000" b="1" spc="-7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Arial"/>
                <a:cs typeface="Arial"/>
              </a:rPr>
              <a:t>totale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96AC8CB-3E60-207C-114B-1E11C33EDEFE}"/>
              </a:ext>
            </a:extLst>
          </p:cNvPr>
          <p:cNvSpPr txBox="1"/>
          <p:nvPr/>
        </p:nvSpPr>
        <p:spPr>
          <a:xfrm>
            <a:off x="590932" y="5905703"/>
            <a:ext cx="344360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Wingdings"/>
              <a:buChar char=""/>
              <a:tabLst>
                <a:tab pos="355600" algn="l"/>
              </a:tabLst>
            </a:pP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Masse</a:t>
            </a:r>
            <a:r>
              <a:rPr sz="2000" b="1" spc="-5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molaire</a:t>
            </a:r>
            <a:r>
              <a:rPr sz="2000" b="1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absolue</a:t>
            </a:r>
            <a:r>
              <a:rPr sz="2000" b="1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099"/>
                </a:solidFill>
                <a:latin typeface="Arial"/>
                <a:cs typeface="Arial"/>
              </a:rPr>
              <a:t>et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Rayon</a:t>
            </a:r>
            <a:r>
              <a:rPr sz="2000" b="1" spc="-2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de</a:t>
            </a:r>
            <a:r>
              <a:rPr sz="2000" b="1" spc="-3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giration</a:t>
            </a:r>
            <a:r>
              <a:rPr sz="2000" b="1" spc="-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Arial"/>
                <a:cs typeface="Arial"/>
              </a:rPr>
              <a:t>(rms)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8B41F51-FAA2-DC81-417E-DCB0C86EC3D9}"/>
              </a:ext>
            </a:extLst>
          </p:cNvPr>
          <p:cNvSpPr txBox="1"/>
          <p:nvPr/>
        </p:nvSpPr>
        <p:spPr>
          <a:xfrm>
            <a:off x="4444239" y="1844801"/>
            <a:ext cx="3719195" cy="1904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Diffusion</a:t>
            </a:r>
            <a:r>
              <a:rPr sz="2400" b="1" spc="-35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Dynamique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de</a:t>
            </a:r>
            <a:r>
              <a:rPr sz="2400" b="1" spc="-45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333399"/>
                </a:solidFill>
                <a:latin typeface="Calibri"/>
                <a:cs typeface="Calibri"/>
              </a:rPr>
              <a:t>la </a:t>
            </a: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lumière</a:t>
            </a:r>
            <a:r>
              <a:rPr sz="2400" b="1" spc="-40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  <a:r>
              <a:rPr sz="2400" b="1" spc="-40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33399"/>
                </a:solidFill>
                <a:latin typeface="Calibri"/>
                <a:cs typeface="Calibri"/>
              </a:rPr>
              <a:t>angle </a:t>
            </a:r>
            <a:r>
              <a:rPr sz="2400" b="1" spc="-10" dirty="0">
                <a:solidFill>
                  <a:srgbClr val="333399"/>
                </a:solidFill>
                <a:latin typeface="Calibri"/>
                <a:cs typeface="Calibri"/>
              </a:rPr>
              <a:t>(DLS/QELS/PCS):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"/>
              <a:tabLst>
                <a:tab pos="354965" algn="l"/>
              </a:tabLst>
            </a:pPr>
            <a:r>
              <a:rPr sz="2000" b="1" spc="-10" dirty="0">
                <a:solidFill>
                  <a:srgbClr val="000099"/>
                </a:solidFill>
                <a:latin typeface="Arial"/>
                <a:cs typeface="Arial"/>
              </a:rPr>
              <a:t>Fluctuations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EE7E89B-292E-4F6A-89D1-3C35193E1E6C}"/>
              </a:ext>
            </a:extLst>
          </p:cNvPr>
          <p:cNvSpPr txBox="1"/>
          <p:nvPr/>
        </p:nvSpPr>
        <p:spPr>
          <a:xfrm>
            <a:off x="4444239" y="5905703"/>
            <a:ext cx="35979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"/>
              <a:tabLst>
                <a:tab pos="355600" algn="l"/>
              </a:tabLst>
            </a:pP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Coefficients</a:t>
            </a:r>
            <a:r>
              <a:rPr sz="2000" b="1" spc="-8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de</a:t>
            </a:r>
            <a:r>
              <a:rPr sz="2000" b="1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Arial"/>
                <a:cs typeface="Arial"/>
              </a:rPr>
              <a:t>Diffusion </a:t>
            </a:r>
            <a:r>
              <a:rPr sz="2000" b="1" dirty="0">
                <a:solidFill>
                  <a:srgbClr val="000099"/>
                </a:solidFill>
                <a:latin typeface="Arial"/>
                <a:cs typeface="Arial"/>
              </a:rPr>
              <a:t>(Rayon</a:t>
            </a:r>
            <a:r>
              <a:rPr sz="2000" b="1" spc="-5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0099"/>
                </a:solidFill>
                <a:latin typeface="Arial"/>
                <a:cs typeface="Arial"/>
              </a:rPr>
              <a:t>Hydrodynamiques)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0156BA7A-99A4-490F-3CB7-F6188F27EC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2648" y="3942080"/>
            <a:ext cx="3733800" cy="1778508"/>
          </a:xfrm>
          <a:prstGeom prst="rect">
            <a:avLst/>
          </a:prstGeom>
        </p:spPr>
      </p:pic>
      <p:grpSp>
        <p:nvGrpSpPr>
          <p:cNvPr id="12" name="object 8">
            <a:extLst>
              <a:ext uri="{FF2B5EF4-FFF2-40B4-BE49-F238E27FC236}">
                <a16:creationId xmlns:a16="http://schemas.microsoft.com/office/drawing/2014/main" id="{BE386D87-DC02-637D-47F1-34B355C41252}"/>
              </a:ext>
            </a:extLst>
          </p:cNvPr>
          <p:cNvGrpSpPr/>
          <p:nvPr/>
        </p:nvGrpSpPr>
        <p:grpSpPr>
          <a:xfrm>
            <a:off x="692024" y="3984551"/>
            <a:ext cx="2719070" cy="1640839"/>
            <a:chOff x="755904" y="3421179"/>
            <a:chExt cx="2719070" cy="1640839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9FCF55A8-6B09-DE00-A732-5FF08F87C6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04" y="3421179"/>
              <a:ext cx="2709183" cy="1640596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40963B0E-EA8E-3BE4-C666-10B19581515C}"/>
                </a:ext>
              </a:extLst>
            </p:cNvPr>
            <p:cNvSpPr/>
            <p:nvPr/>
          </p:nvSpPr>
          <p:spPr>
            <a:xfrm>
              <a:off x="3468268" y="4531004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1130" y="228"/>
                  </a:moveTo>
                  <a:lnTo>
                    <a:pt x="876" y="0"/>
                  </a:lnTo>
                  <a:lnTo>
                    <a:pt x="266" y="0"/>
                  </a:lnTo>
                  <a:lnTo>
                    <a:pt x="0" y="228"/>
                  </a:lnTo>
                  <a:lnTo>
                    <a:pt x="0" y="825"/>
                  </a:lnTo>
                  <a:lnTo>
                    <a:pt x="266" y="1066"/>
                  </a:lnTo>
                  <a:lnTo>
                    <a:pt x="876" y="1066"/>
                  </a:lnTo>
                  <a:lnTo>
                    <a:pt x="1130" y="825"/>
                  </a:lnTo>
                  <a:lnTo>
                    <a:pt x="1130" y="533"/>
                  </a:lnTo>
                  <a:lnTo>
                    <a:pt x="1130" y="228"/>
                  </a:lnTo>
                  <a:close/>
                </a:path>
                <a:path w="6985" h="3810">
                  <a:moveTo>
                    <a:pt x="6477" y="2146"/>
                  </a:moveTo>
                  <a:lnTo>
                    <a:pt x="0" y="2146"/>
                  </a:lnTo>
                  <a:lnTo>
                    <a:pt x="0" y="3213"/>
                  </a:lnTo>
                  <a:lnTo>
                    <a:pt x="6477" y="3213"/>
                  </a:lnTo>
                  <a:lnTo>
                    <a:pt x="6477" y="214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38">
            <a:extLst>
              <a:ext uri="{FF2B5EF4-FFF2-40B4-BE49-F238E27FC236}">
                <a16:creationId xmlns:a16="http://schemas.microsoft.com/office/drawing/2014/main" id="{EA16B6E0-8A06-9884-24FB-6EA8EBD05625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080350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B6BC1C-7C06-5BD5-8862-9B95AD8E2D06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1766F-E662-D286-90D1-3E884470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7B4A224-1C72-6862-395D-97E0A94609F0}"/>
              </a:ext>
            </a:extLst>
          </p:cNvPr>
          <p:cNvSpPr txBox="1">
            <a:spLocks/>
          </p:cNvSpPr>
          <p:nvPr/>
        </p:nvSpPr>
        <p:spPr>
          <a:xfrm>
            <a:off x="234804" y="1355716"/>
            <a:ext cx="8970670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84150" marR="508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Que</a:t>
            </a:r>
            <a:r>
              <a:rPr lang="fr-FR" sz="1800" spc="-25" dirty="0"/>
              <a:t> </a:t>
            </a:r>
            <a:r>
              <a:rPr lang="fr-FR" sz="1800" spc="-30" dirty="0"/>
              <a:t>mesure-</a:t>
            </a:r>
            <a:r>
              <a:rPr lang="fr-FR" sz="1800" spc="-20" dirty="0"/>
              <a:t>t-</a:t>
            </a:r>
            <a:r>
              <a:rPr lang="fr-FR" sz="1800" dirty="0"/>
              <a:t>on</a:t>
            </a:r>
            <a:r>
              <a:rPr lang="fr-FR" sz="1800" spc="15" dirty="0"/>
              <a:t> </a:t>
            </a:r>
            <a:r>
              <a:rPr lang="fr-FR" sz="1800" dirty="0"/>
              <a:t>avec</a:t>
            </a:r>
            <a:r>
              <a:rPr lang="fr-FR" sz="1800" spc="-10" dirty="0"/>
              <a:t> </a:t>
            </a:r>
            <a:r>
              <a:rPr lang="fr-FR" sz="1800" dirty="0"/>
              <a:t>la</a:t>
            </a:r>
            <a:r>
              <a:rPr lang="fr-FR" sz="1800" spc="-20" dirty="0"/>
              <a:t> </a:t>
            </a:r>
            <a:r>
              <a:rPr lang="fr-FR" sz="1800" dirty="0"/>
              <a:t>diffusion</a:t>
            </a:r>
            <a:r>
              <a:rPr lang="fr-FR" sz="1800" spc="-25" dirty="0"/>
              <a:t> </a:t>
            </a:r>
            <a:r>
              <a:rPr lang="fr-FR" sz="1800" dirty="0"/>
              <a:t>de</a:t>
            </a:r>
            <a:r>
              <a:rPr lang="fr-FR" sz="1800" spc="-30" dirty="0"/>
              <a:t> </a:t>
            </a:r>
            <a:r>
              <a:rPr lang="fr-FR" sz="1800" dirty="0"/>
              <a:t>la</a:t>
            </a:r>
            <a:r>
              <a:rPr lang="fr-FR" sz="1800" spc="-20" dirty="0"/>
              <a:t> </a:t>
            </a:r>
            <a:r>
              <a:rPr lang="fr-FR" sz="1800" spc="-10" dirty="0"/>
              <a:t>lumière? Informations</a:t>
            </a:r>
            <a:r>
              <a:rPr lang="fr-FR" sz="1800" spc="-95" dirty="0"/>
              <a:t> </a:t>
            </a:r>
            <a:r>
              <a:rPr lang="fr-FR" sz="1800" spc="-20" dirty="0"/>
              <a:t>différentes</a:t>
            </a:r>
            <a:r>
              <a:rPr lang="fr-FR" sz="1800" spc="-50" dirty="0"/>
              <a:t> </a:t>
            </a:r>
            <a:r>
              <a:rPr lang="fr-FR" sz="1800" dirty="0"/>
              <a:t>et</a:t>
            </a:r>
            <a:r>
              <a:rPr lang="fr-FR" sz="1800" spc="-60" dirty="0"/>
              <a:t> </a:t>
            </a:r>
            <a:r>
              <a:rPr lang="fr-FR" sz="1800" spc="-10" dirty="0"/>
              <a:t>complémentaires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8B147DD-7C70-D096-1874-6E5E49DF382E}"/>
              </a:ext>
            </a:extLst>
          </p:cNvPr>
          <p:cNvSpPr txBox="1">
            <a:spLocks/>
          </p:cNvSpPr>
          <p:nvPr/>
        </p:nvSpPr>
        <p:spPr>
          <a:xfrm>
            <a:off x="83165" y="2096419"/>
            <a:ext cx="4079952" cy="400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340360">
              <a:lnSpc>
                <a:spcPct val="100000"/>
              </a:lnSpc>
              <a:spcBef>
                <a:spcPts val="100"/>
              </a:spcBef>
            </a:pPr>
            <a:r>
              <a:rPr lang="fr-FR" sz="2000" dirty="0"/>
              <a:t>Diffusion</a:t>
            </a:r>
            <a:r>
              <a:rPr lang="fr-FR" sz="2000" spc="-8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statique</a:t>
            </a:r>
            <a:r>
              <a:rPr lang="fr-FR" sz="2000" spc="-6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de</a:t>
            </a:r>
            <a:r>
              <a:rPr lang="fr-FR" sz="2000" spc="-90" dirty="0"/>
              <a:t> </a:t>
            </a:r>
            <a:r>
              <a:rPr lang="fr-FR" sz="2000" spc="-25" dirty="0"/>
              <a:t>la </a:t>
            </a:r>
            <a:r>
              <a:rPr lang="fr-FR" sz="2000" dirty="0"/>
              <a:t>lumière</a:t>
            </a:r>
            <a:r>
              <a:rPr lang="fr-FR" sz="2000" spc="-70" dirty="0"/>
              <a:t> </a:t>
            </a:r>
            <a:r>
              <a:rPr lang="fr-FR" sz="2000" spc="-10" dirty="0" err="1"/>
              <a:t>multiangles</a:t>
            </a:r>
            <a:r>
              <a:rPr lang="fr-FR" sz="2000" spc="-10" dirty="0"/>
              <a:t> (MALS):</a:t>
            </a: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lang="fr-FR" spc="-10" dirty="0"/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lang="fr-FR" sz="2000" dirty="0">
                <a:solidFill>
                  <a:srgbClr val="FF0000"/>
                </a:solidFill>
              </a:rPr>
              <a:t>Masses</a:t>
            </a:r>
            <a:r>
              <a:rPr lang="fr-FR" sz="2000" spc="-75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Molaires</a:t>
            </a:r>
            <a:r>
              <a:rPr lang="fr-FR" sz="2000" spc="-70" dirty="0">
                <a:solidFill>
                  <a:srgbClr val="FF0000"/>
                </a:solidFill>
              </a:rPr>
              <a:t> </a:t>
            </a:r>
            <a:r>
              <a:rPr lang="fr-FR" sz="2000" spc="-10" dirty="0">
                <a:solidFill>
                  <a:srgbClr val="000000"/>
                </a:solidFill>
              </a:rPr>
              <a:t>Absolues</a:t>
            </a:r>
            <a:endParaRPr lang="fr-FR" sz="2000" dirty="0"/>
          </a:p>
          <a:p>
            <a:pPr marL="355600">
              <a:lnSpc>
                <a:spcPct val="100000"/>
              </a:lnSpc>
            </a:pP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provenant</a:t>
            </a:r>
            <a:r>
              <a:rPr lang="fr-FR"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l’intensité</a:t>
            </a:r>
            <a:r>
              <a:rPr lang="fr-FR" sz="20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endParaRPr lang="fr-FR"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lumière</a:t>
            </a:r>
            <a:r>
              <a:rPr lang="fr-FR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diffusée</a:t>
            </a:r>
            <a:r>
              <a:rPr lang="fr-FR"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lang="fr-FR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0000"/>
                </a:solidFill>
                <a:latin typeface="Calibri"/>
                <a:cs typeface="Calibri"/>
              </a:rPr>
              <a:t>l’angle</a:t>
            </a:r>
            <a:r>
              <a:rPr lang="fr-FR" sz="20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0" dirty="0">
                <a:solidFill>
                  <a:srgbClr val="000000"/>
                </a:solidFill>
                <a:latin typeface="Calibri"/>
                <a:cs typeface="Calibri"/>
              </a:rPr>
              <a:t>zéro.</a:t>
            </a:r>
            <a:endParaRPr lang="fr-FR"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5"/>
              </a:spcBef>
            </a:pPr>
            <a:endParaRPr lang="fr-FR" sz="20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</a:tabLst>
            </a:pPr>
            <a:r>
              <a:rPr lang="fr-FR" sz="2000" dirty="0">
                <a:solidFill>
                  <a:srgbClr val="FF0000"/>
                </a:solidFill>
              </a:rPr>
              <a:t>Rayons</a:t>
            </a:r>
            <a:r>
              <a:rPr lang="fr-FR" sz="2000" spc="-45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de</a:t>
            </a:r>
            <a:r>
              <a:rPr lang="fr-FR" sz="2000" spc="-45" dirty="0">
                <a:solidFill>
                  <a:srgbClr val="FF0000"/>
                </a:solidFill>
              </a:rPr>
              <a:t> </a:t>
            </a:r>
            <a:r>
              <a:rPr lang="fr-FR" sz="2000" spc="-10" dirty="0">
                <a:solidFill>
                  <a:srgbClr val="FF0000"/>
                </a:solidFill>
              </a:rPr>
              <a:t>gyration</a:t>
            </a:r>
            <a:r>
              <a:rPr lang="fr-FR" sz="2000" spc="-35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absolus</a:t>
            </a:r>
            <a:r>
              <a:rPr lang="fr-FR" sz="2000" spc="-70" dirty="0">
                <a:solidFill>
                  <a:srgbClr val="000000"/>
                </a:solidFill>
              </a:rPr>
              <a:t> </a:t>
            </a:r>
            <a:r>
              <a:rPr lang="fr-FR" sz="2000" spc="-25" dirty="0">
                <a:solidFill>
                  <a:srgbClr val="000000"/>
                </a:solidFill>
              </a:rPr>
              <a:t>(</a:t>
            </a:r>
            <a:r>
              <a:rPr lang="fr-FR" sz="2000" spc="-25" dirty="0" err="1">
                <a:solidFill>
                  <a:srgbClr val="000000"/>
                </a:solidFill>
              </a:rPr>
              <a:t>Rg</a:t>
            </a:r>
            <a:r>
              <a:rPr lang="fr-FR" sz="2000" spc="-25" dirty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ou</a:t>
            </a:r>
            <a:r>
              <a:rPr lang="fr-FR" sz="2000" spc="-20" dirty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RMS)</a:t>
            </a:r>
            <a:r>
              <a:rPr lang="fr-FR" sz="2000" spc="-25" dirty="0">
                <a:solidFill>
                  <a:srgbClr val="000000"/>
                </a:solidFill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provenant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dépendance</a:t>
            </a:r>
            <a:r>
              <a:rPr lang="fr-FR"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angulaire</a:t>
            </a:r>
            <a:r>
              <a:rPr lang="fr-FR"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endParaRPr lang="fr-FR"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l’intensité</a:t>
            </a:r>
            <a:r>
              <a:rPr lang="fr-FR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lumière</a:t>
            </a:r>
            <a:r>
              <a:rPr lang="fr-FR"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diffusée.</a:t>
            </a: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DF10FA0-6E98-DE54-D649-15404B4CB3D5}"/>
              </a:ext>
            </a:extLst>
          </p:cNvPr>
          <p:cNvSpPr txBox="1">
            <a:spLocks/>
          </p:cNvSpPr>
          <p:nvPr/>
        </p:nvSpPr>
        <p:spPr>
          <a:xfrm>
            <a:off x="4720139" y="2093956"/>
            <a:ext cx="4333696" cy="38292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92710">
              <a:lnSpc>
                <a:spcPct val="100000"/>
              </a:lnSpc>
              <a:spcBef>
                <a:spcPts val="100"/>
              </a:spcBef>
            </a:pPr>
            <a:r>
              <a:rPr lang="fr-FR" sz="2000" dirty="0"/>
              <a:t>Diffusion</a:t>
            </a:r>
            <a:r>
              <a:rPr lang="fr-FR" sz="2000" spc="-40" dirty="0"/>
              <a:t> </a:t>
            </a:r>
            <a:r>
              <a:rPr lang="fr-FR" sz="2000" dirty="0">
                <a:solidFill>
                  <a:srgbClr val="FF0000"/>
                </a:solidFill>
              </a:rPr>
              <a:t>dynamique</a:t>
            </a:r>
            <a:r>
              <a:rPr lang="fr-FR" sz="2000" spc="-5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de</a:t>
            </a:r>
            <a:r>
              <a:rPr lang="fr-FR" sz="2000" spc="-45" dirty="0"/>
              <a:t> </a:t>
            </a:r>
            <a:r>
              <a:rPr lang="fr-FR" sz="2000" spc="-25" dirty="0"/>
              <a:t>la </a:t>
            </a:r>
            <a:r>
              <a:rPr lang="fr-FR" sz="2000" dirty="0"/>
              <a:t>lumière</a:t>
            </a:r>
            <a:r>
              <a:rPr lang="fr-FR" sz="2000" spc="-50" dirty="0"/>
              <a:t> </a:t>
            </a:r>
            <a:r>
              <a:rPr lang="fr-FR" sz="2000" dirty="0"/>
              <a:t>1</a:t>
            </a:r>
            <a:r>
              <a:rPr lang="fr-FR" sz="2000" spc="-40" dirty="0"/>
              <a:t> </a:t>
            </a:r>
            <a:r>
              <a:rPr lang="fr-FR" sz="2000" spc="-10" dirty="0"/>
              <a:t>angle </a:t>
            </a:r>
            <a:r>
              <a:rPr lang="fr-FR" sz="2000" spc="-10" dirty="0">
                <a:latin typeface="Calibri"/>
                <a:cs typeface="Calibri"/>
              </a:rPr>
              <a:t>(</a:t>
            </a:r>
            <a:r>
              <a:rPr lang="fr-FR" sz="2000" spc="-10" dirty="0"/>
              <a:t>DLS/QELS):</a:t>
            </a: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lang="fr-FR" spc="-10" dirty="0"/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lang="fr-FR" sz="2000" spc="-10" dirty="0">
                <a:solidFill>
                  <a:srgbClr val="FF0000"/>
                </a:solidFill>
              </a:rPr>
              <a:t>Coefficients</a:t>
            </a:r>
            <a:r>
              <a:rPr lang="fr-FR" sz="2000" spc="-35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de</a:t>
            </a:r>
            <a:r>
              <a:rPr lang="fr-FR" sz="2000" spc="-15" dirty="0">
                <a:solidFill>
                  <a:srgbClr val="FF0000"/>
                </a:solidFill>
              </a:rPr>
              <a:t> </a:t>
            </a:r>
            <a:r>
              <a:rPr lang="fr-FR" sz="2000" spc="-10" dirty="0">
                <a:solidFill>
                  <a:srgbClr val="FF0000"/>
                </a:solidFill>
              </a:rPr>
              <a:t>Diffusion</a:t>
            </a:r>
            <a:endParaRPr lang="fr-FR" sz="2000" dirty="0"/>
          </a:p>
          <a:p>
            <a:pPr marL="355600">
              <a:lnSpc>
                <a:spcPct val="100000"/>
              </a:lnSpc>
            </a:pP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provenant</a:t>
            </a:r>
            <a:r>
              <a:rPr lang="fr-FR"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lang="fr-FR"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fluctuations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 de</a:t>
            </a:r>
            <a:endParaRPr lang="fr-FR" sz="20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l’intensité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lumière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diffusée.</a:t>
            </a:r>
            <a:endParaRPr lang="fr-FR"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lang="fr-FR" sz="20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lang="fr-FR" sz="2000" dirty="0">
                <a:solidFill>
                  <a:srgbClr val="FF0000"/>
                </a:solidFill>
              </a:rPr>
              <a:t>Rayon</a:t>
            </a:r>
            <a:r>
              <a:rPr lang="fr-FR" sz="2000" spc="-30" dirty="0">
                <a:solidFill>
                  <a:srgbClr val="FF0000"/>
                </a:solidFill>
              </a:rPr>
              <a:t> </a:t>
            </a:r>
            <a:r>
              <a:rPr lang="fr-FR" sz="2000" spc="-10" dirty="0">
                <a:solidFill>
                  <a:srgbClr val="FF0000"/>
                </a:solidFill>
              </a:rPr>
              <a:t>hydrodynamique</a:t>
            </a:r>
            <a:r>
              <a:rPr lang="fr-FR" sz="2000" spc="-40" dirty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(Rh)</a:t>
            </a:r>
            <a:r>
              <a:rPr lang="fr-FR" sz="2000" spc="-35" dirty="0">
                <a:solidFill>
                  <a:srgbClr val="000000"/>
                </a:solidFill>
              </a:rPr>
              <a:t> 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par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l’équation</a:t>
            </a:r>
            <a:r>
              <a:rPr lang="fr-FR"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25" dirty="0">
                <a:solidFill>
                  <a:srgbClr val="000000"/>
                </a:solidFill>
                <a:latin typeface="Calibri"/>
                <a:cs typeface="Calibri"/>
              </a:rPr>
              <a:t>Stokes-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Einstein (rayon</a:t>
            </a:r>
            <a:r>
              <a:rPr lang="fr-FR"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lang="fr-FR"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sphère</a:t>
            </a:r>
            <a:r>
              <a:rPr lang="fr-FR"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spc="-10" dirty="0">
                <a:solidFill>
                  <a:srgbClr val="000000"/>
                </a:solidFill>
                <a:latin typeface="Calibri"/>
                <a:cs typeface="Calibri"/>
              </a:rPr>
              <a:t>équivalente)</a:t>
            </a: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10" name="object 38">
            <a:extLst>
              <a:ext uri="{FF2B5EF4-FFF2-40B4-BE49-F238E27FC236}">
                <a16:creationId xmlns:a16="http://schemas.microsoft.com/office/drawing/2014/main" id="{9E4AAE20-D72C-BEF5-C8ED-3611AE7D2562}"/>
              </a:ext>
            </a:extLst>
          </p:cNvPr>
          <p:cNvSpPr txBox="1"/>
          <p:nvPr/>
        </p:nvSpPr>
        <p:spPr>
          <a:xfrm>
            <a:off x="7669763" y="175582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09627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34BB-DBFC-FED2-DEF1-E23907DA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Rayons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8E423A7-AEB3-BD1B-6466-DDCFE021E80B}"/>
              </a:ext>
            </a:extLst>
          </p:cNvPr>
          <p:cNvSpPr txBox="1"/>
          <p:nvPr/>
        </p:nvSpPr>
        <p:spPr>
          <a:xfrm>
            <a:off x="351600" y="1360410"/>
            <a:ext cx="5380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2400" b="1" baseline="-20833" dirty="0">
                <a:solidFill>
                  <a:srgbClr val="7E7E7E"/>
                </a:solidFill>
                <a:latin typeface="Calibri"/>
                <a:cs typeface="Calibri"/>
              </a:rPr>
              <a:t>h</a:t>
            </a:r>
            <a:r>
              <a:rPr sz="2400" b="1" spc="179" baseline="-2083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7E7E"/>
                </a:solidFill>
                <a:latin typeface="Calibri"/>
                <a:cs typeface="Calibri"/>
              </a:rPr>
              <a:t>et</a:t>
            </a:r>
            <a:r>
              <a:rPr sz="2400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7E7E"/>
                </a:solidFill>
                <a:latin typeface="Calibri"/>
                <a:cs typeface="Calibri"/>
              </a:rPr>
              <a:t>dimensions</a:t>
            </a:r>
            <a:r>
              <a:rPr sz="2400" b="1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7E7E"/>
                </a:solidFill>
                <a:latin typeface="Calibri"/>
                <a:cs typeface="Calibri"/>
              </a:rPr>
              <a:t>moléculaires</a:t>
            </a:r>
            <a:r>
              <a:rPr sz="2400" b="1" spc="-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E7E7E"/>
                </a:solidFill>
                <a:latin typeface="Calibri"/>
                <a:cs typeface="Calibri"/>
              </a:rPr>
              <a:t>–</a:t>
            </a:r>
            <a:r>
              <a:rPr sz="2400" b="1" spc="-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E7E7E"/>
                </a:solidFill>
                <a:latin typeface="Calibri"/>
                <a:cs typeface="Calibri"/>
              </a:rPr>
              <a:t>Exemples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D45E1114-B0F4-17AE-672D-C52E75E93C3F}"/>
              </a:ext>
            </a:extLst>
          </p:cNvPr>
          <p:cNvGrpSpPr/>
          <p:nvPr/>
        </p:nvGrpSpPr>
        <p:grpSpPr>
          <a:xfrm>
            <a:off x="3697287" y="3605020"/>
            <a:ext cx="1980564" cy="2391410"/>
            <a:chOff x="3556761" y="3418408"/>
            <a:chExt cx="1980564" cy="239141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43D0EAAB-686E-EB1E-A507-368D56AD2AA2}"/>
                </a:ext>
              </a:extLst>
            </p:cNvPr>
            <p:cNvSpPr/>
            <p:nvPr/>
          </p:nvSpPr>
          <p:spPr>
            <a:xfrm>
              <a:off x="3869349" y="3423170"/>
              <a:ext cx="1663064" cy="2381885"/>
            </a:xfrm>
            <a:custGeom>
              <a:avLst/>
              <a:gdLst/>
              <a:ahLst/>
              <a:cxnLst/>
              <a:rect l="l" t="t" r="r" b="b"/>
              <a:pathLst>
                <a:path w="1663064" h="2381885">
                  <a:moveTo>
                    <a:pt x="1616836" y="0"/>
                  </a:moveTo>
                  <a:lnTo>
                    <a:pt x="1565475" y="13527"/>
                  </a:lnTo>
                  <a:lnTo>
                    <a:pt x="1522143" y="37812"/>
                  </a:lnTo>
                  <a:lnTo>
                    <a:pt x="1472182" y="73630"/>
                  </a:lnTo>
                  <a:lnTo>
                    <a:pt x="1416143" y="120398"/>
                  </a:lnTo>
                  <a:lnTo>
                    <a:pt x="1386016" y="147706"/>
                  </a:lnTo>
                  <a:lnTo>
                    <a:pt x="1354577" y="177532"/>
                  </a:lnTo>
                  <a:lnTo>
                    <a:pt x="1321895" y="209805"/>
                  </a:lnTo>
                  <a:lnTo>
                    <a:pt x="1288037" y="244449"/>
                  </a:lnTo>
                  <a:lnTo>
                    <a:pt x="1253074" y="281394"/>
                  </a:lnTo>
                  <a:lnTo>
                    <a:pt x="1217074" y="320566"/>
                  </a:lnTo>
                  <a:lnTo>
                    <a:pt x="1180107" y="361892"/>
                  </a:lnTo>
                  <a:lnTo>
                    <a:pt x="1142240" y="405298"/>
                  </a:lnTo>
                  <a:lnTo>
                    <a:pt x="1103544" y="450713"/>
                  </a:lnTo>
                  <a:lnTo>
                    <a:pt x="1064086" y="498064"/>
                  </a:lnTo>
                  <a:lnTo>
                    <a:pt x="1023937" y="547276"/>
                  </a:lnTo>
                  <a:lnTo>
                    <a:pt x="983165" y="598278"/>
                  </a:lnTo>
                  <a:lnTo>
                    <a:pt x="941838" y="650996"/>
                  </a:lnTo>
                  <a:lnTo>
                    <a:pt x="900027" y="705358"/>
                  </a:lnTo>
                  <a:lnTo>
                    <a:pt x="857799" y="761291"/>
                  </a:lnTo>
                  <a:lnTo>
                    <a:pt x="815225" y="818721"/>
                  </a:lnTo>
                  <a:lnTo>
                    <a:pt x="772372" y="877576"/>
                  </a:lnTo>
                  <a:lnTo>
                    <a:pt x="729310" y="937783"/>
                  </a:lnTo>
                  <a:lnTo>
                    <a:pt x="686107" y="999269"/>
                  </a:lnTo>
                  <a:lnTo>
                    <a:pt x="642833" y="1061961"/>
                  </a:lnTo>
                  <a:lnTo>
                    <a:pt x="600094" y="1125010"/>
                  </a:lnTo>
                  <a:lnTo>
                    <a:pt x="558453" y="1187556"/>
                  </a:lnTo>
                  <a:lnTo>
                    <a:pt x="517953" y="1249509"/>
                  </a:lnTo>
                  <a:lnTo>
                    <a:pt x="478637" y="1310776"/>
                  </a:lnTo>
                  <a:lnTo>
                    <a:pt x="440549" y="1371269"/>
                  </a:lnTo>
                  <a:lnTo>
                    <a:pt x="403731" y="1430895"/>
                  </a:lnTo>
                  <a:lnTo>
                    <a:pt x="368226" y="1489565"/>
                  </a:lnTo>
                  <a:lnTo>
                    <a:pt x="334076" y="1547187"/>
                  </a:lnTo>
                  <a:lnTo>
                    <a:pt x="301326" y="1603671"/>
                  </a:lnTo>
                  <a:lnTo>
                    <a:pt x="270018" y="1658926"/>
                  </a:lnTo>
                  <a:lnTo>
                    <a:pt x="240194" y="1712862"/>
                  </a:lnTo>
                  <a:lnTo>
                    <a:pt x="211898" y="1765387"/>
                  </a:lnTo>
                  <a:lnTo>
                    <a:pt x="185173" y="1816411"/>
                  </a:lnTo>
                  <a:lnTo>
                    <a:pt x="160062" y="1865843"/>
                  </a:lnTo>
                  <a:lnTo>
                    <a:pt x="136607" y="1913593"/>
                  </a:lnTo>
                  <a:lnTo>
                    <a:pt x="114852" y="1959569"/>
                  </a:lnTo>
                  <a:lnTo>
                    <a:pt x="94840" y="2003682"/>
                  </a:lnTo>
                  <a:lnTo>
                    <a:pt x="76612" y="2045840"/>
                  </a:lnTo>
                  <a:lnTo>
                    <a:pt x="60214" y="2085952"/>
                  </a:lnTo>
                  <a:lnTo>
                    <a:pt x="45686" y="2123928"/>
                  </a:lnTo>
                  <a:lnTo>
                    <a:pt x="22417" y="2193109"/>
                  </a:lnTo>
                  <a:lnTo>
                    <a:pt x="7149" y="2252657"/>
                  </a:lnTo>
                  <a:lnTo>
                    <a:pt x="225" y="2301846"/>
                  </a:lnTo>
                  <a:lnTo>
                    <a:pt x="0" y="2322329"/>
                  </a:lnTo>
                  <a:lnTo>
                    <a:pt x="1989" y="2339950"/>
                  </a:lnTo>
                  <a:lnTo>
                    <a:pt x="21676" y="2374735"/>
                  </a:lnTo>
                  <a:lnTo>
                    <a:pt x="46021" y="2381832"/>
                  </a:lnTo>
                  <a:lnTo>
                    <a:pt x="61231" y="2380473"/>
                  </a:lnTo>
                  <a:lnTo>
                    <a:pt x="97381" y="2368304"/>
                  </a:lnTo>
                  <a:lnTo>
                    <a:pt x="140713" y="2344020"/>
                  </a:lnTo>
                  <a:lnTo>
                    <a:pt x="190674" y="2308203"/>
                  </a:lnTo>
                  <a:lnTo>
                    <a:pt x="246714" y="2261437"/>
                  </a:lnTo>
                  <a:lnTo>
                    <a:pt x="276840" y="2234131"/>
                  </a:lnTo>
                  <a:lnTo>
                    <a:pt x="308279" y="2204305"/>
                  </a:lnTo>
                  <a:lnTo>
                    <a:pt x="340962" y="2172035"/>
                  </a:lnTo>
                  <a:lnTo>
                    <a:pt x="374819" y="2137391"/>
                  </a:lnTo>
                  <a:lnTo>
                    <a:pt x="409782" y="2100448"/>
                  </a:lnTo>
                  <a:lnTo>
                    <a:pt x="445782" y="2061278"/>
                  </a:lnTo>
                  <a:lnTo>
                    <a:pt x="482750" y="2019954"/>
                  </a:lnTo>
                  <a:lnTo>
                    <a:pt x="520616" y="1976549"/>
                  </a:lnTo>
                  <a:lnTo>
                    <a:pt x="559313" y="1931135"/>
                  </a:lnTo>
                  <a:lnTo>
                    <a:pt x="598770" y="1883787"/>
                  </a:lnTo>
                  <a:lnTo>
                    <a:pt x="638919" y="1834576"/>
                  </a:lnTo>
                  <a:lnTo>
                    <a:pt x="679692" y="1783575"/>
                  </a:lnTo>
                  <a:lnTo>
                    <a:pt x="721018" y="1730858"/>
                  </a:lnTo>
                  <a:lnTo>
                    <a:pt x="762829" y="1676497"/>
                  </a:lnTo>
                  <a:lnTo>
                    <a:pt x="805057" y="1620566"/>
                  </a:lnTo>
                  <a:lnTo>
                    <a:pt x="847632" y="1563136"/>
                  </a:lnTo>
                  <a:lnTo>
                    <a:pt x="890485" y="1504282"/>
                  </a:lnTo>
                  <a:lnTo>
                    <a:pt x="933547" y="1444075"/>
                  </a:lnTo>
                  <a:lnTo>
                    <a:pt x="976749" y="1382590"/>
                  </a:lnTo>
                  <a:lnTo>
                    <a:pt x="1020023" y="1319898"/>
                  </a:lnTo>
                  <a:lnTo>
                    <a:pt x="1062763" y="1256849"/>
                  </a:lnTo>
                  <a:lnTo>
                    <a:pt x="1104404" y="1194302"/>
                  </a:lnTo>
                  <a:lnTo>
                    <a:pt x="1144903" y="1132350"/>
                  </a:lnTo>
                  <a:lnTo>
                    <a:pt x="1184219" y="1071082"/>
                  </a:lnTo>
                  <a:lnTo>
                    <a:pt x="1222307" y="1010589"/>
                  </a:lnTo>
                  <a:lnTo>
                    <a:pt x="1259126" y="950962"/>
                  </a:lnTo>
                  <a:lnTo>
                    <a:pt x="1294631" y="892292"/>
                  </a:lnTo>
                  <a:lnTo>
                    <a:pt x="1328780" y="834670"/>
                  </a:lnTo>
                  <a:lnTo>
                    <a:pt x="1361530" y="778185"/>
                  </a:lnTo>
                  <a:lnTo>
                    <a:pt x="1392839" y="722929"/>
                  </a:lnTo>
                  <a:lnTo>
                    <a:pt x="1422662" y="668993"/>
                  </a:lnTo>
                  <a:lnTo>
                    <a:pt x="1450958" y="616467"/>
                  </a:lnTo>
                  <a:lnTo>
                    <a:pt x="1477683" y="565442"/>
                  </a:lnTo>
                  <a:lnTo>
                    <a:pt x="1502794" y="516009"/>
                  </a:lnTo>
                  <a:lnTo>
                    <a:pt x="1526249" y="468259"/>
                  </a:lnTo>
                  <a:lnTo>
                    <a:pt x="1548004" y="422281"/>
                  </a:lnTo>
                  <a:lnTo>
                    <a:pt x="1568017" y="378168"/>
                  </a:lnTo>
                  <a:lnTo>
                    <a:pt x="1586244" y="336009"/>
                  </a:lnTo>
                  <a:lnTo>
                    <a:pt x="1602643" y="295896"/>
                  </a:lnTo>
                  <a:lnTo>
                    <a:pt x="1617170" y="257918"/>
                  </a:lnTo>
                  <a:lnTo>
                    <a:pt x="1640439" y="188735"/>
                  </a:lnTo>
                  <a:lnTo>
                    <a:pt x="1655708" y="129185"/>
                  </a:lnTo>
                  <a:lnTo>
                    <a:pt x="1662631" y="79994"/>
                  </a:lnTo>
                  <a:lnTo>
                    <a:pt x="1662857" y="59509"/>
                  </a:lnTo>
                  <a:lnTo>
                    <a:pt x="1660868" y="41887"/>
                  </a:lnTo>
                  <a:lnTo>
                    <a:pt x="1641180" y="7099"/>
                  </a:lnTo>
                  <a:lnTo>
                    <a:pt x="1616836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EAA172EB-D229-7BC5-0B69-61B2DC2F4491}"/>
                </a:ext>
              </a:extLst>
            </p:cNvPr>
            <p:cNvSpPr/>
            <p:nvPr/>
          </p:nvSpPr>
          <p:spPr>
            <a:xfrm>
              <a:off x="3869349" y="3423170"/>
              <a:ext cx="1663064" cy="2381885"/>
            </a:xfrm>
            <a:custGeom>
              <a:avLst/>
              <a:gdLst/>
              <a:ahLst/>
              <a:cxnLst/>
              <a:rect l="l" t="t" r="r" b="b"/>
              <a:pathLst>
                <a:path w="1663064" h="2381885">
                  <a:moveTo>
                    <a:pt x="642833" y="1061961"/>
                  </a:moveTo>
                  <a:lnTo>
                    <a:pt x="686107" y="999269"/>
                  </a:lnTo>
                  <a:lnTo>
                    <a:pt x="729310" y="937783"/>
                  </a:lnTo>
                  <a:lnTo>
                    <a:pt x="772372" y="877576"/>
                  </a:lnTo>
                  <a:lnTo>
                    <a:pt x="815225" y="818721"/>
                  </a:lnTo>
                  <a:lnTo>
                    <a:pt x="857799" y="761291"/>
                  </a:lnTo>
                  <a:lnTo>
                    <a:pt x="900027" y="705358"/>
                  </a:lnTo>
                  <a:lnTo>
                    <a:pt x="941838" y="650996"/>
                  </a:lnTo>
                  <a:lnTo>
                    <a:pt x="983165" y="598278"/>
                  </a:lnTo>
                  <a:lnTo>
                    <a:pt x="1023937" y="547276"/>
                  </a:lnTo>
                  <a:lnTo>
                    <a:pt x="1064086" y="498064"/>
                  </a:lnTo>
                  <a:lnTo>
                    <a:pt x="1103544" y="450713"/>
                  </a:lnTo>
                  <a:lnTo>
                    <a:pt x="1142240" y="405298"/>
                  </a:lnTo>
                  <a:lnTo>
                    <a:pt x="1180107" y="361892"/>
                  </a:lnTo>
                  <a:lnTo>
                    <a:pt x="1217074" y="320566"/>
                  </a:lnTo>
                  <a:lnTo>
                    <a:pt x="1253074" y="281394"/>
                  </a:lnTo>
                  <a:lnTo>
                    <a:pt x="1288037" y="244449"/>
                  </a:lnTo>
                  <a:lnTo>
                    <a:pt x="1321895" y="209805"/>
                  </a:lnTo>
                  <a:lnTo>
                    <a:pt x="1354577" y="177532"/>
                  </a:lnTo>
                  <a:lnTo>
                    <a:pt x="1386016" y="147706"/>
                  </a:lnTo>
                  <a:lnTo>
                    <a:pt x="1416143" y="120398"/>
                  </a:lnTo>
                  <a:lnTo>
                    <a:pt x="1472182" y="73630"/>
                  </a:lnTo>
                  <a:lnTo>
                    <a:pt x="1522143" y="37812"/>
                  </a:lnTo>
                  <a:lnTo>
                    <a:pt x="1565475" y="13527"/>
                  </a:lnTo>
                  <a:lnTo>
                    <a:pt x="1601626" y="1358"/>
                  </a:lnTo>
                  <a:lnTo>
                    <a:pt x="1616836" y="0"/>
                  </a:lnTo>
                  <a:lnTo>
                    <a:pt x="1630044" y="1889"/>
                  </a:lnTo>
                  <a:lnTo>
                    <a:pt x="1660868" y="41887"/>
                  </a:lnTo>
                  <a:lnTo>
                    <a:pt x="1662857" y="59509"/>
                  </a:lnTo>
                  <a:lnTo>
                    <a:pt x="1662631" y="79994"/>
                  </a:lnTo>
                  <a:lnTo>
                    <a:pt x="1655708" y="129185"/>
                  </a:lnTo>
                  <a:lnTo>
                    <a:pt x="1640439" y="188735"/>
                  </a:lnTo>
                  <a:lnTo>
                    <a:pt x="1617170" y="257918"/>
                  </a:lnTo>
                  <a:lnTo>
                    <a:pt x="1602643" y="295896"/>
                  </a:lnTo>
                  <a:lnTo>
                    <a:pt x="1586244" y="336009"/>
                  </a:lnTo>
                  <a:lnTo>
                    <a:pt x="1568017" y="378168"/>
                  </a:lnTo>
                  <a:lnTo>
                    <a:pt x="1548004" y="422281"/>
                  </a:lnTo>
                  <a:lnTo>
                    <a:pt x="1526249" y="468259"/>
                  </a:lnTo>
                  <a:lnTo>
                    <a:pt x="1502794" y="516009"/>
                  </a:lnTo>
                  <a:lnTo>
                    <a:pt x="1477683" y="565442"/>
                  </a:lnTo>
                  <a:lnTo>
                    <a:pt x="1450958" y="616467"/>
                  </a:lnTo>
                  <a:lnTo>
                    <a:pt x="1422662" y="668993"/>
                  </a:lnTo>
                  <a:lnTo>
                    <a:pt x="1392839" y="722929"/>
                  </a:lnTo>
                  <a:lnTo>
                    <a:pt x="1361530" y="778185"/>
                  </a:lnTo>
                  <a:lnTo>
                    <a:pt x="1328780" y="834670"/>
                  </a:lnTo>
                  <a:lnTo>
                    <a:pt x="1294631" y="892292"/>
                  </a:lnTo>
                  <a:lnTo>
                    <a:pt x="1259126" y="950962"/>
                  </a:lnTo>
                  <a:lnTo>
                    <a:pt x="1222307" y="1010589"/>
                  </a:lnTo>
                  <a:lnTo>
                    <a:pt x="1184219" y="1071082"/>
                  </a:lnTo>
                  <a:lnTo>
                    <a:pt x="1144903" y="1132350"/>
                  </a:lnTo>
                  <a:lnTo>
                    <a:pt x="1104404" y="1194302"/>
                  </a:lnTo>
                  <a:lnTo>
                    <a:pt x="1062763" y="1256849"/>
                  </a:lnTo>
                  <a:lnTo>
                    <a:pt x="1020023" y="1319898"/>
                  </a:lnTo>
                  <a:lnTo>
                    <a:pt x="976749" y="1382590"/>
                  </a:lnTo>
                  <a:lnTo>
                    <a:pt x="933547" y="1444075"/>
                  </a:lnTo>
                  <a:lnTo>
                    <a:pt x="890485" y="1504282"/>
                  </a:lnTo>
                  <a:lnTo>
                    <a:pt x="847632" y="1563136"/>
                  </a:lnTo>
                  <a:lnTo>
                    <a:pt x="805057" y="1620566"/>
                  </a:lnTo>
                  <a:lnTo>
                    <a:pt x="762829" y="1676497"/>
                  </a:lnTo>
                  <a:lnTo>
                    <a:pt x="721018" y="1730858"/>
                  </a:lnTo>
                  <a:lnTo>
                    <a:pt x="679692" y="1783575"/>
                  </a:lnTo>
                  <a:lnTo>
                    <a:pt x="638919" y="1834576"/>
                  </a:lnTo>
                  <a:lnTo>
                    <a:pt x="598770" y="1883787"/>
                  </a:lnTo>
                  <a:lnTo>
                    <a:pt x="559313" y="1931135"/>
                  </a:lnTo>
                  <a:lnTo>
                    <a:pt x="520616" y="1976549"/>
                  </a:lnTo>
                  <a:lnTo>
                    <a:pt x="482750" y="2019954"/>
                  </a:lnTo>
                  <a:lnTo>
                    <a:pt x="445782" y="2061278"/>
                  </a:lnTo>
                  <a:lnTo>
                    <a:pt x="409782" y="2100448"/>
                  </a:lnTo>
                  <a:lnTo>
                    <a:pt x="374819" y="2137391"/>
                  </a:lnTo>
                  <a:lnTo>
                    <a:pt x="340962" y="2172035"/>
                  </a:lnTo>
                  <a:lnTo>
                    <a:pt x="308279" y="2204305"/>
                  </a:lnTo>
                  <a:lnTo>
                    <a:pt x="276840" y="2234131"/>
                  </a:lnTo>
                  <a:lnTo>
                    <a:pt x="246714" y="2261437"/>
                  </a:lnTo>
                  <a:lnTo>
                    <a:pt x="190674" y="2308203"/>
                  </a:lnTo>
                  <a:lnTo>
                    <a:pt x="140713" y="2344020"/>
                  </a:lnTo>
                  <a:lnTo>
                    <a:pt x="97381" y="2368304"/>
                  </a:lnTo>
                  <a:lnTo>
                    <a:pt x="61231" y="2380473"/>
                  </a:lnTo>
                  <a:lnTo>
                    <a:pt x="46021" y="2381832"/>
                  </a:lnTo>
                  <a:lnTo>
                    <a:pt x="32813" y="2379944"/>
                  </a:lnTo>
                  <a:lnTo>
                    <a:pt x="1989" y="2339950"/>
                  </a:lnTo>
                  <a:lnTo>
                    <a:pt x="0" y="2322329"/>
                  </a:lnTo>
                  <a:lnTo>
                    <a:pt x="225" y="2301846"/>
                  </a:lnTo>
                  <a:lnTo>
                    <a:pt x="7149" y="2252657"/>
                  </a:lnTo>
                  <a:lnTo>
                    <a:pt x="22417" y="2193109"/>
                  </a:lnTo>
                  <a:lnTo>
                    <a:pt x="45686" y="2123928"/>
                  </a:lnTo>
                  <a:lnTo>
                    <a:pt x="60214" y="2085952"/>
                  </a:lnTo>
                  <a:lnTo>
                    <a:pt x="76612" y="2045840"/>
                  </a:lnTo>
                  <a:lnTo>
                    <a:pt x="94840" y="2003682"/>
                  </a:lnTo>
                  <a:lnTo>
                    <a:pt x="114852" y="1959569"/>
                  </a:lnTo>
                  <a:lnTo>
                    <a:pt x="136607" y="1913593"/>
                  </a:lnTo>
                  <a:lnTo>
                    <a:pt x="160062" y="1865843"/>
                  </a:lnTo>
                  <a:lnTo>
                    <a:pt x="185173" y="1816411"/>
                  </a:lnTo>
                  <a:lnTo>
                    <a:pt x="211898" y="1765387"/>
                  </a:lnTo>
                  <a:lnTo>
                    <a:pt x="240194" y="1712862"/>
                  </a:lnTo>
                  <a:lnTo>
                    <a:pt x="270018" y="1658926"/>
                  </a:lnTo>
                  <a:lnTo>
                    <a:pt x="301326" y="1603671"/>
                  </a:lnTo>
                  <a:lnTo>
                    <a:pt x="334076" y="1547187"/>
                  </a:lnTo>
                  <a:lnTo>
                    <a:pt x="368226" y="1489565"/>
                  </a:lnTo>
                  <a:lnTo>
                    <a:pt x="403731" y="1430895"/>
                  </a:lnTo>
                  <a:lnTo>
                    <a:pt x="440549" y="1371269"/>
                  </a:lnTo>
                  <a:lnTo>
                    <a:pt x="478637" y="1310776"/>
                  </a:lnTo>
                  <a:lnTo>
                    <a:pt x="517953" y="1249509"/>
                  </a:lnTo>
                  <a:lnTo>
                    <a:pt x="558453" y="1187556"/>
                  </a:lnTo>
                  <a:lnTo>
                    <a:pt x="600094" y="1125010"/>
                  </a:lnTo>
                  <a:lnTo>
                    <a:pt x="642833" y="10619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781347-F033-465C-FA5C-B172490DAC23}"/>
                </a:ext>
              </a:extLst>
            </p:cNvPr>
            <p:cNvSpPr/>
            <p:nvPr/>
          </p:nvSpPr>
          <p:spPr>
            <a:xfrm>
              <a:off x="3556761" y="3787394"/>
              <a:ext cx="918844" cy="828040"/>
            </a:xfrm>
            <a:custGeom>
              <a:avLst/>
              <a:gdLst/>
              <a:ahLst/>
              <a:cxnLst/>
              <a:rect l="l" t="t" r="r" b="b"/>
              <a:pathLst>
                <a:path w="918845" h="828039">
                  <a:moveTo>
                    <a:pt x="844308" y="778791"/>
                  </a:moveTo>
                  <a:lnTo>
                    <a:pt x="778890" y="789558"/>
                  </a:lnTo>
                  <a:lnTo>
                    <a:pt x="918463" y="828039"/>
                  </a:lnTo>
                  <a:lnTo>
                    <a:pt x="901842" y="785748"/>
                  </a:lnTo>
                  <a:lnTo>
                    <a:pt x="852042" y="785748"/>
                  </a:lnTo>
                  <a:lnTo>
                    <a:pt x="844308" y="778791"/>
                  </a:lnTo>
                  <a:close/>
                </a:path>
                <a:path w="918845" h="828039">
                  <a:moveTo>
                    <a:pt x="860678" y="776096"/>
                  </a:moveTo>
                  <a:lnTo>
                    <a:pt x="844308" y="778791"/>
                  </a:lnTo>
                  <a:lnTo>
                    <a:pt x="852042" y="785748"/>
                  </a:lnTo>
                  <a:lnTo>
                    <a:pt x="860678" y="776096"/>
                  </a:lnTo>
                  <a:close/>
                </a:path>
                <a:path w="918845" h="828039">
                  <a:moveTo>
                    <a:pt x="865504" y="693292"/>
                  </a:moveTo>
                  <a:lnTo>
                    <a:pt x="861643" y="759544"/>
                  </a:lnTo>
                  <a:lnTo>
                    <a:pt x="869314" y="766444"/>
                  </a:lnTo>
                  <a:lnTo>
                    <a:pt x="852042" y="785748"/>
                  </a:lnTo>
                  <a:lnTo>
                    <a:pt x="901842" y="785748"/>
                  </a:lnTo>
                  <a:lnTo>
                    <a:pt x="865504" y="693292"/>
                  </a:lnTo>
                  <a:close/>
                </a:path>
                <a:path w="918845" h="828039">
                  <a:moveTo>
                    <a:pt x="17272" y="0"/>
                  </a:moveTo>
                  <a:lnTo>
                    <a:pt x="0" y="19303"/>
                  </a:lnTo>
                  <a:lnTo>
                    <a:pt x="844308" y="778791"/>
                  </a:lnTo>
                  <a:lnTo>
                    <a:pt x="860678" y="776096"/>
                  </a:lnTo>
                  <a:lnTo>
                    <a:pt x="861643" y="759544"/>
                  </a:lnTo>
                  <a:lnTo>
                    <a:pt x="17272" y="0"/>
                  </a:lnTo>
                  <a:close/>
                </a:path>
                <a:path w="918845" h="828039">
                  <a:moveTo>
                    <a:pt x="861643" y="759544"/>
                  </a:moveTo>
                  <a:lnTo>
                    <a:pt x="860678" y="776096"/>
                  </a:lnTo>
                  <a:lnTo>
                    <a:pt x="869314" y="766444"/>
                  </a:lnTo>
                  <a:lnTo>
                    <a:pt x="861643" y="7595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3BD6AD04-16F6-D00D-6079-6E52074B9C64}"/>
              </a:ext>
            </a:extLst>
          </p:cNvPr>
          <p:cNvSpPr txBox="1"/>
          <p:nvPr/>
        </p:nvSpPr>
        <p:spPr>
          <a:xfrm>
            <a:off x="3326574" y="3605959"/>
            <a:ext cx="401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b="1" i="1" spc="-25" dirty="0">
                <a:latin typeface="Calibri"/>
                <a:cs typeface="Calibri"/>
              </a:rPr>
              <a:t>R</a:t>
            </a:r>
            <a:r>
              <a:rPr sz="2775" b="1" i="1" spc="-37" baseline="-21021" dirty="0">
                <a:latin typeface="Calibri"/>
                <a:cs typeface="Calibri"/>
              </a:rPr>
              <a:t>h</a:t>
            </a:r>
            <a:endParaRPr sz="2775" baseline="-21021">
              <a:latin typeface="Calibri"/>
              <a:cs typeface="Calibri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D426998B-198A-CD75-1EEE-CB799C736F9E}"/>
              </a:ext>
            </a:extLst>
          </p:cNvPr>
          <p:cNvGrpSpPr/>
          <p:nvPr/>
        </p:nvGrpSpPr>
        <p:grpSpPr>
          <a:xfrm>
            <a:off x="4114355" y="4086527"/>
            <a:ext cx="1465580" cy="1460500"/>
            <a:chOff x="3973829" y="3899915"/>
            <a:chExt cx="1465580" cy="1460500"/>
          </a:xfrm>
        </p:grpSpPr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35879D9F-348B-0672-102F-BB585898B074}"/>
                </a:ext>
              </a:extLst>
            </p:cNvPr>
            <p:cNvSpPr/>
            <p:nvPr/>
          </p:nvSpPr>
          <p:spPr>
            <a:xfrm>
              <a:off x="3992117" y="3912869"/>
              <a:ext cx="1434465" cy="1434465"/>
            </a:xfrm>
            <a:custGeom>
              <a:avLst/>
              <a:gdLst/>
              <a:ahLst/>
              <a:cxnLst/>
              <a:rect l="l" t="t" r="r" b="b"/>
              <a:pathLst>
                <a:path w="1434464" h="1434464">
                  <a:moveTo>
                    <a:pt x="0" y="717041"/>
                  </a:moveTo>
                  <a:lnTo>
                    <a:pt x="1525" y="669899"/>
                  </a:lnTo>
                  <a:lnTo>
                    <a:pt x="6038" y="623570"/>
                  </a:lnTo>
                  <a:lnTo>
                    <a:pt x="13444" y="578149"/>
                  </a:lnTo>
                  <a:lnTo>
                    <a:pt x="23648" y="533731"/>
                  </a:lnTo>
                  <a:lnTo>
                    <a:pt x="36557" y="490411"/>
                  </a:lnTo>
                  <a:lnTo>
                    <a:pt x="52076" y="448282"/>
                  </a:lnTo>
                  <a:lnTo>
                    <a:pt x="70109" y="407440"/>
                  </a:lnTo>
                  <a:lnTo>
                    <a:pt x="90563" y="367978"/>
                  </a:lnTo>
                  <a:lnTo>
                    <a:pt x="113343" y="329993"/>
                  </a:lnTo>
                  <a:lnTo>
                    <a:pt x="138354" y="293577"/>
                  </a:lnTo>
                  <a:lnTo>
                    <a:pt x="165503" y="258825"/>
                  </a:lnTo>
                  <a:lnTo>
                    <a:pt x="194694" y="225833"/>
                  </a:lnTo>
                  <a:lnTo>
                    <a:pt x="225833" y="194694"/>
                  </a:lnTo>
                  <a:lnTo>
                    <a:pt x="258825" y="165503"/>
                  </a:lnTo>
                  <a:lnTo>
                    <a:pt x="293577" y="138354"/>
                  </a:lnTo>
                  <a:lnTo>
                    <a:pt x="329993" y="113343"/>
                  </a:lnTo>
                  <a:lnTo>
                    <a:pt x="367978" y="90563"/>
                  </a:lnTo>
                  <a:lnTo>
                    <a:pt x="407440" y="70109"/>
                  </a:lnTo>
                  <a:lnTo>
                    <a:pt x="448282" y="52076"/>
                  </a:lnTo>
                  <a:lnTo>
                    <a:pt x="490411" y="36557"/>
                  </a:lnTo>
                  <a:lnTo>
                    <a:pt x="533731" y="23648"/>
                  </a:lnTo>
                  <a:lnTo>
                    <a:pt x="578149" y="13444"/>
                  </a:lnTo>
                  <a:lnTo>
                    <a:pt x="623570" y="6038"/>
                  </a:lnTo>
                  <a:lnTo>
                    <a:pt x="669899" y="1525"/>
                  </a:lnTo>
                  <a:lnTo>
                    <a:pt x="717042" y="0"/>
                  </a:lnTo>
                  <a:lnTo>
                    <a:pt x="764184" y="1525"/>
                  </a:lnTo>
                  <a:lnTo>
                    <a:pt x="810513" y="6038"/>
                  </a:lnTo>
                  <a:lnTo>
                    <a:pt x="855934" y="13444"/>
                  </a:lnTo>
                  <a:lnTo>
                    <a:pt x="900352" y="23648"/>
                  </a:lnTo>
                  <a:lnTo>
                    <a:pt x="943672" y="36557"/>
                  </a:lnTo>
                  <a:lnTo>
                    <a:pt x="985801" y="52076"/>
                  </a:lnTo>
                  <a:lnTo>
                    <a:pt x="1026643" y="70109"/>
                  </a:lnTo>
                  <a:lnTo>
                    <a:pt x="1066105" y="90563"/>
                  </a:lnTo>
                  <a:lnTo>
                    <a:pt x="1104090" y="113343"/>
                  </a:lnTo>
                  <a:lnTo>
                    <a:pt x="1140506" y="138354"/>
                  </a:lnTo>
                  <a:lnTo>
                    <a:pt x="1175258" y="165503"/>
                  </a:lnTo>
                  <a:lnTo>
                    <a:pt x="1208250" y="194694"/>
                  </a:lnTo>
                  <a:lnTo>
                    <a:pt x="1239389" y="225833"/>
                  </a:lnTo>
                  <a:lnTo>
                    <a:pt x="1268580" y="258825"/>
                  </a:lnTo>
                  <a:lnTo>
                    <a:pt x="1295729" y="293577"/>
                  </a:lnTo>
                  <a:lnTo>
                    <a:pt x="1320740" y="329993"/>
                  </a:lnTo>
                  <a:lnTo>
                    <a:pt x="1343520" y="367978"/>
                  </a:lnTo>
                  <a:lnTo>
                    <a:pt x="1363974" y="407440"/>
                  </a:lnTo>
                  <a:lnTo>
                    <a:pt x="1382007" y="448282"/>
                  </a:lnTo>
                  <a:lnTo>
                    <a:pt x="1397526" y="490411"/>
                  </a:lnTo>
                  <a:lnTo>
                    <a:pt x="1410435" y="533731"/>
                  </a:lnTo>
                  <a:lnTo>
                    <a:pt x="1420639" y="578149"/>
                  </a:lnTo>
                  <a:lnTo>
                    <a:pt x="1428045" y="623570"/>
                  </a:lnTo>
                  <a:lnTo>
                    <a:pt x="1432558" y="669899"/>
                  </a:lnTo>
                  <a:lnTo>
                    <a:pt x="1434084" y="717041"/>
                  </a:lnTo>
                  <a:lnTo>
                    <a:pt x="1432558" y="764184"/>
                  </a:lnTo>
                  <a:lnTo>
                    <a:pt x="1428045" y="810513"/>
                  </a:lnTo>
                  <a:lnTo>
                    <a:pt x="1420639" y="855934"/>
                  </a:lnTo>
                  <a:lnTo>
                    <a:pt x="1410435" y="900352"/>
                  </a:lnTo>
                  <a:lnTo>
                    <a:pt x="1397526" y="943672"/>
                  </a:lnTo>
                  <a:lnTo>
                    <a:pt x="1382007" y="985801"/>
                  </a:lnTo>
                  <a:lnTo>
                    <a:pt x="1363974" y="1026643"/>
                  </a:lnTo>
                  <a:lnTo>
                    <a:pt x="1343520" y="1066105"/>
                  </a:lnTo>
                  <a:lnTo>
                    <a:pt x="1320740" y="1104090"/>
                  </a:lnTo>
                  <a:lnTo>
                    <a:pt x="1295729" y="1140506"/>
                  </a:lnTo>
                  <a:lnTo>
                    <a:pt x="1268580" y="1175258"/>
                  </a:lnTo>
                  <a:lnTo>
                    <a:pt x="1239389" y="1208250"/>
                  </a:lnTo>
                  <a:lnTo>
                    <a:pt x="1208250" y="1239389"/>
                  </a:lnTo>
                  <a:lnTo>
                    <a:pt x="1175258" y="1268580"/>
                  </a:lnTo>
                  <a:lnTo>
                    <a:pt x="1140506" y="1295729"/>
                  </a:lnTo>
                  <a:lnTo>
                    <a:pt x="1104090" y="1320740"/>
                  </a:lnTo>
                  <a:lnTo>
                    <a:pt x="1066105" y="1343520"/>
                  </a:lnTo>
                  <a:lnTo>
                    <a:pt x="1026643" y="1363974"/>
                  </a:lnTo>
                  <a:lnTo>
                    <a:pt x="985801" y="1382007"/>
                  </a:lnTo>
                  <a:lnTo>
                    <a:pt x="943672" y="1397526"/>
                  </a:lnTo>
                  <a:lnTo>
                    <a:pt x="900352" y="1410435"/>
                  </a:lnTo>
                  <a:lnTo>
                    <a:pt x="855934" y="1420639"/>
                  </a:lnTo>
                  <a:lnTo>
                    <a:pt x="810513" y="1428045"/>
                  </a:lnTo>
                  <a:lnTo>
                    <a:pt x="764184" y="1432558"/>
                  </a:lnTo>
                  <a:lnTo>
                    <a:pt x="717042" y="1434083"/>
                  </a:lnTo>
                  <a:lnTo>
                    <a:pt x="669899" y="1432558"/>
                  </a:lnTo>
                  <a:lnTo>
                    <a:pt x="623570" y="1428045"/>
                  </a:lnTo>
                  <a:lnTo>
                    <a:pt x="578149" y="1420639"/>
                  </a:lnTo>
                  <a:lnTo>
                    <a:pt x="533731" y="1410435"/>
                  </a:lnTo>
                  <a:lnTo>
                    <a:pt x="490411" y="1397526"/>
                  </a:lnTo>
                  <a:lnTo>
                    <a:pt x="448282" y="1382007"/>
                  </a:lnTo>
                  <a:lnTo>
                    <a:pt x="407440" y="1363974"/>
                  </a:lnTo>
                  <a:lnTo>
                    <a:pt x="367978" y="1343520"/>
                  </a:lnTo>
                  <a:lnTo>
                    <a:pt x="329993" y="1320740"/>
                  </a:lnTo>
                  <a:lnTo>
                    <a:pt x="293577" y="1295729"/>
                  </a:lnTo>
                  <a:lnTo>
                    <a:pt x="258825" y="1268580"/>
                  </a:lnTo>
                  <a:lnTo>
                    <a:pt x="225833" y="1239389"/>
                  </a:lnTo>
                  <a:lnTo>
                    <a:pt x="194694" y="1208250"/>
                  </a:lnTo>
                  <a:lnTo>
                    <a:pt x="165503" y="1175258"/>
                  </a:lnTo>
                  <a:lnTo>
                    <a:pt x="138354" y="1140506"/>
                  </a:lnTo>
                  <a:lnTo>
                    <a:pt x="113343" y="1104090"/>
                  </a:lnTo>
                  <a:lnTo>
                    <a:pt x="90563" y="1066105"/>
                  </a:lnTo>
                  <a:lnTo>
                    <a:pt x="70109" y="1026643"/>
                  </a:lnTo>
                  <a:lnTo>
                    <a:pt x="52076" y="985801"/>
                  </a:lnTo>
                  <a:lnTo>
                    <a:pt x="36557" y="943672"/>
                  </a:lnTo>
                  <a:lnTo>
                    <a:pt x="23648" y="900352"/>
                  </a:lnTo>
                  <a:lnTo>
                    <a:pt x="13444" y="855934"/>
                  </a:lnTo>
                  <a:lnTo>
                    <a:pt x="6038" y="810513"/>
                  </a:lnTo>
                  <a:lnTo>
                    <a:pt x="1525" y="764184"/>
                  </a:lnTo>
                  <a:lnTo>
                    <a:pt x="0" y="71704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A1D8459F-A0E2-BC36-E284-8F4999760A86}"/>
                </a:ext>
              </a:extLst>
            </p:cNvPr>
            <p:cNvSpPr/>
            <p:nvPr/>
          </p:nvSpPr>
          <p:spPr>
            <a:xfrm>
              <a:off x="3973829" y="4613909"/>
              <a:ext cx="713740" cy="0"/>
            </a:xfrm>
            <a:custGeom>
              <a:avLst/>
              <a:gdLst/>
              <a:ahLst/>
              <a:cxnLst/>
              <a:rect l="l" t="t" r="r" b="b"/>
              <a:pathLst>
                <a:path w="713739">
                  <a:moveTo>
                    <a:pt x="0" y="0"/>
                  </a:moveTo>
                  <a:lnTo>
                    <a:pt x="713232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1">
            <a:extLst>
              <a:ext uri="{FF2B5EF4-FFF2-40B4-BE49-F238E27FC236}">
                <a16:creationId xmlns:a16="http://schemas.microsoft.com/office/drawing/2014/main" id="{25EB9251-60E8-281D-F694-1B5ACF51BBB6}"/>
              </a:ext>
            </a:extLst>
          </p:cNvPr>
          <p:cNvGrpSpPr/>
          <p:nvPr/>
        </p:nvGrpSpPr>
        <p:grpSpPr>
          <a:xfrm>
            <a:off x="5949188" y="1956674"/>
            <a:ext cx="2124710" cy="1922780"/>
            <a:chOff x="5808662" y="1770062"/>
            <a:chExt cx="2124710" cy="1922780"/>
          </a:xfrm>
        </p:grpSpPr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D3B142EC-F039-4252-D7DD-E6DCB31FE1BF}"/>
                </a:ext>
              </a:extLst>
            </p:cNvPr>
            <p:cNvSpPr/>
            <p:nvPr/>
          </p:nvSpPr>
          <p:spPr>
            <a:xfrm>
              <a:off x="5819775" y="1781175"/>
              <a:ext cx="2102485" cy="1900555"/>
            </a:xfrm>
            <a:custGeom>
              <a:avLst/>
              <a:gdLst/>
              <a:ahLst/>
              <a:cxnLst/>
              <a:rect l="l" t="t" r="r" b="b"/>
              <a:pathLst>
                <a:path w="2102484" h="1900554">
                  <a:moveTo>
                    <a:pt x="0" y="0"/>
                  </a:moveTo>
                  <a:lnTo>
                    <a:pt x="49417" y="11316"/>
                  </a:lnTo>
                  <a:lnTo>
                    <a:pt x="98026" y="23555"/>
                  </a:lnTo>
                  <a:lnTo>
                    <a:pt x="145875" y="36723"/>
                  </a:lnTo>
                  <a:lnTo>
                    <a:pt x="193016" y="50829"/>
                  </a:lnTo>
                  <a:lnTo>
                    <a:pt x="239499" y="65881"/>
                  </a:lnTo>
                  <a:lnTo>
                    <a:pt x="285374" y="81887"/>
                  </a:lnTo>
                  <a:lnTo>
                    <a:pt x="330694" y="98855"/>
                  </a:lnTo>
                  <a:lnTo>
                    <a:pt x="375507" y="116792"/>
                  </a:lnTo>
                  <a:lnTo>
                    <a:pt x="419864" y="135707"/>
                  </a:lnTo>
                  <a:lnTo>
                    <a:pt x="463817" y="155608"/>
                  </a:lnTo>
                  <a:lnTo>
                    <a:pt x="507416" y="176503"/>
                  </a:lnTo>
                  <a:lnTo>
                    <a:pt x="550711" y="198399"/>
                  </a:lnTo>
                  <a:lnTo>
                    <a:pt x="593753" y="221306"/>
                  </a:lnTo>
                  <a:lnTo>
                    <a:pt x="636593" y="245230"/>
                  </a:lnTo>
                  <a:lnTo>
                    <a:pt x="679281" y="270180"/>
                  </a:lnTo>
                  <a:lnTo>
                    <a:pt x="721868" y="296163"/>
                  </a:lnTo>
                  <a:lnTo>
                    <a:pt x="732771" y="341374"/>
                  </a:lnTo>
                  <a:lnTo>
                    <a:pt x="743429" y="387499"/>
                  </a:lnTo>
                  <a:lnTo>
                    <a:pt x="754424" y="434108"/>
                  </a:lnTo>
                  <a:lnTo>
                    <a:pt x="766341" y="480773"/>
                  </a:lnTo>
                  <a:lnTo>
                    <a:pt x="779765" y="527067"/>
                  </a:lnTo>
                  <a:lnTo>
                    <a:pt x="795281" y="572562"/>
                  </a:lnTo>
                  <a:lnTo>
                    <a:pt x="813472" y="616828"/>
                  </a:lnTo>
                  <a:lnTo>
                    <a:pt x="834924" y="659438"/>
                  </a:lnTo>
                  <a:lnTo>
                    <a:pt x="860220" y="699964"/>
                  </a:lnTo>
                  <a:lnTo>
                    <a:pt x="889946" y="737977"/>
                  </a:lnTo>
                  <a:lnTo>
                    <a:pt x="924686" y="773049"/>
                  </a:lnTo>
                  <a:lnTo>
                    <a:pt x="964059" y="790357"/>
                  </a:lnTo>
                  <a:lnTo>
                    <a:pt x="1020268" y="796028"/>
                  </a:lnTo>
                  <a:lnTo>
                    <a:pt x="1082750" y="794061"/>
                  </a:lnTo>
                  <a:lnTo>
                    <a:pt x="1140940" y="788455"/>
                  </a:lnTo>
                  <a:lnTo>
                    <a:pt x="1184275" y="783209"/>
                  </a:lnTo>
                  <a:lnTo>
                    <a:pt x="1138019" y="753447"/>
                  </a:lnTo>
                  <a:lnTo>
                    <a:pt x="1105631" y="731530"/>
                  </a:lnTo>
                  <a:lnTo>
                    <a:pt x="1084786" y="717405"/>
                  </a:lnTo>
                  <a:lnTo>
                    <a:pt x="1073161" y="711019"/>
                  </a:lnTo>
                  <a:lnTo>
                    <a:pt x="1068432" y="712319"/>
                  </a:lnTo>
                  <a:lnTo>
                    <a:pt x="1068274" y="721253"/>
                  </a:lnTo>
                  <a:lnTo>
                    <a:pt x="1070365" y="737768"/>
                  </a:lnTo>
                  <a:lnTo>
                    <a:pt x="1072380" y="761811"/>
                  </a:lnTo>
                  <a:lnTo>
                    <a:pt x="1066889" y="832273"/>
                  </a:lnTo>
                  <a:lnTo>
                    <a:pt x="1054734" y="878586"/>
                  </a:lnTo>
                  <a:lnTo>
                    <a:pt x="1019841" y="937371"/>
                  </a:lnTo>
                  <a:lnTo>
                    <a:pt x="997120" y="964793"/>
                  </a:lnTo>
                  <a:lnTo>
                    <a:pt x="975614" y="992632"/>
                  </a:lnTo>
                  <a:lnTo>
                    <a:pt x="915897" y="998956"/>
                  </a:lnTo>
                  <a:lnTo>
                    <a:pt x="868136" y="1004525"/>
                  </a:lnTo>
                  <a:lnTo>
                    <a:pt x="830449" y="1009240"/>
                  </a:lnTo>
                  <a:lnTo>
                    <a:pt x="800956" y="1012998"/>
                  </a:lnTo>
                  <a:lnTo>
                    <a:pt x="777774" y="1015699"/>
                  </a:lnTo>
                  <a:lnTo>
                    <a:pt x="759023" y="1017241"/>
                  </a:lnTo>
                  <a:lnTo>
                    <a:pt x="742823" y="1017524"/>
                  </a:lnTo>
                  <a:lnTo>
                    <a:pt x="727290" y="1016445"/>
                  </a:lnTo>
                  <a:lnTo>
                    <a:pt x="710546" y="1013905"/>
                  </a:lnTo>
                  <a:lnTo>
                    <a:pt x="690708" y="1009802"/>
                  </a:lnTo>
                  <a:lnTo>
                    <a:pt x="665895" y="1004036"/>
                  </a:lnTo>
                  <a:lnTo>
                    <a:pt x="634226" y="996504"/>
                  </a:lnTo>
                  <a:lnTo>
                    <a:pt x="593821" y="987106"/>
                  </a:lnTo>
                  <a:lnTo>
                    <a:pt x="542798" y="975740"/>
                  </a:lnTo>
                  <a:lnTo>
                    <a:pt x="516909" y="955166"/>
                  </a:lnTo>
                  <a:lnTo>
                    <a:pt x="487044" y="935354"/>
                  </a:lnTo>
                  <a:lnTo>
                    <a:pt x="465181" y="914018"/>
                  </a:lnTo>
                  <a:lnTo>
                    <a:pt x="463296" y="888873"/>
                  </a:lnTo>
                  <a:lnTo>
                    <a:pt x="488451" y="875232"/>
                  </a:lnTo>
                  <a:lnTo>
                    <a:pt x="537628" y="872880"/>
                  </a:lnTo>
                  <a:lnTo>
                    <a:pt x="598249" y="877951"/>
                  </a:lnTo>
                  <a:lnTo>
                    <a:pt x="657737" y="886577"/>
                  </a:lnTo>
                  <a:lnTo>
                    <a:pt x="703517" y="894893"/>
                  </a:lnTo>
                  <a:lnTo>
                    <a:pt x="751362" y="935248"/>
                  </a:lnTo>
                  <a:lnTo>
                    <a:pt x="775597" y="975361"/>
                  </a:lnTo>
                  <a:lnTo>
                    <a:pt x="797197" y="1017914"/>
                  </a:lnTo>
                  <a:lnTo>
                    <a:pt x="817643" y="1061452"/>
                  </a:lnTo>
                  <a:lnTo>
                    <a:pt x="838417" y="1104518"/>
                  </a:lnTo>
                  <a:lnTo>
                    <a:pt x="860998" y="1145657"/>
                  </a:lnTo>
                  <a:lnTo>
                    <a:pt x="886869" y="1183413"/>
                  </a:lnTo>
                  <a:lnTo>
                    <a:pt x="917511" y="1216328"/>
                  </a:lnTo>
                  <a:lnTo>
                    <a:pt x="954404" y="1242949"/>
                  </a:lnTo>
                  <a:lnTo>
                    <a:pt x="974329" y="1233908"/>
                  </a:lnTo>
                  <a:lnTo>
                    <a:pt x="1013897" y="1205041"/>
                  </a:lnTo>
                  <a:lnTo>
                    <a:pt x="1063561" y="1165161"/>
                  </a:lnTo>
                  <a:lnTo>
                    <a:pt x="1113775" y="1123079"/>
                  </a:lnTo>
                  <a:lnTo>
                    <a:pt x="1154994" y="1087609"/>
                  </a:lnTo>
                  <a:lnTo>
                    <a:pt x="1177671" y="1067562"/>
                  </a:lnTo>
                  <a:lnTo>
                    <a:pt x="1176878" y="1038082"/>
                  </a:lnTo>
                  <a:lnTo>
                    <a:pt x="1176805" y="1005391"/>
                  </a:lnTo>
                  <a:lnTo>
                    <a:pt x="1174625" y="972813"/>
                  </a:lnTo>
                  <a:lnTo>
                    <a:pt x="1167510" y="943673"/>
                  </a:lnTo>
                  <a:lnTo>
                    <a:pt x="1152633" y="921296"/>
                  </a:lnTo>
                  <a:lnTo>
                    <a:pt x="1127164" y="909006"/>
                  </a:lnTo>
                  <a:lnTo>
                    <a:pt x="1088277" y="910129"/>
                  </a:lnTo>
                  <a:lnTo>
                    <a:pt x="1033145" y="927988"/>
                  </a:lnTo>
                  <a:lnTo>
                    <a:pt x="972230" y="966440"/>
                  </a:lnTo>
                  <a:lnTo>
                    <a:pt x="911399" y="1019952"/>
                  </a:lnTo>
                  <a:lnTo>
                    <a:pt x="864641" y="1067488"/>
                  </a:lnTo>
                  <a:lnTo>
                    <a:pt x="845947" y="1088009"/>
                  </a:lnTo>
                  <a:lnTo>
                    <a:pt x="807408" y="1037917"/>
                  </a:lnTo>
                  <a:lnTo>
                    <a:pt x="777171" y="997041"/>
                  </a:lnTo>
                  <a:lnTo>
                    <a:pt x="755541" y="962603"/>
                  </a:lnTo>
                  <a:lnTo>
                    <a:pt x="742823" y="931825"/>
                  </a:lnTo>
                  <a:lnTo>
                    <a:pt x="739322" y="901927"/>
                  </a:lnTo>
                  <a:lnTo>
                    <a:pt x="745344" y="870133"/>
                  </a:lnTo>
                  <a:lnTo>
                    <a:pt x="761193" y="833663"/>
                  </a:lnTo>
                  <a:lnTo>
                    <a:pt x="787175" y="789739"/>
                  </a:lnTo>
                  <a:lnTo>
                    <a:pt x="823595" y="735584"/>
                  </a:lnTo>
                  <a:lnTo>
                    <a:pt x="875504" y="722243"/>
                  </a:lnTo>
                  <a:lnTo>
                    <a:pt x="925038" y="709452"/>
                  </a:lnTo>
                  <a:lnTo>
                    <a:pt x="972718" y="697535"/>
                  </a:lnTo>
                  <a:lnTo>
                    <a:pt x="1019066" y="686815"/>
                  </a:lnTo>
                  <a:lnTo>
                    <a:pt x="1064603" y="677615"/>
                  </a:lnTo>
                  <a:lnTo>
                    <a:pt x="1109851" y="670260"/>
                  </a:lnTo>
                  <a:lnTo>
                    <a:pt x="1155332" y="665072"/>
                  </a:lnTo>
                  <a:lnTo>
                    <a:pt x="1201566" y="662375"/>
                  </a:lnTo>
                  <a:lnTo>
                    <a:pt x="1249076" y="662492"/>
                  </a:lnTo>
                  <a:lnTo>
                    <a:pt x="1298384" y="665748"/>
                  </a:lnTo>
                  <a:lnTo>
                    <a:pt x="1350009" y="672464"/>
                  </a:lnTo>
                  <a:lnTo>
                    <a:pt x="1384442" y="710013"/>
                  </a:lnTo>
                  <a:lnTo>
                    <a:pt x="1415482" y="745609"/>
                  </a:lnTo>
                  <a:lnTo>
                    <a:pt x="1442190" y="779743"/>
                  </a:lnTo>
                  <a:lnTo>
                    <a:pt x="1463622" y="812906"/>
                  </a:lnTo>
                  <a:lnTo>
                    <a:pt x="1486895" y="878278"/>
                  </a:lnTo>
                  <a:lnTo>
                    <a:pt x="1486851" y="911470"/>
                  </a:lnTo>
                  <a:lnTo>
                    <a:pt x="1477766" y="945652"/>
                  </a:lnTo>
                  <a:lnTo>
                    <a:pt x="1458697" y="981317"/>
                  </a:lnTo>
                  <a:lnTo>
                    <a:pt x="1428702" y="1018953"/>
                  </a:lnTo>
                  <a:lnTo>
                    <a:pt x="1386840" y="1059052"/>
                  </a:lnTo>
                  <a:lnTo>
                    <a:pt x="1348001" y="1046317"/>
                  </a:lnTo>
                  <a:lnTo>
                    <a:pt x="1308544" y="1034510"/>
                  </a:lnTo>
                  <a:lnTo>
                    <a:pt x="1270325" y="1020941"/>
                  </a:lnTo>
                  <a:lnTo>
                    <a:pt x="1235202" y="1002919"/>
                  </a:lnTo>
                  <a:lnTo>
                    <a:pt x="1202830" y="982255"/>
                  </a:lnTo>
                  <a:lnTo>
                    <a:pt x="1167971" y="957341"/>
                  </a:lnTo>
                  <a:lnTo>
                    <a:pt x="1146851" y="933499"/>
                  </a:lnTo>
                  <a:lnTo>
                    <a:pt x="1155700" y="916051"/>
                  </a:lnTo>
                  <a:lnTo>
                    <a:pt x="1223263" y="943196"/>
                  </a:lnTo>
                  <a:lnTo>
                    <a:pt x="1263856" y="979424"/>
                  </a:lnTo>
                  <a:lnTo>
                    <a:pt x="1302088" y="1019165"/>
                  </a:lnTo>
                  <a:lnTo>
                    <a:pt x="1332785" y="1053728"/>
                  </a:lnTo>
                  <a:lnTo>
                    <a:pt x="1359312" y="1112381"/>
                  </a:lnTo>
                  <a:lnTo>
                    <a:pt x="1369853" y="1150461"/>
                  </a:lnTo>
                  <a:lnTo>
                    <a:pt x="1376346" y="1188398"/>
                  </a:lnTo>
                  <a:lnTo>
                    <a:pt x="1372743" y="1225930"/>
                  </a:lnTo>
                  <a:lnTo>
                    <a:pt x="1353894" y="1262231"/>
                  </a:lnTo>
                  <a:lnTo>
                    <a:pt x="1324016" y="1290735"/>
                  </a:lnTo>
                  <a:lnTo>
                    <a:pt x="1285392" y="1312464"/>
                  </a:lnTo>
                  <a:lnTo>
                    <a:pt x="1240305" y="1328437"/>
                  </a:lnTo>
                  <a:lnTo>
                    <a:pt x="1191037" y="1339675"/>
                  </a:lnTo>
                  <a:lnTo>
                    <a:pt x="1139872" y="1347198"/>
                  </a:lnTo>
                  <a:lnTo>
                    <a:pt x="1089093" y="1352027"/>
                  </a:lnTo>
                  <a:lnTo>
                    <a:pt x="1040982" y="1355182"/>
                  </a:lnTo>
                  <a:lnTo>
                    <a:pt x="997822" y="1357683"/>
                  </a:lnTo>
                  <a:lnTo>
                    <a:pt x="961898" y="1360551"/>
                  </a:lnTo>
                  <a:lnTo>
                    <a:pt x="954172" y="1327959"/>
                  </a:lnTo>
                  <a:lnTo>
                    <a:pt x="942578" y="1293272"/>
                  </a:lnTo>
                  <a:lnTo>
                    <a:pt x="938770" y="1262824"/>
                  </a:lnTo>
                  <a:lnTo>
                    <a:pt x="954404" y="1242949"/>
                  </a:lnTo>
                  <a:lnTo>
                    <a:pt x="989089" y="1240494"/>
                  </a:lnTo>
                  <a:lnTo>
                    <a:pt x="1025001" y="1255696"/>
                  </a:lnTo>
                  <a:lnTo>
                    <a:pt x="1054506" y="1282400"/>
                  </a:lnTo>
                  <a:lnTo>
                    <a:pt x="1069975" y="1314450"/>
                  </a:lnTo>
                  <a:lnTo>
                    <a:pt x="1064631" y="1345309"/>
                  </a:lnTo>
                  <a:lnTo>
                    <a:pt x="1043225" y="1373584"/>
                  </a:lnTo>
                  <a:lnTo>
                    <a:pt x="1015414" y="1400835"/>
                  </a:lnTo>
                  <a:lnTo>
                    <a:pt x="990853" y="1428623"/>
                  </a:lnTo>
                  <a:lnTo>
                    <a:pt x="933714" y="1415909"/>
                  </a:lnTo>
                  <a:lnTo>
                    <a:pt x="882600" y="1404969"/>
                  </a:lnTo>
                  <a:lnTo>
                    <a:pt x="822015" y="1392632"/>
                  </a:lnTo>
                  <a:lnTo>
                    <a:pt x="756126" y="1380140"/>
                  </a:lnTo>
                  <a:lnTo>
                    <a:pt x="689101" y="1368738"/>
                  </a:lnTo>
                  <a:lnTo>
                    <a:pt x="625110" y="1359670"/>
                  </a:lnTo>
                  <a:lnTo>
                    <a:pt x="568319" y="1354178"/>
                  </a:lnTo>
                  <a:lnTo>
                    <a:pt x="522898" y="1353507"/>
                  </a:lnTo>
                  <a:lnTo>
                    <a:pt x="493013" y="1358900"/>
                  </a:lnTo>
                  <a:lnTo>
                    <a:pt x="466631" y="1378880"/>
                  </a:lnTo>
                  <a:lnTo>
                    <a:pt x="447595" y="1408350"/>
                  </a:lnTo>
                  <a:lnTo>
                    <a:pt x="431488" y="1441606"/>
                  </a:lnTo>
                  <a:lnTo>
                    <a:pt x="413892" y="1472946"/>
                  </a:lnTo>
                  <a:lnTo>
                    <a:pt x="449521" y="1520258"/>
                  </a:lnTo>
                  <a:lnTo>
                    <a:pt x="480345" y="1563803"/>
                  </a:lnTo>
                  <a:lnTo>
                    <a:pt x="507306" y="1603115"/>
                  </a:lnTo>
                  <a:lnTo>
                    <a:pt x="531345" y="1637727"/>
                  </a:lnTo>
                  <a:lnTo>
                    <a:pt x="574422" y="1690989"/>
                  </a:lnTo>
                  <a:lnTo>
                    <a:pt x="617109" y="1719857"/>
                  </a:lnTo>
                  <a:lnTo>
                    <a:pt x="640659" y="1723979"/>
                  </a:lnTo>
                  <a:lnTo>
                    <a:pt x="666935" y="1720603"/>
                  </a:lnTo>
                  <a:lnTo>
                    <a:pt x="731433" y="1689496"/>
                  </a:lnTo>
                  <a:lnTo>
                    <a:pt x="771537" y="1660832"/>
                  </a:lnTo>
                  <a:lnTo>
                    <a:pt x="818133" y="1622805"/>
                  </a:lnTo>
                  <a:lnTo>
                    <a:pt x="819032" y="1580782"/>
                  </a:lnTo>
                  <a:lnTo>
                    <a:pt x="818181" y="1538557"/>
                  </a:lnTo>
                  <a:lnTo>
                    <a:pt x="820830" y="1496736"/>
                  </a:lnTo>
                  <a:lnTo>
                    <a:pt x="832230" y="1455927"/>
                  </a:lnTo>
                  <a:lnTo>
                    <a:pt x="856215" y="1413601"/>
                  </a:lnTo>
                  <a:lnTo>
                    <a:pt x="882688" y="1388318"/>
                  </a:lnTo>
                  <a:lnTo>
                    <a:pt x="910970" y="1377692"/>
                  </a:lnTo>
                  <a:lnTo>
                    <a:pt x="940384" y="1379339"/>
                  </a:lnTo>
                  <a:lnTo>
                    <a:pt x="999887" y="1409910"/>
                  </a:lnTo>
                  <a:lnTo>
                    <a:pt x="1055764" y="1460953"/>
                  </a:lnTo>
                  <a:lnTo>
                    <a:pt x="1102585" y="1513385"/>
                  </a:lnTo>
                  <a:lnTo>
                    <a:pt x="1120902" y="1534160"/>
                  </a:lnTo>
                  <a:lnTo>
                    <a:pt x="1132501" y="1590229"/>
                  </a:lnTo>
                  <a:lnTo>
                    <a:pt x="1144804" y="1640421"/>
                  </a:lnTo>
                  <a:lnTo>
                    <a:pt x="1158359" y="1684876"/>
                  </a:lnTo>
                  <a:lnTo>
                    <a:pt x="1173716" y="1723735"/>
                  </a:lnTo>
                  <a:lnTo>
                    <a:pt x="1212025" y="1785230"/>
                  </a:lnTo>
                  <a:lnTo>
                    <a:pt x="1264119" y="1826030"/>
                  </a:lnTo>
                  <a:lnTo>
                    <a:pt x="1334386" y="1847263"/>
                  </a:lnTo>
                  <a:lnTo>
                    <a:pt x="1377705" y="1850893"/>
                  </a:lnTo>
                  <a:lnTo>
                    <a:pt x="1427212" y="1850054"/>
                  </a:lnTo>
                  <a:lnTo>
                    <a:pt x="1483457" y="1844886"/>
                  </a:lnTo>
                  <a:lnTo>
                    <a:pt x="1546986" y="1835531"/>
                  </a:lnTo>
                  <a:lnTo>
                    <a:pt x="1564868" y="1804995"/>
                  </a:lnTo>
                  <a:lnTo>
                    <a:pt x="1581546" y="1773078"/>
                  </a:lnTo>
                  <a:lnTo>
                    <a:pt x="1600725" y="1743876"/>
                  </a:lnTo>
                  <a:lnTo>
                    <a:pt x="1626107" y="1721485"/>
                  </a:lnTo>
                  <a:lnTo>
                    <a:pt x="1657730" y="1705424"/>
                  </a:lnTo>
                  <a:lnTo>
                    <a:pt x="1687212" y="1697583"/>
                  </a:lnTo>
                  <a:lnTo>
                    <a:pt x="1714773" y="1696978"/>
                  </a:lnTo>
                  <a:lnTo>
                    <a:pt x="1740633" y="1702626"/>
                  </a:lnTo>
                  <a:lnTo>
                    <a:pt x="1788129" y="1728741"/>
                  </a:lnTo>
                  <a:lnTo>
                    <a:pt x="1831457" y="1768062"/>
                  </a:lnTo>
                  <a:lnTo>
                    <a:pt x="1872376" y="1812718"/>
                  </a:lnTo>
                  <a:lnTo>
                    <a:pt x="1892482" y="1834588"/>
                  </a:lnTo>
                  <a:lnTo>
                    <a:pt x="1933083" y="1872493"/>
                  </a:lnTo>
                  <a:lnTo>
                    <a:pt x="1975669" y="1896060"/>
                  </a:lnTo>
                  <a:lnTo>
                    <a:pt x="1998256" y="1900008"/>
                  </a:lnTo>
                  <a:lnTo>
                    <a:pt x="2021999" y="1897421"/>
                  </a:lnTo>
                  <a:lnTo>
                    <a:pt x="2047117" y="1887314"/>
                  </a:lnTo>
                  <a:lnTo>
                    <a:pt x="2073830" y="1868706"/>
                  </a:lnTo>
                  <a:lnTo>
                    <a:pt x="2102357" y="1840611"/>
                  </a:lnTo>
                </a:path>
              </a:pathLst>
            </a:custGeom>
            <a:ln w="2222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ADA99A08-B806-7EA6-B9CD-AE0DFB27AE40}"/>
                </a:ext>
              </a:extLst>
            </p:cNvPr>
            <p:cNvSpPr/>
            <p:nvPr/>
          </p:nvSpPr>
          <p:spPr>
            <a:xfrm>
              <a:off x="7052310" y="2036190"/>
              <a:ext cx="801370" cy="960755"/>
            </a:xfrm>
            <a:custGeom>
              <a:avLst/>
              <a:gdLst/>
              <a:ahLst/>
              <a:cxnLst/>
              <a:rect l="l" t="t" r="r" b="b"/>
              <a:pathLst>
                <a:path w="801370" h="960755">
                  <a:moveTo>
                    <a:pt x="32893" y="819658"/>
                  </a:moveTo>
                  <a:lnTo>
                    <a:pt x="0" y="960755"/>
                  </a:lnTo>
                  <a:lnTo>
                    <a:pt x="117278" y="909193"/>
                  </a:lnTo>
                  <a:lnTo>
                    <a:pt x="59563" y="909193"/>
                  </a:lnTo>
                  <a:lnTo>
                    <a:pt x="39624" y="892683"/>
                  </a:lnTo>
                  <a:lnTo>
                    <a:pt x="46297" y="884648"/>
                  </a:lnTo>
                  <a:lnTo>
                    <a:pt x="32893" y="819658"/>
                  </a:lnTo>
                  <a:close/>
                </a:path>
                <a:path w="801370" h="960755">
                  <a:moveTo>
                    <a:pt x="781050" y="0"/>
                  </a:moveTo>
                  <a:lnTo>
                    <a:pt x="46297" y="884648"/>
                  </a:lnTo>
                  <a:lnTo>
                    <a:pt x="49670" y="901001"/>
                  </a:lnTo>
                  <a:lnTo>
                    <a:pt x="59563" y="909193"/>
                  </a:lnTo>
                  <a:lnTo>
                    <a:pt x="66166" y="901241"/>
                  </a:lnTo>
                  <a:lnTo>
                    <a:pt x="53107" y="901001"/>
                  </a:lnTo>
                  <a:lnTo>
                    <a:pt x="66365" y="901001"/>
                  </a:lnTo>
                  <a:lnTo>
                    <a:pt x="800862" y="16510"/>
                  </a:lnTo>
                  <a:lnTo>
                    <a:pt x="781050" y="0"/>
                  </a:lnTo>
                  <a:close/>
                </a:path>
                <a:path w="801370" h="960755">
                  <a:moveTo>
                    <a:pt x="66166" y="901241"/>
                  </a:moveTo>
                  <a:lnTo>
                    <a:pt x="59563" y="909193"/>
                  </a:lnTo>
                  <a:lnTo>
                    <a:pt x="117278" y="909193"/>
                  </a:lnTo>
                  <a:lnTo>
                    <a:pt x="132588" y="902462"/>
                  </a:lnTo>
                  <a:lnTo>
                    <a:pt x="66166" y="901241"/>
                  </a:lnTo>
                  <a:close/>
                </a:path>
                <a:path w="801370" h="960755">
                  <a:moveTo>
                    <a:pt x="66365" y="901001"/>
                  </a:moveTo>
                  <a:lnTo>
                    <a:pt x="53107" y="901001"/>
                  </a:lnTo>
                  <a:lnTo>
                    <a:pt x="66166" y="901241"/>
                  </a:lnTo>
                  <a:lnTo>
                    <a:pt x="66365" y="901001"/>
                  </a:lnTo>
                  <a:close/>
                </a:path>
                <a:path w="801370" h="960755">
                  <a:moveTo>
                    <a:pt x="46297" y="884648"/>
                  </a:moveTo>
                  <a:lnTo>
                    <a:pt x="39624" y="892683"/>
                  </a:lnTo>
                  <a:lnTo>
                    <a:pt x="49670" y="901001"/>
                  </a:lnTo>
                  <a:lnTo>
                    <a:pt x="46297" y="884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4">
            <a:extLst>
              <a:ext uri="{FF2B5EF4-FFF2-40B4-BE49-F238E27FC236}">
                <a16:creationId xmlns:a16="http://schemas.microsoft.com/office/drawing/2014/main" id="{4F878597-8786-CC66-1C99-847390A74ED8}"/>
              </a:ext>
            </a:extLst>
          </p:cNvPr>
          <p:cNvSpPr txBox="1"/>
          <p:nvPr/>
        </p:nvSpPr>
        <p:spPr>
          <a:xfrm>
            <a:off x="7862633" y="1784779"/>
            <a:ext cx="401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b="1" i="1" spc="-25" dirty="0">
                <a:latin typeface="Calibri"/>
                <a:cs typeface="Calibri"/>
              </a:rPr>
              <a:t>R</a:t>
            </a:r>
            <a:r>
              <a:rPr sz="2775" b="1" i="1" spc="-37" baseline="-21021" dirty="0">
                <a:latin typeface="Calibri"/>
                <a:cs typeface="Calibri"/>
              </a:rPr>
              <a:t>h</a:t>
            </a:r>
            <a:endParaRPr sz="2775" baseline="-21021">
              <a:latin typeface="Calibri"/>
              <a:cs typeface="Calibri"/>
            </a:endParaRPr>
          </a:p>
        </p:txBody>
      </p:sp>
      <p:grpSp>
        <p:nvGrpSpPr>
          <p:cNvPr id="19" name="object 15">
            <a:extLst>
              <a:ext uri="{FF2B5EF4-FFF2-40B4-BE49-F238E27FC236}">
                <a16:creationId xmlns:a16="http://schemas.microsoft.com/office/drawing/2014/main" id="{C21C64E3-1934-1990-D1DC-DDDA43B181B4}"/>
              </a:ext>
            </a:extLst>
          </p:cNvPr>
          <p:cNvGrpSpPr/>
          <p:nvPr/>
        </p:nvGrpSpPr>
        <p:grpSpPr>
          <a:xfrm>
            <a:off x="6283770" y="2501567"/>
            <a:ext cx="1464310" cy="1458595"/>
            <a:chOff x="6143244" y="2314955"/>
            <a:chExt cx="1464310" cy="1458595"/>
          </a:xfrm>
        </p:grpSpPr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892C0E00-431E-7EBF-ADB8-33201528E4B7}"/>
                </a:ext>
              </a:extLst>
            </p:cNvPr>
            <p:cNvSpPr/>
            <p:nvPr/>
          </p:nvSpPr>
          <p:spPr>
            <a:xfrm>
              <a:off x="6156198" y="2327909"/>
              <a:ext cx="1432560" cy="1432560"/>
            </a:xfrm>
            <a:custGeom>
              <a:avLst/>
              <a:gdLst/>
              <a:ahLst/>
              <a:cxnLst/>
              <a:rect l="l" t="t" r="r" b="b"/>
              <a:pathLst>
                <a:path w="1432559" h="1432560">
                  <a:moveTo>
                    <a:pt x="1432559" y="716279"/>
                  </a:moveTo>
                  <a:lnTo>
                    <a:pt x="1431036" y="669182"/>
                  </a:lnTo>
                  <a:lnTo>
                    <a:pt x="1426528" y="622899"/>
                  </a:lnTo>
                  <a:lnTo>
                    <a:pt x="1419131" y="577523"/>
                  </a:lnTo>
                  <a:lnTo>
                    <a:pt x="1408938" y="533150"/>
                  </a:lnTo>
                  <a:lnTo>
                    <a:pt x="1396044" y="489874"/>
                  </a:lnTo>
                  <a:lnTo>
                    <a:pt x="1380544" y="447789"/>
                  </a:lnTo>
                  <a:lnTo>
                    <a:pt x="1362531" y="406989"/>
                  </a:lnTo>
                  <a:lnTo>
                    <a:pt x="1342101" y="367570"/>
                  </a:lnTo>
                  <a:lnTo>
                    <a:pt x="1319347" y="329624"/>
                  </a:lnTo>
                  <a:lnTo>
                    <a:pt x="1294363" y="293248"/>
                  </a:lnTo>
                  <a:lnTo>
                    <a:pt x="1267245" y="258534"/>
                  </a:lnTo>
                  <a:lnTo>
                    <a:pt x="1238086" y="225577"/>
                  </a:lnTo>
                  <a:lnTo>
                    <a:pt x="1206982" y="194473"/>
                  </a:lnTo>
                  <a:lnTo>
                    <a:pt x="1174025" y="165314"/>
                  </a:lnTo>
                  <a:lnTo>
                    <a:pt x="1139311" y="138196"/>
                  </a:lnTo>
                  <a:lnTo>
                    <a:pt x="1102935" y="113212"/>
                  </a:lnTo>
                  <a:lnTo>
                    <a:pt x="1064989" y="90458"/>
                  </a:lnTo>
                  <a:lnTo>
                    <a:pt x="1025570" y="70028"/>
                  </a:lnTo>
                  <a:lnTo>
                    <a:pt x="984770" y="52015"/>
                  </a:lnTo>
                  <a:lnTo>
                    <a:pt x="942685" y="36515"/>
                  </a:lnTo>
                  <a:lnTo>
                    <a:pt x="899409" y="23621"/>
                  </a:lnTo>
                  <a:lnTo>
                    <a:pt x="855036" y="13428"/>
                  </a:lnTo>
                  <a:lnTo>
                    <a:pt x="809660" y="6031"/>
                  </a:lnTo>
                  <a:lnTo>
                    <a:pt x="763377" y="1523"/>
                  </a:lnTo>
                  <a:lnTo>
                    <a:pt x="716279" y="0"/>
                  </a:lnTo>
                  <a:lnTo>
                    <a:pt x="669182" y="1523"/>
                  </a:lnTo>
                  <a:lnTo>
                    <a:pt x="622899" y="6031"/>
                  </a:lnTo>
                  <a:lnTo>
                    <a:pt x="577523" y="13428"/>
                  </a:lnTo>
                  <a:lnTo>
                    <a:pt x="533150" y="23621"/>
                  </a:lnTo>
                  <a:lnTo>
                    <a:pt x="489874" y="36515"/>
                  </a:lnTo>
                  <a:lnTo>
                    <a:pt x="447789" y="52015"/>
                  </a:lnTo>
                  <a:lnTo>
                    <a:pt x="406989" y="70028"/>
                  </a:lnTo>
                  <a:lnTo>
                    <a:pt x="367570" y="90458"/>
                  </a:lnTo>
                  <a:lnTo>
                    <a:pt x="329624" y="113212"/>
                  </a:lnTo>
                  <a:lnTo>
                    <a:pt x="293248" y="138196"/>
                  </a:lnTo>
                  <a:lnTo>
                    <a:pt x="258534" y="165314"/>
                  </a:lnTo>
                  <a:lnTo>
                    <a:pt x="225577" y="194473"/>
                  </a:lnTo>
                  <a:lnTo>
                    <a:pt x="194473" y="225577"/>
                  </a:lnTo>
                  <a:lnTo>
                    <a:pt x="165314" y="258534"/>
                  </a:lnTo>
                  <a:lnTo>
                    <a:pt x="138196" y="293248"/>
                  </a:lnTo>
                  <a:lnTo>
                    <a:pt x="113212" y="329624"/>
                  </a:lnTo>
                  <a:lnTo>
                    <a:pt x="90458" y="367570"/>
                  </a:lnTo>
                  <a:lnTo>
                    <a:pt x="70028" y="406989"/>
                  </a:lnTo>
                  <a:lnTo>
                    <a:pt x="52015" y="447789"/>
                  </a:lnTo>
                  <a:lnTo>
                    <a:pt x="36515" y="489874"/>
                  </a:lnTo>
                  <a:lnTo>
                    <a:pt x="23621" y="533150"/>
                  </a:lnTo>
                  <a:lnTo>
                    <a:pt x="13428" y="577523"/>
                  </a:lnTo>
                  <a:lnTo>
                    <a:pt x="6031" y="622899"/>
                  </a:lnTo>
                  <a:lnTo>
                    <a:pt x="1523" y="669182"/>
                  </a:lnTo>
                  <a:lnTo>
                    <a:pt x="0" y="716279"/>
                  </a:lnTo>
                  <a:lnTo>
                    <a:pt x="1523" y="763377"/>
                  </a:lnTo>
                  <a:lnTo>
                    <a:pt x="6031" y="809660"/>
                  </a:lnTo>
                  <a:lnTo>
                    <a:pt x="13428" y="855036"/>
                  </a:lnTo>
                  <a:lnTo>
                    <a:pt x="23621" y="899409"/>
                  </a:lnTo>
                  <a:lnTo>
                    <a:pt x="36515" y="942685"/>
                  </a:lnTo>
                  <a:lnTo>
                    <a:pt x="52015" y="984770"/>
                  </a:lnTo>
                  <a:lnTo>
                    <a:pt x="70028" y="1025570"/>
                  </a:lnTo>
                  <a:lnTo>
                    <a:pt x="90458" y="1064989"/>
                  </a:lnTo>
                  <a:lnTo>
                    <a:pt x="113212" y="1102935"/>
                  </a:lnTo>
                  <a:lnTo>
                    <a:pt x="138196" y="1139311"/>
                  </a:lnTo>
                  <a:lnTo>
                    <a:pt x="165314" y="1174025"/>
                  </a:lnTo>
                  <a:lnTo>
                    <a:pt x="194473" y="1206982"/>
                  </a:lnTo>
                  <a:lnTo>
                    <a:pt x="225577" y="1238086"/>
                  </a:lnTo>
                  <a:lnTo>
                    <a:pt x="258534" y="1267245"/>
                  </a:lnTo>
                  <a:lnTo>
                    <a:pt x="293248" y="1294363"/>
                  </a:lnTo>
                  <a:lnTo>
                    <a:pt x="329624" y="1319347"/>
                  </a:lnTo>
                  <a:lnTo>
                    <a:pt x="367570" y="1342101"/>
                  </a:lnTo>
                  <a:lnTo>
                    <a:pt x="406989" y="1362531"/>
                  </a:lnTo>
                  <a:lnTo>
                    <a:pt x="447789" y="1380544"/>
                  </a:lnTo>
                  <a:lnTo>
                    <a:pt x="489874" y="1396044"/>
                  </a:lnTo>
                  <a:lnTo>
                    <a:pt x="533150" y="1408938"/>
                  </a:lnTo>
                  <a:lnTo>
                    <a:pt x="577523" y="1419131"/>
                  </a:lnTo>
                  <a:lnTo>
                    <a:pt x="622899" y="1426528"/>
                  </a:lnTo>
                  <a:lnTo>
                    <a:pt x="669182" y="1431036"/>
                  </a:lnTo>
                  <a:lnTo>
                    <a:pt x="716279" y="1432559"/>
                  </a:lnTo>
                  <a:lnTo>
                    <a:pt x="763377" y="1431036"/>
                  </a:lnTo>
                  <a:lnTo>
                    <a:pt x="809660" y="1426528"/>
                  </a:lnTo>
                  <a:lnTo>
                    <a:pt x="855036" y="1419131"/>
                  </a:lnTo>
                  <a:lnTo>
                    <a:pt x="899409" y="1408938"/>
                  </a:lnTo>
                  <a:lnTo>
                    <a:pt x="942685" y="1396044"/>
                  </a:lnTo>
                  <a:lnTo>
                    <a:pt x="984770" y="1380544"/>
                  </a:lnTo>
                  <a:lnTo>
                    <a:pt x="1025570" y="1362531"/>
                  </a:lnTo>
                  <a:lnTo>
                    <a:pt x="1064989" y="1342101"/>
                  </a:lnTo>
                  <a:lnTo>
                    <a:pt x="1102935" y="1319347"/>
                  </a:lnTo>
                  <a:lnTo>
                    <a:pt x="1139311" y="1294363"/>
                  </a:lnTo>
                  <a:lnTo>
                    <a:pt x="1174025" y="1267245"/>
                  </a:lnTo>
                  <a:lnTo>
                    <a:pt x="1206982" y="1238086"/>
                  </a:lnTo>
                  <a:lnTo>
                    <a:pt x="1238086" y="1206982"/>
                  </a:lnTo>
                  <a:lnTo>
                    <a:pt x="1267245" y="1174025"/>
                  </a:lnTo>
                  <a:lnTo>
                    <a:pt x="1294363" y="1139311"/>
                  </a:lnTo>
                  <a:lnTo>
                    <a:pt x="1319347" y="1102935"/>
                  </a:lnTo>
                  <a:lnTo>
                    <a:pt x="1342101" y="1064989"/>
                  </a:lnTo>
                  <a:lnTo>
                    <a:pt x="1362531" y="1025570"/>
                  </a:lnTo>
                  <a:lnTo>
                    <a:pt x="1380544" y="984770"/>
                  </a:lnTo>
                  <a:lnTo>
                    <a:pt x="1396044" y="942685"/>
                  </a:lnTo>
                  <a:lnTo>
                    <a:pt x="1408938" y="899409"/>
                  </a:lnTo>
                  <a:lnTo>
                    <a:pt x="1419131" y="855036"/>
                  </a:lnTo>
                  <a:lnTo>
                    <a:pt x="1426528" y="809660"/>
                  </a:lnTo>
                  <a:lnTo>
                    <a:pt x="1431036" y="763377"/>
                  </a:lnTo>
                  <a:lnTo>
                    <a:pt x="1432559" y="71627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DAEF34F7-F138-8780-76E5-1F7D8533BD4A}"/>
                </a:ext>
              </a:extLst>
            </p:cNvPr>
            <p:cNvSpPr/>
            <p:nvPr/>
          </p:nvSpPr>
          <p:spPr>
            <a:xfrm>
              <a:off x="6895338" y="3027425"/>
              <a:ext cx="711835" cy="0"/>
            </a:xfrm>
            <a:custGeom>
              <a:avLst/>
              <a:gdLst/>
              <a:ahLst/>
              <a:cxnLst/>
              <a:rect l="l" t="t" r="r" b="b"/>
              <a:pathLst>
                <a:path w="711834">
                  <a:moveTo>
                    <a:pt x="71170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8">
            <a:extLst>
              <a:ext uri="{FF2B5EF4-FFF2-40B4-BE49-F238E27FC236}">
                <a16:creationId xmlns:a16="http://schemas.microsoft.com/office/drawing/2014/main" id="{0193984C-37D0-25DB-6E85-1DAA1AFB19FD}"/>
              </a:ext>
            </a:extLst>
          </p:cNvPr>
          <p:cNvSpPr txBox="1"/>
          <p:nvPr/>
        </p:nvSpPr>
        <p:spPr>
          <a:xfrm>
            <a:off x="1019569" y="1689098"/>
            <a:ext cx="401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00" b="1" i="1" spc="-25" dirty="0">
                <a:latin typeface="Calibri"/>
                <a:cs typeface="Calibri"/>
              </a:rPr>
              <a:t>R</a:t>
            </a:r>
            <a:r>
              <a:rPr sz="2775" b="1" i="1" spc="-37" baseline="-21021" dirty="0">
                <a:latin typeface="Calibri"/>
                <a:cs typeface="Calibri"/>
              </a:rPr>
              <a:t>h</a:t>
            </a:r>
            <a:endParaRPr sz="2775" baseline="-21021">
              <a:latin typeface="Calibri"/>
              <a:cs typeface="Calibri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09E7FB0A-F099-BE55-132B-9B29004A08FE}"/>
              </a:ext>
            </a:extLst>
          </p:cNvPr>
          <p:cNvSpPr txBox="1"/>
          <p:nvPr/>
        </p:nvSpPr>
        <p:spPr>
          <a:xfrm>
            <a:off x="3098736" y="3195749"/>
            <a:ext cx="8509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2DD7DD5E-45B1-F6D6-B00F-8A089477FC6D}"/>
              </a:ext>
            </a:extLst>
          </p:cNvPr>
          <p:cNvSpPr txBox="1"/>
          <p:nvPr/>
        </p:nvSpPr>
        <p:spPr>
          <a:xfrm>
            <a:off x="2970721" y="3093642"/>
            <a:ext cx="3416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imes New Roman"/>
                <a:cs typeface="Times New Roman"/>
              </a:rPr>
              <a:t>H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FDFA4274-728F-8F15-F146-E761B3E4A9CF}"/>
              </a:ext>
            </a:extLst>
          </p:cNvPr>
          <p:cNvSpPr txBox="1"/>
          <p:nvPr/>
        </p:nvSpPr>
        <p:spPr>
          <a:xfrm>
            <a:off x="2957005" y="2485819"/>
            <a:ext cx="8509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50" dirty="0">
                <a:latin typeface="Times New Roman"/>
                <a:cs typeface="Times New Roman"/>
              </a:rPr>
              <a:t>2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26" name="object 22">
            <a:extLst>
              <a:ext uri="{FF2B5EF4-FFF2-40B4-BE49-F238E27FC236}">
                <a16:creationId xmlns:a16="http://schemas.microsoft.com/office/drawing/2014/main" id="{D2D39B8C-9006-2B51-2116-E3814B8A3A81}"/>
              </a:ext>
            </a:extLst>
          </p:cNvPr>
          <p:cNvGrpSpPr/>
          <p:nvPr/>
        </p:nvGrpSpPr>
        <p:grpSpPr>
          <a:xfrm>
            <a:off x="2028571" y="2484613"/>
            <a:ext cx="967105" cy="965200"/>
            <a:chOff x="1888045" y="2298001"/>
            <a:chExt cx="967105" cy="965200"/>
          </a:xfrm>
        </p:grpSpPr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D9BDA0D-F231-EF80-9FAA-FE27F7C707D1}"/>
                </a:ext>
              </a:extLst>
            </p:cNvPr>
            <p:cNvSpPr/>
            <p:nvPr/>
          </p:nvSpPr>
          <p:spPr>
            <a:xfrm>
              <a:off x="1892807" y="2302764"/>
              <a:ext cx="957580" cy="955675"/>
            </a:xfrm>
            <a:custGeom>
              <a:avLst/>
              <a:gdLst/>
              <a:ahLst/>
              <a:cxnLst/>
              <a:rect l="l" t="t" r="r" b="b"/>
              <a:pathLst>
                <a:path w="957580" h="955675">
                  <a:moveTo>
                    <a:pt x="478536" y="0"/>
                  </a:moveTo>
                  <a:lnTo>
                    <a:pt x="429608" y="2466"/>
                  </a:lnTo>
                  <a:lnTo>
                    <a:pt x="382094" y="9705"/>
                  </a:lnTo>
                  <a:lnTo>
                    <a:pt x="336234" y="21476"/>
                  </a:lnTo>
                  <a:lnTo>
                    <a:pt x="292268" y="37540"/>
                  </a:lnTo>
                  <a:lnTo>
                    <a:pt x="250437" y="57656"/>
                  </a:lnTo>
                  <a:lnTo>
                    <a:pt x="210982" y="81586"/>
                  </a:lnTo>
                  <a:lnTo>
                    <a:pt x="174143" y="109087"/>
                  </a:lnTo>
                  <a:lnTo>
                    <a:pt x="140160" y="139922"/>
                  </a:lnTo>
                  <a:lnTo>
                    <a:pt x="109274" y="173849"/>
                  </a:lnTo>
                  <a:lnTo>
                    <a:pt x="81726" y="210629"/>
                  </a:lnTo>
                  <a:lnTo>
                    <a:pt x="57756" y="250021"/>
                  </a:lnTo>
                  <a:lnTo>
                    <a:pt x="37605" y="291786"/>
                  </a:lnTo>
                  <a:lnTo>
                    <a:pt x="21514" y="335684"/>
                  </a:lnTo>
                  <a:lnTo>
                    <a:pt x="9722" y="381474"/>
                  </a:lnTo>
                  <a:lnTo>
                    <a:pt x="2470" y="428918"/>
                  </a:lnTo>
                  <a:lnTo>
                    <a:pt x="0" y="477774"/>
                  </a:lnTo>
                  <a:lnTo>
                    <a:pt x="2470" y="526629"/>
                  </a:lnTo>
                  <a:lnTo>
                    <a:pt x="9722" y="574073"/>
                  </a:lnTo>
                  <a:lnTo>
                    <a:pt x="21514" y="619863"/>
                  </a:lnTo>
                  <a:lnTo>
                    <a:pt x="37605" y="663761"/>
                  </a:lnTo>
                  <a:lnTo>
                    <a:pt x="57756" y="705526"/>
                  </a:lnTo>
                  <a:lnTo>
                    <a:pt x="81726" y="744918"/>
                  </a:lnTo>
                  <a:lnTo>
                    <a:pt x="109274" y="781698"/>
                  </a:lnTo>
                  <a:lnTo>
                    <a:pt x="140160" y="815625"/>
                  </a:lnTo>
                  <a:lnTo>
                    <a:pt x="174143" y="846460"/>
                  </a:lnTo>
                  <a:lnTo>
                    <a:pt x="210982" y="873961"/>
                  </a:lnTo>
                  <a:lnTo>
                    <a:pt x="250437" y="897891"/>
                  </a:lnTo>
                  <a:lnTo>
                    <a:pt x="292268" y="918007"/>
                  </a:lnTo>
                  <a:lnTo>
                    <a:pt x="336234" y="934071"/>
                  </a:lnTo>
                  <a:lnTo>
                    <a:pt x="382094" y="945842"/>
                  </a:lnTo>
                  <a:lnTo>
                    <a:pt x="429608" y="953081"/>
                  </a:lnTo>
                  <a:lnTo>
                    <a:pt x="478536" y="955548"/>
                  </a:lnTo>
                  <a:lnTo>
                    <a:pt x="527463" y="953081"/>
                  </a:lnTo>
                  <a:lnTo>
                    <a:pt x="574977" y="945842"/>
                  </a:lnTo>
                  <a:lnTo>
                    <a:pt x="620837" y="934071"/>
                  </a:lnTo>
                  <a:lnTo>
                    <a:pt x="664803" y="918007"/>
                  </a:lnTo>
                  <a:lnTo>
                    <a:pt x="706634" y="897891"/>
                  </a:lnTo>
                  <a:lnTo>
                    <a:pt x="746089" y="873961"/>
                  </a:lnTo>
                  <a:lnTo>
                    <a:pt x="782928" y="846460"/>
                  </a:lnTo>
                  <a:lnTo>
                    <a:pt x="816911" y="815625"/>
                  </a:lnTo>
                  <a:lnTo>
                    <a:pt x="847797" y="781698"/>
                  </a:lnTo>
                  <a:lnTo>
                    <a:pt x="875345" y="744918"/>
                  </a:lnTo>
                  <a:lnTo>
                    <a:pt x="899315" y="705526"/>
                  </a:lnTo>
                  <a:lnTo>
                    <a:pt x="919466" y="663761"/>
                  </a:lnTo>
                  <a:lnTo>
                    <a:pt x="935557" y="619863"/>
                  </a:lnTo>
                  <a:lnTo>
                    <a:pt x="947349" y="574073"/>
                  </a:lnTo>
                  <a:lnTo>
                    <a:pt x="954601" y="526629"/>
                  </a:lnTo>
                  <a:lnTo>
                    <a:pt x="957072" y="477774"/>
                  </a:lnTo>
                  <a:lnTo>
                    <a:pt x="954601" y="428918"/>
                  </a:lnTo>
                  <a:lnTo>
                    <a:pt x="947349" y="381474"/>
                  </a:lnTo>
                  <a:lnTo>
                    <a:pt x="935557" y="335684"/>
                  </a:lnTo>
                  <a:lnTo>
                    <a:pt x="919466" y="291786"/>
                  </a:lnTo>
                  <a:lnTo>
                    <a:pt x="899315" y="250021"/>
                  </a:lnTo>
                  <a:lnTo>
                    <a:pt x="875345" y="210629"/>
                  </a:lnTo>
                  <a:lnTo>
                    <a:pt x="847797" y="173849"/>
                  </a:lnTo>
                  <a:lnTo>
                    <a:pt x="816911" y="139922"/>
                  </a:lnTo>
                  <a:lnTo>
                    <a:pt x="782928" y="109087"/>
                  </a:lnTo>
                  <a:lnTo>
                    <a:pt x="746089" y="81586"/>
                  </a:lnTo>
                  <a:lnTo>
                    <a:pt x="706634" y="57656"/>
                  </a:lnTo>
                  <a:lnTo>
                    <a:pt x="664803" y="37540"/>
                  </a:lnTo>
                  <a:lnTo>
                    <a:pt x="620837" y="21476"/>
                  </a:lnTo>
                  <a:lnTo>
                    <a:pt x="574977" y="9705"/>
                  </a:lnTo>
                  <a:lnTo>
                    <a:pt x="527463" y="2466"/>
                  </a:lnTo>
                  <a:lnTo>
                    <a:pt x="478536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44453287-561F-2D35-AEE5-FB6E50EB63D7}"/>
                </a:ext>
              </a:extLst>
            </p:cNvPr>
            <p:cNvSpPr/>
            <p:nvPr/>
          </p:nvSpPr>
          <p:spPr>
            <a:xfrm>
              <a:off x="1892807" y="2302764"/>
              <a:ext cx="957580" cy="955675"/>
            </a:xfrm>
            <a:custGeom>
              <a:avLst/>
              <a:gdLst/>
              <a:ahLst/>
              <a:cxnLst/>
              <a:rect l="l" t="t" r="r" b="b"/>
              <a:pathLst>
                <a:path w="957580" h="955675">
                  <a:moveTo>
                    <a:pt x="0" y="477774"/>
                  </a:moveTo>
                  <a:lnTo>
                    <a:pt x="2470" y="428918"/>
                  </a:lnTo>
                  <a:lnTo>
                    <a:pt x="9722" y="381474"/>
                  </a:lnTo>
                  <a:lnTo>
                    <a:pt x="21514" y="335684"/>
                  </a:lnTo>
                  <a:lnTo>
                    <a:pt x="37605" y="291786"/>
                  </a:lnTo>
                  <a:lnTo>
                    <a:pt x="57756" y="250021"/>
                  </a:lnTo>
                  <a:lnTo>
                    <a:pt x="81726" y="210629"/>
                  </a:lnTo>
                  <a:lnTo>
                    <a:pt x="109274" y="173849"/>
                  </a:lnTo>
                  <a:lnTo>
                    <a:pt x="140160" y="139922"/>
                  </a:lnTo>
                  <a:lnTo>
                    <a:pt x="174143" y="109087"/>
                  </a:lnTo>
                  <a:lnTo>
                    <a:pt x="210982" y="81586"/>
                  </a:lnTo>
                  <a:lnTo>
                    <a:pt x="250437" y="57656"/>
                  </a:lnTo>
                  <a:lnTo>
                    <a:pt x="292268" y="37540"/>
                  </a:lnTo>
                  <a:lnTo>
                    <a:pt x="336234" y="21476"/>
                  </a:lnTo>
                  <a:lnTo>
                    <a:pt x="382094" y="9705"/>
                  </a:lnTo>
                  <a:lnTo>
                    <a:pt x="429608" y="2466"/>
                  </a:lnTo>
                  <a:lnTo>
                    <a:pt x="478536" y="0"/>
                  </a:lnTo>
                  <a:lnTo>
                    <a:pt x="527463" y="2466"/>
                  </a:lnTo>
                  <a:lnTo>
                    <a:pt x="574977" y="9705"/>
                  </a:lnTo>
                  <a:lnTo>
                    <a:pt x="620837" y="21476"/>
                  </a:lnTo>
                  <a:lnTo>
                    <a:pt x="664803" y="37540"/>
                  </a:lnTo>
                  <a:lnTo>
                    <a:pt x="706634" y="57656"/>
                  </a:lnTo>
                  <a:lnTo>
                    <a:pt x="746089" y="81586"/>
                  </a:lnTo>
                  <a:lnTo>
                    <a:pt x="782928" y="109087"/>
                  </a:lnTo>
                  <a:lnTo>
                    <a:pt x="816911" y="139922"/>
                  </a:lnTo>
                  <a:lnTo>
                    <a:pt x="847797" y="173849"/>
                  </a:lnTo>
                  <a:lnTo>
                    <a:pt x="875345" y="210629"/>
                  </a:lnTo>
                  <a:lnTo>
                    <a:pt x="899315" y="250021"/>
                  </a:lnTo>
                  <a:lnTo>
                    <a:pt x="919466" y="291786"/>
                  </a:lnTo>
                  <a:lnTo>
                    <a:pt x="935557" y="335684"/>
                  </a:lnTo>
                  <a:lnTo>
                    <a:pt x="947349" y="381474"/>
                  </a:lnTo>
                  <a:lnTo>
                    <a:pt x="954601" y="428918"/>
                  </a:lnTo>
                  <a:lnTo>
                    <a:pt x="957072" y="477774"/>
                  </a:lnTo>
                  <a:lnTo>
                    <a:pt x="954601" y="526629"/>
                  </a:lnTo>
                  <a:lnTo>
                    <a:pt x="947349" y="574073"/>
                  </a:lnTo>
                  <a:lnTo>
                    <a:pt x="935557" y="619863"/>
                  </a:lnTo>
                  <a:lnTo>
                    <a:pt x="919466" y="663761"/>
                  </a:lnTo>
                  <a:lnTo>
                    <a:pt x="899315" y="705526"/>
                  </a:lnTo>
                  <a:lnTo>
                    <a:pt x="875345" y="744918"/>
                  </a:lnTo>
                  <a:lnTo>
                    <a:pt x="847797" y="781698"/>
                  </a:lnTo>
                  <a:lnTo>
                    <a:pt x="816911" y="815625"/>
                  </a:lnTo>
                  <a:lnTo>
                    <a:pt x="782928" y="846460"/>
                  </a:lnTo>
                  <a:lnTo>
                    <a:pt x="746089" y="873961"/>
                  </a:lnTo>
                  <a:lnTo>
                    <a:pt x="706634" y="897891"/>
                  </a:lnTo>
                  <a:lnTo>
                    <a:pt x="664803" y="918007"/>
                  </a:lnTo>
                  <a:lnTo>
                    <a:pt x="620837" y="934071"/>
                  </a:lnTo>
                  <a:lnTo>
                    <a:pt x="574977" y="945842"/>
                  </a:lnTo>
                  <a:lnTo>
                    <a:pt x="527463" y="953081"/>
                  </a:lnTo>
                  <a:lnTo>
                    <a:pt x="478536" y="955548"/>
                  </a:lnTo>
                  <a:lnTo>
                    <a:pt x="429608" y="953081"/>
                  </a:lnTo>
                  <a:lnTo>
                    <a:pt x="382094" y="945842"/>
                  </a:lnTo>
                  <a:lnTo>
                    <a:pt x="336234" y="934071"/>
                  </a:lnTo>
                  <a:lnTo>
                    <a:pt x="292268" y="918007"/>
                  </a:lnTo>
                  <a:lnTo>
                    <a:pt x="250437" y="897891"/>
                  </a:lnTo>
                  <a:lnTo>
                    <a:pt x="210982" y="873961"/>
                  </a:lnTo>
                  <a:lnTo>
                    <a:pt x="174143" y="846460"/>
                  </a:lnTo>
                  <a:lnTo>
                    <a:pt x="140160" y="815625"/>
                  </a:lnTo>
                  <a:lnTo>
                    <a:pt x="109274" y="781698"/>
                  </a:lnTo>
                  <a:lnTo>
                    <a:pt x="81726" y="744918"/>
                  </a:lnTo>
                  <a:lnTo>
                    <a:pt x="57756" y="705526"/>
                  </a:lnTo>
                  <a:lnTo>
                    <a:pt x="37605" y="663761"/>
                  </a:lnTo>
                  <a:lnTo>
                    <a:pt x="21514" y="619863"/>
                  </a:lnTo>
                  <a:lnTo>
                    <a:pt x="9722" y="574073"/>
                  </a:lnTo>
                  <a:lnTo>
                    <a:pt x="2470" y="526629"/>
                  </a:lnTo>
                  <a:lnTo>
                    <a:pt x="0" y="477774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5">
            <a:extLst>
              <a:ext uri="{FF2B5EF4-FFF2-40B4-BE49-F238E27FC236}">
                <a16:creationId xmlns:a16="http://schemas.microsoft.com/office/drawing/2014/main" id="{25C9DB32-F1B1-9068-6E27-3833F1BB3C54}"/>
              </a:ext>
            </a:extLst>
          </p:cNvPr>
          <p:cNvSpPr txBox="1"/>
          <p:nvPr/>
        </p:nvSpPr>
        <p:spPr>
          <a:xfrm>
            <a:off x="2261933" y="3455972"/>
            <a:ext cx="3924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Times New Roman"/>
                <a:cs typeface="Times New Roman"/>
              </a:rPr>
              <a:t>H</a:t>
            </a:r>
            <a:r>
              <a:rPr sz="1350" spc="-37" baseline="-21604" dirty="0">
                <a:latin typeface="Times New Roman"/>
                <a:cs typeface="Times New Roman"/>
              </a:rPr>
              <a:t>2</a:t>
            </a:r>
            <a:r>
              <a:rPr sz="1400" spc="-25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85C87996-A632-3C23-A698-81F63E58B615}"/>
              </a:ext>
            </a:extLst>
          </p:cNvPr>
          <p:cNvSpPr txBox="1"/>
          <p:nvPr/>
        </p:nvSpPr>
        <p:spPr>
          <a:xfrm>
            <a:off x="2920683" y="2694353"/>
            <a:ext cx="197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+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09520F7A-2202-FC9F-D428-E4649603947F}"/>
              </a:ext>
            </a:extLst>
          </p:cNvPr>
          <p:cNvSpPr txBox="1"/>
          <p:nvPr/>
        </p:nvSpPr>
        <p:spPr>
          <a:xfrm>
            <a:off x="2050224" y="2402889"/>
            <a:ext cx="197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+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2EE70CCA-0C3A-DE04-57FD-788ABD565B24}"/>
              </a:ext>
            </a:extLst>
          </p:cNvPr>
          <p:cNvGrpSpPr/>
          <p:nvPr/>
        </p:nvGrpSpPr>
        <p:grpSpPr>
          <a:xfrm>
            <a:off x="1394600" y="2145079"/>
            <a:ext cx="1842770" cy="1545590"/>
            <a:chOff x="1254074" y="1958467"/>
            <a:chExt cx="1842770" cy="1545590"/>
          </a:xfrm>
        </p:grpSpPr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78795856-A83F-FC02-ED0F-8E796B737C69}"/>
                </a:ext>
              </a:extLst>
            </p:cNvPr>
            <p:cNvSpPr/>
            <p:nvPr/>
          </p:nvSpPr>
          <p:spPr>
            <a:xfrm>
              <a:off x="1649730" y="2088642"/>
              <a:ext cx="1434465" cy="1402080"/>
            </a:xfrm>
            <a:custGeom>
              <a:avLst/>
              <a:gdLst/>
              <a:ahLst/>
              <a:cxnLst/>
              <a:rect l="l" t="t" r="r" b="b"/>
              <a:pathLst>
                <a:path w="1434464" h="1402079">
                  <a:moveTo>
                    <a:pt x="0" y="701040"/>
                  </a:moveTo>
                  <a:lnTo>
                    <a:pt x="1654" y="653036"/>
                  </a:lnTo>
                  <a:lnTo>
                    <a:pt x="6546" y="605902"/>
                  </a:lnTo>
                  <a:lnTo>
                    <a:pt x="14568" y="559741"/>
                  </a:lnTo>
                  <a:lnTo>
                    <a:pt x="25615" y="514658"/>
                  </a:lnTo>
                  <a:lnTo>
                    <a:pt x="39578" y="470757"/>
                  </a:lnTo>
                  <a:lnTo>
                    <a:pt x="56352" y="428142"/>
                  </a:lnTo>
                  <a:lnTo>
                    <a:pt x="75829" y="386918"/>
                  </a:lnTo>
                  <a:lnTo>
                    <a:pt x="97902" y="347189"/>
                  </a:lnTo>
                  <a:lnTo>
                    <a:pt x="122466" y="309060"/>
                  </a:lnTo>
                  <a:lnTo>
                    <a:pt x="149412" y="272634"/>
                  </a:lnTo>
                  <a:lnTo>
                    <a:pt x="178634" y="238016"/>
                  </a:lnTo>
                  <a:lnTo>
                    <a:pt x="210026" y="205311"/>
                  </a:lnTo>
                  <a:lnTo>
                    <a:pt x="243480" y="174622"/>
                  </a:lnTo>
                  <a:lnTo>
                    <a:pt x="278889" y="146055"/>
                  </a:lnTo>
                  <a:lnTo>
                    <a:pt x="316148" y="119713"/>
                  </a:lnTo>
                  <a:lnTo>
                    <a:pt x="355148" y="95701"/>
                  </a:lnTo>
                  <a:lnTo>
                    <a:pt x="395783" y="74123"/>
                  </a:lnTo>
                  <a:lnTo>
                    <a:pt x="437947" y="55084"/>
                  </a:lnTo>
                  <a:lnTo>
                    <a:pt x="481532" y="38687"/>
                  </a:lnTo>
                  <a:lnTo>
                    <a:pt x="526432" y="25038"/>
                  </a:lnTo>
                  <a:lnTo>
                    <a:pt x="572540" y="14240"/>
                  </a:lnTo>
                  <a:lnTo>
                    <a:pt x="619748" y="6398"/>
                  </a:lnTo>
                  <a:lnTo>
                    <a:pt x="667951" y="1617"/>
                  </a:lnTo>
                  <a:lnTo>
                    <a:pt x="717042" y="0"/>
                  </a:lnTo>
                  <a:lnTo>
                    <a:pt x="766132" y="1617"/>
                  </a:lnTo>
                  <a:lnTo>
                    <a:pt x="814335" y="6398"/>
                  </a:lnTo>
                  <a:lnTo>
                    <a:pt x="861543" y="14240"/>
                  </a:lnTo>
                  <a:lnTo>
                    <a:pt x="907651" y="25038"/>
                  </a:lnTo>
                  <a:lnTo>
                    <a:pt x="952551" y="38687"/>
                  </a:lnTo>
                  <a:lnTo>
                    <a:pt x="996136" y="55084"/>
                  </a:lnTo>
                  <a:lnTo>
                    <a:pt x="1038300" y="74123"/>
                  </a:lnTo>
                  <a:lnTo>
                    <a:pt x="1078935" y="95701"/>
                  </a:lnTo>
                  <a:lnTo>
                    <a:pt x="1117935" y="119713"/>
                  </a:lnTo>
                  <a:lnTo>
                    <a:pt x="1155194" y="146055"/>
                  </a:lnTo>
                  <a:lnTo>
                    <a:pt x="1190603" y="174622"/>
                  </a:lnTo>
                  <a:lnTo>
                    <a:pt x="1224057" y="205311"/>
                  </a:lnTo>
                  <a:lnTo>
                    <a:pt x="1255449" y="238016"/>
                  </a:lnTo>
                  <a:lnTo>
                    <a:pt x="1284671" y="272634"/>
                  </a:lnTo>
                  <a:lnTo>
                    <a:pt x="1311617" y="309060"/>
                  </a:lnTo>
                  <a:lnTo>
                    <a:pt x="1336181" y="347189"/>
                  </a:lnTo>
                  <a:lnTo>
                    <a:pt x="1358254" y="386918"/>
                  </a:lnTo>
                  <a:lnTo>
                    <a:pt x="1377731" y="428142"/>
                  </a:lnTo>
                  <a:lnTo>
                    <a:pt x="1394505" y="470757"/>
                  </a:lnTo>
                  <a:lnTo>
                    <a:pt x="1408468" y="514658"/>
                  </a:lnTo>
                  <a:lnTo>
                    <a:pt x="1419515" y="559741"/>
                  </a:lnTo>
                  <a:lnTo>
                    <a:pt x="1427537" y="605902"/>
                  </a:lnTo>
                  <a:lnTo>
                    <a:pt x="1432429" y="653036"/>
                  </a:lnTo>
                  <a:lnTo>
                    <a:pt x="1434083" y="701040"/>
                  </a:lnTo>
                  <a:lnTo>
                    <a:pt x="1432429" y="749043"/>
                  </a:lnTo>
                  <a:lnTo>
                    <a:pt x="1427537" y="796177"/>
                  </a:lnTo>
                  <a:lnTo>
                    <a:pt x="1419515" y="842338"/>
                  </a:lnTo>
                  <a:lnTo>
                    <a:pt x="1408468" y="887421"/>
                  </a:lnTo>
                  <a:lnTo>
                    <a:pt x="1394505" y="931322"/>
                  </a:lnTo>
                  <a:lnTo>
                    <a:pt x="1377731" y="973937"/>
                  </a:lnTo>
                  <a:lnTo>
                    <a:pt x="1358254" y="1015161"/>
                  </a:lnTo>
                  <a:lnTo>
                    <a:pt x="1336181" y="1054890"/>
                  </a:lnTo>
                  <a:lnTo>
                    <a:pt x="1311617" y="1093019"/>
                  </a:lnTo>
                  <a:lnTo>
                    <a:pt x="1284671" y="1129445"/>
                  </a:lnTo>
                  <a:lnTo>
                    <a:pt x="1255449" y="1164063"/>
                  </a:lnTo>
                  <a:lnTo>
                    <a:pt x="1224057" y="1196768"/>
                  </a:lnTo>
                  <a:lnTo>
                    <a:pt x="1190603" y="1227457"/>
                  </a:lnTo>
                  <a:lnTo>
                    <a:pt x="1155194" y="1256024"/>
                  </a:lnTo>
                  <a:lnTo>
                    <a:pt x="1117935" y="1282366"/>
                  </a:lnTo>
                  <a:lnTo>
                    <a:pt x="1078935" y="1306378"/>
                  </a:lnTo>
                  <a:lnTo>
                    <a:pt x="1038300" y="1327956"/>
                  </a:lnTo>
                  <a:lnTo>
                    <a:pt x="996136" y="1346995"/>
                  </a:lnTo>
                  <a:lnTo>
                    <a:pt x="952551" y="1363392"/>
                  </a:lnTo>
                  <a:lnTo>
                    <a:pt x="907651" y="1377041"/>
                  </a:lnTo>
                  <a:lnTo>
                    <a:pt x="861543" y="1387839"/>
                  </a:lnTo>
                  <a:lnTo>
                    <a:pt x="814335" y="1395681"/>
                  </a:lnTo>
                  <a:lnTo>
                    <a:pt x="766132" y="1400462"/>
                  </a:lnTo>
                  <a:lnTo>
                    <a:pt x="717042" y="1402080"/>
                  </a:lnTo>
                  <a:lnTo>
                    <a:pt x="667951" y="1400462"/>
                  </a:lnTo>
                  <a:lnTo>
                    <a:pt x="619748" y="1395681"/>
                  </a:lnTo>
                  <a:lnTo>
                    <a:pt x="572540" y="1387839"/>
                  </a:lnTo>
                  <a:lnTo>
                    <a:pt x="526432" y="1377041"/>
                  </a:lnTo>
                  <a:lnTo>
                    <a:pt x="481532" y="1363392"/>
                  </a:lnTo>
                  <a:lnTo>
                    <a:pt x="437947" y="1346995"/>
                  </a:lnTo>
                  <a:lnTo>
                    <a:pt x="395783" y="1327956"/>
                  </a:lnTo>
                  <a:lnTo>
                    <a:pt x="355148" y="1306378"/>
                  </a:lnTo>
                  <a:lnTo>
                    <a:pt x="316148" y="1282366"/>
                  </a:lnTo>
                  <a:lnTo>
                    <a:pt x="278889" y="1256024"/>
                  </a:lnTo>
                  <a:lnTo>
                    <a:pt x="243480" y="1227457"/>
                  </a:lnTo>
                  <a:lnTo>
                    <a:pt x="210026" y="1196768"/>
                  </a:lnTo>
                  <a:lnTo>
                    <a:pt x="178634" y="1164063"/>
                  </a:lnTo>
                  <a:lnTo>
                    <a:pt x="149412" y="1129445"/>
                  </a:lnTo>
                  <a:lnTo>
                    <a:pt x="122466" y="1093019"/>
                  </a:lnTo>
                  <a:lnTo>
                    <a:pt x="97902" y="1054890"/>
                  </a:lnTo>
                  <a:lnTo>
                    <a:pt x="75829" y="1015161"/>
                  </a:lnTo>
                  <a:lnTo>
                    <a:pt x="56352" y="973937"/>
                  </a:lnTo>
                  <a:lnTo>
                    <a:pt x="39578" y="931322"/>
                  </a:lnTo>
                  <a:lnTo>
                    <a:pt x="25615" y="887421"/>
                  </a:lnTo>
                  <a:lnTo>
                    <a:pt x="14568" y="842338"/>
                  </a:lnTo>
                  <a:lnTo>
                    <a:pt x="6546" y="796177"/>
                  </a:lnTo>
                  <a:lnTo>
                    <a:pt x="1654" y="749043"/>
                  </a:lnTo>
                  <a:lnTo>
                    <a:pt x="0" y="70104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9D04A7B4-2267-12B5-2E00-BDC812F67F4B}"/>
                </a:ext>
              </a:extLst>
            </p:cNvPr>
            <p:cNvSpPr/>
            <p:nvPr/>
          </p:nvSpPr>
          <p:spPr>
            <a:xfrm>
              <a:off x="1632966" y="2774442"/>
              <a:ext cx="710565" cy="0"/>
            </a:xfrm>
            <a:custGeom>
              <a:avLst/>
              <a:gdLst/>
              <a:ahLst/>
              <a:cxnLst/>
              <a:rect l="l" t="t" r="r" b="b"/>
              <a:pathLst>
                <a:path w="710564">
                  <a:moveTo>
                    <a:pt x="0" y="0"/>
                  </a:moveTo>
                  <a:lnTo>
                    <a:pt x="710183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DF475C65-559F-58B8-C6DC-658BF9916E6F}"/>
                </a:ext>
              </a:extLst>
            </p:cNvPr>
            <p:cNvSpPr/>
            <p:nvPr/>
          </p:nvSpPr>
          <p:spPr>
            <a:xfrm>
              <a:off x="1254074" y="1958467"/>
              <a:ext cx="918844" cy="811530"/>
            </a:xfrm>
            <a:custGeom>
              <a:avLst/>
              <a:gdLst/>
              <a:ahLst/>
              <a:cxnLst/>
              <a:rect l="l" t="t" r="r" b="b"/>
              <a:pathLst>
                <a:path w="918844" h="811530">
                  <a:moveTo>
                    <a:pt x="843641" y="762859"/>
                  </a:moveTo>
                  <a:lnTo>
                    <a:pt x="778433" y="774319"/>
                  </a:lnTo>
                  <a:lnTo>
                    <a:pt x="918387" y="811403"/>
                  </a:lnTo>
                  <a:lnTo>
                    <a:pt x="901520" y="769747"/>
                  </a:lnTo>
                  <a:lnTo>
                    <a:pt x="851458" y="769747"/>
                  </a:lnTo>
                  <a:lnTo>
                    <a:pt x="843641" y="762859"/>
                  </a:lnTo>
                  <a:close/>
                </a:path>
                <a:path w="918844" h="811530">
                  <a:moveTo>
                    <a:pt x="860085" y="759969"/>
                  </a:moveTo>
                  <a:lnTo>
                    <a:pt x="843641" y="762859"/>
                  </a:lnTo>
                  <a:lnTo>
                    <a:pt x="851458" y="769747"/>
                  </a:lnTo>
                  <a:lnTo>
                    <a:pt x="860085" y="759969"/>
                  </a:lnTo>
                  <a:close/>
                </a:path>
                <a:path w="918844" h="811530">
                  <a:moveTo>
                    <a:pt x="864031" y="677163"/>
                  </a:moveTo>
                  <a:lnTo>
                    <a:pt x="860877" y="743508"/>
                  </a:lnTo>
                  <a:lnTo>
                    <a:pt x="868603" y="750316"/>
                  </a:lnTo>
                  <a:lnTo>
                    <a:pt x="851458" y="769747"/>
                  </a:lnTo>
                  <a:lnTo>
                    <a:pt x="901520" y="769747"/>
                  </a:lnTo>
                  <a:lnTo>
                    <a:pt x="864031" y="677163"/>
                  </a:lnTo>
                  <a:close/>
                </a:path>
                <a:path w="918844" h="811530">
                  <a:moveTo>
                    <a:pt x="17068" y="0"/>
                  </a:moveTo>
                  <a:lnTo>
                    <a:pt x="0" y="19558"/>
                  </a:lnTo>
                  <a:lnTo>
                    <a:pt x="843641" y="762859"/>
                  </a:lnTo>
                  <a:lnTo>
                    <a:pt x="860085" y="759969"/>
                  </a:lnTo>
                  <a:lnTo>
                    <a:pt x="860877" y="743508"/>
                  </a:lnTo>
                  <a:lnTo>
                    <a:pt x="17068" y="0"/>
                  </a:lnTo>
                  <a:close/>
                </a:path>
                <a:path w="918844" h="811530">
                  <a:moveTo>
                    <a:pt x="860877" y="743508"/>
                  </a:moveTo>
                  <a:lnTo>
                    <a:pt x="860094" y="759969"/>
                  </a:lnTo>
                  <a:lnTo>
                    <a:pt x="868603" y="750316"/>
                  </a:lnTo>
                  <a:lnTo>
                    <a:pt x="860877" y="7435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2">
            <a:extLst>
              <a:ext uri="{FF2B5EF4-FFF2-40B4-BE49-F238E27FC236}">
                <a16:creationId xmlns:a16="http://schemas.microsoft.com/office/drawing/2014/main" id="{42645533-8735-C381-17B8-52E06B671A8D}"/>
              </a:ext>
            </a:extLst>
          </p:cNvPr>
          <p:cNvSpPr txBox="1"/>
          <p:nvPr/>
        </p:nvSpPr>
        <p:spPr>
          <a:xfrm>
            <a:off x="1974786" y="2266999"/>
            <a:ext cx="3924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spc="-25" dirty="0">
                <a:latin typeface="Times New Roman"/>
                <a:cs typeface="Times New Roman"/>
              </a:rPr>
              <a:t>H</a:t>
            </a:r>
            <a:r>
              <a:rPr sz="1350" spc="-37" baseline="-21604" dirty="0">
                <a:latin typeface="Times New Roman"/>
                <a:cs typeface="Times New Roman"/>
              </a:rPr>
              <a:t>2</a:t>
            </a:r>
            <a:r>
              <a:rPr sz="1400" spc="-25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91BFCB44-2964-1656-BF57-A33B52E65A49}"/>
              </a:ext>
            </a:extLst>
          </p:cNvPr>
          <p:cNvSpPr txBox="1"/>
          <p:nvPr/>
        </p:nvSpPr>
        <p:spPr>
          <a:xfrm>
            <a:off x="1682178" y="2931463"/>
            <a:ext cx="47180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>
              <a:lnSpc>
                <a:spcPts val="26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+</a:t>
            </a:r>
            <a:endParaRPr sz="2400">
              <a:latin typeface="Times New Roman"/>
              <a:cs typeface="Times New Roman"/>
            </a:endParaRPr>
          </a:p>
          <a:p>
            <a:pPr marL="38100">
              <a:lnSpc>
                <a:spcPts val="1400"/>
              </a:lnSpc>
            </a:pPr>
            <a:r>
              <a:rPr sz="1400" spc="-25" dirty="0">
                <a:latin typeface="Times New Roman"/>
                <a:cs typeface="Times New Roman"/>
              </a:rPr>
              <a:t>H</a:t>
            </a:r>
            <a:r>
              <a:rPr sz="1350" spc="-37" baseline="-21604" dirty="0">
                <a:latin typeface="Times New Roman"/>
                <a:cs typeface="Times New Roman"/>
              </a:rPr>
              <a:t>2</a:t>
            </a:r>
            <a:r>
              <a:rPr sz="1400" spc="-25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DFC1718D-85BF-38BC-9B6A-0B92368C9A4E}"/>
              </a:ext>
            </a:extLst>
          </p:cNvPr>
          <p:cNvSpPr txBox="1"/>
          <p:nvPr/>
        </p:nvSpPr>
        <p:spPr>
          <a:xfrm>
            <a:off x="2558859" y="3253281"/>
            <a:ext cx="197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imes New Roman"/>
                <a:cs typeface="Times New Roman"/>
              </a:rPr>
              <a:t>+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B17366A0-38A6-B3AC-E13B-7F5FCEFBB0FD}"/>
              </a:ext>
            </a:extLst>
          </p:cNvPr>
          <p:cNvSpPr txBox="1"/>
          <p:nvPr/>
        </p:nvSpPr>
        <p:spPr>
          <a:xfrm>
            <a:off x="2574480" y="2257220"/>
            <a:ext cx="596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aseline="-4629" dirty="0">
                <a:latin typeface="Times New Roman"/>
                <a:cs typeface="Times New Roman"/>
              </a:rPr>
              <a:t>+</a:t>
            </a:r>
            <a:r>
              <a:rPr sz="3600" spc="75" baseline="-4629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H</a:t>
            </a:r>
            <a:r>
              <a:rPr sz="1400" spc="110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0" name="object 38">
            <a:extLst>
              <a:ext uri="{FF2B5EF4-FFF2-40B4-BE49-F238E27FC236}">
                <a16:creationId xmlns:a16="http://schemas.microsoft.com/office/drawing/2014/main" id="{AE9CBCD2-FA98-32C8-8870-B10192A3DDEE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91103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CD45-D41B-FAA2-57F0-BD418773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Rayons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F485693-9E2F-FA51-8D11-F4F636E59A31}"/>
              </a:ext>
            </a:extLst>
          </p:cNvPr>
          <p:cNvSpPr txBox="1">
            <a:spLocks/>
          </p:cNvSpPr>
          <p:nvPr/>
        </p:nvSpPr>
        <p:spPr>
          <a:xfrm>
            <a:off x="2577938" y="1125116"/>
            <a:ext cx="8970670" cy="920750"/>
          </a:xfrm>
          <a:prstGeom prst="rect">
            <a:avLst/>
          </a:prstGeom>
        </p:spPr>
        <p:txBody>
          <a:bodyPr vert="horz" wrap="square" lIns="0" tIns="1549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544195">
              <a:lnSpc>
                <a:spcPct val="100000"/>
              </a:lnSpc>
              <a:spcBef>
                <a:spcPts val="95"/>
              </a:spcBef>
            </a:pPr>
            <a:r>
              <a:rPr lang="fr-FR"/>
              <a:t>Interpretation</a:t>
            </a:r>
            <a:r>
              <a:rPr lang="fr-FR" spc="-20"/>
              <a:t> </a:t>
            </a:r>
            <a:r>
              <a:rPr lang="fr-FR"/>
              <a:t>du</a:t>
            </a:r>
            <a:r>
              <a:rPr lang="fr-FR" spc="-50"/>
              <a:t> </a:t>
            </a:r>
            <a:r>
              <a:rPr lang="fr-FR"/>
              <a:t>Rg</a:t>
            </a:r>
            <a:r>
              <a:rPr lang="fr-FR" spc="-60"/>
              <a:t> </a:t>
            </a:r>
            <a:r>
              <a:rPr lang="fr-FR"/>
              <a:t>(Rayon</a:t>
            </a:r>
            <a:r>
              <a:rPr lang="fr-FR" spc="-35"/>
              <a:t> </a:t>
            </a:r>
            <a:r>
              <a:rPr lang="fr-FR"/>
              <a:t>de</a:t>
            </a:r>
            <a:r>
              <a:rPr lang="fr-FR" spc="-60"/>
              <a:t> </a:t>
            </a:r>
            <a:r>
              <a:rPr lang="fr-FR" spc="-10"/>
              <a:t>Gyration)</a:t>
            </a:r>
          </a:p>
          <a:p>
            <a:pPr marL="544195">
              <a:lnSpc>
                <a:spcPct val="100000"/>
              </a:lnSpc>
              <a:spcBef>
                <a:spcPts val="55"/>
              </a:spcBef>
            </a:pPr>
            <a:r>
              <a:rPr lang="fr-FR" sz="2000"/>
              <a:t>(=</a:t>
            </a:r>
            <a:r>
              <a:rPr lang="fr-FR" sz="2000" spc="-20"/>
              <a:t> </a:t>
            </a:r>
            <a:r>
              <a:rPr lang="fr-FR" sz="2000"/>
              <a:t>Root</a:t>
            </a:r>
            <a:r>
              <a:rPr lang="fr-FR" sz="2000" spc="-30"/>
              <a:t> </a:t>
            </a:r>
            <a:r>
              <a:rPr lang="fr-FR" sz="2000"/>
              <a:t>Mean</a:t>
            </a:r>
            <a:r>
              <a:rPr lang="fr-FR" sz="2000" spc="-25"/>
              <a:t> </a:t>
            </a:r>
            <a:r>
              <a:rPr lang="fr-FR" sz="2000"/>
              <a:t>Square</a:t>
            </a:r>
            <a:r>
              <a:rPr lang="fr-FR" sz="2000" spc="-20"/>
              <a:t> </a:t>
            </a:r>
            <a:r>
              <a:rPr lang="fr-FR" sz="2000"/>
              <a:t>Radius</a:t>
            </a:r>
            <a:r>
              <a:rPr lang="fr-FR" sz="2000" spc="-30"/>
              <a:t> </a:t>
            </a:r>
            <a:r>
              <a:rPr lang="fr-FR" sz="2000" spc="-10"/>
              <a:t>(RMS))</a:t>
            </a:r>
            <a:endParaRPr lang="fr-FR" sz="200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16856F8-D895-8F56-4603-63961DF98413}"/>
              </a:ext>
            </a:extLst>
          </p:cNvPr>
          <p:cNvSpPr txBox="1"/>
          <p:nvPr/>
        </p:nvSpPr>
        <p:spPr>
          <a:xfrm>
            <a:off x="3723894" y="2084070"/>
            <a:ext cx="1858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Sphère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creuse: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E5835F4-3779-BDD2-8823-A52B2B882F55}"/>
              </a:ext>
            </a:extLst>
          </p:cNvPr>
          <p:cNvSpPr txBox="1"/>
          <p:nvPr/>
        </p:nvSpPr>
        <p:spPr>
          <a:xfrm>
            <a:off x="2248026" y="5205729"/>
            <a:ext cx="1808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Sphère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pleine: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4217F67-5A4F-1BC2-A566-1BDEC1E3B33D}"/>
              </a:ext>
            </a:extLst>
          </p:cNvPr>
          <p:cNvSpPr/>
          <p:nvPr/>
        </p:nvSpPr>
        <p:spPr>
          <a:xfrm>
            <a:off x="5743641" y="2149846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30">
                <a:moveTo>
                  <a:pt x="72536" y="0"/>
                </a:moveTo>
                <a:lnTo>
                  <a:pt x="0" y="209001"/>
                </a:lnTo>
              </a:path>
              <a:path w="73025" h="417830">
                <a:moveTo>
                  <a:pt x="0" y="209001"/>
                </a:moveTo>
                <a:lnTo>
                  <a:pt x="72536" y="417683"/>
                </a:lnTo>
              </a:path>
            </a:pathLst>
          </a:custGeom>
          <a:ln w="6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5B1B1AB-E3BC-5416-57F6-9AB933E5D30E}"/>
              </a:ext>
            </a:extLst>
          </p:cNvPr>
          <p:cNvSpPr/>
          <p:nvPr/>
        </p:nvSpPr>
        <p:spPr>
          <a:xfrm>
            <a:off x="6125940" y="2149846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30">
                <a:moveTo>
                  <a:pt x="0" y="0"/>
                </a:moveTo>
                <a:lnTo>
                  <a:pt x="72524" y="209001"/>
                </a:lnTo>
              </a:path>
              <a:path w="73025" h="417830">
                <a:moveTo>
                  <a:pt x="72524" y="209001"/>
                </a:moveTo>
                <a:lnTo>
                  <a:pt x="0" y="417683"/>
                </a:lnTo>
              </a:path>
            </a:pathLst>
          </a:custGeom>
          <a:ln w="6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68A531D-5856-0908-321F-C6D222A198B5}"/>
              </a:ext>
            </a:extLst>
          </p:cNvPr>
          <p:cNvSpPr txBox="1"/>
          <p:nvPr/>
        </p:nvSpPr>
        <p:spPr>
          <a:xfrm>
            <a:off x="6244742" y="2117812"/>
            <a:ext cx="579120" cy="39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latin typeface="Symbol"/>
                <a:cs typeface="Symbol"/>
              </a:rPr>
              <a:t>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i="1" spc="55" dirty="0">
                <a:latin typeface="Times New Roman"/>
                <a:cs typeface="Times New Roman"/>
              </a:rPr>
              <a:t>a</a:t>
            </a:r>
            <a:r>
              <a:rPr sz="2100" spc="82" baseline="41666" dirty="0">
                <a:latin typeface="Times New Roman"/>
                <a:cs typeface="Times New Roman"/>
              </a:rPr>
              <a:t>2</a:t>
            </a:r>
            <a:endParaRPr sz="2100" baseline="41666">
              <a:latin typeface="Times New Roman"/>
              <a:cs typeface="Times New Roman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E78F60ED-9177-D612-50C8-C1BF5782AB90}"/>
              </a:ext>
            </a:extLst>
          </p:cNvPr>
          <p:cNvSpPr txBox="1"/>
          <p:nvPr/>
        </p:nvSpPr>
        <p:spPr>
          <a:xfrm>
            <a:off x="5800803" y="1981360"/>
            <a:ext cx="315595" cy="39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600" i="1" baseline="-24305" dirty="0">
                <a:latin typeface="Times New Roman"/>
                <a:cs typeface="Times New Roman"/>
              </a:rPr>
              <a:t>r</a:t>
            </a:r>
            <a:r>
              <a:rPr sz="3600" i="1" spc="-540" baseline="-24305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A8537DBE-431A-B964-D79D-2375FC3A755B}"/>
              </a:ext>
            </a:extLst>
          </p:cNvPr>
          <p:cNvSpPr txBox="1"/>
          <p:nvPr/>
        </p:nvSpPr>
        <p:spPr>
          <a:xfrm>
            <a:off x="5928933" y="2320223"/>
            <a:ext cx="11493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i="1" spc="-50" dirty="0">
                <a:latin typeface="Times New Roman"/>
                <a:cs typeface="Times New Roman"/>
              </a:rPr>
              <a:t>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1AA41C2F-F5EF-EB4D-F36A-CD9310FA44FD}"/>
              </a:ext>
            </a:extLst>
          </p:cNvPr>
          <p:cNvSpPr/>
          <p:nvPr/>
        </p:nvSpPr>
        <p:spPr>
          <a:xfrm>
            <a:off x="4131274" y="5223859"/>
            <a:ext cx="72390" cy="419100"/>
          </a:xfrm>
          <a:custGeom>
            <a:avLst/>
            <a:gdLst/>
            <a:ahLst/>
            <a:cxnLst/>
            <a:rect l="l" t="t" r="r" b="b"/>
            <a:pathLst>
              <a:path w="72389" h="419100">
                <a:moveTo>
                  <a:pt x="72289" y="0"/>
                </a:moveTo>
                <a:lnTo>
                  <a:pt x="0" y="209660"/>
                </a:lnTo>
              </a:path>
              <a:path w="72389" h="419100">
                <a:moveTo>
                  <a:pt x="0" y="209660"/>
                </a:moveTo>
                <a:lnTo>
                  <a:pt x="72289" y="418999"/>
                </a:lnTo>
              </a:path>
            </a:pathLst>
          </a:custGeom>
          <a:ln w="6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AD51399D-C704-CE27-A41A-3632E0550559}"/>
              </a:ext>
            </a:extLst>
          </p:cNvPr>
          <p:cNvSpPr/>
          <p:nvPr/>
        </p:nvSpPr>
        <p:spPr>
          <a:xfrm>
            <a:off x="4512973" y="5223859"/>
            <a:ext cx="72390" cy="419100"/>
          </a:xfrm>
          <a:custGeom>
            <a:avLst/>
            <a:gdLst/>
            <a:ahLst/>
            <a:cxnLst/>
            <a:rect l="l" t="t" r="r" b="b"/>
            <a:pathLst>
              <a:path w="72389" h="419100">
                <a:moveTo>
                  <a:pt x="0" y="0"/>
                </a:moveTo>
                <a:lnTo>
                  <a:pt x="72300" y="209660"/>
                </a:lnTo>
              </a:path>
              <a:path w="72389" h="419100">
                <a:moveTo>
                  <a:pt x="72300" y="209660"/>
                </a:moveTo>
                <a:lnTo>
                  <a:pt x="0" y="418999"/>
                </a:lnTo>
              </a:path>
            </a:pathLst>
          </a:custGeom>
          <a:ln w="6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E4874193-ADDE-C862-517E-8966F1F36436}"/>
              </a:ext>
            </a:extLst>
          </p:cNvPr>
          <p:cNvSpPr txBox="1"/>
          <p:nvPr/>
        </p:nvSpPr>
        <p:spPr>
          <a:xfrm>
            <a:off x="4904417" y="5397601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0FAA1393-A743-2B3A-D1FD-D6A5628E40D1}"/>
              </a:ext>
            </a:extLst>
          </p:cNvPr>
          <p:cNvSpPr txBox="1"/>
          <p:nvPr/>
        </p:nvSpPr>
        <p:spPr>
          <a:xfrm>
            <a:off x="4188210" y="5054882"/>
            <a:ext cx="315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r</a:t>
            </a:r>
            <a:r>
              <a:rPr sz="3600" i="1" spc="-540" baseline="-25462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1ADE4E9-EDC2-EC32-93D3-804C2C7911A5}"/>
              </a:ext>
            </a:extLst>
          </p:cNvPr>
          <p:cNvSpPr txBox="1"/>
          <p:nvPr/>
        </p:nvSpPr>
        <p:spPr>
          <a:xfrm>
            <a:off x="4316128" y="5394814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Times New Roman"/>
                <a:cs typeface="Times New Roman"/>
              </a:rPr>
              <a:t>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F9AF4B87-B293-108D-30BD-C4D9C9B86803}"/>
              </a:ext>
            </a:extLst>
          </p:cNvPr>
          <p:cNvSpPr txBox="1"/>
          <p:nvPr/>
        </p:nvSpPr>
        <p:spPr>
          <a:xfrm>
            <a:off x="4631299" y="5191764"/>
            <a:ext cx="7258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Symbol"/>
                <a:cs typeface="Symbol"/>
              </a:rPr>
              <a:t>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100" u="sng" baseline="2976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sz="2100" spc="37" baseline="29761" dirty="0">
                <a:latin typeface="Times New Roman"/>
                <a:cs typeface="Times New Roman"/>
              </a:rPr>
              <a:t> </a:t>
            </a:r>
            <a:r>
              <a:rPr sz="2400" i="1" spc="50" dirty="0">
                <a:latin typeface="Times New Roman"/>
                <a:cs typeface="Times New Roman"/>
              </a:rPr>
              <a:t>a</a:t>
            </a:r>
            <a:r>
              <a:rPr sz="2100" spc="75" baseline="43650" dirty="0">
                <a:latin typeface="Times New Roman"/>
                <a:cs typeface="Times New Roman"/>
              </a:rPr>
              <a:t>2</a:t>
            </a:r>
            <a:endParaRPr sz="2100" baseline="43650">
              <a:latin typeface="Times New Roman"/>
              <a:cs typeface="Times New Roman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AD52CC23-93F1-9414-BE01-52199ADC6C63}"/>
              </a:ext>
            </a:extLst>
          </p:cNvPr>
          <p:cNvSpPr/>
          <p:nvPr/>
        </p:nvSpPr>
        <p:spPr>
          <a:xfrm>
            <a:off x="3750072" y="3537760"/>
            <a:ext cx="72390" cy="419100"/>
          </a:xfrm>
          <a:custGeom>
            <a:avLst/>
            <a:gdLst/>
            <a:ahLst/>
            <a:cxnLst/>
            <a:rect l="l" t="t" r="r" b="b"/>
            <a:pathLst>
              <a:path w="72389" h="419100">
                <a:moveTo>
                  <a:pt x="72256" y="0"/>
                </a:moveTo>
                <a:lnTo>
                  <a:pt x="0" y="209495"/>
                </a:lnTo>
              </a:path>
              <a:path w="72389" h="419100">
                <a:moveTo>
                  <a:pt x="0" y="209495"/>
                </a:moveTo>
                <a:lnTo>
                  <a:pt x="72256" y="418688"/>
                </a:lnTo>
              </a:path>
            </a:pathLst>
          </a:custGeom>
          <a:ln w="6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AF61EBF9-B22E-2DC0-2391-0FB7188CC234}"/>
              </a:ext>
            </a:extLst>
          </p:cNvPr>
          <p:cNvSpPr/>
          <p:nvPr/>
        </p:nvSpPr>
        <p:spPr>
          <a:xfrm>
            <a:off x="4131053" y="3537760"/>
            <a:ext cx="72390" cy="419100"/>
          </a:xfrm>
          <a:custGeom>
            <a:avLst/>
            <a:gdLst/>
            <a:ahLst/>
            <a:cxnLst/>
            <a:rect l="l" t="t" r="r" b="b"/>
            <a:pathLst>
              <a:path w="72389" h="419100">
                <a:moveTo>
                  <a:pt x="0" y="0"/>
                </a:moveTo>
                <a:lnTo>
                  <a:pt x="72263" y="209495"/>
                </a:lnTo>
              </a:path>
              <a:path w="72389" h="419100">
                <a:moveTo>
                  <a:pt x="72263" y="209495"/>
                </a:moveTo>
                <a:lnTo>
                  <a:pt x="0" y="418688"/>
                </a:lnTo>
              </a:path>
            </a:pathLst>
          </a:custGeom>
          <a:ln w="6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2ED4B6DF-8768-412B-B669-758A4362F1BE}"/>
              </a:ext>
            </a:extLst>
          </p:cNvPr>
          <p:cNvSpPr/>
          <p:nvPr/>
        </p:nvSpPr>
        <p:spPr>
          <a:xfrm>
            <a:off x="4529879" y="3747255"/>
            <a:ext cx="922655" cy="0"/>
          </a:xfrm>
          <a:custGeom>
            <a:avLst/>
            <a:gdLst/>
            <a:ahLst/>
            <a:cxnLst/>
            <a:rect l="l" t="t" r="r" b="b"/>
            <a:pathLst>
              <a:path w="922654">
                <a:moveTo>
                  <a:pt x="0" y="0"/>
                </a:moveTo>
                <a:lnTo>
                  <a:pt x="922077" y="0"/>
                </a:lnTo>
              </a:path>
            </a:pathLst>
          </a:custGeom>
          <a:ln w="62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6AA3F5F8-98E1-941A-C736-2858959FC59F}"/>
              </a:ext>
            </a:extLst>
          </p:cNvPr>
          <p:cNvSpPr txBox="1"/>
          <p:nvPr/>
        </p:nvSpPr>
        <p:spPr>
          <a:xfrm>
            <a:off x="4833097" y="3738715"/>
            <a:ext cx="2813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0" dirty="0">
                <a:latin typeface="Times New Roman"/>
                <a:cs typeface="Times New Roman"/>
              </a:rPr>
              <a:t>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DE0B0151-2D52-7B3D-6600-0E1C1506C3A2}"/>
              </a:ext>
            </a:extLst>
          </p:cNvPr>
          <p:cNvSpPr txBox="1"/>
          <p:nvPr/>
        </p:nvSpPr>
        <p:spPr>
          <a:xfrm>
            <a:off x="4884716" y="3283036"/>
            <a:ext cx="5010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065" algn="l"/>
              </a:tabLst>
            </a:pPr>
            <a:r>
              <a:rPr sz="2400" i="1" spc="-50" dirty="0">
                <a:latin typeface="Times New Roman"/>
                <a:cs typeface="Times New Roman"/>
              </a:rPr>
              <a:t>r</a:t>
            </a:r>
            <a:r>
              <a:rPr sz="2400" i="1" dirty="0">
                <a:latin typeface="Times New Roman"/>
                <a:cs typeface="Times New Roman"/>
              </a:rPr>
              <a:t>	</a:t>
            </a:r>
            <a:r>
              <a:rPr sz="2400" i="1" spc="-50" dirty="0">
                <a:latin typeface="Times New Roman"/>
                <a:cs typeface="Times New Roman"/>
              </a:rPr>
              <a:t>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1">
            <a:extLst>
              <a:ext uri="{FF2B5EF4-FFF2-40B4-BE49-F238E27FC236}">
                <a16:creationId xmlns:a16="http://schemas.microsoft.com/office/drawing/2014/main" id="{94C0539B-DF39-C4F4-7A13-384181AA8815}"/>
              </a:ext>
            </a:extLst>
          </p:cNvPr>
          <p:cNvSpPr txBox="1"/>
          <p:nvPr/>
        </p:nvSpPr>
        <p:spPr>
          <a:xfrm>
            <a:off x="4522805" y="3206627"/>
            <a:ext cx="9036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0105" algn="l"/>
              </a:tabLst>
            </a:pPr>
            <a:r>
              <a:rPr sz="3600" dirty="0">
                <a:latin typeface="Symbol"/>
                <a:cs typeface="Symbol"/>
              </a:rPr>
              <a:t></a:t>
            </a:r>
            <a:r>
              <a:rPr sz="3600" spc="65" dirty="0">
                <a:latin typeface="Times New Roman"/>
                <a:cs typeface="Times New Roman"/>
              </a:rPr>
              <a:t> </a:t>
            </a:r>
            <a:r>
              <a:rPr sz="1400" i="1" spc="-50" dirty="0">
                <a:latin typeface="Times New Roman"/>
                <a:cs typeface="Times New Roman"/>
              </a:rPr>
              <a:t>i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i="1" spc="-50" dirty="0">
                <a:latin typeface="Times New Roman"/>
                <a:cs typeface="Times New Roman"/>
              </a:rPr>
              <a:t>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B56261A3-1EBE-97DD-DE01-44A3C7B23EDF}"/>
              </a:ext>
            </a:extLst>
          </p:cNvPr>
          <p:cNvSpPr txBox="1"/>
          <p:nvPr/>
        </p:nvSpPr>
        <p:spPr>
          <a:xfrm>
            <a:off x="3934749" y="3708784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Times New Roman"/>
                <a:cs typeface="Times New Roman"/>
              </a:rPr>
              <a:t>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FEFA8E1A-0180-E0B2-9BA9-4F12C5085FB2}"/>
              </a:ext>
            </a:extLst>
          </p:cNvPr>
          <p:cNvSpPr txBox="1"/>
          <p:nvPr/>
        </p:nvSpPr>
        <p:spPr>
          <a:xfrm>
            <a:off x="3806750" y="3368820"/>
            <a:ext cx="315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i="1" baseline="-25462" dirty="0">
                <a:latin typeface="Times New Roman"/>
                <a:cs typeface="Times New Roman"/>
              </a:rPr>
              <a:t>r</a:t>
            </a:r>
            <a:r>
              <a:rPr sz="3600" i="1" spc="-547" baseline="-25462" dirty="0">
                <a:latin typeface="Times New Roman"/>
                <a:cs typeface="Times New Roman"/>
              </a:rPr>
              <a:t> </a:t>
            </a: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2BBD2D55-4AA9-B9BB-6013-074B3DA9FEFC}"/>
              </a:ext>
            </a:extLst>
          </p:cNvPr>
          <p:cNvSpPr txBox="1"/>
          <p:nvPr/>
        </p:nvSpPr>
        <p:spPr>
          <a:xfrm>
            <a:off x="4274448" y="3505593"/>
            <a:ext cx="1936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020A2169-F9D3-BDCF-3D85-4D48D6B352AB}"/>
              </a:ext>
            </a:extLst>
          </p:cNvPr>
          <p:cNvSpPr txBox="1"/>
          <p:nvPr/>
        </p:nvSpPr>
        <p:spPr>
          <a:xfrm>
            <a:off x="5034198" y="3273309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0" name="object 26">
            <a:extLst>
              <a:ext uri="{FF2B5EF4-FFF2-40B4-BE49-F238E27FC236}">
                <a16:creationId xmlns:a16="http://schemas.microsoft.com/office/drawing/2014/main" id="{4AD47848-0C24-0115-C9D5-B0B761F992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1364" y="4250435"/>
            <a:ext cx="2103119" cy="2103120"/>
          </a:xfrm>
          <a:prstGeom prst="rect">
            <a:avLst/>
          </a:prstGeom>
        </p:spPr>
      </p:pic>
      <p:pic>
        <p:nvPicPr>
          <p:cNvPr id="31" name="object 27">
            <a:extLst>
              <a:ext uri="{FF2B5EF4-FFF2-40B4-BE49-F238E27FC236}">
                <a16:creationId xmlns:a16="http://schemas.microsoft.com/office/drawing/2014/main" id="{C31ED355-928D-799B-245E-1F54BAB9852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436" y="1490472"/>
            <a:ext cx="2103120" cy="2103119"/>
          </a:xfrm>
          <a:prstGeom prst="rect">
            <a:avLst/>
          </a:prstGeom>
        </p:spPr>
      </p:pic>
      <p:sp>
        <p:nvSpPr>
          <p:cNvPr id="32" name="object 38">
            <a:extLst>
              <a:ext uri="{FF2B5EF4-FFF2-40B4-BE49-F238E27FC236}">
                <a16:creationId xmlns:a16="http://schemas.microsoft.com/office/drawing/2014/main" id="{9DB00EF8-2097-FCAF-F21F-9758A4D8ABBB}"/>
              </a:ext>
            </a:extLst>
          </p:cNvPr>
          <p:cNvSpPr txBox="1"/>
          <p:nvPr/>
        </p:nvSpPr>
        <p:spPr>
          <a:xfrm>
            <a:off x="8095384" y="1915768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26664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C945-896C-E96A-E32B-71B9A3FE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56" y="441629"/>
            <a:ext cx="7886701" cy="883231"/>
          </a:xfrm>
        </p:spPr>
        <p:txBody>
          <a:bodyPr/>
          <a:lstStyle/>
          <a:p>
            <a:r>
              <a:rPr lang="fr-FR" dirty="0"/>
              <a:t>Rh et </a:t>
            </a:r>
            <a:r>
              <a:rPr lang="fr-FR" dirty="0" err="1"/>
              <a:t>Rg</a:t>
            </a:r>
            <a:r>
              <a:rPr lang="fr-FR" dirty="0"/>
              <a:t> : Conformation des molécules</a:t>
            </a:r>
            <a:br>
              <a:rPr lang="fr-FR" dirty="0"/>
            </a:br>
            <a:endParaRPr lang="en-US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92E14D0F-A15D-D370-9BE7-61A875825E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196" y="1710657"/>
            <a:ext cx="2324100" cy="3281172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938E66E6-A71C-BD19-8507-341AB6D16512}"/>
              </a:ext>
            </a:extLst>
          </p:cNvPr>
          <p:cNvSpPr/>
          <p:nvPr/>
        </p:nvSpPr>
        <p:spPr>
          <a:xfrm>
            <a:off x="6487693" y="5506987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370" y="0"/>
                </a:lnTo>
              </a:path>
            </a:pathLst>
          </a:custGeom>
          <a:ln w="184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9482F06-D4E8-7ADE-9CD5-FF34B999AADE}"/>
              </a:ext>
            </a:extLst>
          </p:cNvPr>
          <p:cNvSpPr txBox="1"/>
          <p:nvPr/>
        </p:nvSpPr>
        <p:spPr>
          <a:xfrm>
            <a:off x="7060055" y="5167744"/>
            <a:ext cx="998219" cy="547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spc="315" dirty="0">
                <a:latin typeface="Symbol"/>
                <a:cs typeface="Symbol"/>
              </a:rPr>
              <a:t></a:t>
            </a:r>
            <a:r>
              <a:rPr sz="3400" spc="-375" dirty="0">
                <a:latin typeface="Times New Roman"/>
                <a:cs typeface="Times New Roman"/>
              </a:rPr>
              <a:t> </a:t>
            </a:r>
            <a:r>
              <a:rPr sz="3400" spc="210" dirty="0">
                <a:latin typeface="Times New Roman"/>
                <a:cs typeface="Times New Roman"/>
              </a:rPr>
              <a:t>1.4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BB575D9-4F33-1100-87FD-D1A3B23350B2}"/>
              </a:ext>
            </a:extLst>
          </p:cNvPr>
          <p:cNvSpPr txBox="1"/>
          <p:nvPr/>
        </p:nvSpPr>
        <p:spPr>
          <a:xfrm>
            <a:off x="6678547" y="5131172"/>
            <a:ext cx="17399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110" dirty="0">
                <a:latin typeface="Times New Roman"/>
                <a:cs typeface="Times New Roman"/>
              </a:rPr>
              <a:t>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827E823-83F7-0E5C-AF45-2892D0879C76}"/>
              </a:ext>
            </a:extLst>
          </p:cNvPr>
          <p:cNvSpPr txBox="1"/>
          <p:nvPr/>
        </p:nvSpPr>
        <p:spPr>
          <a:xfrm>
            <a:off x="6498923" y="5506709"/>
            <a:ext cx="381635" cy="547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3400" i="1" spc="-25" dirty="0">
                <a:latin typeface="Times New Roman"/>
                <a:cs typeface="Times New Roman"/>
              </a:rPr>
              <a:t>r</a:t>
            </a:r>
            <a:r>
              <a:rPr sz="3000" i="1" spc="-37" baseline="-23611" dirty="0">
                <a:latin typeface="Times New Roman"/>
                <a:cs typeface="Times New Roman"/>
              </a:rPr>
              <a:t>h</a:t>
            </a:r>
            <a:endParaRPr sz="3000" baseline="-23611">
              <a:latin typeface="Times New Roman"/>
              <a:cs typeface="Times New Roman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8460A80E-7DD7-3CEC-E453-B005A26053CD}"/>
              </a:ext>
            </a:extLst>
          </p:cNvPr>
          <p:cNvSpPr txBox="1"/>
          <p:nvPr/>
        </p:nvSpPr>
        <p:spPr>
          <a:xfrm>
            <a:off x="6508905" y="4841949"/>
            <a:ext cx="223520" cy="547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i="1" spc="175" dirty="0">
                <a:latin typeface="Times New Roman"/>
                <a:cs typeface="Times New Roman"/>
              </a:rPr>
              <a:t>r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6E0D65EB-6825-556F-A6D5-876EC351FB09}"/>
              </a:ext>
            </a:extLst>
          </p:cNvPr>
          <p:cNvSpPr txBox="1"/>
          <p:nvPr/>
        </p:nvSpPr>
        <p:spPr>
          <a:xfrm>
            <a:off x="5635924" y="5135927"/>
            <a:ext cx="739140" cy="585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50" spc="180" dirty="0">
                <a:latin typeface="Symbol"/>
                <a:cs typeface="Symbol"/>
              </a:rPr>
              <a:t></a:t>
            </a:r>
            <a:r>
              <a:rPr sz="3650" spc="315" dirty="0">
                <a:latin typeface="Times New Roman"/>
                <a:cs typeface="Times New Roman"/>
              </a:rPr>
              <a:t> </a:t>
            </a:r>
            <a:r>
              <a:rPr sz="3400" spc="265" dirty="0">
                <a:latin typeface="Symbol"/>
                <a:cs typeface="Symbol"/>
              </a:rPr>
              <a:t></a:t>
            </a:r>
            <a:endParaRPr sz="3400">
              <a:latin typeface="Symbol"/>
              <a:cs typeface="Symbol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8242E5CB-0994-6F48-F282-8834EB9CE445}"/>
              </a:ext>
            </a:extLst>
          </p:cNvPr>
          <p:cNvSpPr/>
          <p:nvPr/>
        </p:nvSpPr>
        <p:spPr>
          <a:xfrm>
            <a:off x="1917158" y="5029973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3797" y="0"/>
                </a:lnTo>
              </a:path>
            </a:pathLst>
          </a:custGeom>
          <a:ln w="17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3268D20B-BF4C-008E-5E37-FAD20985C59D}"/>
              </a:ext>
            </a:extLst>
          </p:cNvPr>
          <p:cNvSpPr txBox="1"/>
          <p:nvPr/>
        </p:nvSpPr>
        <p:spPr>
          <a:xfrm>
            <a:off x="2468030" y="4704497"/>
            <a:ext cx="1235075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50" spc="320" dirty="0">
                <a:latin typeface="Symbol"/>
                <a:cs typeface="Symbol"/>
              </a:rPr>
              <a:t></a:t>
            </a:r>
            <a:r>
              <a:rPr sz="3250" spc="10" dirty="0">
                <a:latin typeface="Times New Roman"/>
                <a:cs typeface="Times New Roman"/>
              </a:rPr>
              <a:t> </a:t>
            </a:r>
            <a:r>
              <a:rPr sz="3250" spc="190" dirty="0">
                <a:latin typeface="Times New Roman"/>
                <a:cs typeface="Times New Roman"/>
              </a:rPr>
              <a:t>0.77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05D8E92-459C-8079-13D9-AA55DE05B14D}"/>
              </a:ext>
            </a:extLst>
          </p:cNvPr>
          <p:cNvSpPr txBox="1"/>
          <p:nvPr/>
        </p:nvSpPr>
        <p:spPr>
          <a:xfrm>
            <a:off x="1926612" y="5029171"/>
            <a:ext cx="370840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250" i="1" spc="-25" dirty="0">
                <a:latin typeface="Times New Roman"/>
                <a:cs typeface="Times New Roman"/>
              </a:rPr>
              <a:t>r</a:t>
            </a:r>
            <a:r>
              <a:rPr sz="2850" i="1" spc="-37" baseline="-23391" dirty="0">
                <a:latin typeface="Times New Roman"/>
                <a:cs typeface="Times New Roman"/>
              </a:rPr>
              <a:t>h</a:t>
            </a:r>
            <a:endParaRPr sz="2850" baseline="-23391">
              <a:latin typeface="Times New Roman"/>
              <a:cs typeface="Times New Roman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2CE2A33A-D4B5-27EA-500E-D6385E69C3BE}"/>
              </a:ext>
            </a:extLst>
          </p:cNvPr>
          <p:cNvSpPr txBox="1"/>
          <p:nvPr/>
        </p:nvSpPr>
        <p:spPr>
          <a:xfrm>
            <a:off x="1070895" y="4673690"/>
            <a:ext cx="1223645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3500" spc="170" dirty="0">
                <a:latin typeface="Symbol"/>
                <a:cs typeface="Symbol"/>
              </a:rPr>
              <a:t></a:t>
            </a:r>
            <a:r>
              <a:rPr sz="3500" spc="305" dirty="0">
                <a:latin typeface="Times New Roman"/>
                <a:cs typeface="Times New Roman"/>
              </a:rPr>
              <a:t> </a:t>
            </a:r>
            <a:r>
              <a:rPr sz="3250" spc="320" dirty="0">
                <a:latin typeface="Symbol"/>
                <a:cs typeface="Symbol"/>
              </a:rPr>
              <a:t></a:t>
            </a:r>
            <a:r>
              <a:rPr sz="3250" spc="400" dirty="0">
                <a:latin typeface="Times New Roman"/>
                <a:cs typeface="Times New Roman"/>
              </a:rPr>
              <a:t> </a:t>
            </a:r>
            <a:r>
              <a:rPr sz="4875" i="1" spc="97" baseline="41880" dirty="0">
                <a:latin typeface="Times New Roman"/>
                <a:cs typeface="Times New Roman"/>
              </a:rPr>
              <a:t>r</a:t>
            </a:r>
            <a:r>
              <a:rPr sz="2850" i="1" spc="97" baseline="48245" dirty="0">
                <a:latin typeface="Times New Roman"/>
                <a:cs typeface="Times New Roman"/>
              </a:rPr>
              <a:t>g</a:t>
            </a:r>
            <a:endParaRPr sz="2850" baseline="48245">
              <a:latin typeface="Times New Roman"/>
              <a:cs typeface="Times New Roman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4534F568-DFFE-BAD8-3687-567D557CF45F}"/>
              </a:ext>
            </a:extLst>
          </p:cNvPr>
          <p:cNvSpPr txBox="1"/>
          <p:nvPr/>
        </p:nvSpPr>
        <p:spPr>
          <a:xfrm>
            <a:off x="154321" y="1404596"/>
            <a:ext cx="7745095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03240">
              <a:lnSpc>
                <a:spcPts val="2215"/>
              </a:lnSpc>
              <a:spcBef>
                <a:spcPts val="2275"/>
              </a:spcBef>
            </a:pPr>
            <a:r>
              <a:rPr sz="2000" dirty="0">
                <a:latin typeface="Arial MT"/>
                <a:cs typeface="Arial MT"/>
              </a:rPr>
              <a:t>3-arm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star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polymer</a:t>
            </a:r>
            <a:endParaRPr lang="fr-FR" sz="2000" dirty="0">
              <a:latin typeface="Arial MT"/>
              <a:cs typeface="Arial MT"/>
            </a:endParaRPr>
          </a:p>
          <a:p>
            <a:pPr marL="1383030">
              <a:lnSpc>
                <a:spcPts val="2215"/>
              </a:lnSpc>
            </a:pPr>
            <a:r>
              <a:rPr lang="fr-FR" sz="2000" dirty="0">
                <a:latin typeface="Arial MT"/>
                <a:cs typeface="Arial MT"/>
              </a:rPr>
              <a:t>Sphère</a:t>
            </a:r>
            <a:r>
              <a:rPr lang="fr-FR" sz="2000" spc="-50" dirty="0">
                <a:latin typeface="Arial MT"/>
                <a:cs typeface="Arial MT"/>
              </a:rPr>
              <a:t> </a:t>
            </a:r>
            <a:r>
              <a:rPr lang="fr-FR" sz="2000" spc="-10" dirty="0">
                <a:latin typeface="Arial MT"/>
                <a:cs typeface="Arial MT"/>
              </a:rPr>
              <a:t>pleine</a:t>
            </a:r>
            <a:endParaRPr lang="fr-FR" sz="2000" dirty="0">
              <a:latin typeface="Arial MT"/>
              <a:cs typeface="Arial MT"/>
            </a:endParaRPr>
          </a:p>
        </p:txBody>
      </p:sp>
      <p:pic>
        <p:nvPicPr>
          <p:cNvPr id="18" name="object 14">
            <a:extLst>
              <a:ext uri="{FF2B5EF4-FFF2-40B4-BE49-F238E27FC236}">
                <a16:creationId xmlns:a16="http://schemas.microsoft.com/office/drawing/2014/main" id="{930A61A3-FC9A-9E34-CEF7-08B8F9507F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331" y="2027649"/>
            <a:ext cx="3276600" cy="2252472"/>
          </a:xfrm>
          <a:prstGeom prst="rect">
            <a:avLst/>
          </a:prstGeom>
        </p:spPr>
      </p:pic>
      <p:sp>
        <p:nvSpPr>
          <p:cNvPr id="19" name="object 15">
            <a:extLst>
              <a:ext uri="{FF2B5EF4-FFF2-40B4-BE49-F238E27FC236}">
                <a16:creationId xmlns:a16="http://schemas.microsoft.com/office/drawing/2014/main" id="{7EBC0DA0-9B3F-CC3A-F7DA-DBC475419CBE}"/>
              </a:ext>
            </a:extLst>
          </p:cNvPr>
          <p:cNvSpPr txBox="1"/>
          <p:nvPr/>
        </p:nvSpPr>
        <p:spPr>
          <a:xfrm>
            <a:off x="546912" y="6107194"/>
            <a:ext cx="78911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 MT"/>
                <a:cs typeface="Arial MT"/>
              </a:rPr>
              <a:t>Rg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Rh: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informations</a:t>
            </a:r>
            <a:r>
              <a:rPr sz="1600" spc="-10" dirty="0">
                <a:latin typeface="Arial MT"/>
                <a:cs typeface="Arial MT"/>
              </a:rPr>
              <a:t> complémentaires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qui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permettent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d’en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savoir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plus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la </a:t>
            </a:r>
            <a:r>
              <a:rPr sz="1600" dirty="0">
                <a:latin typeface="Arial MT"/>
                <a:cs typeface="Arial MT"/>
              </a:rPr>
              <a:t>structure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la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molécule: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sphère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creuse,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sphère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compact,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pelotte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statistique,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branché…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0" name="object 38">
            <a:extLst>
              <a:ext uri="{FF2B5EF4-FFF2-40B4-BE49-F238E27FC236}">
                <a16:creationId xmlns:a16="http://schemas.microsoft.com/office/drawing/2014/main" id="{C54AE4EE-B43D-5C95-36ED-DA9D91BDE144}"/>
              </a:ext>
            </a:extLst>
          </p:cNvPr>
          <p:cNvSpPr txBox="1"/>
          <p:nvPr/>
        </p:nvSpPr>
        <p:spPr>
          <a:xfrm>
            <a:off x="8252560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61468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E6F1B09-84C8-B34D-A208-DCE6EF39439F}"/>
              </a:ext>
            </a:extLst>
          </p:cNvPr>
          <p:cNvGrpSpPr/>
          <p:nvPr/>
        </p:nvGrpSpPr>
        <p:grpSpPr>
          <a:xfrm>
            <a:off x="718459" y="1507534"/>
            <a:ext cx="8069558" cy="4059546"/>
            <a:chOff x="1377694" y="2664481"/>
            <a:chExt cx="5880101" cy="2902600"/>
          </a:xfrm>
        </p:grpSpPr>
        <p:sp>
          <p:nvSpPr>
            <p:cNvPr id="6" name="object 177">
              <a:extLst>
                <a:ext uri="{FF2B5EF4-FFF2-40B4-BE49-F238E27FC236}">
                  <a16:creationId xmlns:a16="http://schemas.microsoft.com/office/drawing/2014/main" id="{A33E7DE5-A62C-CEB0-00C5-C820C943D52A}"/>
                </a:ext>
              </a:extLst>
            </p:cNvPr>
            <p:cNvSpPr txBox="1"/>
            <p:nvPr/>
          </p:nvSpPr>
          <p:spPr>
            <a:xfrm>
              <a:off x="1444808" y="2760759"/>
              <a:ext cx="2886075" cy="17375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500" b="1" spc="-10" dirty="0">
                  <a:solidFill>
                    <a:srgbClr val="7030A0"/>
                  </a:solidFill>
                  <a:latin typeface="Arial"/>
                  <a:cs typeface="Arial"/>
                </a:rPr>
                <a:t>Fractionnement</a:t>
              </a:r>
              <a:r>
                <a:rPr sz="1500" b="1" spc="-15" dirty="0">
                  <a:solidFill>
                    <a:srgbClr val="7030A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7030A0"/>
                  </a:solidFill>
                  <a:latin typeface="Arial"/>
                  <a:cs typeface="Arial"/>
                </a:rPr>
                <a:t>de</a:t>
              </a:r>
              <a:r>
                <a:rPr sz="1500" b="1" spc="-20" dirty="0">
                  <a:solidFill>
                    <a:srgbClr val="7030A0"/>
                  </a:solidFill>
                  <a:latin typeface="Arial"/>
                  <a:cs typeface="Arial"/>
                </a:rPr>
                <a:t> </a:t>
              </a:r>
              <a:r>
                <a:rPr sz="1500" b="1" spc="-10" dirty="0">
                  <a:solidFill>
                    <a:srgbClr val="7030A0"/>
                  </a:solidFill>
                  <a:latin typeface="Arial"/>
                  <a:cs typeface="Arial"/>
                </a:rPr>
                <a:t>liposomes</a:t>
              </a:r>
              <a:endParaRPr sz="1500" dirty="0">
                <a:latin typeface="Arial"/>
                <a:cs typeface="Arial"/>
              </a:endParaRPr>
            </a:p>
          </p:txBody>
        </p:sp>
        <p:grpSp>
          <p:nvGrpSpPr>
            <p:cNvPr id="7" name="object 178">
              <a:extLst>
                <a:ext uri="{FF2B5EF4-FFF2-40B4-BE49-F238E27FC236}">
                  <a16:creationId xmlns:a16="http://schemas.microsoft.com/office/drawing/2014/main" id="{EE068535-2085-74ED-ED73-8D2972330770}"/>
                </a:ext>
              </a:extLst>
            </p:cNvPr>
            <p:cNvGrpSpPr/>
            <p:nvPr/>
          </p:nvGrpSpPr>
          <p:grpSpPr>
            <a:xfrm>
              <a:off x="1377694" y="3255046"/>
              <a:ext cx="3830320" cy="2312035"/>
              <a:chOff x="801623" y="6847332"/>
              <a:chExt cx="3830320" cy="2312035"/>
            </a:xfrm>
          </p:grpSpPr>
          <p:pic>
            <p:nvPicPr>
              <p:cNvPr id="8" name="object 179">
                <a:extLst>
                  <a:ext uri="{FF2B5EF4-FFF2-40B4-BE49-F238E27FC236}">
                    <a16:creationId xmlns:a16="http://schemas.microsoft.com/office/drawing/2014/main" id="{95FB8BCF-3413-963F-6680-90F48C6696A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01623" y="6863835"/>
                <a:ext cx="1821180" cy="2295405"/>
              </a:xfrm>
              <a:prstGeom prst="rect">
                <a:avLst/>
              </a:prstGeom>
            </p:spPr>
          </p:pic>
          <p:pic>
            <p:nvPicPr>
              <p:cNvPr id="9" name="object 180">
                <a:extLst>
                  <a:ext uri="{FF2B5EF4-FFF2-40B4-BE49-F238E27FC236}">
                    <a16:creationId xmlns:a16="http://schemas.microsoft.com/office/drawing/2014/main" id="{DAD76E64-4B3D-63C9-A5AF-5DD601CE6B5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784347" y="6847332"/>
                <a:ext cx="1847088" cy="2311908"/>
              </a:xfrm>
              <a:prstGeom prst="rect">
                <a:avLst/>
              </a:prstGeom>
            </p:spPr>
          </p:pic>
        </p:grpSp>
        <p:sp>
          <p:nvSpPr>
            <p:cNvPr id="10" name="object 181">
              <a:extLst>
                <a:ext uri="{FF2B5EF4-FFF2-40B4-BE49-F238E27FC236}">
                  <a16:creationId xmlns:a16="http://schemas.microsoft.com/office/drawing/2014/main" id="{52497581-A92A-A7E1-AB4D-A9C995E66868}"/>
                </a:ext>
              </a:extLst>
            </p:cNvPr>
            <p:cNvSpPr txBox="1"/>
            <p:nvPr/>
          </p:nvSpPr>
          <p:spPr>
            <a:xfrm>
              <a:off x="4631435" y="2664481"/>
              <a:ext cx="2626360" cy="540069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171450" indent="-171450">
                <a:lnSpc>
                  <a:spcPct val="100000"/>
                </a:lnSpc>
                <a:spcBef>
                  <a:spcPts val="290"/>
                </a:spcBef>
                <a:buClr>
                  <a:srgbClr val="44546A"/>
                </a:buClr>
                <a:buSzPct val="75000"/>
                <a:buFont typeface="Wingdings"/>
                <a:buChar char=""/>
                <a:tabLst>
                  <a:tab pos="171450" algn="l"/>
                </a:tabLst>
              </a:pPr>
              <a:r>
                <a:rPr sz="1500" spc="-10" dirty="0">
                  <a:latin typeface="Arial MT"/>
                  <a:cs typeface="Arial MT"/>
                </a:rPr>
                <a:t>Couplage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avec</a:t>
              </a:r>
              <a:r>
                <a:rPr sz="1500" spc="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MALS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:</a:t>
              </a:r>
              <a:r>
                <a:rPr sz="1500" spc="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conformation</a:t>
              </a:r>
              <a:endParaRPr sz="1500" dirty="0">
                <a:latin typeface="Arial MT"/>
                <a:cs typeface="Arial MT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190"/>
                </a:spcBef>
                <a:buClr>
                  <a:srgbClr val="44546A"/>
                </a:buClr>
                <a:buSzPct val="75000"/>
                <a:buFont typeface="Wingdings"/>
                <a:buChar char=""/>
                <a:tabLst>
                  <a:tab pos="171450" algn="l"/>
                </a:tabLst>
              </a:pPr>
              <a:r>
                <a:rPr sz="1500" b="1" spc="-10" dirty="0">
                  <a:solidFill>
                    <a:srgbClr val="FF3399"/>
                  </a:solidFill>
                  <a:latin typeface="Arial"/>
                  <a:cs typeface="Arial"/>
                </a:rPr>
                <a:t>Sphère</a:t>
              </a:r>
              <a:r>
                <a:rPr sz="1500" b="1" spc="-35" dirty="0">
                  <a:solidFill>
                    <a:srgbClr val="FF3399"/>
                  </a:solidFill>
                  <a:latin typeface="Arial"/>
                  <a:cs typeface="Arial"/>
                </a:rPr>
                <a:t> </a:t>
              </a:r>
              <a:r>
                <a:rPr sz="1500" b="1" spc="-10" dirty="0">
                  <a:solidFill>
                    <a:srgbClr val="FF3399"/>
                  </a:solidFill>
                  <a:latin typeface="Arial"/>
                  <a:cs typeface="Arial"/>
                </a:rPr>
                <a:t>creuse </a:t>
              </a:r>
              <a:r>
                <a:rPr sz="1500" dirty="0">
                  <a:latin typeface="Arial MT"/>
                  <a:cs typeface="Arial MT"/>
                </a:rPr>
                <a:t>vs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b="1" spc="-10" dirty="0">
                  <a:solidFill>
                    <a:srgbClr val="00B050"/>
                  </a:solidFill>
                  <a:latin typeface="Arial"/>
                  <a:cs typeface="Arial"/>
                </a:rPr>
                <a:t>sphère</a:t>
              </a:r>
              <a:r>
                <a:rPr sz="1500" b="1" spc="-20" dirty="0">
                  <a:solidFill>
                    <a:srgbClr val="00B05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B050"/>
                  </a:solidFill>
                  <a:latin typeface="Arial"/>
                  <a:cs typeface="Arial"/>
                </a:rPr>
                <a:t>pleine</a:t>
              </a:r>
              <a:r>
                <a:rPr sz="1500" b="1" spc="-30" dirty="0">
                  <a:solidFill>
                    <a:srgbClr val="00B05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B050"/>
                  </a:solidFill>
                  <a:latin typeface="Arial"/>
                  <a:cs typeface="Arial"/>
                </a:rPr>
                <a:t>(Rg/Rh</a:t>
              </a:r>
              <a:r>
                <a:rPr sz="1500" b="1" spc="-10" dirty="0">
                  <a:solidFill>
                    <a:srgbClr val="00B05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B050"/>
                  </a:solidFill>
                  <a:latin typeface="Arial"/>
                  <a:cs typeface="Arial"/>
                </a:rPr>
                <a:t>plus</a:t>
              </a:r>
              <a:r>
                <a:rPr sz="1500" b="1" spc="-5" dirty="0">
                  <a:solidFill>
                    <a:srgbClr val="00B050"/>
                  </a:solidFill>
                  <a:latin typeface="Arial"/>
                  <a:cs typeface="Arial"/>
                </a:rPr>
                <a:t> </a:t>
              </a:r>
              <a:r>
                <a:rPr sz="1500" b="1" spc="-10" dirty="0">
                  <a:solidFill>
                    <a:srgbClr val="00B050"/>
                  </a:solidFill>
                  <a:latin typeface="Arial"/>
                  <a:cs typeface="Arial"/>
                </a:rPr>
                <a:t>faible)</a:t>
              </a:r>
              <a:endParaRPr sz="1500" dirty="0">
                <a:latin typeface="Arial"/>
                <a:cs typeface="Arial"/>
              </a:endParaRPr>
            </a:p>
          </p:txBody>
        </p:sp>
        <p:pic>
          <p:nvPicPr>
            <p:cNvPr id="11" name="object 182">
              <a:extLst>
                <a:ext uri="{FF2B5EF4-FFF2-40B4-BE49-F238E27FC236}">
                  <a16:creationId xmlns:a16="http://schemas.microsoft.com/office/drawing/2014/main" id="{334C02AA-F1C1-7F03-446D-4A5EAFFCE9F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093" y="3596156"/>
              <a:ext cx="1530064" cy="1895957"/>
            </a:xfrm>
            <a:prstGeom prst="rect">
              <a:avLst/>
            </a:prstGeom>
          </p:spPr>
        </p:pic>
        <p:sp>
          <p:nvSpPr>
            <p:cNvPr id="12" name="object 183">
              <a:extLst>
                <a:ext uri="{FF2B5EF4-FFF2-40B4-BE49-F238E27FC236}">
                  <a16:creationId xmlns:a16="http://schemas.microsoft.com/office/drawing/2014/main" id="{05DD7A65-0551-C072-EBB6-58B33C35A776}"/>
                </a:ext>
              </a:extLst>
            </p:cNvPr>
            <p:cNvSpPr txBox="1"/>
            <p:nvPr/>
          </p:nvSpPr>
          <p:spPr>
            <a:xfrm>
              <a:off x="5544780" y="3262196"/>
              <a:ext cx="1639570" cy="3392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100"/>
                </a:spcBef>
              </a:pPr>
              <a:r>
                <a:rPr sz="1500" b="1" dirty="0">
                  <a:latin typeface="Arial"/>
                  <a:cs typeface="Arial"/>
                </a:rPr>
                <a:t>Facteur</a:t>
              </a:r>
              <a:r>
                <a:rPr sz="1500" b="1" spc="-25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de</a:t>
              </a:r>
              <a:r>
                <a:rPr sz="1500" b="1" spc="-20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structure</a:t>
              </a:r>
              <a:r>
                <a:rPr sz="1500" b="1" spc="-25" dirty="0">
                  <a:latin typeface="Arial"/>
                  <a:cs typeface="Arial"/>
                </a:rPr>
                <a:t> </a:t>
              </a:r>
              <a:r>
                <a:rPr sz="1500" dirty="0">
                  <a:latin typeface="Symbol"/>
                  <a:cs typeface="Symbol"/>
                </a:rPr>
                <a:t></a:t>
              </a:r>
              <a:r>
                <a:rPr sz="1500" spc="-15" dirty="0">
                  <a:latin typeface="Times New Roman"/>
                  <a:cs typeface="Times New Roman"/>
                </a:rPr>
                <a:t> </a:t>
              </a:r>
              <a:r>
                <a:rPr sz="1500" dirty="0">
                  <a:latin typeface="Symbol"/>
                  <a:cs typeface="Symbol"/>
                </a:rPr>
                <a:t></a:t>
              </a:r>
              <a:r>
                <a:rPr sz="1500" spc="-10" dirty="0">
                  <a:latin typeface="Times New Roman"/>
                  <a:cs typeface="Times New Roman"/>
                </a:rPr>
                <a:t> </a:t>
              </a:r>
              <a:r>
                <a:rPr sz="1500" spc="-20" dirty="0">
                  <a:latin typeface="Calibri Light"/>
                  <a:cs typeface="Calibri Light"/>
                </a:rPr>
                <a:t>R</a:t>
              </a:r>
              <a:r>
                <a:rPr sz="1500" spc="-30" baseline="-18518" dirty="0">
                  <a:latin typeface="Calibri Light"/>
                  <a:cs typeface="Calibri Light"/>
                </a:rPr>
                <a:t>G</a:t>
              </a:r>
              <a:r>
                <a:rPr sz="1500" spc="-20" dirty="0">
                  <a:latin typeface="Calibri Light"/>
                  <a:cs typeface="Calibri Light"/>
                </a:rPr>
                <a:t>/R</a:t>
              </a:r>
              <a:r>
                <a:rPr sz="1500" spc="-30" baseline="-18518" dirty="0">
                  <a:latin typeface="Calibri Light"/>
                  <a:cs typeface="Calibri Light"/>
                </a:rPr>
                <a:t>H</a:t>
              </a:r>
              <a:endParaRPr sz="1500" baseline="-18518">
                <a:latin typeface="Calibri Light"/>
                <a:cs typeface="Calibri Light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FEEBD2F-C386-A9E1-C805-4A02B91B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000"/>
            <a:ext cx="7886700" cy="882650"/>
          </a:xfrm>
        </p:spPr>
        <p:txBody>
          <a:bodyPr/>
          <a:lstStyle/>
          <a:p>
            <a:r>
              <a:rPr lang="fr-FR" dirty="0"/>
              <a:t>Rh et </a:t>
            </a:r>
            <a:r>
              <a:rPr lang="fr-FR" dirty="0" err="1"/>
              <a:t>Rg</a:t>
            </a:r>
            <a:r>
              <a:rPr lang="fr-FR" dirty="0"/>
              <a:t> : Conformation des molécules</a:t>
            </a:r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9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5975B17F-B35C-0C56-9C0F-2B7FD112FD87}"/>
              </a:ext>
            </a:extLst>
          </p:cNvPr>
          <p:cNvSpPr txBox="1">
            <a:spLocks/>
          </p:cNvSpPr>
          <p:nvPr/>
        </p:nvSpPr>
        <p:spPr>
          <a:xfrm>
            <a:off x="584276" y="380579"/>
            <a:ext cx="471233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400" spc="-10" dirty="0"/>
              <a:t>Conformation</a:t>
            </a:r>
            <a:endParaRPr lang="fr-FR" sz="2400" dirty="0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63BEB254-575A-D139-CD06-815DAEA64D09}"/>
              </a:ext>
            </a:extLst>
          </p:cNvPr>
          <p:cNvGrpSpPr/>
          <p:nvPr/>
        </p:nvGrpSpPr>
        <p:grpSpPr>
          <a:xfrm>
            <a:off x="1340485" y="2055011"/>
            <a:ext cx="6463030" cy="3681729"/>
            <a:chOff x="1278636" y="2515361"/>
            <a:chExt cx="6463030" cy="3681729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625AFA0-168D-957D-F9C3-F3F4269FD723}"/>
                </a:ext>
              </a:extLst>
            </p:cNvPr>
            <p:cNvSpPr/>
            <p:nvPr/>
          </p:nvSpPr>
          <p:spPr>
            <a:xfrm>
              <a:off x="1278636" y="2515361"/>
              <a:ext cx="6463030" cy="3681729"/>
            </a:xfrm>
            <a:custGeom>
              <a:avLst/>
              <a:gdLst/>
              <a:ahLst/>
              <a:cxnLst/>
              <a:rect l="l" t="t" r="r" b="b"/>
              <a:pathLst>
                <a:path w="6463030" h="3681729">
                  <a:moveTo>
                    <a:pt x="6462522" y="3642360"/>
                  </a:moveTo>
                  <a:lnTo>
                    <a:pt x="6419342" y="3629406"/>
                  </a:lnTo>
                  <a:lnTo>
                    <a:pt x="6332982" y="3603498"/>
                  </a:lnTo>
                  <a:lnTo>
                    <a:pt x="6367526" y="3629406"/>
                  </a:lnTo>
                  <a:lnTo>
                    <a:pt x="51816" y="3629406"/>
                  </a:lnTo>
                  <a:lnTo>
                    <a:pt x="51816" y="94996"/>
                  </a:lnTo>
                  <a:lnTo>
                    <a:pt x="77724" y="129540"/>
                  </a:lnTo>
                  <a:lnTo>
                    <a:pt x="62179" y="77724"/>
                  </a:lnTo>
                  <a:lnTo>
                    <a:pt x="38862" y="0"/>
                  </a:lnTo>
                  <a:lnTo>
                    <a:pt x="0" y="129540"/>
                  </a:lnTo>
                  <a:lnTo>
                    <a:pt x="25908" y="94996"/>
                  </a:lnTo>
                  <a:lnTo>
                    <a:pt x="25908" y="3642360"/>
                  </a:lnTo>
                  <a:lnTo>
                    <a:pt x="38862" y="3642372"/>
                  </a:lnTo>
                  <a:lnTo>
                    <a:pt x="38862" y="3655314"/>
                  </a:lnTo>
                  <a:lnTo>
                    <a:pt x="6367526" y="3655314"/>
                  </a:lnTo>
                  <a:lnTo>
                    <a:pt x="6332982" y="3681222"/>
                  </a:lnTo>
                  <a:lnTo>
                    <a:pt x="6419342" y="3655314"/>
                  </a:lnTo>
                  <a:lnTo>
                    <a:pt x="6462522" y="36423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9D249C93-D2C2-9D6F-70AB-790B2E1B2318}"/>
                </a:ext>
              </a:extLst>
            </p:cNvPr>
            <p:cNvSpPr/>
            <p:nvPr/>
          </p:nvSpPr>
          <p:spPr>
            <a:xfrm>
              <a:off x="1462278" y="2565653"/>
              <a:ext cx="3804285" cy="3481070"/>
            </a:xfrm>
            <a:custGeom>
              <a:avLst/>
              <a:gdLst/>
              <a:ahLst/>
              <a:cxnLst/>
              <a:rect l="l" t="t" r="r" b="b"/>
              <a:pathLst>
                <a:path w="3804285" h="3481070">
                  <a:moveTo>
                    <a:pt x="0" y="3480816"/>
                  </a:moveTo>
                  <a:lnTo>
                    <a:pt x="3803904" y="0"/>
                  </a:lnTo>
                </a:path>
              </a:pathLst>
            </a:custGeom>
            <a:ln w="25908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4FFAA47-EFEE-3E9A-682C-814B3D4C377B}"/>
                </a:ext>
              </a:extLst>
            </p:cNvPr>
            <p:cNvSpPr/>
            <p:nvPr/>
          </p:nvSpPr>
          <p:spPr>
            <a:xfrm>
              <a:off x="1472946" y="3822953"/>
              <a:ext cx="3775075" cy="1778635"/>
            </a:xfrm>
            <a:custGeom>
              <a:avLst/>
              <a:gdLst/>
              <a:ahLst/>
              <a:cxnLst/>
              <a:rect l="l" t="t" r="r" b="b"/>
              <a:pathLst>
                <a:path w="3775075" h="1778635">
                  <a:moveTo>
                    <a:pt x="0" y="1778508"/>
                  </a:moveTo>
                  <a:lnTo>
                    <a:pt x="3774948" y="0"/>
                  </a:lnTo>
                </a:path>
              </a:pathLst>
            </a:custGeom>
            <a:ln w="25908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D8C93E5C-B3AD-9F68-D121-6EB9F7C7F0E1}"/>
                </a:ext>
              </a:extLst>
            </p:cNvPr>
            <p:cNvSpPr/>
            <p:nvPr/>
          </p:nvSpPr>
          <p:spPr>
            <a:xfrm>
              <a:off x="1482090" y="4851654"/>
              <a:ext cx="3766185" cy="904240"/>
            </a:xfrm>
            <a:custGeom>
              <a:avLst/>
              <a:gdLst/>
              <a:ahLst/>
              <a:cxnLst/>
              <a:rect l="l" t="t" r="r" b="b"/>
              <a:pathLst>
                <a:path w="3766185" h="904239">
                  <a:moveTo>
                    <a:pt x="0" y="903732"/>
                  </a:moveTo>
                  <a:lnTo>
                    <a:pt x="3765804" y="0"/>
                  </a:lnTo>
                </a:path>
              </a:pathLst>
            </a:custGeom>
            <a:ln w="25908">
              <a:solidFill>
                <a:srgbClr val="00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8">
            <a:extLst>
              <a:ext uri="{FF2B5EF4-FFF2-40B4-BE49-F238E27FC236}">
                <a16:creationId xmlns:a16="http://schemas.microsoft.com/office/drawing/2014/main" id="{702E72DB-AA82-D087-981E-07416EFC0DDF}"/>
              </a:ext>
            </a:extLst>
          </p:cNvPr>
          <p:cNvSpPr txBox="1"/>
          <p:nvPr/>
        </p:nvSpPr>
        <p:spPr>
          <a:xfrm>
            <a:off x="2722879" y="2134767"/>
            <a:ext cx="4149725" cy="115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9933"/>
                </a:solidFill>
                <a:latin typeface="Arial MT"/>
                <a:cs typeface="Arial MT"/>
              </a:rPr>
              <a:t>Batonnet</a:t>
            </a:r>
            <a:r>
              <a:rPr sz="1800" spc="-10" dirty="0">
                <a:solidFill>
                  <a:srgbClr val="33993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339933"/>
                </a:solidFill>
                <a:latin typeface="Arial MT"/>
                <a:cs typeface="Arial MT"/>
              </a:rPr>
              <a:t>(slope</a:t>
            </a:r>
            <a:r>
              <a:rPr sz="1800" spc="-20" dirty="0">
                <a:solidFill>
                  <a:srgbClr val="33993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339933"/>
                </a:solidFill>
                <a:latin typeface="Arial MT"/>
                <a:cs typeface="Arial MT"/>
              </a:rPr>
              <a:t>=</a:t>
            </a:r>
            <a:r>
              <a:rPr sz="1800" spc="-25" dirty="0">
                <a:solidFill>
                  <a:srgbClr val="339933"/>
                </a:solidFill>
                <a:latin typeface="Arial MT"/>
                <a:cs typeface="Arial MT"/>
              </a:rPr>
              <a:t> 1)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800">
              <a:latin typeface="Arial MT"/>
              <a:cs typeface="Arial MT"/>
            </a:endParaRPr>
          </a:p>
          <a:p>
            <a:pPr marL="2127250" algn="ctr">
              <a:lnSpc>
                <a:spcPct val="100000"/>
              </a:lnSpc>
              <a:spcBef>
                <a:spcPts val="5"/>
              </a:spcBef>
            </a:pPr>
            <a:r>
              <a:rPr sz="1800" spc="-20" dirty="0">
                <a:solidFill>
                  <a:srgbClr val="FF6600"/>
                </a:solidFill>
                <a:latin typeface="Arial MT"/>
                <a:cs typeface="Arial MT"/>
              </a:rPr>
              <a:t>Coil</a:t>
            </a:r>
            <a:endParaRPr sz="1800">
              <a:latin typeface="Arial MT"/>
              <a:cs typeface="Arial MT"/>
            </a:endParaRPr>
          </a:p>
          <a:p>
            <a:pPr marL="2129155" algn="ctr">
              <a:lnSpc>
                <a:spcPct val="100000"/>
              </a:lnSpc>
            </a:pPr>
            <a:r>
              <a:rPr sz="1800" dirty="0">
                <a:solidFill>
                  <a:srgbClr val="FF6600"/>
                </a:solidFill>
                <a:latin typeface="Arial MT"/>
                <a:cs typeface="Arial MT"/>
              </a:rPr>
              <a:t>(slope</a:t>
            </a:r>
            <a:r>
              <a:rPr sz="1800" spc="-20" dirty="0">
                <a:solidFill>
                  <a:srgbClr val="FF66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6600"/>
                </a:solidFill>
                <a:latin typeface="Arial MT"/>
                <a:cs typeface="Arial MT"/>
              </a:rPr>
              <a:t>near</a:t>
            </a:r>
            <a:r>
              <a:rPr sz="1800" spc="-15" dirty="0">
                <a:solidFill>
                  <a:srgbClr val="FF6600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6600"/>
                </a:solidFill>
                <a:latin typeface="Arial MT"/>
                <a:cs typeface="Arial MT"/>
              </a:rPr>
              <a:t>0.5-</a:t>
            </a:r>
            <a:r>
              <a:rPr sz="1800" spc="-20" dirty="0">
                <a:solidFill>
                  <a:srgbClr val="FF6600"/>
                </a:solidFill>
                <a:latin typeface="Arial MT"/>
                <a:cs typeface="Arial MT"/>
              </a:rPr>
              <a:t>0.6)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33D04E88-EDE5-6EC0-4EFC-3F32C24CB738}"/>
              </a:ext>
            </a:extLst>
          </p:cNvPr>
          <p:cNvSpPr txBox="1"/>
          <p:nvPr/>
        </p:nvSpPr>
        <p:spPr>
          <a:xfrm>
            <a:off x="4849495" y="4492395"/>
            <a:ext cx="13011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114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66CCFF"/>
                </a:solidFill>
                <a:latin typeface="Arial MT"/>
                <a:cs typeface="Arial MT"/>
              </a:rPr>
              <a:t>Sphère </a:t>
            </a:r>
            <a:r>
              <a:rPr sz="1800" dirty="0">
                <a:solidFill>
                  <a:srgbClr val="66CCFF"/>
                </a:solidFill>
                <a:latin typeface="Arial MT"/>
                <a:cs typeface="Arial MT"/>
              </a:rPr>
              <a:t>(slope</a:t>
            </a:r>
            <a:r>
              <a:rPr sz="1800" spc="-15" dirty="0">
                <a:solidFill>
                  <a:srgbClr val="66CC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66CCFF"/>
                </a:solidFill>
                <a:latin typeface="Arial MT"/>
                <a:cs typeface="Arial MT"/>
              </a:rPr>
              <a:t>=</a:t>
            </a:r>
            <a:r>
              <a:rPr sz="1800" spc="-10" dirty="0">
                <a:solidFill>
                  <a:srgbClr val="66CCFF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66CCFF"/>
                </a:solidFill>
                <a:latin typeface="Arial MT"/>
                <a:cs typeface="Arial MT"/>
              </a:rPr>
              <a:t>1/3)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03C3665E-8E6E-089A-113E-AC8C422C3A82}"/>
              </a:ext>
            </a:extLst>
          </p:cNvPr>
          <p:cNvSpPr txBox="1"/>
          <p:nvPr/>
        </p:nvSpPr>
        <p:spPr>
          <a:xfrm>
            <a:off x="584276" y="3638447"/>
            <a:ext cx="421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log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800" b="1" i="1" spc="-25" dirty="0">
                <a:latin typeface="Arial"/>
                <a:cs typeface="Arial"/>
              </a:rPr>
              <a:t>r</a:t>
            </a:r>
            <a:r>
              <a:rPr sz="1800" b="1" i="1" spc="-37" baseline="-20833" dirty="0">
                <a:latin typeface="Arial"/>
                <a:cs typeface="Arial"/>
              </a:rPr>
              <a:t>g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25AAAA5-7179-ADAB-6B82-87BDA800CCB2}"/>
              </a:ext>
            </a:extLst>
          </p:cNvPr>
          <p:cNvSpPr txBox="1"/>
          <p:nvPr/>
        </p:nvSpPr>
        <p:spPr>
          <a:xfrm>
            <a:off x="4340733" y="5747003"/>
            <a:ext cx="623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log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i="1" spc="-50" dirty="0"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9D764AF1-AE19-A9C3-9ABE-5B27EFFA2B70}"/>
              </a:ext>
            </a:extLst>
          </p:cNvPr>
          <p:cNvSpPr txBox="1"/>
          <p:nvPr/>
        </p:nvSpPr>
        <p:spPr>
          <a:xfrm>
            <a:off x="1062507" y="1204809"/>
            <a:ext cx="6775450" cy="831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20100"/>
              </a:lnSpc>
              <a:spcBef>
                <a:spcPts val="100"/>
              </a:spcBef>
              <a:tabLst>
                <a:tab pos="5085715" algn="l"/>
              </a:tabLst>
            </a:pPr>
            <a:r>
              <a:rPr sz="2200" dirty="0">
                <a:latin typeface="Calibri"/>
                <a:cs typeface="Calibri"/>
              </a:rPr>
              <a:t>Le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graphique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log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i="1" dirty="0">
                <a:latin typeface="Calibri"/>
                <a:cs typeface="Calibri"/>
              </a:rPr>
              <a:t>r</a:t>
            </a:r>
            <a:r>
              <a:rPr sz="2175" i="1" baseline="-21072" dirty="0">
                <a:latin typeface="Calibri"/>
                <a:cs typeface="Calibri"/>
              </a:rPr>
              <a:t>g</a:t>
            </a:r>
            <a:r>
              <a:rPr sz="2175" i="1" spc="209" baseline="-21072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vs.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log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la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pente,</a:t>
            </a:r>
            <a:r>
              <a:rPr sz="2200" b="1" dirty="0">
                <a:latin typeface="Calibri"/>
                <a:cs typeface="Calibri"/>
              </a:rPr>
              <a:t>	</a:t>
            </a:r>
            <a:r>
              <a:rPr sz="2200" spc="-10" dirty="0">
                <a:latin typeface="Calibri"/>
                <a:cs typeface="Calibri"/>
              </a:rPr>
              <a:t>permettent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de </a:t>
            </a:r>
            <a:r>
              <a:rPr sz="2200" spc="-10" dirty="0">
                <a:latin typeface="Calibri"/>
                <a:cs typeface="Calibri"/>
              </a:rPr>
              <a:t>determiner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conformation</a:t>
            </a:r>
            <a:r>
              <a:rPr sz="2200" b="1" spc="-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moléculaire.</a:t>
            </a:r>
            <a:endParaRPr sz="2200" dirty="0">
              <a:latin typeface="Calibri"/>
              <a:cs typeface="Calibri"/>
            </a:endParaRPr>
          </a:p>
        </p:txBody>
      </p:sp>
      <p:pic>
        <p:nvPicPr>
          <p:cNvPr id="17" name="object 13">
            <a:extLst>
              <a:ext uri="{FF2B5EF4-FFF2-40B4-BE49-F238E27FC236}">
                <a16:creationId xmlns:a16="http://schemas.microsoft.com/office/drawing/2014/main" id="{8EEEB0FE-4CC3-7AA1-9DEC-17EAEE50F5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778" y="1314861"/>
            <a:ext cx="190500" cy="1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16CB-D380-4425-A2AF-09326185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2EED04F-C89B-209D-1A3D-AEA09DAEA9AA}"/>
              </a:ext>
            </a:extLst>
          </p:cNvPr>
          <p:cNvSpPr txBox="1">
            <a:spLocks/>
          </p:cNvSpPr>
          <p:nvPr/>
        </p:nvSpPr>
        <p:spPr>
          <a:xfrm>
            <a:off x="-202694" y="942732"/>
            <a:ext cx="8970670" cy="575670"/>
          </a:xfrm>
          <a:prstGeom prst="rect">
            <a:avLst/>
          </a:prstGeom>
        </p:spPr>
        <p:txBody>
          <a:bodyPr vert="horz" wrap="square" lIns="0" tIns="34150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544195">
              <a:lnSpc>
                <a:spcPct val="100000"/>
              </a:lnSpc>
              <a:spcBef>
                <a:spcPts val="100"/>
              </a:spcBef>
            </a:pPr>
            <a:r>
              <a:rPr lang="fr-FR" sz="1500" dirty="0"/>
              <a:t>Mise</a:t>
            </a:r>
            <a:r>
              <a:rPr lang="fr-FR" sz="1500" spc="-45" dirty="0"/>
              <a:t> </a:t>
            </a:r>
            <a:r>
              <a:rPr lang="fr-FR" sz="1500" dirty="0"/>
              <a:t>en</a:t>
            </a:r>
            <a:r>
              <a:rPr lang="fr-FR" sz="1500" spc="-45" dirty="0"/>
              <a:t> </a:t>
            </a:r>
            <a:r>
              <a:rPr lang="fr-FR" sz="1500" dirty="0"/>
              <a:t>évidence</a:t>
            </a:r>
            <a:r>
              <a:rPr lang="fr-FR" sz="1500" spc="-40" dirty="0"/>
              <a:t> </a:t>
            </a:r>
            <a:r>
              <a:rPr lang="fr-FR" sz="1500" dirty="0"/>
              <a:t>du</a:t>
            </a:r>
            <a:r>
              <a:rPr lang="fr-FR" sz="1500" spc="-45" dirty="0"/>
              <a:t> </a:t>
            </a:r>
            <a:r>
              <a:rPr lang="fr-FR" sz="1500" dirty="0"/>
              <a:t>taux</a:t>
            </a:r>
            <a:r>
              <a:rPr lang="fr-FR" sz="1500" spc="-35" dirty="0"/>
              <a:t> </a:t>
            </a:r>
            <a:r>
              <a:rPr lang="fr-FR" sz="1500" dirty="0"/>
              <a:t>de</a:t>
            </a:r>
            <a:r>
              <a:rPr lang="fr-FR" sz="1500" spc="-50" dirty="0"/>
              <a:t> </a:t>
            </a:r>
            <a:r>
              <a:rPr lang="fr-FR" sz="1500" spc="-10" dirty="0"/>
              <a:t>branchement</a:t>
            </a:r>
            <a:endParaRPr lang="fr-FR" sz="15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C83823E-DEFA-2BC8-8723-D32837A48E3C}"/>
              </a:ext>
            </a:extLst>
          </p:cNvPr>
          <p:cNvSpPr/>
          <p:nvPr/>
        </p:nvSpPr>
        <p:spPr>
          <a:xfrm>
            <a:off x="1360519" y="1606594"/>
            <a:ext cx="6514465" cy="3908425"/>
          </a:xfrm>
          <a:custGeom>
            <a:avLst/>
            <a:gdLst/>
            <a:ahLst/>
            <a:cxnLst/>
            <a:rect l="l" t="t" r="r" b="b"/>
            <a:pathLst>
              <a:path w="6514465" h="3908425">
                <a:moveTo>
                  <a:pt x="0" y="3908013"/>
                </a:moveTo>
                <a:lnTo>
                  <a:pt x="6513967" y="3908013"/>
                </a:lnTo>
                <a:lnTo>
                  <a:pt x="6513967" y="0"/>
                </a:lnTo>
                <a:lnTo>
                  <a:pt x="0" y="0"/>
                </a:lnTo>
                <a:lnTo>
                  <a:pt x="0" y="3908013"/>
                </a:lnTo>
                <a:close/>
              </a:path>
            </a:pathLst>
          </a:custGeom>
          <a:ln w="32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D49653E-FC20-BD86-A75E-9DAB6A5542A3}"/>
              </a:ext>
            </a:extLst>
          </p:cNvPr>
          <p:cNvSpPr txBox="1"/>
          <p:nvPr/>
        </p:nvSpPr>
        <p:spPr>
          <a:xfrm>
            <a:off x="1950199" y="5025109"/>
            <a:ext cx="145415" cy="477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00" spc="-25" dirty="0">
                <a:latin typeface="Arial MT"/>
                <a:cs typeface="Arial MT"/>
              </a:rPr>
              <a:t>10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A5EF2FC-E6D5-27F7-3184-452CFA4D942C}"/>
              </a:ext>
            </a:extLst>
          </p:cNvPr>
          <p:cNvSpPr txBox="1"/>
          <p:nvPr/>
        </p:nvSpPr>
        <p:spPr>
          <a:xfrm>
            <a:off x="1890368" y="1757196"/>
            <a:ext cx="211454" cy="7085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00" spc="-25" dirty="0">
                <a:latin typeface="Arial MT"/>
                <a:cs typeface="Arial MT"/>
              </a:rPr>
              <a:t>100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6B2CB29-68D1-BA2F-5CD3-80BE0E5D53EE}"/>
              </a:ext>
            </a:extLst>
          </p:cNvPr>
          <p:cNvSpPr txBox="1"/>
          <p:nvPr/>
        </p:nvSpPr>
        <p:spPr>
          <a:xfrm>
            <a:off x="1946075" y="5176701"/>
            <a:ext cx="361950" cy="477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500" spc="-45" dirty="0">
                <a:latin typeface="Arial MT"/>
                <a:cs typeface="Arial MT"/>
              </a:rPr>
              <a:t>1x10</a:t>
            </a:r>
            <a:r>
              <a:rPr sz="1500" spc="-140" dirty="0">
                <a:latin typeface="Arial MT"/>
                <a:cs typeface="Arial MT"/>
              </a:rPr>
              <a:t> </a:t>
            </a:r>
            <a:r>
              <a:rPr sz="1500" spc="-75" baseline="37037" dirty="0">
                <a:latin typeface="Arial MT"/>
                <a:cs typeface="Arial MT"/>
              </a:rPr>
              <a:t>5</a:t>
            </a:r>
            <a:endParaRPr sz="1500" baseline="37037">
              <a:latin typeface="Arial MT"/>
              <a:cs typeface="Arial MT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0D5B341-335B-D85B-84D4-4701F350E8FF}"/>
              </a:ext>
            </a:extLst>
          </p:cNvPr>
          <p:cNvSpPr txBox="1"/>
          <p:nvPr/>
        </p:nvSpPr>
        <p:spPr>
          <a:xfrm>
            <a:off x="7437686" y="5176701"/>
            <a:ext cx="361950" cy="477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500" spc="-45" dirty="0">
                <a:latin typeface="Arial MT"/>
                <a:cs typeface="Arial MT"/>
              </a:rPr>
              <a:t>1x10</a:t>
            </a:r>
            <a:r>
              <a:rPr sz="1500" spc="-140" dirty="0">
                <a:latin typeface="Arial MT"/>
                <a:cs typeface="Arial MT"/>
              </a:rPr>
              <a:t> </a:t>
            </a:r>
            <a:r>
              <a:rPr sz="1500" spc="-75" baseline="37037" dirty="0">
                <a:latin typeface="Arial MT"/>
                <a:cs typeface="Arial MT"/>
              </a:rPr>
              <a:t>7</a:t>
            </a:r>
            <a:endParaRPr sz="1500" baseline="37037">
              <a:latin typeface="Arial MT"/>
              <a:cs typeface="Arial MT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C0381D74-A462-EC2C-B9D6-1929D07A03F4}"/>
              </a:ext>
            </a:extLst>
          </p:cNvPr>
          <p:cNvSpPr txBox="1"/>
          <p:nvPr/>
        </p:nvSpPr>
        <p:spPr>
          <a:xfrm>
            <a:off x="1593277" y="2904192"/>
            <a:ext cx="461665" cy="115443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500" dirty="0">
                <a:latin typeface="Arial MT"/>
                <a:cs typeface="Arial MT"/>
              </a:rPr>
              <a:t>RMS</a:t>
            </a:r>
            <a:r>
              <a:rPr sz="1500" spc="14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Radius</a:t>
            </a:r>
            <a:r>
              <a:rPr sz="1500" spc="240" dirty="0">
                <a:latin typeface="Arial MT"/>
                <a:cs typeface="Arial MT"/>
              </a:rPr>
              <a:t> </a:t>
            </a:r>
            <a:r>
              <a:rPr sz="1500" spc="-20" dirty="0">
                <a:latin typeface="Arial MT"/>
                <a:cs typeface="Arial MT"/>
              </a:rPr>
              <a:t>(nm)</a:t>
            </a:r>
            <a:endParaRPr sz="1500">
              <a:latin typeface="Arial MT"/>
              <a:cs typeface="Arial MT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C55873D5-EC54-2DB6-6D0C-29CBEC172181}"/>
              </a:ext>
            </a:extLst>
          </p:cNvPr>
          <p:cNvSpPr txBox="1"/>
          <p:nvPr/>
        </p:nvSpPr>
        <p:spPr>
          <a:xfrm>
            <a:off x="3535572" y="5176701"/>
            <a:ext cx="2492494" cy="520013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83185" algn="ctr">
              <a:lnSpc>
                <a:spcPct val="100000"/>
              </a:lnSpc>
              <a:spcBef>
                <a:spcPts val="254"/>
              </a:spcBef>
            </a:pPr>
            <a:r>
              <a:rPr sz="1500" spc="-45" dirty="0">
                <a:latin typeface="Arial MT"/>
                <a:cs typeface="Arial MT"/>
              </a:rPr>
              <a:t>1x10</a:t>
            </a:r>
            <a:r>
              <a:rPr sz="1500" spc="-135" dirty="0">
                <a:latin typeface="Arial MT"/>
                <a:cs typeface="Arial MT"/>
              </a:rPr>
              <a:t> </a:t>
            </a:r>
            <a:r>
              <a:rPr sz="1500" spc="-75" baseline="37037" dirty="0">
                <a:latin typeface="Arial MT"/>
                <a:cs typeface="Arial MT"/>
              </a:rPr>
              <a:t>6</a:t>
            </a:r>
            <a:endParaRPr sz="1500" baseline="37037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1500" dirty="0">
                <a:latin typeface="Arial MT"/>
                <a:cs typeface="Arial MT"/>
              </a:rPr>
              <a:t>Molar</a:t>
            </a:r>
            <a:r>
              <a:rPr sz="1500" spc="5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Mass</a:t>
            </a:r>
            <a:r>
              <a:rPr sz="1500" spc="114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(g/mol)</a:t>
            </a:r>
            <a:endParaRPr sz="1500" dirty="0">
              <a:latin typeface="Arial MT"/>
              <a:cs typeface="Arial MT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8A85BE46-148E-B344-BB3D-317342B503EC}"/>
              </a:ext>
            </a:extLst>
          </p:cNvPr>
          <p:cNvSpPr txBox="1"/>
          <p:nvPr/>
        </p:nvSpPr>
        <p:spPr>
          <a:xfrm>
            <a:off x="3839046" y="1588424"/>
            <a:ext cx="3205853" cy="2468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00" dirty="0">
                <a:latin typeface="Arial MT"/>
                <a:cs typeface="Arial MT"/>
              </a:rPr>
              <a:t>RMS</a:t>
            </a:r>
            <a:r>
              <a:rPr sz="1500" spc="5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Radius</a:t>
            </a:r>
            <a:r>
              <a:rPr sz="1500" spc="50" dirty="0">
                <a:latin typeface="Arial MT"/>
                <a:cs typeface="Arial MT"/>
              </a:rPr>
              <a:t> </a:t>
            </a:r>
            <a:r>
              <a:rPr sz="1500" spc="-30" dirty="0">
                <a:latin typeface="Arial MT"/>
                <a:cs typeface="Arial MT"/>
              </a:rPr>
              <a:t>vs.</a:t>
            </a:r>
            <a:r>
              <a:rPr sz="1500" spc="10" dirty="0">
                <a:latin typeface="Arial MT"/>
                <a:cs typeface="Arial MT"/>
              </a:rPr>
              <a:t> </a:t>
            </a:r>
            <a:r>
              <a:rPr sz="1500" dirty="0">
                <a:latin typeface="Arial MT"/>
                <a:cs typeface="Arial MT"/>
              </a:rPr>
              <a:t>Molar</a:t>
            </a:r>
            <a:r>
              <a:rPr sz="1500" spc="100" dirty="0">
                <a:latin typeface="Arial MT"/>
                <a:cs typeface="Arial MT"/>
              </a:rPr>
              <a:t> </a:t>
            </a:r>
            <a:r>
              <a:rPr sz="1500" spc="-20" dirty="0">
                <a:latin typeface="Arial MT"/>
                <a:cs typeface="Arial MT"/>
              </a:rPr>
              <a:t>Mass</a:t>
            </a:r>
            <a:endParaRPr sz="1500" dirty="0">
              <a:latin typeface="Arial MT"/>
              <a:cs typeface="Arial MT"/>
            </a:endParaRPr>
          </a:p>
        </p:txBody>
      </p:sp>
      <p:grpSp>
        <p:nvGrpSpPr>
          <p:cNvPr id="15" name="object 11">
            <a:extLst>
              <a:ext uri="{FF2B5EF4-FFF2-40B4-BE49-F238E27FC236}">
                <a16:creationId xmlns:a16="http://schemas.microsoft.com/office/drawing/2014/main" id="{31CDCCEA-012F-BBE9-C536-B580A4D47A73}"/>
              </a:ext>
            </a:extLst>
          </p:cNvPr>
          <p:cNvGrpSpPr/>
          <p:nvPr/>
        </p:nvGrpSpPr>
        <p:grpSpPr>
          <a:xfrm>
            <a:off x="2096373" y="1676027"/>
            <a:ext cx="5492750" cy="3447523"/>
            <a:chOff x="1975190" y="1301895"/>
            <a:chExt cx="5492750" cy="3447523"/>
          </a:xfrm>
        </p:grpSpPr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A2E9B7AE-BE5B-8777-D6C4-0AB5F255D9B5}"/>
                </a:ext>
              </a:extLst>
            </p:cNvPr>
            <p:cNvSpPr/>
            <p:nvPr/>
          </p:nvSpPr>
          <p:spPr>
            <a:xfrm>
              <a:off x="7116953" y="17394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13C69EFF-95C4-47D9-0E1F-3C5C25D80E12}"/>
                </a:ext>
              </a:extLst>
            </p:cNvPr>
            <p:cNvSpPr/>
            <p:nvPr/>
          </p:nvSpPr>
          <p:spPr>
            <a:xfrm>
              <a:off x="7116953" y="17394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59EBD7F0-860E-8C46-9EBE-511A5229F4FF}"/>
                </a:ext>
              </a:extLst>
            </p:cNvPr>
            <p:cNvSpPr/>
            <p:nvPr/>
          </p:nvSpPr>
          <p:spPr>
            <a:xfrm>
              <a:off x="7035333" y="17347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86534A02-6513-E012-3A76-2061048DB3FE}"/>
                </a:ext>
              </a:extLst>
            </p:cNvPr>
            <p:cNvSpPr/>
            <p:nvPr/>
          </p:nvSpPr>
          <p:spPr>
            <a:xfrm>
              <a:off x="7035333" y="17347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3526B0C1-39A6-92BD-8676-226A3972D18D}"/>
                </a:ext>
              </a:extLst>
            </p:cNvPr>
            <p:cNvSpPr/>
            <p:nvPr/>
          </p:nvSpPr>
          <p:spPr>
            <a:xfrm>
              <a:off x="7046263" y="174102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0265E7E8-098A-1F4E-91C7-DA4E85019B4F}"/>
                </a:ext>
              </a:extLst>
            </p:cNvPr>
            <p:cNvSpPr/>
            <p:nvPr/>
          </p:nvSpPr>
          <p:spPr>
            <a:xfrm>
              <a:off x="7046263" y="174102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1859"/>
                  </a:lnTo>
                  <a:lnTo>
                    <a:pt x="6278" y="69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13E18A16-B55A-6EDB-B36A-C0C3342A7C36}"/>
                </a:ext>
              </a:extLst>
            </p:cNvPr>
            <p:cNvSpPr/>
            <p:nvPr/>
          </p:nvSpPr>
          <p:spPr>
            <a:xfrm>
              <a:off x="7069748" y="173777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860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860" y="4416"/>
                  </a:lnTo>
                  <a:lnTo>
                    <a:pt x="4650" y="4416"/>
                  </a:lnTo>
                  <a:lnTo>
                    <a:pt x="6278" y="3254"/>
                  </a:lnTo>
                  <a:lnTo>
                    <a:pt x="6278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67C0DFB1-783F-3A3E-786C-B261059EC691}"/>
                </a:ext>
              </a:extLst>
            </p:cNvPr>
            <p:cNvSpPr/>
            <p:nvPr/>
          </p:nvSpPr>
          <p:spPr>
            <a:xfrm>
              <a:off x="7069748" y="173777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092"/>
                  </a:moveTo>
                  <a:lnTo>
                    <a:pt x="0" y="3254"/>
                  </a:lnTo>
                  <a:lnTo>
                    <a:pt x="1860" y="4416"/>
                  </a:lnTo>
                  <a:lnTo>
                    <a:pt x="3022" y="4416"/>
                  </a:lnTo>
                  <a:lnTo>
                    <a:pt x="4650" y="4416"/>
                  </a:lnTo>
                  <a:lnTo>
                    <a:pt x="6278" y="3254"/>
                  </a:lnTo>
                  <a:lnTo>
                    <a:pt x="6278" y="2092"/>
                  </a:lnTo>
                  <a:lnTo>
                    <a:pt x="6278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0A3459D5-2665-6986-6609-E5EC359EFCA5}"/>
                </a:ext>
              </a:extLst>
            </p:cNvPr>
            <p:cNvSpPr/>
            <p:nvPr/>
          </p:nvSpPr>
          <p:spPr>
            <a:xfrm>
              <a:off x="7081375" y="17507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A163ADEB-4A83-37BE-B23C-3FE04376B1DB}"/>
                </a:ext>
              </a:extLst>
            </p:cNvPr>
            <p:cNvSpPr/>
            <p:nvPr/>
          </p:nvSpPr>
          <p:spPr>
            <a:xfrm>
              <a:off x="7081375" y="17507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A9938CAD-2421-063F-FF88-1F8096CE4BE7}"/>
                </a:ext>
              </a:extLst>
            </p:cNvPr>
            <p:cNvSpPr/>
            <p:nvPr/>
          </p:nvSpPr>
          <p:spPr>
            <a:xfrm>
              <a:off x="6999523" y="1754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2BE71176-B214-236D-1713-06873EEB55C7}"/>
                </a:ext>
              </a:extLst>
            </p:cNvPr>
            <p:cNvSpPr/>
            <p:nvPr/>
          </p:nvSpPr>
          <p:spPr>
            <a:xfrm>
              <a:off x="6999523" y="1754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487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AA9E0B30-3AB2-6D57-5830-5EE98CCB8E24}"/>
                </a:ext>
              </a:extLst>
            </p:cNvPr>
            <p:cNvSpPr/>
            <p:nvPr/>
          </p:nvSpPr>
          <p:spPr>
            <a:xfrm>
              <a:off x="7017428" y="1754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A3C5DA41-96BD-5DE3-5B41-89314BA39813}"/>
                </a:ext>
              </a:extLst>
            </p:cNvPr>
            <p:cNvSpPr/>
            <p:nvPr/>
          </p:nvSpPr>
          <p:spPr>
            <a:xfrm>
              <a:off x="7017428" y="1754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487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CAF772FB-5278-F2F8-BDD5-35AF0DF34EA2}"/>
                </a:ext>
              </a:extLst>
            </p:cNvPr>
            <p:cNvSpPr/>
            <p:nvPr/>
          </p:nvSpPr>
          <p:spPr>
            <a:xfrm>
              <a:off x="7029055" y="17624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4418" y="5579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" name="object 27">
              <a:extLst>
                <a:ext uri="{FF2B5EF4-FFF2-40B4-BE49-F238E27FC236}">
                  <a16:creationId xmlns:a16="http://schemas.microsoft.com/office/drawing/2014/main" id="{A068211E-BAD3-1787-00AB-CAFF6B0B29FE}"/>
                </a:ext>
              </a:extLst>
            </p:cNvPr>
            <p:cNvSpPr/>
            <p:nvPr/>
          </p:nvSpPr>
          <p:spPr>
            <a:xfrm>
              <a:off x="7029055" y="17624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092" y="5579"/>
                  </a:lnTo>
                  <a:lnTo>
                    <a:pt x="4418" y="5579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" name="object 28">
              <a:extLst>
                <a:ext uri="{FF2B5EF4-FFF2-40B4-BE49-F238E27FC236}">
                  <a16:creationId xmlns:a16="http://schemas.microsoft.com/office/drawing/2014/main" id="{42A899D8-BFD9-2BB9-A5D1-F985CA3CD4CB}"/>
                </a:ext>
              </a:extLst>
            </p:cNvPr>
            <p:cNvSpPr/>
            <p:nvPr/>
          </p:nvSpPr>
          <p:spPr>
            <a:xfrm>
              <a:off x="7050215" y="176055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62A92D37-DB7B-EA7D-AF85-725F6910817E}"/>
                </a:ext>
              </a:extLst>
            </p:cNvPr>
            <p:cNvSpPr/>
            <p:nvPr/>
          </p:nvSpPr>
          <p:spPr>
            <a:xfrm>
              <a:off x="7050215" y="176055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" name="object 30">
              <a:extLst>
                <a:ext uri="{FF2B5EF4-FFF2-40B4-BE49-F238E27FC236}">
                  <a16:creationId xmlns:a16="http://schemas.microsoft.com/office/drawing/2014/main" id="{3663D427-1582-B00A-3223-9E43485292DD}"/>
                </a:ext>
              </a:extLst>
            </p:cNvPr>
            <p:cNvSpPr/>
            <p:nvPr/>
          </p:nvSpPr>
          <p:spPr>
            <a:xfrm>
              <a:off x="7063005" y="176520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930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74263E0B-454C-F90D-B706-F7FDA9BE348D}"/>
                </a:ext>
              </a:extLst>
            </p:cNvPr>
            <p:cNvSpPr/>
            <p:nvPr/>
          </p:nvSpPr>
          <p:spPr>
            <a:xfrm>
              <a:off x="7063005" y="176520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09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" name="object 32">
              <a:extLst>
                <a:ext uri="{FF2B5EF4-FFF2-40B4-BE49-F238E27FC236}">
                  <a16:creationId xmlns:a16="http://schemas.microsoft.com/office/drawing/2014/main" id="{120A3F2D-7B66-3B21-B9DC-00585481D47C}"/>
                </a:ext>
              </a:extLst>
            </p:cNvPr>
            <p:cNvSpPr/>
            <p:nvPr/>
          </p:nvSpPr>
          <p:spPr>
            <a:xfrm>
              <a:off x="6986269" y="177031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4650" y="0"/>
                  </a:move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860" y="6509"/>
                  </a:lnTo>
                  <a:lnTo>
                    <a:pt x="4650" y="6509"/>
                  </a:lnTo>
                  <a:lnTo>
                    <a:pt x="6510" y="4649"/>
                  </a:lnTo>
                  <a:lnTo>
                    <a:pt x="6510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" name="object 33">
              <a:extLst>
                <a:ext uri="{FF2B5EF4-FFF2-40B4-BE49-F238E27FC236}">
                  <a16:creationId xmlns:a16="http://schemas.microsoft.com/office/drawing/2014/main" id="{94DDA6E9-877C-059D-BD49-D7630D762B33}"/>
                </a:ext>
              </a:extLst>
            </p:cNvPr>
            <p:cNvSpPr/>
            <p:nvPr/>
          </p:nvSpPr>
          <p:spPr>
            <a:xfrm>
              <a:off x="6986269" y="177031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0" y="3022"/>
                  </a:moveTo>
                  <a:lnTo>
                    <a:pt x="0" y="4649"/>
                  </a:lnTo>
                  <a:lnTo>
                    <a:pt x="1860" y="6509"/>
                  </a:lnTo>
                  <a:lnTo>
                    <a:pt x="3022" y="6509"/>
                  </a:lnTo>
                  <a:lnTo>
                    <a:pt x="4650" y="6509"/>
                  </a:lnTo>
                  <a:lnTo>
                    <a:pt x="6510" y="4649"/>
                  </a:lnTo>
                  <a:lnTo>
                    <a:pt x="6510" y="3022"/>
                  </a:lnTo>
                  <a:lnTo>
                    <a:pt x="6510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7F491F0A-339B-58CE-C3CC-893FB185748F}"/>
                </a:ext>
              </a:extLst>
            </p:cNvPr>
            <p:cNvSpPr/>
            <p:nvPr/>
          </p:nvSpPr>
          <p:spPr>
            <a:xfrm>
              <a:off x="6999523" y="177380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4650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650" y="4649"/>
                  </a:lnTo>
                  <a:lnTo>
                    <a:pt x="6510" y="3487"/>
                  </a:lnTo>
                  <a:lnTo>
                    <a:pt x="6510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" name="object 35">
              <a:extLst>
                <a:ext uri="{FF2B5EF4-FFF2-40B4-BE49-F238E27FC236}">
                  <a16:creationId xmlns:a16="http://schemas.microsoft.com/office/drawing/2014/main" id="{DA80D68C-256C-60E1-CC2C-D2B079CF2066}"/>
                </a:ext>
              </a:extLst>
            </p:cNvPr>
            <p:cNvSpPr/>
            <p:nvPr/>
          </p:nvSpPr>
          <p:spPr>
            <a:xfrm>
              <a:off x="6999523" y="177380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4" h="5080">
                  <a:moveTo>
                    <a:pt x="0" y="1859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6510" y="3487"/>
                  </a:lnTo>
                  <a:lnTo>
                    <a:pt x="6510" y="1859"/>
                  </a:lnTo>
                  <a:lnTo>
                    <a:pt x="6510" y="69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67EA8A0A-4FFE-87D0-7327-54D3119BDE17}"/>
                </a:ext>
              </a:extLst>
            </p:cNvPr>
            <p:cNvSpPr/>
            <p:nvPr/>
          </p:nvSpPr>
          <p:spPr>
            <a:xfrm>
              <a:off x="7015103" y="17768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488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3254"/>
                  </a:lnTo>
                  <a:lnTo>
                    <a:pt x="5115" y="92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" name="object 37">
              <a:extLst>
                <a:ext uri="{FF2B5EF4-FFF2-40B4-BE49-F238E27FC236}">
                  <a16:creationId xmlns:a16="http://schemas.microsoft.com/office/drawing/2014/main" id="{EB8FE6E3-CD44-B4F6-DD8D-A3DF311A9EFB}"/>
                </a:ext>
              </a:extLst>
            </p:cNvPr>
            <p:cNvSpPr/>
            <p:nvPr/>
          </p:nvSpPr>
          <p:spPr>
            <a:xfrm>
              <a:off x="7015103" y="17768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092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3254"/>
                  </a:lnTo>
                  <a:lnTo>
                    <a:pt x="5115" y="2092"/>
                  </a:lnTo>
                  <a:lnTo>
                    <a:pt x="5115" y="92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" name="object 38">
              <a:extLst>
                <a:ext uri="{FF2B5EF4-FFF2-40B4-BE49-F238E27FC236}">
                  <a16:creationId xmlns:a16="http://schemas.microsoft.com/office/drawing/2014/main" id="{34D0C95F-E439-0048-8854-B3FCF3BBA732}"/>
                </a:ext>
              </a:extLst>
            </p:cNvPr>
            <p:cNvSpPr/>
            <p:nvPr/>
          </p:nvSpPr>
          <p:spPr>
            <a:xfrm>
              <a:off x="7030683" y="17800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" name="object 39">
              <a:extLst>
                <a:ext uri="{FF2B5EF4-FFF2-40B4-BE49-F238E27FC236}">
                  <a16:creationId xmlns:a16="http://schemas.microsoft.com/office/drawing/2014/main" id="{ACC2575F-F353-DCC2-E723-5BCBF4B78D5A}"/>
                </a:ext>
              </a:extLst>
            </p:cNvPr>
            <p:cNvSpPr/>
            <p:nvPr/>
          </p:nvSpPr>
          <p:spPr>
            <a:xfrm>
              <a:off x="7030683" y="17800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24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3FF77EE5-2E12-50CE-A3EA-191334582E7F}"/>
                </a:ext>
              </a:extLst>
            </p:cNvPr>
            <p:cNvSpPr/>
            <p:nvPr/>
          </p:nvSpPr>
          <p:spPr>
            <a:xfrm>
              <a:off x="7046263" y="17819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" name="object 41">
              <a:extLst>
                <a:ext uri="{FF2B5EF4-FFF2-40B4-BE49-F238E27FC236}">
                  <a16:creationId xmlns:a16="http://schemas.microsoft.com/office/drawing/2014/main" id="{2E0FD01A-2499-9599-B55F-873C07EA6812}"/>
                </a:ext>
              </a:extLst>
            </p:cNvPr>
            <p:cNvSpPr/>
            <p:nvPr/>
          </p:nvSpPr>
          <p:spPr>
            <a:xfrm>
              <a:off x="7046263" y="17819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" name="object 42">
              <a:extLst>
                <a:ext uri="{FF2B5EF4-FFF2-40B4-BE49-F238E27FC236}">
                  <a16:creationId xmlns:a16="http://schemas.microsoft.com/office/drawing/2014/main" id="{2222C5B4-81F0-7022-4909-D557DE5F0C84}"/>
                </a:ext>
              </a:extLst>
            </p:cNvPr>
            <p:cNvSpPr/>
            <p:nvPr/>
          </p:nvSpPr>
          <p:spPr>
            <a:xfrm>
              <a:off x="6979990" y="178473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" name="object 43">
              <a:extLst>
                <a:ext uri="{FF2B5EF4-FFF2-40B4-BE49-F238E27FC236}">
                  <a16:creationId xmlns:a16="http://schemas.microsoft.com/office/drawing/2014/main" id="{0F01C63B-2163-DB8D-F0CA-FD5A56CFC7C2}"/>
                </a:ext>
              </a:extLst>
            </p:cNvPr>
            <p:cNvSpPr/>
            <p:nvPr/>
          </p:nvSpPr>
          <p:spPr>
            <a:xfrm>
              <a:off x="6979990" y="178473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3951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" name="object 44">
              <a:extLst>
                <a:ext uri="{FF2B5EF4-FFF2-40B4-BE49-F238E27FC236}">
                  <a16:creationId xmlns:a16="http://schemas.microsoft.com/office/drawing/2014/main" id="{E253F606-46B1-4E0A-B8A6-76F95429D99E}"/>
                </a:ext>
              </a:extLst>
            </p:cNvPr>
            <p:cNvSpPr/>
            <p:nvPr/>
          </p:nvSpPr>
          <p:spPr>
            <a:xfrm>
              <a:off x="6990919" y="178705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" name="object 45">
              <a:extLst>
                <a:ext uri="{FF2B5EF4-FFF2-40B4-BE49-F238E27FC236}">
                  <a16:creationId xmlns:a16="http://schemas.microsoft.com/office/drawing/2014/main" id="{FC3C26A3-228C-723C-9C7A-519035ABF7D4}"/>
                </a:ext>
              </a:extLst>
            </p:cNvPr>
            <p:cNvSpPr/>
            <p:nvPr/>
          </p:nvSpPr>
          <p:spPr>
            <a:xfrm>
              <a:off x="6990919" y="178705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" name="object 46">
              <a:extLst>
                <a:ext uri="{FF2B5EF4-FFF2-40B4-BE49-F238E27FC236}">
                  <a16:creationId xmlns:a16="http://schemas.microsoft.com/office/drawing/2014/main" id="{C703DA8C-1168-56DB-BD98-DA465A3B7A7E}"/>
                </a:ext>
              </a:extLst>
            </p:cNvPr>
            <p:cNvSpPr/>
            <p:nvPr/>
          </p:nvSpPr>
          <p:spPr>
            <a:xfrm>
              <a:off x="7017428" y="17893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" name="object 47">
              <a:extLst>
                <a:ext uri="{FF2B5EF4-FFF2-40B4-BE49-F238E27FC236}">
                  <a16:creationId xmlns:a16="http://schemas.microsoft.com/office/drawing/2014/main" id="{4FF2E48A-EEA9-0544-38BE-BEA03CAB746F}"/>
                </a:ext>
              </a:extLst>
            </p:cNvPr>
            <p:cNvSpPr/>
            <p:nvPr/>
          </p:nvSpPr>
          <p:spPr>
            <a:xfrm>
              <a:off x="7017428" y="17893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" name="object 48">
              <a:extLst>
                <a:ext uri="{FF2B5EF4-FFF2-40B4-BE49-F238E27FC236}">
                  <a16:creationId xmlns:a16="http://schemas.microsoft.com/office/drawing/2014/main" id="{E50C745B-3845-B8CC-9211-4A336078626B}"/>
                </a:ext>
              </a:extLst>
            </p:cNvPr>
            <p:cNvSpPr/>
            <p:nvPr/>
          </p:nvSpPr>
          <p:spPr>
            <a:xfrm>
              <a:off x="7020219" y="18026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" name="object 49">
              <a:extLst>
                <a:ext uri="{FF2B5EF4-FFF2-40B4-BE49-F238E27FC236}">
                  <a16:creationId xmlns:a16="http://schemas.microsoft.com/office/drawing/2014/main" id="{E306DD32-D7F6-BF6A-63CC-B7307056FA4C}"/>
                </a:ext>
              </a:extLst>
            </p:cNvPr>
            <p:cNvSpPr/>
            <p:nvPr/>
          </p:nvSpPr>
          <p:spPr>
            <a:xfrm>
              <a:off x="7020219" y="18026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" name="object 50">
              <a:extLst>
                <a:ext uri="{FF2B5EF4-FFF2-40B4-BE49-F238E27FC236}">
                  <a16:creationId xmlns:a16="http://schemas.microsoft.com/office/drawing/2014/main" id="{E669A594-1A71-C08F-F4BC-BD62E63EED4E}"/>
                </a:ext>
              </a:extLst>
            </p:cNvPr>
            <p:cNvSpPr/>
            <p:nvPr/>
          </p:nvSpPr>
          <p:spPr>
            <a:xfrm>
              <a:off x="6957667" y="18014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" name="object 51">
              <a:extLst>
                <a:ext uri="{FF2B5EF4-FFF2-40B4-BE49-F238E27FC236}">
                  <a16:creationId xmlns:a16="http://schemas.microsoft.com/office/drawing/2014/main" id="{8107D0F3-F7FF-1ED4-589D-655D2C3D8522}"/>
                </a:ext>
              </a:extLst>
            </p:cNvPr>
            <p:cNvSpPr/>
            <p:nvPr/>
          </p:nvSpPr>
          <p:spPr>
            <a:xfrm>
              <a:off x="6957667" y="18014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" name="object 52">
              <a:extLst>
                <a:ext uri="{FF2B5EF4-FFF2-40B4-BE49-F238E27FC236}">
                  <a16:creationId xmlns:a16="http://schemas.microsoft.com/office/drawing/2014/main" id="{2E720243-82CA-F198-BDBE-623899053EA5}"/>
                </a:ext>
              </a:extLst>
            </p:cNvPr>
            <p:cNvSpPr/>
            <p:nvPr/>
          </p:nvSpPr>
          <p:spPr>
            <a:xfrm>
              <a:off x="6964411" y="181123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" name="object 53">
              <a:extLst>
                <a:ext uri="{FF2B5EF4-FFF2-40B4-BE49-F238E27FC236}">
                  <a16:creationId xmlns:a16="http://schemas.microsoft.com/office/drawing/2014/main" id="{ED2AB6EC-4030-0E85-5C0D-1705529BBD90}"/>
                </a:ext>
              </a:extLst>
            </p:cNvPr>
            <p:cNvSpPr/>
            <p:nvPr/>
          </p:nvSpPr>
          <p:spPr>
            <a:xfrm>
              <a:off x="6964411" y="181123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" name="object 54">
              <a:extLst>
                <a:ext uri="{FF2B5EF4-FFF2-40B4-BE49-F238E27FC236}">
                  <a16:creationId xmlns:a16="http://schemas.microsoft.com/office/drawing/2014/main" id="{6431636F-F2E8-F812-00E5-F35267A9421D}"/>
                </a:ext>
              </a:extLst>
            </p:cNvPr>
            <p:cNvSpPr/>
            <p:nvPr/>
          </p:nvSpPr>
          <p:spPr>
            <a:xfrm>
              <a:off x="6984641" y="18054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" name="object 55">
              <a:extLst>
                <a:ext uri="{FF2B5EF4-FFF2-40B4-BE49-F238E27FC236}">
                  <a16:creationId xmlns:a16="http://schemas.microsoft.com/office/drawing/2014/main" id="{EAD5EA3A-9438-249C-000E-56156595B93E}"/>
                </a:ext>
              </a:extLst>
            </p:cNvPr>
            <p:cNvSpPr/>
            <p:nvPr/>
          </p:nvSpPr>
          <p:spPr>
            <a:xfrm>
              <a:off x="6984641" y="18054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5936C741-382C-5AE9-ED3A-D21127272C7B}"/>
                </a:ext>
              </a:extLst>
            </p:cNvPr>
            <p:cNvSpPr/>
            <p:nvPr/>
          </p:nvSpPr>
          <p:spPr>
            <a:xfrm>
              <a:off x="6923717" y="18116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" name="object 57">
              <a:extLst>
                <a:ext uri="{FF2B5EF4-FFF2-40B4-BE49-F238E27FC236}">
                  <a16:creationId xmlns:a16="http://schemas.microsoft.com/office/drawing/2014/main" id="{180A6DC0-6CFC-D7DA-1023-F86F5CBB4C5C}"/>
                </a:ext>
              </a:extLst>
            </p:cNvPr>
            <p:cNvSpPr/>
            <p:nvPr/>
          </p:nvSpPr>
          <p:spPr>
            <a:xfrm>
              <a:off x="6923717" y="18116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" name="object 58">
              <a:extLst>
                <a:ext uri="{FF2B5EF4-FFF2-40B4-BE49-F238E27FC236}">
                  <a16:creationId xmlns:a16="http://schemas.microsoft.com/office/drawing/2014/main" id="{9B236DD7-208E-8EAE-629C-E5152518BCF5}"/>
                </a:ext>
              </a:extLst>
            </p:cNvPr>
            <p:cNvSpPr/>
            <p:nvPr/>
          </p:nvSpPr>
          <p:spPr>
            <a:xfrm>
              <a:off x="6929531" y="18244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92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" name="object 59">
              <a:extLst>
                <a:ext uri="{FF2B5EF4-FFF2-40B4-BE49-F238E27FC236}">
                  <a16:creationId xmlns:a16="http://schemas.microsoft.com/office/drawing/2014/main" id="{789F454F-45F1-E42F-D0B6-B866EC1029E4}"/>
                </a:ext>
              </a:extLst>
            </p:cNvPr>
            <p:cNvSpPr/>
            <p:nvPr/>
          </p:nvSpPr>
          <p:spPr>
            <a:xfrm>
              <a:off x="6929531" y="18244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092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092"/>
                  </a:lnTo>
                  <a:lnTo>
                    <a:pt x="5115" y="92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" name="object 60">
              <a:extLst>
                <a:ext uri="{FF2B5EF4-FFF2-40B4-BE49-F238E27FC236}">
                  <a16:creationId xmlns:a16="http://schemas.microsoft.com/office/drawing/2014/main" id="{50896F3C-EE9F-7263-803D-A065C1B6449A}"/>
                </a:ext>
              </a:extLst>
            </p:cNvPr>
            <p:cNvSpPr/>
            <p:nvPr/>
          </p:nvSpPr>
          <p:spPr>
            <a:xfrm>
              <a:off x="6946738" y="18265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184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" name="object 61">
              <a:extLst>
                <a:ext uri="{FF2B5EF4-FFF2-40B4-BE49-F238E27FC236}">
                  <a16:creationId xmlns:a16="http://schemas.microsoft.com/office/drawing/2014/main" id="{216C43BE-7EAB-9D6F-E4EA-927F35DA5532}"/>
                </a:ext>
              </a:extLst>
            </p:cNvPr>
            <p:cNvSpPr/>
            <p:nvPr/>
          </p:nvSpPr>
          <p:spPr>
            <a:xfrm>
              <a:off x="6946738" y="18265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3022"/>
                  </a:moveTo>
                  <a:lnTo>
                    <a:pt x="0" y="4184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" name="object 62">
              <a:extLst>
                <a:ext uri="{FF2B5EF4-FFF2-40B4-BE49-F238E27FC236}">
                  <a16:creationId xmlns:a16="http://schemas.microsoft.com/office/drawing/2014/main" id="{AB8ADEDA-C3B3-AE78-018E-2A5648746254}"/>
                </a:ext>
              </a:extLst>
            </p:cNvPr>
            <p:cNvSpPr/>
            <p:nvPr/>
          </p:nvSpPr>
          <p:spPr>
            <a:xfrm>
              <a:off x="6890930" y="18254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" name="object 63">
              <a:extLst>
                <a:ext uri="{FF2B5EF4-FFF2-40B4-BE49-F238E27FC236}">
                  <a16:creationId xmlns:a16="http://schemas.microsoft.com/office/drawing/2014/main" id="{5C1D6A90-9B8A-3FA2-7CEC-0B622050C4D3}"/>
                </a:ext>
              </a:extLst>
            </p:cNvPr>
            <p:cNvSpPr/>
            <p:nvPr/>
          </p:nvSpPr>
          <p:spPr>
            <a:xfrm>
              <a:off x="6890930" y="18254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" name="object 64">
              <a:extLst>
                <a:ext uri="{FF2B5EF4-FFF2-40B4-BE49-F238E27FC236}">
                  <a16:creationId xmlns:a16="http://schemas.microsoft.com/office/drawing/2014/main" id="{7113730F-D456-381C-1341-7D079389ED5F}"/>
                </a:ext>
              </a:extLst>
            </p:cNvPr>
            <p:cNvSpPr/>
            <p:nvPr/>
          </p:nvSpPr>
          <p:spPr>
            <a:xfrm>
              <a:off x="6909300" y="183075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3487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" name="object 65">
              <a:extLst>
                <a:ext uri="{FF2B5EF4-FFF2-40B4-BE49-F238E27FC236}">
                  <a16:creationId xmlns:a16="http://schemas.microsoft.com/office/drawing/2014/main" id="{B9DBCEBC-9E59-D35F-BD9F-F88B8B8580FE}"/>
                </a:ext>
              </a:extLst>
            </p:cNvPr>
            <p:cNvSpPr/>
            <p:nvPr/>
          </p:nvSpPr>
          <p:spPr>
            <a:xfrm>
              <a:off x="6909300" y="183075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0" y="2324"/>
                  </a:moveTo>
                  <a:lnTo>
                    <a:pt x="0" y="3487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953" y="4416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" name="object 66">
              <a:extLst>
                <a:ext uri="{FF2B5EF4-FFF2-40B4-BE49-F238E27FC236}">
                  <a16:creationId xmlns:a16="http://schemas.microsoft.com/office/drawing/2014/main" id="{100DDC85-DB94-2573-D7FC-854948D94241}"/>
                </a:ext>
              </a:extLst>
            </p:cNvPr>
            <p:cNvSpPr/>
            <p:nvPr/>
          </p:nvSpPr>
          <p:spPr>
            <a:xfrm>
              <a:off x="6916276" y="183866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" name="object 67">
              <a:extLst>
                <a:ext uri="{FF2B5EF4-FFF2-40B4-BE49-F238E27FC236}">
                  <a16:creationId xmlns:a16="http://schemas.microsoft.com/office/drawing/2014/main" id="{3C8FCB60-49F7-D4D3-110D-44692120D404}"/>
                </a:ext>
              </a:extLst>
            </p:cNvPr>
            <p:cNvSpPr/>
            <p:nvPr/>
          </p:nvSpPr>
          <p:spPr>
            <a:xfrm>
              <a:off x="6916276" y="183866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3022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2325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302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" name="object 68">
              <a:extLst>
                <a:ext uri="{FF2B5EF4-FFF2-40B4-BE49-F238E27FC236}">
                  <a16:creationId xmlns:a16="http://schemas.microsoft.com/office/drawing/2014/main" id="{AE1A41F8-85FE-FEA1-8333-46228667DD34}"/>
                </a:ext>
              </a:extLst>
            </p:cNvPr>
            <p:cNvSpPr/>
            <p:nvPr/>
          </p:nvSpPr>
          <p:spPr>
            <a:xfrm>
              <a:off x="6931623" y="18381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348" y="4649"/>
                  </a:lnTo>
                  <a:lnTo>
                    <a:pt x="534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" name="object 69">
              <a:extLst>
                <a:ext uri="{FF2B5EF4-FFF2-40B4-BE49-F238E27FC236}">
                  <a16:creationId xmlns:a16="http://schemas.microsoft.com/office/drawing/2014/main" id="{B40154EA-CD6A-8F49-B21B-E02C6D7EE65F}"/>
                </a:ext>
              </a:extLst>
            </p:cNvPr>
            <p:cNvSpPr/>
            <p:nvPr/>
          </p:nvSpPr>
          <p:spPr>
            <a:xfrm>
              <a:off x="6931623" y="18381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348" y="4649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" name="object 70">
              <a:extLst>
                <a:ext uri="{FF2B5EF4-FFF2-40B4-BE49-F238E27FC236}">
                  <a16:creationId xmlns:a16="http://schemas.microsoft.com/office/drawing/2014/main" id="{619A0F66-4AA4-C40B-D375-45482511E253}"/>
                </a:ext>
              </a:extLst>
            </p:cNvPr>
            <p:cNvSpPr/>
            <p:nvPr/>
          </p:nvSpPr>
          <p:spPr>
            <a:xfrm>
              <a:off x="6877676" y="184401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" name="object 71">
              <a:extLst>
                <a:ext uri="{FF2B5EF4-FFF2-40B4-BE49-F238E27FC236}">
                  <a16:creationId xmlns:a16="http://schemas.microsoft.com/office/drawing/2014/main" id="{42F9AE7F-7275-13EF-6BFE-2A9468BD98EE}"/>
                </a:ext>
              </a:extLst>
            </p:cNvPr>
            <p:cNvSpPr/>
            <p:nvPr/>
          </p:nvSpPr>
          <p:spPr>
            <a:xfrm>
              <a:off x="6877676" y="184401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2092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" name="object 72">
              <a:extLst>
                <a:ext uri="{FF2B5EF4-FFF2-40B4-BE49-F238E27FC236}">
                  <a16:creationId xmlns:a16="http://schemas.microsoft.com/office/drawing/2014/main" id="{09A25448-68CD-FA1A-3558-56C7DC6200B8}"/>
                </a:ext>
              </a:extLst>
            </p:cNvPr>
            <p:cNvSpPr/>
            <p:nvPr/>
          </p:nvSpPr>
          <p:spPr>
            <a:xfrm>
              <a:off x="6892093" y="18449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488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" name="object 73">
              <a:extLst>
                <a:ext uri="{FF2B5EF4-FFF2-40B4-BE49-F238E27FC236}">
                  <a16:creationId xmlns:a16="http://schemas.microsoft.com/office/drawing/2014/main" id="{7CF53ED0-E35C-B34F-7D97-1D60C8C025B4}"/>
                </a:ext>
              </a:extLst>
            </p:cNvPr>
            <p:cNvSpPr/>
            <p:nvPr/>
          </p:nvSpPr>
          <p:spPr>
            <a:xfrm>
              <a:off x="6892093" y="18449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3022"/>
                  </a:moveTo>
                  <a:lnTo>
                    <a:pt x="0" y="4649"/>
                  </a:lnTo>
                  <a:lnTo>
                    <a:pt x="465" y="6509"/>
                  </a:lnTo>
                  <a:lnTo>
                    <a:pt x="1627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" name="object 74">
              <a:extLst>
                <a:ext uri="{FF2B5EF4-FFF2-40B4-BE49-F238E27FC236}">
                  <a16:creationId xmlns:a16="http://schemas.microsoft.com/office/drawing/2014/main" id="{ABEC9418-3509-27FF-6925-836F8A050338}"/>
                </a:ext>
              </a:extLst>
            </p:cNvPr>
            <p:cNvSpPr/>
            <p:nvPr/>
          </p:nvSpPr>
          <p:spPr>
            <a:xfrm>
              <a:off x="6904184" y="18472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" name="object 75">
              <a:extLst>
                <a:ext uri="{FF2B5EF4-FFF2-40B4-BE49-F238E27FC236}">
                  <a16:creationId xmlns:a16="http://schemas.microsoft.com/office/drawing/2014/main" id="{776C1740-E322-533B-1368-843CE1FE7B38}"/>
                </a:ext>
              </a:extLst>
            </p:cNvPr>
            <p:cNvSpPr/>
            <p:nvPr/>
          </p:nvSpPr>
          <p:spPr>
            <a:xfrm>
              <a:off x="6904184" y="18472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" name="object 76">
              <a:extLst>
                <a:ext uri="{FF2B5EF4-FFF2-40B4-BE49-F238E27FC236}">
                  <a16:creationId xmlns:a16="http://schemas.microsoft.com/office/drawing/2014/main" id="{A13517BA-267A-01FA-5849-1BA01ED337F5}"/>
                </a:ext>
              </a:extLst>
            </p:cNvPr>
            <p:cNvSpPr/>
            <p:nvPr/>
          </p:nvSpPr>
          <p:spPr>
            <a:xfrm>
              <a:off x="6919067" y="18507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" name="object 77">
              <a:extLst>
                <a:ext uri="{FF2B5EF4-FFF2-40B4-BE49-F238E27FC236}">
                  <a16:creationId xmlns:a16="http://schemas.microsoft.com/office/drawing/2014/main" id="{22404180-FC17-2B4C-6794-A54ACC583775}"/>
                </a:ext>
              </a:extLst>
            </p:cNvPr>
            <p:cNvSpPr/>
            <p:nvPr/>
          </p:nvSpPr>
          <p:spPr>
            <a:xfrm>
              <a:off x="6919067" y="18507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" name="object 78">
              <a:extLst>
                <a:ext uri="{FF2B5EF4-FFF2-40B4-BE49-F238E27FC236}">
                  <a16:creationId xmlns:a16="http://schemas.microsoft.com/office/drawing/2014/main" id="{1DAA8AAB-96A8-448B-1962-7ABC5725FEA0}"/>
                </a:ext>
              </a:extLst>
            </p:cNvPr>
            <p:cNvSpPr/>
            <p:nvPr/>
          </p:nvSpPr>
          <p:spPr>
            <a:xfrm>
              <a:off x="6862096" y="18633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" name="object 79">
              <a:extLst>
                <a:ext uri="{FF2B5EF4-FFF2-40B4-BE49-F238E27FC236}">
                  <a16:creationId xmlns:a16="http://schemas.microsoft.com/office/drawing/2014/main" id="{4ADA665A-27FB-B728-4F38-0A315AACBC38}"/>
                </a:ext>
              </a:extLst>
            </p:cNvPr>
            <p:cNvSpPr/>
            <p:nvPr/>
          </p:nvSpPr>
          <p:spPr>
            <a:xfrm>
              <a:off x="6862096" y="18633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" name="object 80">
              <a:extLst>
                <a:ext uri="{FF2B5EF4-FFF2-40B4-BE49-F238E27FC236}">
                  <a16:creationId xmlns:a16="http://schemas.microsoft.com/office/drawing/2014/main" id="{8DF905A6-2860-18DF-A436-A638ECEF8AD8}"/>
                </a:ext>
              </a:extLst>
            </p:cNvPr>
            <p:cNvSpPr/>
            <p:nvPr/>
          </p:nvSpPr>
          <p:spPr>
            <a:xfrm>
              <a:off x="6876513" y="18623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92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" name="object 81">
              <a:extLst>
                <a:ext uri="{FF2B5EF4-FFF2-40B4-BE49-F238E27FC236}">
                  <a16:creationId xmlns:a16="http://schemas.microsoft.com/office/drawing/2014/main" id="{233E208F-40C5-FC2C-1E90-CD1131AEB64B}"/>
                </a:ext>
              </a:extLst>
            </p:cNvPr>
            <p:cNvSpPr/>
            <p:nvPr/>
          </p:nvSpPr>
          <p:spPr>
            <a:xfrm>
              <a:off x="6876513" y="18623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92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" name="object 82">
              <a:extLst>
                <a:ext uri="{FF2B5EF4-FFF2-40B4-BE49-F238E27FC236}">
                  <a16:creationId xmlns:a16="http://schemas.microsoft.com/office/drawing/2014/main" id="{F5B7EDF8-3A72-A2B8-0866-197D14D083DF}"/>
                </a:ext>
              </a:extLst>
            </p:cNvPr>
            <p:cNvSpPr/>
            <p:nvPr/>
          </p:nvSpPr>
          <p:spPr>
            <a:xfrm>
              <a:off x="6892558" y="18605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" name="object 83">
              <a:extLst>
                <a:ext uri="{FF2B5EF4-FFF2-40B4-BE49-F238E27FC236}">
                  <a16:creationId xmlns:a16="http://schemas.microsoft.com/office/drawing/2014/main" id="{C98D3C4C-DB6C-7B4E-31A4-A92D92CAB2EB}"/>
                </a:ext>
              </a:extLst>
            </p:cNvPr>
            <p:cNvSpPr/>
            <p:nvPr/>
          </p:nvSpPr>
          <p:spPr>
            <a:xfrm>
              <a:off x="6892558" y="18605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" name="object 84">
              <a:extLst>
                <a:ext uri="{FF2B5EF4-FFF2-40B4-BE49-F238E27FC236}">
                  <a16:creationId xmlns:a16="http://schemas.microsoft.com/office/drawing/2014/main" id="{45A41D98-597D-2EA1-09BE-F0586F7E6087}"/>
                </a:ext>
              </a:extLst>
            </p:cNvPr>
            <p:cNvSpPr/>
            <p:nvPr/>
          </p:nvSpPr>
          <p:spPr>
            <a:xfrm>
              <a:off x="6844888" y="18633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" name="object 85">
              <a:extLst>
                <a:ext uri="{FF2B5EF4-FFF2-40B4-BE49-F238E27FC236}">
                  <a16:creationId xmlns:a16="http://schemas.microsoft.com/office/drawing/2014/main" id="{106408B2-3D31-F8DA-E06E-392F6E458D53}"/>
                </a:ext>
              </a:extLst>
            </p:cNvPr>
            <p:cNvSpPr/>
            <p:nvPr/>
          </p:nvSpPr>
          <p:spPr>
            <a:xfrm>
              <a:off x="6844888" y="18633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" name="object 86">
              <a:extLst>
                <a:ext uri="{FF2B5EF4-FFF2-40B4-BE49-F238E27FC236}">
                  <a16:creationId xmlns:a16="http://schemas.microsoft.com/office/drawing/2014/main" id="{5C906CBA-49EA-F447-DCC4-99B1804BAAD5}"/>
                </a:ext>
              </a:extLst>
            </p:cNvPr>
            <p:cNvSpPr/>
            <p:nvPr/>
          </p:nvSpPr>
          <p:spPr>
            <a:xfrm>
              <a:off x="6852795" y="18709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5348" y="4416"/>
                  </a:lnTo>
                  <a:lnTo>
                    <a:pt x="534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" name="object 87">
              <a:extLst>
                <a:ext uri="{FF2B5EF4-FFF2-40B4-BE49-F238E27FC236}">
                  <a16:creationId xmlns:a16="http://schemas.microsoft.com/office/drawing/2014/main" id="{FE8ADE05-954A-FA78-6126-ABB151D4D33A}"/>
                </a:ext>
              </a:extLst>
            </p:cNvPr>
            <p:cNvSpPr/>
            <p:nvPr/>
          </p:nvSpPr>
          <p:spPr>
            <a:xfrm>
              <a:off x="6852795" y="18709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092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5348" y="4416"/>
                  </a:lnTo>
                  <a:lnTo>
                    <a:pt x="5348" y="2092"/>
                  </a:lnTo>
                  <a:lnTo>
                    <a:pt x="534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" name="object 88">
              <a:extLst>
                <a:ext uri="{FF2B5EF4-FFF2-40B4-BE49-F238E27FC236}">
                  <a16:creationId xmlns:a16="http://schemas.microsoft.com/office/drawing/2014/main" id="{830E2876-67BE-B7D8-D265-6ED82110B151}"/>
                </a:ext>
              </a:extLst>
            </p:cNvPr>
            <p:cNvSpPr/>
            <p:nvPr/>
          </p:nvSpPr>
          <p:spPr>
            <a:xfrm>
              <a:off x="6867909" y="18714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" name="object 89">
              <a:extLst>
                <a:ext uri="{FF2B5EF4-FFF2-40B4-BE49-F238E27FC236}">
                  <a16:creationId xmlns:a16="http://schemas.microsoft.com/office/drawing/2014/main" id="{0BA72E64-0E0B-0933-7665-549B77D04705}"/>
                </a:ext>
              </a:extLst>
            </p:cNvPr>
            <p:cNvSpPr/>
            <p:nvPr/>
          </p:nvSpPr>
          <p:spPr>
            <a:xfrm>
              <a:off x="6867909" y="18714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" name="object 90">
              <a:extLst>
                <a:ext uri="{FF2B5EF4-FFF2-40B4-BE49-F238E27FC236}">
                  <a16:creationId xmlns:a16="http://schemas.microsoft.com/office/drawing/2014/main" id="{106A6680-4EF0-01A0-01F0-D260D0A72FD5}"/>
                </a:ext>
              </a:extLst>
            </p:cNvPr>
            <p:cNvSpPr/>
            <p:nvPr/>
          </p:nvSpPr>
          <p:spPr>
            <a:xfrm>
              <a:off x="6821867" y="18753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" name="object 91">
              <a:extLst>
                <a:ext uri="{FF2B5EF4-FFF2-40B4-BE49-F238E27FC236}">
                  <a16:creationId xmlns:a16="http://schemas.microsoft.com/office/drawing/2014/main" id="{8B9F8B91-023E-5DB3-65F6-E5E08FCF22ED}"/>
                </a:ext>
              </a:extLst>
            </p:cNvPr>
            <p:cNvSpPr/>
            <p:nvPr/>
          </p:nvSpPr>
          <p:spPr>
            <a:xfrm>
              <a:off x="6821867" y="18753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" name="object 92">
              <a:extLst>
                <a:ext uri="{FF2B5EF4-FFF2-40B4-BE49-F238E27FC236}">
                  <a16:creationId xmlns:a16="http://schemas.microsoft.com/office/drawing/2014/main" id="{C01F047F-978D-6828-2E68-00CBCDFFA492}"/>
                </a:ext>
              </a:extLst>
            </p:cNvPr>
            <p:cNvSpPr/>
            <p:nvPr/>
          </p:nvSpPr>
          <p:spPr>
            <a:xfrm>
              <a:off x="6833262" y="1877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4650" y="0"/>
                  </a:move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860" y="5811"/>
                  </a:lnTo>
                  <a:lnTo>
                    <a:pt x="4650" y="5811"/>
                  </a:lnTo>
                  <a:lnTo>
                    <a:pt x="6510" y="4184"/>
                  </a:lnTo>
                  <a:lnTo>
                    <a:pt x="6510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" name="object 93">
              <a:extLst>
                <a:ext uri="{FF2B5EF4-FFF2-40B4-BE49-F238E27FC236}">
                  <a16:creationId xmlns:a16="http://schemas.microsoft.com/office/drawing/2014/main" id="{E88AD9CA-461C-EEE1-A4DB-A396BC8C2E66}"/>
                </a:ext>
              </a:extLst>
            </p:cNvPr>
            <p:cNvSpPr/>
            <p:nvPr/>
          </p:nvSpPr>
          <p:spPr>
            <a:xfrm>
              <a:off x="6833262" y="1877718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3022"/>
                  </a:moveTo>
                  <a:lnTo>
                    <a:pt x="0" y="4184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6510" y="4184"/>
                  </a:lnTo>
                  <a:lnTo>
                    <a:pt x="6510" y="3022"/>
                  </a:lnTo>
                  <a:lnTo>
                    <a:pt x="6510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" name="object 94">
              <a:extLst>
                <a:ext uri="{FF2B5EF4-FFF2-40B4-BE49-F238E27FC236}">
                  <a16:creationId xmlns:a16="http://schemas.microsoft.com/office/drawing/2014/main" id="{64FC5017-0F7A-A5D5-7B58-5C99945DA69A}"/>
                </a:ext>
              </a:extLst>
            </p:cNvPr>
            <p:cNvSpPr/>
            <p:nvPr/>
          </p:nvSpPr>
          <p:spPr>
            <a:xfrm>
              <a:off x="6846051" y="18835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" name="object 95">
              <a:extLst>
                <a:ext uri="{FF2B5EF4-FFF2-40B4-BE49-F238E27FC236}">
                  <a16:creationId xmlns:a16="http://schemas.microsoft.com/office/drawing/2014/main" id="{1EB84A33-4D61-4761-FD3E-FD0972D89CAD}"/>
                </a:ext>
              </a:extLst>
            </p:cNvPr>
            <p:cNvSpPr/>
            <p:nvPr/>
          </p:nvSpPr>
          <p:spPr>
            <a:xfrm>
              <a:off x="6846051" y="18835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2789"/>
                  </a:lnTo>
                  <a:lnTo>
                    <a:pt x="465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" name="object 96">
              <a:extLst>
                <a:ext uri="{FF2B5EF4-FFF2-40B4-BE49-F238E27FC236}">
                  <a16:creationId xmlns:a16="http://schemas.microsoft.com/office/drawing/2014/main" id="{D2455A9D-F029-6C72-7B56-687A200F3AC4}"/>
                </a:ext>
              </a:extLst>
            </p:cNvPr>
            <p:cNvSpPr/>
            <p:nvPr/>
          </p:nvSpPr>
          <p:spPr>
            <a:xfrm>
              <a:off x="6800475" y="189259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5346"/>
                  </a:lnTo>
                  <a:lnTo>
                    <a:pt x="4650" y="5346"/>
                  </a:lnTo>
                  <a:lnTo>
                    <a:pt x="6510" y="3487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" name="object 97">
              <a:extLst>
                <a:ext uri="{FF2B5EF4-FFF2-40B4-BE49-F238E27FC236}">
                  <a16:creationId xmlns:a16="http://schemas.microsoft.com/office/drawing/2014/main" id="{94C0CD5C-A267-3B43-396D-E750B7500441}"/>
                </a:ext>
              </a:extLst>
            </p:cNvPr>
            <p:cNvSpPr/>
            <p:nvPr/>
          </p:nvSpPr>
          <p:spPr>
            <a:xfrm>
              <a:off x="6800475" y="1892596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0" y="2324"/>
                  </a:moveTo>
                  <a:lnTo>
                    <a:pt x="0" y="3487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6510" y="3487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0F5656CE-00C4-CD06-9C64-C0370D05BB39}"/>
                </a:ext>
              </a:extLst>
            </p:cNvPr>
            <p:cNvSpPr/>
            <p:nvPr/>
          </p:nvSpPr>
          <p:spPr>
            <a:xfrm>
              <a:off x="6814891" y="18925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3488" y="5346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" name="object 99">
              <a:extLst>
                <a:ext uri="{FF2B5EF4-FFF2-40B4-BE49-F238E27FC236}">
                  <a16:creationId xmlns:a16="http://schemas.microsoft.com/office/drawing/2014/main" id="{6E4A79F7-2D2A-0C7D-DB4D-00B46A52AFCB}"/>
                </a:ext>
              </a:extLst>
            </p:cNvPr>
            <p:cNvSpPr/>
            <p:nvPr/>
          </p:nvSpPr>
          <p:spPr>
            <a:xfrm>
              <a:off x="6814891" y="18925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" name="object 100">
              <a:extLst>
                <a:ext uri="{FF2B5EF4-FFF2-40B4-BE49-F238E27FC236}">
                  <a16:creationId xmlns:a16="http://schemas.microsoft.com/office/drawing/2014/main" id="{98E26F51-8A95-13D8-6A1A-785845F9028F}"/>
                </a:ext>
              </a:extLst>
            </p:cNvPr>
            <p:cNvSpPr/>
            <p:nvPr/>
          </p:nvSpPr>
          <p:spPr>
            <a:xfrm>
              <a:off x="6826983" y="18909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7BC2DBB4-7840-5C45-0DCD-47E560878ECC}"/>
                </a:ext>
              </a:extLst>
            </p:cNvPr>
            <p:cNvSpPr/>
            <p:nvPr/>
          </p:nvSpPr>
          <p:spPr>
            <a:xfrm>
              <a:off x="6826983" y="18909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" name="object 102">
              <a:extLst>
                <a:ext uri="{FF2B5EF4-FFF2-40B4-BE49-F238E27FC236}">
                  <a16:creationId xmlns:a16="http://schemas.microsoft.com/office/drawing/2014/main" id="{AE3F4487-DC92-B106-A97B-CCAE8FBDD01F}"/>
                </a:ext>
              </a:extLst>
            </p:cNvPr>
            <p:cNvSpPr/>
            <p:nvPr/>
          </p:nvSpPr>
          <p:spPr>
            <a:xfrm>
              <a:off x="6835122" y="19014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6276"/>
                  </a:lnTo>
                  <a:lnTo>
                    <a:pt x="2790" y="6276"/>
                  </a:lnTo>
                  <a:lnTo>
                    <a:pt x="4650" y="4416"/>
                  </a:lnTo>
                  <a:lnTo>
                    <a:pt x="4650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" name="object 103">
              <a:extLst>
                <a:ext uri="{FF2B5EF4-FFF2-40B4-BE49-F238E27FC236}">
                  <a16:creationId xmlns:a16="http://schemas.microsoft.com/office/drawing/2014/main" id="{2A7344C3-84A7-E5D1-FCEC-A98F9E0607BA}"/>
                </a:ext>
              </a:extLst>
            </p:cNvPr>
            <p:cNvSpPr/>
            <p:nvPr/>
          </p:nvSpPr>
          <p:spPr>
            <a:xfrm>
              <a:off x="6835122" y="19014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416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" name="object 104">
              <a:extLst>
                <a:ext uri="{FF2B5EF4-FFF2-40B4-BE49-F238E27FC236}">
                  <a16:creationId xmlns:a16="http://schemas.microsoft.com/office/drawing/2014/main" id="{92930B0B-E4CC-7155-F9CA-F55F22817199}"/>
                </a:ext>
              </a:extLst>
            </p:cNvPr>
            <p:cNvSpPr/>
            <p:nvPr/>
          </p:nvSpPr>
          <p:spPr>
            <a:xfrm>
              <a:off x="6794196" y="19030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" name="object 105">
              <a:extLst>
                <a:ext uri="{FF2B5EF4-FFF2-40B4-BE49-F238E27FC236}">
                  <a16:creationId xmlns:a16="http://schemas.microsoft.com/office/drawing/2014/main" id="{43B6CCE0-EDFC-9589-ABC2-0875EFB0DF3D}"/>
                </a:ext>
              </a:extLst>
            </p:cNvPr>
            <p:cNvSpPr/>
            <p:nvPr/>
          </p:nvSpPr>
          <p:spPr>
            <a:xfrm>
              <a:off x="6794196" y="19030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" name="object 106">
              <a:extLst>
                <a:ext uri="{FF2B5EF4-FFF2-40B4-BE49-F238E27FC236}">
                  <a16:creationId xmlns:a16="http://schemas.microsoft.com/office/drawing/2014/main" id="{BD3ACAE1-09DB-AC04-2187-D0D4A6F6BF75}"/>
                </a:ext>
              </a:extLst>
            </p:cNvPr>
            <p:cNvSpPr/>
            <p:nvPr/>
          </p:nvSpPr>
          <p:spPr>
            <a:xfrm>
              <a:off x="6802800" y="19104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" name="object 107">
              <a:extLst>
                <a:ext uri="{FF2B5EF4-FFF2-40B4-BE49-F238E27FC236}">
                  <a16:creationId xmlns:a16="http://schemas.microsoft.com/office/drawing/2014/main" id="{ED3EC0B8-D7FE-1702-6340-F559BF266F6E}"/>
                </a:ext>
              </a:extLst>
            </p:cNvPr>
            <p:cNvSpPr/>
            <p:nvPr/>
          </p:nvSpPr>
          <p:spPr>
            <a:xfrm>
              <a:off x="6802800" y="19104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" name="object 108">
              <a:extLst>
                <a:ext uri="{FF2B5EF4-FFF2-40B4-BE49-F238E27FC236}">
                  <a16:creationId xmlns:a16="http://schemas.microsoft.com/office/drawing/2014/main" id="{36DB4EE5-ABCD-7B3E-E040-4B444D1C2DB9}"/>
                </a:ext>
              </a:extLst>
            </p:cNvPr>
            <p:cNvSpPr/>
            <p:nvPr/>
          </p:nvSpPr>
          <p:spPr>
            <a:xfrm>
              <a:off x="6812566" y="19104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" name="object 109">
              <a:extLst>
                <a:ext uri="{FF2B5EF4-FFF2-40B4-BE49-F238E27FC236}">
                  <a16:creationId xmlns:a16="http://schemas.microsoft.com/office/drawing/2014/main" id="{96517341-84FB-3BA6-F8B0-52C9D4633EBE}"/>
                </a:ext>
              </a:extLst>
            </p:cNvPr>
            <p:cNvSpPr/>
            <p:nvPr/>
          </p:nvSpPr>
          <p:spPr>
            <a:xfrm>
              <a:off x="6812566" y="19104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" name="object 110">
              <a:extLst>
                <a:ext uri="{FF2B5EF4-FFF2-40B4-BE49-F238E27FC236}">
                  <a16:creationId xmlns:a16="http://schemas.microsoft.com/office/drawing/2014/main" id="{24638AED-1C50-0F3E-2A62-8E8BCD0B65C8}"/>
                </a:ext>
              </a:extLst>
            </p:cNvPr>
            <p:cNvSpPr/>
            <p:nvPr/>
          </p:nvSpPr>
          <p:spPr>
            <a:xfrm>
              <a:off x="6771873" y="19190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4418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418" y="6276"/>
                  </a:lnTo>
                  <a:lnTo>
                    <a:pt x="5580" y="4649"/>
                  </a:lnTo>
                  <a:lnTo>
                    <a:pt x="5580" y="185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" name="object 111">
              <a:extLst>
                <a:ext uri="{FF2B5EF4-FFF2-40B4-BE49-F238E27FC236}">
                  <a16:creationId xmlns:a16="http://schemas.microsoft.com/office/drawing/2014/main" id="{A6EA3F72-333B-B22A-891E-1BCD8239812D}"/>
                </a:ext>
              </a:extLst>
            </p:cNvPr>
            <p:cNvSpPr/>
            <p:nvPr/>
          </p:nvSpPr>
          <p:spPr>
            <a:xfrm>
              <a:off x="6771873" y="19190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790" y="6276"/>
                  </a:lnTo>
                  <a:lnTo>
                    <a:pt x="4418" y="6276"/>
                  </a:lnTo>
                  <a:lnTo>
                    <a:pt x="5580" y="4649"/>
                  </a:lnTo>
                  <a:lnTo>
                    <a:pt x="5580" y="2789"/>
                  </a:lnTo>
                  <a:lnTo>
                    <a:pt x="5580" y="185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" name="object 112">
              <a:extLst>
                <a:ext uri="{FF2B5EF4-FFF2-40B4-BE49-F238E27FC236}">
                  <a16:creationId xmlns:a16="http://schemas.microsoft.com/office/drawing/2014/main" id="{2052F5D6-7111-0D44-FE01-58273927D3A3}"/>
                </a:ext>
              </a:extLst>
            </p:cNvPr>
            <p:cNvSpPr/>
            <p:nvPr/>
          </p:nvSpPr>
          <p:spPr>
            <a:xfrm>
              <a:off x="6793033" y="191003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" name="object 113">
              <a:extLst>
                <a:ext uri="{FF2B5EF4-FFF2-40B4-BE49-F238E27FC236}">
                  <a16:creationId xmlns:a16="http://schemas.microsoft.com/office/drawing/2014/main" id="{CB3698F8-6A91-5D05-02B0-1F146922EFDA}"/>
                </a:ext>
              </a:extLst>
            </p:cNvPr>
            <p:cNvSpPr/>
            <p:nvPr/>
          </p:nvSpPr>
          <p:spPr>
            <a:xfrm>
              <a:off x="6793033" y="191003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" name="object 114">
              <a:extLst>
                <a:ext uri="{FF2B5EF4-FFF2-40B4-BE49-F238E27FC236}">
                  <a16:creationId xmlns:a16="http://schemas.microsoft.com/office/drawing/2014/main" id="{107FC4CC-1629-D141-6DA6-60078881E109}"/>
                </a:ext>
              </a:extLst>
            </p:cNvPr>
            <p:cNvSpPr/>
            <p:nvPr/>
          </p:nvSpPr>
          <p:spPr>
            <a:xfrm>
              <a:off x="6748852" y="19237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" name="object 115">
              <a:extLst>
                <a:ext uri="{FF2B5EF4-FFF2-40B4-BE49-F238E27FC236}">
                  <a16:creationId xmlns:a16="http://schemas.microsoft.com/office/drawing/2014/main" id="{F75BFF60-03C1-A22E-61BF-3F9F9DF1D36B}"/>
                </a:ext>
              </a:extLst>
            </p:cNvPr>
            <p:cNvSpPr/>
            <p:nvPr/>
          </p:nvSpPr>
          <p:spPr>
            <a:xfrm>
              <a:off x="6748852" y="19237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" name="object 116">
              <a:extLst>
                <a:ext uri="{FF2B5EF4-FFF2-40B4-BE49-F238E27FC236}">
                  <a16:creationId xmlns:a16="http://schemas.microsoft.com/office/drawing/2014/main" id="{B1144109-7B65-9027-4C49-69676850B05D}"/>
                </a:ext>
              </a:extLst>
            </p:cNvPr>
            <p:cNvSpPr/>
            <p:nvPr/>
          </p:nvSpPr>
          <p:spPr>
            <a:xfrm>
              <a:off x="6760944" y="19237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" name="object 117">
              <a:extLst>
                <a:ext uri="{FF2B5EF4-FFF2-40B4-BE49-F238E27FC236}">
                  <a16:creationId xmlns:a16="http://schemas.microsoft.com/office/drawing/2014/main" id="{C1D3642A-8165-0D6B-B674-EAA271A2F2C8}"/>
                </a:ext>
              </a:extLst>
            </p:cNvPr>
            <p:cNvSpPr/>
            <p:nvPr/>
          </p:nvSpPr>
          <p:spPr>
            <a:xfrm>
              <a:off x="6760944" y="19237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" name="object 118">
              <a:extLst>
                <a:ext uri="{FF2B5EF4-FFF2-40B4-BE49-F238E27FC236}">
                  <a16:creationId xmlns:a16="http://schemas.microsoft.com/office/drawing/2014/main" id="{8DBC57AB-3F53-8612-A3D3-CFB7798A27CD}"/>
                </a:ext>
              </a:extLst>
            </p:cNvPr>
            <p:cNvSpPr/>
            <p:nvPr/>
          </p:nvSpPr>
          <p:spPr>
            <a:xfrm>
              <a:off x="6767222" y="19358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" name="object 119">
              <a:extLst>
                <a:ext uri="{FF2B5EF4-FFF2-40B4-BE49-F238E27FC236}">
                  <a16:creationId xmlns:a16="http://schemas.microsoft.com/office/drawing/2014/main" id="{A918FF07-6C7F-273B-5141-FFD8880BC332}"/>
                </a:ext>
              </a:extLst>
            </p:cNvPr>
            <p:cNvSpPr/>
            <p:nvPr/>
          </p:nvSpPr>
          <p:spPr>
            <a:xfrm>
              <a:off x="6767222" y="19358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" name="object 120">
              <a:extLst>
                <a:ext uri="{FF2B5EF4-FFF2-40B4-BE49-F238E27FC236}">
                  <a16:creationId xmlns:a16="http://schemas.microsoft.com/office/drawing/2014/main" id="{08508252-5AF1-8B12-FC2E-2380243766F7}"/>
                </a:ext>
              </a:extLst>
            </p:cNvPr>
            <p:cNvSpPr/>
            <p:nvPr/>
          </p:nvSpPr>
          <p:spPr>
            <a:xfrm>
              <a:off x="6733737" y="19369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" name="object 121">
              <a:extLst>
                <a:ext uri="{FF2B5EF4-FFF2-40B4-BE49-F238E27FC236}">
                  <a16:creationId xmlns:a16="http://schemas.microsoft.com/office/drawing/2014/main" id="{A187E43C-D0F7-F187-BFD6-BFED7FD0E9ED}"/>
                </a:ext>
              </a:extLst>
            </p:cNvPr>
            <p:cNvSpPr/>
            <p:nvPr/>
          </p:nvSpPr>
          <p:spPr>
            <a:xfrm>
              <a:off x="6733737" y="19369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" name="object 122">
              <a:extLst>
                <a:ext uri="{FF2B5EF4-FFF2-40B4-BE49-F238E27FC236}">
                  <a16:creationId xmlns:a16="http://schemas.microsoft.com/office/drawing/2014/main" id="{77A397D0-D912-B5C1-3AF0-470CA19DDDD8}"/>
                </a:ext>
              </a:extLst>
            </p:cNvPr>
            <p:cNvSpPr/>
            <p:nvPr/>
          </p:nvSpPr>
          <p:spPr>
            <a:xfrm>
              <a:off x="6744666" y="19358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" name="object 123">
              <a:extLst>
                <a:ext uri="{FF2B5EF4-FFF2-40B4-BE49-F238E27FC236}">
                  <a16:creationId xmlns:a16="http://schemas.microsoft.com/office/drawing/2014/main" id="{64A7FA8A-68B2-0E77-05E3-464C2E7929E5}"/>
                </a:ext>
              </a:extLst>
            </p:cNvPr>
            <p:cNvSpPr/>
            <p:nvPr/>
          </p:nvSpPr>
          <p:spPr>
            <a:xfrm>
              <a:off x="6744666" y="19358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" name="object 124">
              <a:extLst>
                <a:ext uri="{FF2B5EF4-FFF2-40B4-BE49-F238E27FC236}">
                  <a16:creationId xmlns:a16="http://schemas.microsoft.com/office/drawing/2014/main" id="{96362C54-13C8-0E2A-0A21-5F451BB828F2}"/>
                </a:ext>
              </a:extLst>
            </p:cNvPr>
            <p:cNvSpPr/>
            <p:nvPr/>
          </p:nvSpPr>
          <p:spPr>
            <a:xfrm>
              <a:off x="6751642" y="19425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" name="object 125">
              <a:extLst>
                <a:ext uri="{FF2B5EF4-FFF2-40B4-BE49-F238E27FC236}">
                  <a16:creationId xmlns:a16="http://schemas.microsoft.com/office/drawing/2014/main" id="{E1497AE6-520F-F1A7-2428-0C79204CBCD9}"/>
                </a:ext>
              </a:extLst>
            </p:cNvPr>
            <p:cNvSpPr/>
            <p:nvPr/>
          </p:nvSpPr>
          <p:spPr>
            <a:xfrm>
              <a:off x="6751642" y="19425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" name="object 126">
              <a:extLst>
                <a:ext uri="{FF2B5EF4-FFF2-40B4-BE49-F238E27FC236}">
                  <a16:creationId xmlns:a16="http://schemas.microsoft.com/office/drawing/2014/main" id="{B59E57BA-624A-C128-A7B5-34F332C5971F}"/>
                </a:ext>
              </a:extLst>
            </p:cNvPr>
            <p:cNvSpPr/>
            <p:nvPr/>
          </p:nvSpPr>
          <p:spPr>
            <a:xfrm>
              <a:off x="6716530" y="1947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" name="object 127">
              <a:extLst>
                <a:ext uri="{FF2B5EF4-FFF2-40B4-BE49-F238E27FC236}">
                  <a16:creationId xmlns:a16="http://schemas.microsoft.com/office/drawing/2014/main" id="{142A4B8A-22AE-5485-770C-1C5FEE821193}"/>
                </a:ext>
              </a:extLst>
            </p:cNvPr>
            <p:cNvSpPr/>
            <p:nvPr/>
          </p:nvSpPr>
          <p:spPr>
            <a:xfrm>
              <a:off x="6716530" y="1947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416"/>
                  </a:lnTo>
                  <a:lnTo>
                    <a:pt x="697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" name="object 128">
              <a:extLst>
                <a:ext uri="{FF2B5EF4-FFF2-40B4-BE49-F238E27FC236}">
                  <a16:creationId xmlns:a16="http://schemas.microsoft.com/office/drawing/2014/main" id="{8629B861-DBAE-A392-5AFC-55DFD2486F33}"/>
                </a:ext>
              </a:extLst>
            </p:cNvPr>
            <p:cNvSpPr/>
            <p:nvPr/>
          </p:nvSpPr>
          <p:spPr>
            <a:xfrm>
              <a:off x="6735597" y="19432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" name="object 129">
              <a:extLst>
                <a:ext uri="{FF2B5EF4-FFF2-40B4-BE49-F238E27FC236}">
                  <a16:creationId xmlns:a16="http://schemas.microsoft.com/office/drawing/2014/main" id="{C695065A-D7FF-8431-5668-A87A00D9337A}"/>
                </a:ext>
              </a:extLst>
            </p:cNvPr>
            <p:cNvSpPr/>
            <p:nvPr/>
          </p:nvSpPr>
          <p:spPr>
            <a:xfrm>
              <a:off x="6735597" y="19432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2324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" name="object 130">
              <a:extLst>
                <a:ext uri="{FF2B5EF4-FFF2-40B4-BE49-F238E27FC236}">
                  <a16:creationId xmlns:a16="http://schemas.microsoft.com/office/drawing/2014/main" id="{F5C7DD56-7B26-D4AE-8929-B8CA76F87E39}"/>
                </a:ext>
              </a:extLst>
            </p:cNvPr>
            <p:cNvSpPr/>
            <p:nvPr/>
          </p:nvSpPr>
          <p:spPr>
            <a:xfrm>
              <a:off x="6695369" y="19500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930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" name="object 131">
              <a:extLst>
                <a:ext uri="{FF2B5EF4-FFF2-40B4-BE49-F238E27FC236}">
                  <a16:creationId xmlns:a16="http://schemas.microsoft.com/office/drawing/2014/main" id="{E71D2DED-46E7-AE83-00E0-ABA28CE32465}"/>
                </a:ext>
              </a:extLst>
            </p:cNvPr>
            <p:cNvSpPr/>
            <p:nvPr/>
          </p:nvSpPr>
          <p:spPr>
            <a:xfrm>
              <a:off x="6695369" y="19500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324"/>
                  </a:moveTo>
                  <a:lnTo>
                    <a:pt x="0" y="4649"/>
                  </a:lnTo>
                  <a:lnTo>
                    <a:pt x="930" y="5811"/>
                  </a:lnTo>
                  <a:lnTo>
                    <a:pt x="209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" name="object 132">
              <a:extLst>
                <a:ext uri="{FF2B5EF4-FFF2-40B4-BE49-F238E27FC236}">
                  <a16:creationId xmlns:a16="http://schemas.microsoft.com/office/drawing/2014/main" id="{7A421D4C-A2D8-C75C-5426-8FDFEB421A43}"/>
                </a:ext>
              </a:extLst>
            </p:cNvPr>
            <p:cNvSpPr/>
            <p:nvPr/>
          </p:nvSpPr>
          <p:spPr>
            <a:xfrm>
              <a:off x="6704438" y="195652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" name="object 133">
              <a:extLst>
                <a:ext uri="{FF2B5EF4-FFF2-40B4-BE49-F238E27FC236}">
                  <a16:creationId xmlns:a16="http://schemas.microsoft.com/office/drawing/2014/main" id="{241EB0D2-8A70-EB88-4D2A-80FD65799765}"/>
                </a:ext>
              </a:extLst>
            </p:cNvPr>
            <p:cNvSpPr/>
            <p:nvPr/>
          </p:nvSpPr>
          <p:spPr>
            <a:xfrm>
              <a:off x="6704438" y="195652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324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2324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" name="object 134">
              <a:extLst>
                <a:ext uri="{FF2B5EF4-FFF2-40B4-BE49-F238E27FC236}">
                  <a16:creationId xmlns:a16="http://schemas.microsoft.com/office/drawing/2014/main" id="{3E821D41-1C0B-67F9-C72C-17E527C5C494}"/>
                </a:ext>
              </a:extLst>
            </p:cNvPr>
            <p:cNvSpPr/>
            <p:nvPr/>
          </p:nvSpPr>
          <p:spPr>
            <a:xfrm>
              <a:off x="6714902" y="195815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" name="object 135">
              <a:extLst>
                <a:ext uri="{FF2B5EF4-FFF2-40B4-BE49-F238E27FC236}">
                  <a16:creationId xmlns:a16="http://schemas.microsoft.com/office/drawing/2014/main" id="{F562BCF1-B2AE-1219-3185-A674DBEE20DF}"/>
                </a:ext>
              </a:extLst>
            </p:cNvPr>
            <p:cNvSpPr/>
            <p:nvPr/>
          </p:nvSpPr>
          <p:spPr>
            <a:xfrm>
              <a:off x="6714902" y="195815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" name="object 136">
              <a:extLst>
                <a:ext uri="{FF2B5EF4-FFF2-40B4-BE49-F238E27FC236}">
                  <a16:creationId xmlns:a16="http://schemas.microsoft.com/office/drawing/2014/main" id="{3DC872D3-D175-2BBE-645B-AAB4B9F1407E}"/>
                </a:ext>
              </a:extLst>
            </p:cNvPr>
            <p:cNvSpPr/>
            <p:nvPr/>
          </p:nvSpPr>
          <p:spPr>
            <a:xfrm>
              <a:off x="6720483" y="196628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697" y="4416"/>
                  </a:lnTo>
                  <a:lnTo>
                    <a:pt x="3488" y="4416"/>
                  </a:lnTo>
                  <a:lnTo>
                    <a:pt x="4650" y="325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" name="object 137">
              <a:extLst>
                <a:ext uri="{FF2B5EF4-FFF2-40B4-BE49-F238E27FC236}">
                  <a16:creationId xmlns:a16="http://schemas.microsoft.com/office/drawing/2014/main" id="{9A6365CD-E59E-7E27-A6AE-9996F0590EA3}"/>
                </a:ext>
              </a:extLst>
            </p:cNvPr>
            <p:cNvSpPr/>
            <p:nvPr/>
          </p:nvSpPr>
          <p:spPr>
            <a:xfrm>
              <a:off x="6720483" y="1966288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2324"/>
                  </a:moveTo>
                  <a:lnTo>
                    <a:pt x="0" y="3254"/>
                  </a:lnTo>
                  <a:lnTo>
                    <a:pt x="697" y="4416"/>
                  </a:lnTo>
                  <a:lnTo>
                    <a:pt x="1860" y="4416"/>
                  </a:lnTo>
                  <a:lnTo>
                    <a:pt x="3488" y="4416"/>
                  </a:lnTo>
                  <a:lnTo>
                    <a:pt x="4650" y="325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" name="object 138">
              <a:extLst>
                <a:ext uri="{FF2B5EF4-FFF2-40B4-BE49-F238E27FC236}">
                  <a16:creationId xmlns:a16="http://schemas.microsoft.com/office/drawing/2014/main" id="{84DECBB8-80AC-9120-113C-FE6CDF580222}"/>
                </a:ext>
              </a:extLst>
            </p:cNvPr>
            <p:cNvSpPr/>
            <p:nvPr/>
          </p:nvSpPr>
          <p:spPr>
            <a:xfrm>
              <a:off x="6690718" y="197070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650" y="4184"/>
                  </a:lnTo>
                  <a:lnTo>
                    <a:pt x="4650" y="185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" name="object 139">
              <a:extLst>
                <a:ext uri="{FF2B5EF4-FFF2-40B4-BE49-F238E27FC236}">
                  <a16:creationId xmlns:a16="http://schemas.microsoft.com/office/drawing/2014/main" id="{97B4CCDD-368C-AE68-08DD-4DF3D25CF4C0}"/>
                </a:ext>
              </a:extLst>
            </p:cNvPr>
            <p:cNvSpPr/>
            <p:nvPr/>
          </p:nvSpPr>
          <p:spPr>
            <a:xfrm>
              <a:off x="6690718" y="197070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184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" name="object 140">
              <a:extLst>
                <a:ext uri="{FF2B5EF4-FFF2-40B4-BE49-F238E27FC236}">
                  <a16:creationId xmlns:a16="http://schemas.microsoft.com/office/drawing/2014/main" id="{43606644-6527-F582-4E63-806B26E656EB}"/>
                </a:ext>
              </a:extLst>
            </p:cNvPr>
            <p:cNvSpPr/>
            <p:nvPr/>
          </p:nvSpPr>
          <p:spPr>
            <a:xfrm>
              <a:off x="6696299" y="19730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185" y="5346"/>
                  </a:lnTo>
                  <a:lnTo>
                    <a:pt x="5348" y="4184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" name="object 141">
              <a:extLst>
                <a:ext uri="{FF2B5EF4-FFF2-40B4-BE49-F238E27FC236}">
                  <a16:creationId xmlns:a16="http://schemas.microsoft.com/office/drawing/2014/main" id="{8C568FE9-1CC0-897F-DD27-7034EB608F52}"/>
                </a:ext>
              </a:extLst>
            </p:cNvPr>
            <p:cNvSpPr/>
            <p:nvPr/>
          </p:nvSpPr>
          <p:spPr>
            <a:xfrm>
              <a:off x="6696299" y="19730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185" y="5346"/>
                  </a:lnTo>
                  <a:lnTo>
                    <a:pt x="5348" y="4184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" name="object 142">
              <a:extLst>
                <a:ext uri="{FF2B5EF4-FFF2-40B4-BE49-F238E27FC236}">
                  <a16:creationId xmlns:a16="http://schemas.microsoft.com/office/drawing/2014/main" id="{EDC216C5-6367-20F9-7148-8C48628B8F5C}"/>
                </a:ext>
              </a:extLst>
            </p:cNvPr>
            <p:cNvSpPr/>
            <p:nvPr/>
          </p:nvSpPr>
          <p:spPr>
            <a:xfrm>
              <a:off x="6665372" y="19793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" name="object 143">
              <a:extLst>
                <a:ext uri="{FF2B5EF4-FFF2-40B4-BE49-F238E27FC236}">
                  <a16:creationId xmlns:a16="http://schemas.microsoft.com/office/drawing/2014/main" id="{34642F02-6B21-75AD-885D-9486EB427BB4}"/>
                </a:ext>
              </a:extLst>
            </p:cNvPr>
            <p:cNvSpPr/>
            <p:nvPr/>
          </p:nvSpPr>
          <p:spPr>
            <a:xfrm>
              <a:off x="6665372" y="19793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790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" name="object 144">
              <a:extLst>
                <a:ext uri="{FF2B5EF4-FFF2-40B4-BE49-F238E27FC236}">
                  <a16:creationId xmlns:a16="http://schemas.microsoft.com/office/drawing/2014/main" id="{3BE6A4D0-3312-40D5-1001-D04CA6444739}"/>
                </a:ext>
              </a:extLst>
            </p:cNvPr>
            <p:cNvSpPr/>
            <p:nvPr/>
          </p:nvSpPr>
          <p:spPr>
            <a:xfrm>
              <a:off x="6679789" y="19776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" name="object 145">
              <a:extLst>
                <a:ext uri="{FF2B5EF4-FFF2-40B4-BE49-F238E27FC236}">
                  <a16:creationId xmlns:a16="http://schemas.microsoft.com/office/drawing/2014/main" id="{3B3A83A0-CC96-DA7F-645A-1EDDD1B2D095}"/>
                </a:ext>
              </a:extLst>
            </p:cNvPr>
            <p:cNvSpPr/>
            <p:nvPr/>
          </p:nvSpPr>
          <p:spPr>
            <a:xfrm>
              <a:off x="6679789" y="19776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" name="object 146">
              <a:extLst>
                <a:ext uri="{FF2B5EF4-FFF2-40B4-BE49-F238E27FC236}">
                  <a16:creationId xmlns:a16="http://schemas.microsoft.com/office/drawing/2014/main" id="{8B5AE068-C97E-00EF-90B1-4939912E7017}"/>
                </a:ext>
              </a:extLst>
            </p:cNvPr>
            <p:cNvSpPr/>
            <p:nvPr/>
          </p:nvSpPr>
          <p:spPr>
            <a:xfrm>
              <a:off x="6683743" y="198628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" name="object 147">
              <a:extLst>
                <a:ext uri="{FF2B5EF4-FFF2-40B4-BE49-F238E27FC236}">
                  <a16:creationId xmlns:a16="http://schemas.microsoft.com/office/drawing/2014/main" id="{46900F9E-035B-E624-0B8E-7003311CC938}"/>
                </a:ext>
              </a:extLst>
            </p:cNvPr>
            <p:cNvSpPr/>
            <p:nvPr/>
          </p:nvSpPr>
          <p:spPr>
            <a:xfrm>
              <a:off x="6683743" y="198628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2789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" name="object 148">
              <a:extLst>
                <a:ext uri="{FF2B5EF4-FFF2-40B4-BE49-F238E27FC236}">
                  <a16:creationId xmlns:a16="http://schemas.microsoft.com/office/drawing/2014/main" id="{3AAE3819-4C9A-A310-11BD-6447D4E8EEC7}"/>
                </a:ext>
              </a:extLst>
            </p:cNvPr>
            <p:cNvSpPr/>
            <p:nvPr/>
          </p:nvSpPr>
          <p:spPr>
            <a:xfrm>
              <a:off x="6656769" y="19862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" name="object 149">
              <a:extLst>
                <a:ext uri="{FF2B5EF4-FFF2-40B4-BE49-F238E27FC236}">
                  <a16:creationId xmlns:a16="http://schemas.microsoft.com/office/drawing/2014/main" id="{7A684414-732B-F443-DBEA-29E6113C0921}"/>
                </a:ext>
              </a:extLst>
            </p:cNvPr>
            <p:cNvSpPr/>
            <p:nvPr/>
          </p:nvSpPr>
          <p:spPr>
            <a:xfrm>
              <a:off x="6656769" y="19862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3487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" name="object 150">
              <a:extLst>
                <a:ext uri="{FF2B5EF4-FFF2-40B4-BE49-F238E27FC236}">
                  <a16:creationId xmlns:a16="http://schemas.microsoft.com/office/drawing/2014/main" id="{10305351-BB12-E2AD-D083-67A244C74CA4}"/>
                </a:ext>
              </a:extLst>
            </p:cNvPr>
            <p:cNvSpPr/>
            <p:nvPr/>
          </p:nvSpPr>
          <p:spPr>
            <a:xfrm>
              <a:off x="6665837" y="198697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860" y="5579"/>
                  </a:lnTo>
                  <a:lnTo>
                    <a:pt x="4650" y="5579"/>
                  </a:lnTo>
                  <a:lnTo>
                    <a:pt x="6510" y="4416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" name="object 151">
              <a:extLst>
                <a:ext uri="{FF2B5EF4-FFF2-40B4-BE49-F238E27FC236}">
                  <a16:creationId xmlns:a16="http://schemas.microsoft.com/office/drawing/2014/main" id="{E0C6130C-FAE9-E11B-FB5B-8CC8755DD3C7}"/>
                </a:ext>
              </a:extLst>
            </p:cNvPr>
            <p:cNvSpPr/>
            <p:nvPr/>
          </p:nvSpPr>
          <p:spPr>
            <a:xfrm>
              <a:off x="6665837" y="1986978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4" h="5714">
                  <a:moveTo>
                    <a:pt x="0" y="2092"/>
                  </a:moveTo>
                  <a:lnTo>
                    <a:pt x="0" y="4416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6510" y="4416"/>
                  </a:lnTo>
                  <a:lnTo>
                    <a:pt x="6510" y="2092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" name="object 152">
              <a:extLst>
                <a:ext uri="{FF2B5EF4-FFF2-40B4-BE49-F238E27FC236}">
                  <a16:creationId xmlns:a16="http://schemas.microsoft.com/office/drawing/2014/main" id="{26837854-4B6B-1AA6-F955-B2710C932C26}"/>
                </a:ext>
              </a:extLst>
            </p:cNvPr>
            <p:cNvSpPr/>
            <p:nvPr/>
          </p:nvSpPr>
          <p:spPr>
            <a:xfrm>
              <a:off x="6673511" y="199092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930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" name="object 153">
              <a:extLst>
                <a:ext uri="{FF2B5EF4-FFF2-40B4-BE49-F238E27FC236}">
                  <a16:creationId xmlns:a16="http://schemas.microsoft.com/office/drawing/2014/main" id="{80E3C46F-F019-D9DB-0D08-E3ECFC06156B}"/>
                </a:ext>
              </a:extLst>
            </p:cNvPr>
            <p:cNvSpPr/>
            <p:nvPr/>
          </p:nvSpPr>
          <p:spPr>
            <a:xfrm>
              <a:off x="6673511" y="199092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3487"/>
                  </a:lnTo>
                  <a:lnTo>
                    <a:pt x="930" y="5114"/>
                  </a:lnTo>
                  <a:lnTo>
                    <a:pt x="2092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" name="object 154">
              <a:extLst>
                <a:ext uri="{FF2B5EF4-FFF2-40B4-BE49-F238E27FC236}">
                  <a16:creationId xmlns:a16="http://schemas.microsoft.com/office/drawing/2014/main" id="{FA490B5A-FFB6-27EB-6466-4E18FD863652}"/>
                </a:ext>
              </a:extLst>
            </p:cNvPr>
            <p:cNvSpPr/>
            <p:nvPr/>
          </p:nvSpPr>
          <p:spPr>
            <a:xfrm>
              <a:off x="6640026" y="20023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" name="object 155">
              <a:extLst>
                <a:ext uri="{FF2B5EF4-FFF2-40B4-BE49-F238E27FC236}">
                  <a16:creationId xmlns:a16="http://schemas.microsoft.com/office/drawing/2014/main" id="{68FA0858-DA50-8FD8-022C-EDBC5E72030F}"/>
                </a:ext>
              </a:extLst>
            </p:cNvPr>
            <p:cNvSpPr/>
            <p:nvPr/>
          </p:nvSpPr>
          <p:spPr>
            <a:xfrm>
              <a:off x="6640026" y="20023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" name="object 156">
              <a:extLst>
                <a:ext uri="{FF2B5EF4-FFF2-40B4-BE49-F238E27FC236}">
                  <a16:creationId xmlns:a16="http://schemas.microsoft.com/office/drawing/2014/main" id="{2EF1BFFE-CBD0-1F4D-5819-2F30115AA59A}"/>
                </a:ext>
              </a:extLst>
            </p:cNvPr>
            <p:cNvSpPr/>
            <p:nvPr/>
          </p:nvSpPr>
          <p:spPr>
            <a:xfrm>
              <a:off x="6648165" y="20058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3953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580" y="3487"/>
                  </a:lnTo>
                  <a:lnTo>
                    <a:pt x="5580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" name="object 157">
              <a:extLst>
                <a:ext uri="{FF2B5EF4-FFF2-40B4-BE49-F238E27FC236}">
                  <a16:creationId xmlns:a16="http://schemas.microsoft.com/office/drawing/2014/main" id="{A2C9BF93-16D3-03B1-B26A-E97CBD8445B0}"/>
                </a:ext>
              </a:extLst>
            </p:cNvPr>
            <p:cNvSpPr/>
            <p:nvPr/>
          </p:nvSpPr>
          <p:spPr>
            <a:xfrm>
              <a:off x="6648165" y="20058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1627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580" y="3487"/>
                  </a:lnTo>
                  <a:lnTo>
                    <a:pt x="5580" y="1627"/>
                  </a:lnTo>
                  <a:lnTo>
                    <a:pt x="5580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" name="object 158">
              <a:extLst>
                <a:ext uri="{FF2B5EF4-FFF2-40B4-BE49-F238E27FC236}">
                  <a16:creationId xmlns:a16="http://schemas.microsoft.com/office/drawing/2014/main" id="{D7ADAB32-047A-8341-DE92-3DF3EF8E8A4C}"/>
                </a:ext>
              </a:extLst>
            </p:cNvPr>
            <p:cNvSpPr/>
            <p:nvPr/>
          </p:nvSpPr>
          <p:spPr>
            <a:xfrm>
              <a:off x="6622819" y="20034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" name="object 159">
              <a:extLst>
                <a:ext uri="{FF2B5EF4-FFF2-40B4-BE49-F238E27FC236}">
                  <a16:creationId xmlns:a16="http://schemas.microsoft.com/office/drawing/2014/main" id="{B9EBCA8C-2EC2-5C47-AE05-0F6656BA3ECF}"/>
                </a:ext>
              </a:extLst>
            </p:cNvPr>
            <p:cNvSpPr/>
            <p:nvPr/>
          </p:nvSpPr>
          <p:spPr>
            <a:xfrm>
              <a:off x="6622819" y="20034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" name="object 160">
              <a:extLst>
                <a:ext uri="{FF2B5EF4-FFF2-40B4-BE49-F238E27FC236}">
                  <a16:creationId xmlns:a16="http://schemas.microsoft.com/office/drawing/2014/main" id="{6407E97A-4AD1-D315-91B1-97D0B8957FB6}"/>
                </a:ext>
              </a:extLst>
            </p:cNvPr>
            <p:cNvSpPr/>
            <p:nvPr/>
          </p:nvSpPr>
          <p:spPr>
            <a:xfrm>
              <a:off x="6630725" y="200929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" name="object 161">
              <a:extLst>
                <a:ext uri="{FF2B5EF4-FFF2-40B4-BE49-F238E27FC236}">
                  <a16:creationId xmlns:a16="http://schemas.microsoft.com/office/drawing/2014/main" id="{A09A8CB8-9071-C070-3C90-2F7AB29409A6}"/>
                </a:ext>
              </a:extLst>
            </p:cNvPr>
            <p:cNvSpPr/>
            <p:nvPr/>
          </p:nvSpPr>
          <p:spPr>
            <a:xfrm>
              <a:off x="6630725" y="200929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" name="object 162">
              <a:extLst>
                <a:ext uri="{FF2B5EF4-FFF2-40B4-BE49-F238E27FC236}">
                  <a16:creationId xmlns:a16="http://schemas.microsoft.com/office/drawing/2014/main" id="{5BB84DB8-169A-F0B3-D224-BE75F317E7BF}"/>
                </a:ext>
              </a:extLst>
            </p:cNvPr>
            <p:cNvSpPr/>
            <p:nvPr/>
          </p:nvSpPr>
          <p:spPr>
            <a:xfrm>
              <a:off x="6640026" y="20109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" name="object 163">
              <a:extLst>
                <a:ext uri="{FF2B5EF4-FFF2-40B4-BE49-F238E27FC236}">
                  <a16:creationId xmlns:a16="http://schemas.microsoft.com/office/drawing/2014/main" id="{6B2670E7-ADE3-E53A-D818-DC51AF1C1FE0}"/>
                </a:ext>
              </a:extLst>
            </p:cNvPr>
            <p:cNvSpPr/>
            <p:nvPr/>
          </p:nvSpPr>
          <p:spPr>
            <a:xfrm>
              <a:off x="6640026" y="20109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" name="object 164">
              <a:extLst>
                <a:ext uri="{FF2B5EF4-FFF2-40B4-BE49-F238E27FC236}">
                  <a16:creationId xmlns:a16="http://schemas.microsoft.com/office/drawing/2014/main" id="{0469356B-56B2-D701-B528-E9A61EC58604}"/>
                </a:ext>
              </a:extLst>
            </p:cNvPr>
            <p:cNvSpPr/>
            <p:nvPr/>
          </p:nvSpPr>
          <p:spPr>
            <a:xfrm>
              <a:off x="6613052" y="20155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" name="object 165">
              <a:extLst>
                <a:ext uri="{FF2B5EF4-FFF2-40B4-BE49-F238E27FC236}">
                  <a16:creationId xmlns:a16="http://schemas.microsoft.com/office/drawing/2014/main" id="{7B20899F-65D7-B4AD-5287-12D9285FC537}"/>
                </a:ext>
              </a:extLst>
            </p:cNvPr>
            <p:cNvSpPr/>
            <p:nvPr/>
          </p:nvSpPr>
          <p:spPr>
            <a:xfrm>
              <a:off x="6613052" y="20155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5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" name="object 166">
              <a:extLst>
                <a:ext uri="{FF2B5EF4-FFF2-40B4-BE49-F238E27FC236}">
                  <a16:creationId xmlns:a16="http://schemas.microsoft.com/office/drawing/2014/main" id="{C5F32DDB-CD91-D3B6-4324-9806538F56F1}"/>
                </a:ext>
              </a:extLst>
            </p:cNvPr>
            <p:cNvSpPr/>
            <p:nvPr/>
          </p:nvSpPr>
          <p:spPr>
            <a:xfrm>
              <a:off x="6620958" y="202184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" name="object 167">
              <a:extLst>
                <a:ext uri="{FF2B5EF4-FFF2-40B4-BE49-F238E27FC236}">
                  <a16:creationId xmlns:a16="http://schemas.microsoft.com/office/drawing/2014/main" id="{74366661-5E6D-38FE-7C47-58D187584CE4}"/>
                </a:ext>
              </a:extLst>
            </p:cNvPr>
            <p:cNvSpPr/>
            <p:nvPr/>
          </p:nvSpPr>
          <p:spPr>
            <a:xfrm>
              <a:off x="6620958" y="202184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" name="object 168">
              <a:extLst>
                <a:ext uri="{FF2B5EF4-FFF2-40B4-BE49-F238E27FC236}">
                  <a16:creationId xmlns:a16="http://schemas.microsoft.com/office/drawing/2014/main" id="{2B2A7E11-D20D-C775-BB8C-FB2E5B1C0988}"/>
                </a:ext>
              </a:extLst>
            </p:cNvPr>
            <p:cNvSpPr/>
            <p:nvPr/>
          </p:nvSpPr>
          <p:spPr>
            <a:xfrm>
              <a:off x="6595612" y="2023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25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" name="object 169">
              <a:extLst>
                <a:ext uri="{FF2B5EF4-FFF2-40B4-BE49-F238E27FC236}">
                  <a16:creationId xmlns:a16="http://schemas.microsoft.com/office/drawing/2014/main" id="{1615A0C7-DB65-8FDA-92F9-0319B2FFE921}"/>
                </a:ext>
              </a:extLst>
            </p:cNvPr>
            <p:cNvSpPr/>
            <p:nvPr/>
          </p:nvSpPr>
          <p:spPr>
            <a:xfrm>
              <a:off x="6595612" y="2023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254"/>
                  </a:lnTo>
                  <a:lnTo>
                    <a:pt x="697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25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" name="object 170">
              <a:extLst>
                <a:ext uri="{FF2B5EF4-FFF2-40B4-BE49-F238E27FC236}">
                  <a16:creationId xmlns:a16="http://schemas.microsoft.com/office/drawing/2014/main" id="{3063C72A-E5D7-ED40-330A-0201053FE7D1}"/>
                </a:ext>
              </a:extLst>
            </p:cNvPr>
            <p:cNvSpPr/>
            <p:nvPr/>
          </p:nvSpPr>
          <p:spPr>
            <a:xfrm>
              <a:off x="6602588" y="2029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022" y="0"/>
                  </a:moveTo>
                  <a:lnTo>
                    <a:pt x="697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697" y="4649"/>
                  </a:lnTo>
                  <a:lnTo>
                    <a:pt x="3022" y="4649"/>
                  </a:lnTo>
                  <a:lnTo>
                    <a:pt x="4650" y="3487"/>
                  </a:lnTo>
                  <a:lnTo>
                    <a:pt x="4650" y="464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" name="object 171">
              <a:extLst>
                <a:ext uri="{FF2B5EF4-FFF2-40B4-BE49-F238E27FC236}">
                  <a16:creationId xmlns:a16="http://schemas.microsoft.com/office/drawing/2014/main" id="{3317ABA9-37F7-E325-91F9-F04FE069B072}"/>
                </a:ext>
              </a:extLst>
            </p:cNvPr>
            <p:cNvSpPr/>
            <p:nvPr/>
          </p:nvSpPr>
          <p:spPr>
            <a:xfrm>
              <a:off x="6602588" y="2029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3487"/>
                  </a:lnTo>
                  <a:lnTo>
                    <a:pt x="697" y="4649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650" y="3487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" name="object 172">
              <a:extLst>
                <a:ext uri="{FF2B5EF4-FFF2-40B4-BE49-F238E27FC236}">
                  <a16:creationId xmlns:a16="http://schemas.microsoft.com/office/drawing/2014/main" id="{DBC64270-E590-C19D-07FD-3AF39FE23DA3}"/>
                </a:ext>
              </a:extLst>
            </p:cNvPr>
            <p:cNvSpPr/>
            <p:nvPr/>
          </p:nvSpPr>
          <p:spPr>
            <a:xfrm>
              <a:off x="6610727" y="2029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" name="object 173">
              <a:extLst>
                <a:ext uri="{FF2B5EF4-FFF2-40B4-BE49-F238E27FC236}">
                  <a16:creationId xmlns:a16="http://schemas.microsoft.com/office/drawing/2014/main" id="{38A28E16-9D1A-7877-111F-19B361613081}"/>
                </a:ext>
              </a:extLst>
            </p:cNvPr>
            <p:cNvSpPr/>
            <p:nvPr/>
          </p:nvSpPr>
          <p:spPr>
            <a:xfrm>
              <a:off x="6610727" y="2029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" name="object 174">
              <a:extLst>
                <a:ext uri="{FF2B5EF4-FFF2-40B4-BE49-F238E27FC236}">
                  <a16:creationId xmlns:a16="http://schemas.microsoft.com/office/drawing/2014/main" id="{39B51C6B-51A1-E5D9-7931-C7E47E0B4066}"/>
                </a:ext>
              </a:extLst>
            </p:cNvPr>
            <p:cNvSpPr/>
            <p:nvPr/>
          </p:nvSpPr>
          <p:spPr>
            <a:xfrm>
              <a:off x="6583055" y="20334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" name="object 175">
              <a:extLst>
                <a:ext uri="{FF2B5EF4-FFF2-40B4-BE49-F238E27FC236}">
                  <a16:creationId xmlns:a16="http://schemas.microsoft.com/office/drawing/2014/main" id="{E5EFC120-3B83-4CA4-2B93-7E3FB5C25528}"/>
                </a:ext>
              </a:extLst>
            </p:cNvPr>
            <p:cNvSpPr/>
            <p:nvPr/>
          </p:nvSpPr>
          <p:spPr>
            <a:xfrm>
              <a:off x="6583055" y="20334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" name="object 176">
              <a:extLst>
                <a:ext uri="{FF2B5EF4-FFF2-40B4-BE49-F238E27FC236}">
                  <a16:creationId xmlns:a16="http://schemas.microsoft.com/office/drawing/2014/main" id="{3481F8CA-90D4-1556-4E94-D79FBDA8A184}"/>
                </a:ext>
              </a:extLst>
            </p:cNvPr>
            <p:cNvSpPr/>
            <p:nvPr/>
          </p:nvSpPr>
          <p:spPr>
            <a:xfrm>
              <a:off x="6558872" y="20385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" name="object 177">
              <a:extLst>
                <a:ext uri="{FF2B5EF4-FFF2-40B4-BE49-F238E27FC236}">
                  <a16:creationId xmlns:a16="http://schemas.microsoft.com/office/drawing/2014/main" id="{4934EF1B-B021-52AE-FB11-864214A78859}"/>
                </a:ext>
              </a:extLst>
            </p:cNvPr>
            <p:cNvSpPr/>
            <p:nvPr/>
          </p:nvSpPr>
          <p:spPr>
            <a:xfrm>
              <a:off x="6558872" y="20385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" name="object 178">
              <a:extLst>
                <a:ext uri="{FF2B5EF4-FFF2-40B4-BE49-F238E27FC236}">
                  <a16:creationId xmlns:a16="http://schemas.microsoft.com/office/drawing/2014/main" id="{AE80A0B4-F2F0-02B8-5279-A60206520D19}"/>
                </a:ext>
              </a:extLst>
            </p:cNvPr>
            <p:cNvSpPr/>
            <p:nvPr/>
          </p:nvSpPr>
          <p:spPr>
            <a:xfrm>
              <a:off x="6567010" y="20420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" name="object 179">
              <a:extLst>
                <a:ext uri="{FF2B5EF4-FFF2-40B4-BE49-F238E27FC236}">
                  <a16:creationId xmlns:a16="http://schemas.microsoft.com/office/drawing/2014/main" id="{92086F10-A89E-DBCB-E14C-A07E06FA656E}"/>
                </a:ext>
              </a:extLst>
            </p:cNvPr>
            <p:cNvSpPr/>
            <p:nvPr/>
          </p:nvSpPr>
          <p:spPr>
            <a:xfrm>
              <a:off x="6567010" y="20420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" name="object 180">
              <a:extLst>
                <a:ext uri="{FF2B5EF4-FFF2-40B4-BE49-F238E27FC236}">
                  <a16:creationId xmlns:a16="http://schemas.microsoft.com/office/drawing/2014/main" id="{D8C053FA-159A-67CA-8252-EAD08631C91B}"/>
                </a:ext>
              </a:extLst>
            </p:cNvPr>
            <p:cNvSpPr/>
            <p:nvPr/>
          </p:nvSpPr>
          <p:spPr>
            <a:xfrm>
              <a:off x="6569336" y="20499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4418" y="6276"/>
                  </a:lnTo>
                  <a:lnTo>
                    <a:pt x="6278" y="4649"/>
                  </a:lnTo>
                  <a:lnTo>
                    <a:pt x="6278" y="185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" name="object 181">
              <a:extLst>
                <a:ext uri="{FF2B5EF4-FFF2-40B4-BE49-F238E27FC236}">
                  <a16:creationId xmlns:a16="http://schemas.microsoft.com/office/drawing/2014/main" id="{DFAE88F5-7C38-74E2-EC61-7702C58823D7}"/>
                </a:ext>
              </a:extLst>
            </p:cNvPr>
            <p:cNvSpPr/>
            <p:nvPr/>
          </p:nvSpPr>
          <p:spPr>
            <a:xfrm>
              <a:off x="6569336" y="20499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418" y="6276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85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" name="object 182">
              <a:extLst>
                <a:ext uri="{FF2B5EF4-FFF2-40B4-BE49-F238E27FC236}">
                  <a16:creationId xmlns:a16="http://schemas.microsoft.com/office/drawing/2014/main" id="{811FA059-EFF9-B91C-EEE3-2103C43CDEB2}"/>
                </a:ext>
              </a:extLst>
            </p:cNvPr>
            <p:cNvSpPr/>
            <p:nvPr/>
          </p:nvSpPr>
          <p:spPr>
            <a:xfrm>
              <a:off x="6551896" y="204648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697" y="5346"/>
                  </a:lnTo>
                  <a:lnTo>
                    <a:pt x="3022" y="5346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" name="object 183">
              <a:extLst>
                <a:ext uri="{FF2B5EF4-FFF2-40B4-BE49-F238E27FC236}">
                  <a16:creationId xmlns:a16="http://schemas.microsoft.com/office/drawing/2014/main" id="{04B5A2B4-7587-D73B-0823-3AD34DB5364F}"/>
                </a:ext>
              </a:extLst>
            </p:cNvPr>
            <p:cNvSpPr/>
            <p:nvPr/>
          </p:nvSpPr>
          <p:spPr>
            <a:xfrm>
              <a:off x="6551896" y="204648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697" y="5346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" name="object 184">
              <a:extLst>
                <a:ext uri="{FF2B5EF4-FFF2-40B4-BE49-F238E27FC236}">
                  <a16:creationId xmlns:a16="http://schemas.microsoft.com/office/drawing/2014/main" id="{95DC0646-1029-3BC3-39F5-8DE5306DAC03}"/>
                </a:ext>
              </a:extLst>
            </p:cNvPr>
            <p:cNvSpPr/>
            <p:nvPr/>
          </p:nvSpPr>
          <p:spPr>
            <a:xfrm>
              <a:off x="6556546" y="20523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" name="object 185">
              <a:extLst>
                <a:ext uri="{FF2B5EF4-FFF2-40B4-BE49-F238E27FC236}">
                  <a16:creationId xmlns:a16="http://schemas.microsoft.com/office/drawing/2014/main" id="{591C843B-054D-124F-0C96-7379A17189E4}"/>
                </a:ext>
              </a:extLst>
            </p:cNvPr>
            <p:cNvSpPr/>
            <p:nvPr/>
          </p:nvSpPr>
          <p:spPr>
            <a:xfrm>
              <a:off x="6556546" y="20523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" name="object 186">
              <a:extLst>
                <a:ext uri="{FF2B5EF4-FFF2-40B4-BE49-F238E27FC236}">
                  <a16:creationId xmlns:a16="http://schemas.microsoft.com/office/drawing/2014/main" id="{FC2A356A-9C42-2D2F-2771-90141472CE1C}"/>
                </a:ext>
              </a:extLst>
            </p:cNvPr>
            <p:cNvSpPr/>
            <p:nvPr/>
          </p:nvSpPr>
          <p:spPr>
            <a:xfrm>
              <a:off x="6563522" y="20541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" name="object 187">
              <a:extLst>
                <a:ext uri="{FF2B5EF4-FFF2-40B4-BE49-F238E27FC236}">
                  <a16:creationId xmlns:a16="http://schemas.microsoft.com/office/drawing/2014/main" id="{D6EA3ACA-32BA-21E8-953A-36FEE5D5A219}"/>
                </a:ext>
              </a:extLst>
            </p:cNvPr>
            <p:cNvSpPr/>
            <p:nvPr/>
          </p:nvSpPr>
          <p:spPr>
            <a:xfrm>
              <a:off x="6563522" y="20541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" name="object 188">
              <a:extLst>
                <a:ext uri="{FF2B5EF4-FFF2-40B4-BE49-F238E27FC236}">
                  <a16:creationId xmlns:a16="http://schemas.microsoft.com/office/drawing/2014/main" id="{3EE109C5-9483-22E3-E570-4FA616F5754C}"/>
                </a:ext>
              </a:extLst>
            </p:cNvPr>
            <p:cNvSpPr/>
            <p:nvPr/>
          </p:nvSpPr>
          <p:spPr>
            <a:xfrm>
              <a:off x="6539339" y="20592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" name="object 189">
              <a:extLst>
                <a:ext uri="{FF2B5EF4-FFF2-40B4-BE49-F238E27FC236}">
                  <a16:creationId xmlns:a16="http://schemas.microsoft.com/office/drawing/2014/main" id="{B487B447-E1DE-DEE5-3BCD-3BFA06CEFEEF}"/>
                </a:ext>
              </a:extLst>
            </p:cNvPr>
            <p:cNvSpPr/>
            <p:nvPr/>
          </p:nvSpPr>
          <p:spPr>
            <a:xfrm>
              <a:off x="6539339" y="20592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" name="object 190">
              <a:extLst>
                <a:ext uri="{FF2B5EF4-FFF2-40B4-BE49-F238E27FC236}">
                  <a16:creationId xmlns:a16="http://schemas.microsoft.com/office/drawing/2014/main" id="{3EE6E98C-9E4B-80FA-29FB-E76BA6BC561E}"/>
                </a:ext>
              </a:extLst>
            </p:cNvPr>
            <p:cNvSpPr/>
            <p:nvPr/>
          </p:nvSpPr>
          <p:spPr>
            <a:xfrm>
              <a:off x="6517016" y="20671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930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" name="object 191">
              <a:extLst>
                <a:ext uri="{FF2B5EF4-FFF2-40B4-BE49-F238E27FC236}">
                  <a16:creationId xmlns:a16="http://schemas.microsoft.com/office/drawing/2014/main" id="{5D686128-E220-EAC4-4D0F-E80746BF4F13}"/>
                </a:ext>
              </a:extLst>
            </p:cNvPr>
            <p:cNvSpPr/>
            <p:nvPr/>
          </p:nvSpPr>
          <p:spPr>
            <a:xfrm>
              <a:off x="6517016" y="20671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3022"/>
                  </a:moveTo>
                  <a:lnTo>
                    <a:pt x="0" y="4184"/>
                  </a:lnTo>
                  <a:lnTo>
                    <a:pt x="930" y="5346"/>
                  </a:lnTo>
                  <a:lnTo>
                    <a:pt x="2790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302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" name="object 192">
              <a:extLst>
                <a:ext uri="{FF2B5EF4-FFF2-40B4-BE49-F238E27FC236}">
                  <a16:creationId xmlns:a16="http://schemas.microsoft.com/office/drawing/2014/main" id="{9A8F6F6F-8F0D-F59F-6DFF-31E14F10DE58}"/>
                </a:ext>
              </a:extLst>
            </p:cNvPr>
            <p:cNvSpPr/>
            <p:nvPr/>
          </p:nvSpPr>
          <p:spPr>
            <a:xfrm>
              <a:off x="6522597" y="207020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860" y="5579"/>
                  </a:lnTo>
                  <a:lnTo>
                    <a:pt x="4185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" name="object 193">
              <a:extLst>
                <a:ext uri="{FF2B5EF4-FFF2-40B4-BE49-F238E27FC236}">
                  <a16:creationId xmlns:a16="http://schemas.microsoft.com/office/drawing/2014/main" id="{9D23B9D7-5DBF-B3CE-CA05-55C125F8824E}"/>
                </a:ext>
              </a:extLst>
            </p:cNvPr>
            <p:cNvSpPr/>
            <p:nvPr/>
          </p:nvSpPr>
          <p:spPr>
            <a:xfrm>
              <a:off x="6522597" y="207020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185" y="5579"/>
                  </a:lnTo>
                  <a:lnTo>
                    <a:pt x="5813" y="4416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" name="object 194">
              <a:extLst>
                <a:ext uri="{FF2B5EF4-FFF2-40B4-BE49-F238E27FC236}">
                  <a16:creationId xmlns:a16="http://schemas.microsoft.com/office/drawing/2014/main" id="{7BF84728-0015-A2C3-A1AB-1276FD1CBF0B}"/>
                </a:ext>
              </a:extLst>
            </p:cNvPr>
            <p:cNvSpPr/>
            <p:nvPr/>
          </p:nvSpPr>
          <p:spPr>
            <a:xfrm>
              <a:off x="6530038" y="20746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" name="object 195">
              <a:extLst>
                <a:ext uri="{FF2B5EF4-FFF2-40B4-BE49-F238E27FC236}">
                  <a16:creationId xmlns:a16="http://schemas.microsoft.com/office/drawing/2014/main" id="{75BBA9F4-F42B-4A85-E4C3-F6A62AAD22A9}"/>
                </a:ext>
              </a:extLst>
            </p:cNvPr>
            <p:cNvSpPr/>
            <p:nvPr/>
          </p:nvSpPr>
          <p:spPr>
            <a:xfrm>
              <a:off x="6530038" y="20746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" name="object 196">
              <a:extLst>
                <a:ext uri="{FF2B5EF4-FFF2-40B4-BE49-F238E27FC236}">
                  <a16:creationId xmlns:a16="http://schemas.microsoft.com/office/drawing/2014/main" id="{BA310909-B840-6A30-6C96-7E78E6B26E88}"/>
                </a:ext>
              </a:extLst>
            </p:cNvPr>
            <p:cNvSpPr/>
            <p:nvPr/>
          </p:nvSpPr>
          <p:spPr>
            <a:xfrm>
              <a:off x="6507714" y="20769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" name="object 197">
              <a:extLst>
                <a:ext uri="{FF2B5EF4-FFF2-40B4-BE49-F238E27FC236}">
                  <a16:creationId xmlns:a16="http://schemas.microsoft.com/office/drawing/2014/main" id="{2584E52B-3CCF-796E-D61B-6B6AA90B8950}"/>
                </a:ext>
              </a:extLst>
            </p:cNvPr>
            <p:cNvSpPr/>
            <p:nvPr/>
          </p:nvSpPr>
          <p:spPr>
            <a:xfrm>
              <a:off x="6507714" y="20769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5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790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" name="object 198">
              <a:extLst>
                <a:ext uri="{FF2B5EF4-FFF2-40B4-BE49-F238E27FC236}">
                  <a16:creationId xmlns:a16="http://schemas.microsoft.com/office/drawing/2014/main" id="{7332AF5F-B8A2-6F9A-20D2-CD85CC1F5CF0}"/>
                </a:ext>
              </a:extLst>
            </p:cNvPr>
            <p:cNvSpPr/>
            <p:nvPr/>
          </p:nvSpPr>
          <p:spPr>
            <a:xfrm>
              <a:off x="6514690" y="208112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418" y="4416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" name="object 199">
              <a:extLst>
                <a:ext uri="{FF2B5EF4-FFF2-40B4-BE49-F238E27FC236}">
                  <a16:creationId xmlns:a16="http://schemas.microsoft.com/office/drawing/2014/main" id="{3A2D82E4-3C02-8F39-1D76-C9315C2CD2D0}"/>
                </a:ext>
              </a:extLst>
            </p:cNvPr>
            <p:cNvSpPr/>
            <p:nvPr/>
          </p:nvSpPr>
          <p:spPr>
            <a:xfrm>
              <a:off x="6514690" y="208112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418" y="4416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" name="object 200">
              <a:extLst>
                <a:ext uri="{FF2B5EF4-FFF2-40B4-BE49-F238E27FC236}">
                  <a16:creationId xmlns:a16="http://schemas.microsoft.com/office/drawing/2014/main" id="{55BB8F75-3BBB-7788-E6E6-45223F233E0C}"/>
                </a:ext>
              </a:extLst>
            </p:cNvPr>
            <p:cNvSpPr/>
            <p:nvPr/>
          </p:nvSpPr>
          <p:spPr>
            <a:xfrm>
              <a:off x="6490507" y="20874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" name="object 201">
              <a:extLst>
                <a:ext uri="{FF2B5EF4-FFF2-40B4-BE49-F238E27FC236}">
                  <a16:creationId xmlns:a16="http://schemas.microsoft.com/office/drawing/2014/main" id="{E32219E8-5030-152F-8E5F-5A71A6686551}"/>
                </a:ext>
              </a:extLst>
            </p:cNvPr>
            <p:cNvSpPr/>
            <p:nvPr/>
          </p:nvSpPr>
          <p:spPr>
            <a:xfrm>
              <a:off x="6490507" y="20874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" name="object 202">
              <a:extLst>
                <a:ext uri="{FF2B5EF4-FFF2-40B4-BE49-F238E27FC236}">
                  <a16:creationId xmlns:a16="http://schemas.microsoft.com/office/drawing/2014/main" id="{AF04D065-9B56-1C53-E268-212307A294EA}"/>
                </a:ext>
              </a:extLst>
            </p:cNvPr>
            <p:cNvSpPr/>
            <p:nvPr/>
          </p:nvSpPr>
          <p:spPr>
            <a:xfrm>
              <a:off x="6499111" y="20874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" name="object 203">
              <a:extLst>
                <a:ext uri="{FF2B5EF4-FFF2-40B4-BE49-F238E27FC236}">
                  <a16:creationId xmlns:a16="http://schemas.microsoft.com/office/drawing/2014/main" id="{6C220390-A5A6-3FC4-BBC7-D6DC46F1E369}"/>
                </a:ext>
              </a:extLst>
            </p:cNvPr>
            <p:cNvSpPr/>
            <p:nvPr/>
          </p:nvSpPr>
          <p:spPr>
            <a:xfrm>
              <a:off x="6499111" y="20874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" name="object 204">
              <a:extLst>
                <a:ext uri="{FF2B5EF4-FFF2-40B4-BE49-F238E27FC236}">
                  <a16:creationId xmlns:a16="http://schemas.microsoft.com/office/drawing/2014/main" id="{D9029AB0-CD99-856E-78FF-D2E0AA5D3BE4}"/>
                </a:ext>
              </a:extLst>
            </p:cNvPr>
            <p:cNvSpPr/>
            <p:nvPr/>
          </p:nvSpPr>
          <p:spPr>
            <a:xfrm>
              <a:off x="6477717" y="20901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" name="object 205">
              <a:extLst>
                <a:ext uri="{FF2B5EF4-FFF2-40B4-BE49-F238E27FC236}">
                  <a16:creationId xmlns:a16="http://schemas.microsoft.com/office/drawing/2014/main" id="{F9167FD7-EA61-7FEE-04DE-2E39FDC3BA6B}"/>
                </a:ext>
              </a:extLst>
            </p:cNvPr>
            <p:cNvSpPr/>
            <p:nvPr/>
          </p:nvSpPr>
          <p:spPr>
            <a:xfrm>
              <a:off x="6477717" y="20901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" name="object 206">
              <a:extLst>
                <a:ext uri="{FF2B5EF4-FFF2-40B4-BE49-F238E27FC236}">
                  <a16:creationId xmlns:a16="http://schemas.microsoft.com/office/drawing/2014/main" id="{B30993F8-EF7D-4145-DD11-2E4308E2048F}"/>
                </a:ext>
              </a:extLst>
            </p:cNvPr>
            <p:cNvSpPr/>
            <p:nvPr/>
          </p:nvSpPr>
          <p:spPr>
            <a:xfrm>
              <a:off x="6483531" y="20953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" name="object 207">
              <a:extLst>
                <a:ext uri="{FF2B5EF4-FFF2-40B4-BE49-F238E27FC236}">
                  <a16:creationId xmlns:a16="http://schemas.microsoft.com/office/drawing/2014/main" id="{0693B476-AA33-66B5-3F54-BF1457FD2398}"/>
                </a:ext>
              </a:extLst>
            </p:cNvPr>
            <p:cNvSpPr/>
            <p:nvPr/>
          </p:nvSpPr>
          <p:spPr>
            <a:xfrm>
              <a:off x="6483531" y="20953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" name="object 208">
              <a:extLst>
                <a:ext uri="{FF2B5EF4-FFF2-40B4-BE49-F238E27FC236}">
                  <a16:creationId xmlns:a16="http://schemas.microsoft.com/office/drawing/2014/main" id="{9F9D2A34-909E-0F37-B3E6-2CDDD6A91BCD}"/>
                </a:ext>
              </a:extLst>
            </p:cNvPr>
            <p:cNvSpPr/>
            <p:nvPr/>
          </p:nvSpPr>
          <p:spPr>
            <a:xfrm>
              <a:off x="6489809" y="20964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860" y="5346"/>
                  </a:lnTo>
                  <a:lnTo>
                    <a:pt x="4185" y="5346"/>
                  </a:lnTo>
                  <a:lnTo>
                    <a:pt x="5348" y="4184"/>
                  </a:lnTo>
                  <a:lnTo>
                    <a:pt x="5348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" name="object 209">
              <a:extLst>
                <a:ext uri="{FF2B5EF4-FFF2-40B4-BE49-F238E27FC236}">
                  <a16:creationId xmlns:a16="http://schemas.microsoft.com/office/drawing/2014/main" id="{E23D0A28-CD80-716C-1826-C8E53551A6C5}"/>
                </a:ext>
              </a:extLst>
            </p:cNvPr>
            <p:cNvSpPr/>
            <p:nvPr/>
          </p:nvSpPr>
          <p:spPr>
            <a:xfrm>
              <a:off x="6489809" y="20964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185" y="5346"/>
                  </a:lnTo>
                  <a:lnTo>
                    <a:pt x="5348" y="4184"/>
                  </a:lnTo>
                  <a:lnTo>
                    <a:pt x="5348" y="3022"/>
                  </a:lnTo>
                  <a:lnTo>
                    <a:pt x="5348" y="185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" name="object 210">
              <a:extLst>
                <a:ext uri="{FF2B5EF4-FFF2-40B4-BE49-F238E27FC236}">
                  <a16:creationId xmlns:a16="http://schemas.microsoft.com/office/drawing/2014/main" id="{D26B752C-1AE3-67CD-9514-CBE22A0A0E89}"/>
                </a:ext>
              </a:extLst>
            </p:cNvPr>
            <p:cNvSpPr/>
            <p:nvPr/>
          </p:nvSpPr>
          <p:spPr>
            <a:xfrm>
              <a:off x="6468649" y="210344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" name="object 211">
              <a:extLst>
                <a:ext uri="{FF2B5EF4-FFF2-40B4-BE49-F238E27FC236}">
                  <a16:creationId xmlns:a16="http://schemas.microsoft.com/office/drawing/2014/main" id="{72ADA4AD-624F-3EC3-0F41-A63C2A980C4F}"/>
                </a:ext>
              </a:extLst>
            </p:cNvPr>
            <p:cNvSpPr/>
            <p:nvPr/>
          </p:nvSpPr>
          <p:spPr>
            <a:xfrm>
              <a:off x="6468649" y="210344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24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" name="object 212">
              <a:extLst>
                <a:ext uri="{FF2B5EF4-FFF2-40B4-BE49-F238E27FC236}">
                  <a16:creationId xmlns:a16="http://schemas.microsoft.com/office/drawing/2014/main" id="{59BD4E98-D650-967E-2802-3F32A6612543}"/>
                </a:ext>
              </a:extLst>
            </p:cNvPr>
            <p:cNvSpPr/>
            <p:nvPr/>
          </p:nvSpPr>
          <p:spPr>
            <a:xfrm>
              <a:off x="6446093" y="211088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185" y="5811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" name="object 213">
              <a:extLst>
                <a:ext uri="{FF2B5EF4-FFF2-40B4-BE49-F238E27FC236}">
                  <a16:creationId xmlns:a16="http://schemas.microsoft.com/office/drawing/2014/main" id="{9902BE4C-738F-0111-F8B5-B6C38AB00C6B}"/>
                </a:ext>
              </a:extLst>
            </p:cNvPr>
            <p:cNvSpPr/>
            <p:nvPr/>
          </p:nvSpPr>
          <p:spPr>
            <a:xfrm>
              <a:off x="6446093" y="211088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185" y="5811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85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" name="object 214">
              <a:extLst>
                <a:ext uri="{FF2B5EF4-FFF2-40B4-BE49-F238E27FC236}">
                  <a16:creationId xmlns:a16="http://schemas.microsoft.com/office/drawing/2014/main" id="{823BAAEA-D6CA-1A81-893D-63FAF4F918FB}"/>
                </a:ext>
              </a:extLst>
            </p:cNvPr>
            <p:cNvSpPr/>
            <p:nvPr/>
          </p:nvSpPr>
          <p:spPr>
            <a:xfrm>
              <a:off x="6455394" y="210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" name="object 215">
              <a:extLst>
                <a:ext uri="{FF2B5EF4-FFF2-40B4-BE49-F238E27FC236}">
                  <a16:creationId xmlns:a16="http://schemas.microsoft.com/office/drawing/2014/main" id="{3E8D309A-FA6D-6AFF-8546-8021B9CD8489}"/>
                </a:ext>
              </a:extLst>
            </p:cNvPr>
            <p:cNvSpPr/>
            <p:nvPr/>
          </p:nvSpPr>
          <p:spPr>
            <a:xfrm>
              <a:off x="6455394" y="210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" name="object 216">
              <a:extLst>
                <a:ext uri="{FF2B5EF4-FFF2-40B4-BE49-F238E27FC236}">
                  <a16:creationId xmlns:a16="http://schemas.microsoft.com/office/drawing/2014/main" id="{0275F0DC-201A-5198-4FBE-269ADDE19C1A}"/>
                </a:ext>
              </a:extLst>
            </p:cNvPr>
            <p:cNvSpPr/>
            <p:nvPr/>
          </p:nvSpPr>
          <p:spPr>
            <a:xfrm>
              <a:off x="6461673" y="21120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115" y="2789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" name="object 217">
              <a:extLst>
                <a:ext uri="{FF2B5EF4-FFF2-40B4-BE49-F238E27FC236}">
                  <a16:creationId xmlns:a16="http://schemas.microsoft.com/office/drawing/2014/main" id="{642B91EF-3BB4-A1D2-41F8-3037DF108BDF}"/>
                </a:ext>
              </a:extLst>
            </p:cNvPr>
            <p:cNvSpPr/>
            <p:nvPr/>
          </p:nvSpPr>
          <p:spPr>
            <a:xfrm>
              <a:off x="6461673" y="21120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278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" name="object 218">
              <a:extLst>
                <a:ext uri="{FF2B5EF4-FFF2-40B4-BE49-F238E27FC236}">
                  <a16:creationId xmlns:a16="http://schemas.microsoft.com/office/drawing/2014/main" id="{9D3F964C-F72F-C75E-35ED-87C91D037497}"/>
                </a:ext>
              </a:extLst>
            </p:cNvPr>
            <p:cNvSpPr/>
            <p:nvPr/>
          </p:nvSpPr>
          <p:spPr>
            <a:xfrm>
              <a:off x="6440279" y="212018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6276"/>
                  </a:lnTo>
                  <a:lnTo>
                    <a:pt x="3022" y="6276"/>
                  </a:lnTo>
                  <a:lnTo>
                    <a:pt x="4650" y="4416"/>
                  </a:lnTo>
                  <a:lnTo>
                    <a:pt x="4650" y="162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" name="object 219">
              <a:extLst>
                <a:ext uri="{FF2B5EF4-FFF2-40B4-BE49-F238E27FC236}">
                  <a16:creationId xmlns:a16="http://schemas.microsoft.com/office/drawing/2014/main" id="{5E61C454-6361-0EDC-BE5B-BB47E3DA9AF5}"/>
                </a:ext>
              </a:extLst>
            </p:cNvPr>
            <p:cNvSpPr/>
            <p:nvPr/>
          </p:nvSpPr>
          <p:spPr>
            <a:xfrm>
              <a:off x="6440279" y="212018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416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3022" y="6276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" name="object 220">
              <a:extLst>
                <a:ext uri="{FF2B5EF4-FFF2-40B4-BE49-F238E27FC236}">
                  <a16:creationId xmlns:a16="http://schemas.microsoft.com/office/drawing/2014/main" id="{412E70CD-79ED-2C42-6FF9-170338AAC293}"/>
                </a:ext>
              </a:extLst>
            </p:cNvPr>
            <p:cNvSpPr/>
            <p:nvPr/>
          </p:nvSpPr>
          <p:spPr>
            <a:xfrm>
              <a:off x="6444930" y="21241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" name="object 221">
              <a:extLst>
                <a:ext uri="{FF2B5EF4-FFF2-40B4-BE49-F238E27FC236}">
                  <a16:creationId xmlns:a16="http://schemas.microsoft.com/office/drawing/2014/main" id="{175F1F12-968A-A68C-6AF7-05AEFE43B16B}"/>
                </a:ext>
              </a:extLst>
            </p:cNvPr>
            <p:cNvSpPr/>
            <p:nvPr/>
          </p:nvSpPr>
          <p:spPr>
            <a:xfrm>
              <a:off x="6444930" y="212413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" name="object 222">
              <a:extLst>
                <a:ext uri="{FF2B5EF4-FFF2-40B4-BE49-F238E27FC236}">
                  <a16:creationId xmlns:a16="http://schemas.microsoft.com/office/drawing/2014/main" id="{9A71C075-8C99-C483-00A0-890BD272E365}"/>
                </a:ext>
              </a:extLst>
            </p:cNvPr>
            <p:cNvSpPr/>
            <p:nvPr/>
          </p:nvSpPr>
          <p:spPr>
            <a:xfrm>
              <a:off x="6431211" y="2122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5115" y="4416"/>
                  </a:lnTo>
                  <a:lnTo>
                    <a:pt x="5115" y="92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" name="object 223">
              <a:extLst>
                <a:ext uri="{FF2B5EF4-FFF2-40B4-BE49-F238E27FC236}">
                  <a16:creationId xmlns:a16="http://schemas.microsoft.com/office/drawing/2014/main" id="{2A01F0F1-44A4-9D9C-C7CD-5C59FA9E0EFA}"/>
                </a:ext>
              </a:extLst>
            </p:cNvPr>
            <p:cNvSpPr/>
            <p:nvPr/>
          </p:nvSpPr>
          <p:spPr>
            <a:xfrm>
              <a:off x="6431211" y="2122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5115" y="4416"/>
                  </a:lnTo>
                  <a:lnTo>
                    <a:pt x="5115" y="2092"/>
                  </a:lnTo>
                  <a:lnTo>
                    <a:pt x="5115" y="92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" name="object 224">
              <a:extLst>
                <a:ext uri="{FF2B5EF4-FFF2-40B4-BE49-F238E27FC236}">
                  <a16:creationId xmlns:a16="http://schemas.microsoft.com/office/drawing/2014/main" id="{5643F8B8-A073-1E8A-B756-1D727E7E78F9}"/>
                </a:ext>
              </a:extLst>
            </p:cNvPr>
            <p:cNvSpPr/>
            <p:nvPr/>
          </p:nvSpPr>
          <p:spPr>
            <a:xfrm>
              <a:off x="6431211" y="21292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" name="object 225">
              <a:extLst>
                <a:ext uri="{FF2B5EF4-FFF2-40B4-BE49-F238E27FC236}">
                  <a16:creationId xmlns:a16="http://schemas.microsoft.com/office/drawing/2014/main" id="{F96A3DE9-CE70-8946-FE29-6E3AAA984AA0}"/>
                </a:ext>
              </a:extLst>
            </p:cNvPr>
            <p:cNvSpPr/>
            <p:nvPr/>
          </p:nvSpPr>
          <p:spPr>
            <a:xfrm>
              <a:off x="6431211" y="21292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" name="object 226">
              <a:extLst>
                <a:ext uri="{FF2B5EF4-FFF2-40B4-BE49-F238E27FC236}">
                  <a16:creationId xmlns:a16="http://schemas.microsoft.com/office/drawing/2014/main" id="{6B6AC4DF-F603-5544-F7E9-46B802E7EB73}"/>
                </a:ext>
              </a:extLst>
            </p:cNvPr>
            <p:cNvSpPr/>
            <p:nvPr/>
          </p:nvSpPr>
          <p:spPr>
            <a:xfrm>
              <a:off x="6410980" y="21362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579"/>
                  </a:lnTo>
                  <a:lnTo>
                    <a:pt x="3488" y="5579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" name="object 227">
              <a:extLst>
                <a:ext uri="{FF2B5EF4-FFF2-40B4-BE49-F238E27FC236}">
                  <a16:creationId xmlns:a16="http://schemas.microsoft.com/office/drawing/2014/main" id="{B329B1CA-A4F3-A5E2-D617-43181420A4ED}"/>
                </a:ext>
              </a:extLst>
            </p:cNvPr>
            <p:cNvSpPr/>
            <p:nvPr/>
          </p:nvSpPr>
          <p:spPr>
            <a:xfrm>
              <a:off x="6410980" y="21362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649"/>
                  </a:lnTo>
                  <a:lnTo>
                    <a:pt x="697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" name="object 228">
              <a:extLst>
                <a:ext uri="{FF2B5EF4-FFF2-40B4-BE49-F238E27FC236}">
                  <a16:creationId xmlns:a16="http://schemas.microsoft.com/office/drawing/2014/main" id="{37E5D682-BFD7-E66F-89B8-5DCBD6933DD2}"/>
                </a:ext>
              </a:extLst>
            </p:cNvPr>
            <p:cNvSpPr/>
            <p:nvPr/>
          </p:nvSpPr>
          <p:spPr>
            <a:xfrm>
              <a:off x="6417956" y="213738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" name="object 229">
              <a:extLst>
                <a:ext uri="{FF2B5EF4-FFF2-40B4-BE49-F238E27FC236}">
                  <a16:creationId xmlns:a16="http://schemas.microsoft.com/office/drawing/2014/main" id="{F2D71BE3-CF57-E3EA-7619-109EF94A6C4A}"/>
                </a:ext>
              </a:extLst>
            </p:cNvPr>
            <p:cNvSpPr/>
            <p:nvPr/>
          </p:nvSpPr>
          <p:spPr>
            <a:xfrm>
              <a:off x="6417956" y="213738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" name="object 230">
              <a:extLst>
                <a:ext uri="{FF2B5EF4-FFF2-40B4-BE49-F238E27FC236}">
                  <a16:creationId xmlns:a16="http://schemas.microsoft.com/office/drawing/2014/main" id="{868882CD-2CF1-1737-3936-87634C247052}"/>
                </a:ext>
              </a:extLst>
            </p:cNvPr>
            <p:cNvSpPr/>
            <p:nvPr/>
          </p:nvSpPr>
          <p:spPr>
            <a:xfrm>
              <a:off x="6400051" y="213970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254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" name="object 231">
              <a:extLst>
                <a:ext uri="{FF2B5EF4-FFF2-40B4-BE49-F238E27FC236}">
                  <a16:creationId xmlns:a16="http://schemas.microsoft.com/office/drawing/2014/main" id="{DB9D0FB1-3DEC-782B-4911-EC9C55ECF980}"/>
                </a:ext>
              </a:extLst>
            </p:cNvPr>
            <p:cNvSpPr/>
            <p:nvPr/>
          </p:nvSpPr>
          <p:spPr>
            <a:xfrm>
              <a:off x="6400051" y="213970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185" y="5114"/>
                  </a:lnTo>
                  <a:lnTo>
                    <a:pt x="5348" y="3254"/>
                  </a:lnTo>
                  <a:lnTo>
                    <a:pt x="5348" y="209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" name="object 232">
              <a:extLst>
                <a:ext uri="{FF2B5EF4-FFF2-40B4-BE49-F238E27FC236}">
                  <a16:creationId xmlns:a16="http://schemas.microsoft.com/office/drawing/2014/main" id="{FA1A8AB6-9794-06DD-7CD3-500A52B84A16}"/>
                </a:ext>
              </a:extLst>
            </p:cNvPr>
            <p:cNvSpPr/>
            <p:nvPr/>
          </p:nvSpPr>
          <p:spPr>
            <a:xfrm>
              <a:off x="6407027" y="21397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254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" name="object 233">
              <a:extLst>
                <a:ext uri="{FF2B5EF4-FFF2-40B4-BE49-F238E27FC236}">
                  <a16:creationId xmlns:a16="http://schemas.microsoft.com/office/drawing/2014/main" id="{D8F9F0AC-3D52-4471-F50B-D5FC7D02F4AF}"/>
                </a:ext>
              </a:extLst>
            </p:cNvPr>
            <p:cNvSpPr/>
            <p:nvPr/>
          </p:nvSpPr>
          <p:spPr>
            <a:xfrm>
              <a:off x="6407027" y="21397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325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254"/>
                  </a:lnTo>
                  <a:lnTo>
                    <a:pt x="6278" y="209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" name="object 234">
              <a:extLst>
                <a:ext uri="{FF2B5EF4-FFF2-40B4-BE49-F238E27FC236}">
                  <a16:creationId xmlns:a16="http://schemas.microsoft.com/office/drawing/2014/main" id="{AEC403C3-78F9-4A33-35BA-6C6A22A836D3}"/>
                </a:ext>
              </a:extLst>
            </p:cNvPr>
            <p:cNvSpPr/>
            <p:nvPr/>
          </p:nvSpPr>
          <p:spPr>
            <a:xfrm>
              <a:off x="6389820" y="21459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" name="object 235">
              <a:extLst>
                <a:ext uri="{FF2B5EF4-FFF2-40B4-BE49-F238E27FC236}">
                  <a16:creationId xmlns:a16="http://schemas.microsoft.com/office/drawing/2014/main" id="{3297E9A5-1B70-4178-5BD9-EF317463DE8C}"/>
                </a:ext>
              </a:extLst>
            </p:cNvPr>
            <p:cNvSpPr/>
            <p:nvPr/>
          </p:nvSpPr>
          <p:spPr>
            <a:xfrm>
              <a:off x="6389820" y="21459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" name="object 236">
              <a:extLst>
                <a:ext uri="{FF2B5EF4-FFF2-40B4-BE49-F238E27FC236}">
                  <a16:creationId xmlns:a16="http://schemas.microsoft.com/office/drawing/2014/main" id="{F950CB6F-C1D0-5B84-312A-0FDEACA00388}"/>
                </a:ext>
              </a:extLst>
            </p:cNvPr>
            <p:cNvSpPr/>
            <p:nvPr/>
          </p:nvSpPr>
          <p:spPr>
            <a:xfrm>
              <a:off x="6391448" y="21545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" name="object 237">
              <a:extLst>
                <a:ext uri="{FF2B5EF4-FFF2-40B4-BE49-F238E27FC236}">
                  <a16:creationId xmlns:a16="http://schemas.microsoft.com/office/drawing/2014/main" id="{4A562A51-37AD-20F2-3759-BA6B7134DAC2}"/>
                </a:ext>
              </a:extLst>
            </p:cNvPr>
            <p:cNvSpPr/>
            <p:nvPr/>
          </p:nvSpPr>
          <p:spPr>
            <a:xfrm>
              <a:off x="6391448" y="21545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" name="object 238">
              <a:extLst>
                <a:ext uri="{FF2B5EF4-FFF2-40B4-BE49-F238E27FC236}">
                  <a16:creationId xmlns:a16="http://schemas.microsoft.com/office/drawing/2014/main" id="{172D3E32-C1FF-A411-6E3F-EEC93E588BBA}"/>
                </a:ext>
              </a:extLst>
            </p:cNvPr>
            <p:cNvSpPr/>
            <p:nvPr/>
          </p:nvSpPr>
          <p:spPr>
            <a:xfrm>
              <a:off x="6373542" y="21557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860" y="5579"/>
                  </a:lnTo>
                  <a:lnTo>
                    <a:pt x="4185" y="5579"/>
                  </a:lnTo>
                  <a:lnTo>
                    <a:pt x="5348" y="4649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" name="object 239">
              <a:extLst>
                <a:ext uri="{FF2B5EF4-FFF2-40B4-BE49-F238E27FC236}">
                  <a16:creationId xmlns:a16="http://schemas.microsoft.com/office/drawing/2014/main" id="{D7B133A9-99AB-4A37-5564-1AEEE1DD07E5}"/>
                </a:ext>
              </a:extLst>
            </p:cNvPr>
            <p:cNvSpPr/>
            <p:nvPr/>
          </p:nvSpPr>
          <p:spPr>
            <a:xfrm>
              <a:off x="6373542" y="21557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649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185" y="5579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" name="object 240">
              <a:extLst>
                <a:ext uri="{FF2B5EF4-FFF2-40B4-BE49-F238E27FC236}">
                  <a16:creationId xmlns:a16="http://schemas.microsoft.com/office/drawing/2014/main" id="{2319BFDD-E670-7AC3-8E0D-1997302889AB}"/>
                </a:ext>
              </a:extLst>
            </p:cNvPr>
            <p:cNvSpPr/>
            <p:nvPr/>
          </p:nvSpPr>
          <p:spPr>
            <a:xfrm>
              <a:off x="6378891" y="21620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" name="object 241">
              <a:extLst>
                <a:ext uri="{FF2B5EF4-FFF2-40B4-BE49-F238E27FC236}">
                  <a16:creationId xmlns:a16="http://schemas.microsoft.com/office/drawing/2014/main" id="{AD184842-25BD-A36D-69E8-8BD6097C063B}"/>
                </a:ext>
              </a:extLst>
            </p:cNvPr>
            <p:cNvSpPr/>
            <p:nvPr/>
          </p:nvSpPr>
          <p:spPr>
            <a:xfrm>
              <a:off x="6378891" y="21620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" name="object 242">
              <a:extLst>
                <a:ext uri="{FF2B5EF4-FFF2-40B4-BE49-F238E27FC236}">
                  <a16:creationId xmlns:a16="http://schemas.microsoft.com/office/drawing/2014/main" id="{ED6FC444-22CC-465D-9794-6E047297281C}"/>
                </a:ext>
              </a:extLst>
            </p:cNvPr>
            <p:cNvSpPr/>
            <p:nvPr/>
          </p:nvSpPr>
          <p:spPr>
            <a:xfrm>
              <a:off x="6363311" y="21620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" name="object 243">
              <a:extLst>
                <a:ext uri="{FF2B5EF4-FFF2-40B4-BE49-F238E27FC236}">
                  <a16:creationId xmlns:a16="http://schemas.microsoft.com/office/drawing/2014/main" id="{7A911F94-E001-D950-A326-01C077D676ED}"/>
                </a:ext>
              </a:extLst>
            </p:cNvPr>
            <p:cNvSpPr/>
            <p:nvPr/>
          </p:nvSpPr>
          <p:spPr>
            <a:xfrm>
              <a:off x="6363311" y="21620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" name="object 244">
              <a:extLst>
                <a:ext uri="{FF2B5EF4-FFF2-40B4-BE49-F238E27FC236}">
                  <a16:creationId xmlns:a16="http://schemas.microsoft.com/office/drawing/2014/main" id="{0BECF101-6E08-EB04-2F2C-C8A06282EA9D}"/>
                </a:ext>
              </a:extLst>
            </p:cNvPr>
            <p:cNvSpPr/>
            <p:nvPr/>
          </p:nvSpPr>
          <p:spPr>
            <a:xfrm>
              <a:off x="6367962" y="216551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" name="object 245">
              <a:extLst>
                <a:ext uri="{FF2B5EF4-FFF2-40B4-BE49-F238E27FC236}">
                  <a16:creationId xmlns:a16="http://schemas.microsoft.com/office/drawing/2014/main" id="{25B14780-6EE2-9D07-4489-B9D1C52F0A30}"/>
                </a:ext>
              </a:extLst>
            </p:cNvPr>
            <p:cNvSpPr/>
            <p:nvPr/>
          </p:nvSpPr>
          <p:spPr>
            <a:xfrm>
              <a:off x="6367962" y="216551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" name="object 246">
              <a:extLst>
                <a:ext uri="{FF2B5EF4-FFF2-40B4-BE49-F238E27FC236}">
                  <a16:creationId xmlns:a16="http://schemas.microsoft.com/office/drawing/2014/main" id="{5D0049B3-84AA-F643-ED45-E55F5772AF7C}"/>
                </a:ext>
              </a:extLst>
            </p:cNvPr>
            <p:cNvSpPr/>
            <p:nvPr/>
          </p:nvSpPr>
          <p:spPr>
            <a:xfrm>
              <a:off x="6347731" y="21745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" name="object 247">
              <a:extLst>
                <a:ext uri="{FF2B5EF4-FFF2-40B4-BE49-F238E27FC236}">
                  <a16:creationId xmlns:a16="http://schemas.microsoft.com/office/drawing/2014/main" id="{CC9F2D66-266E-100F-CECA-691220031823}"/>
                </a:ext>
              </a:extLst>
            </p:cNvPr>
            <p:cNvSpPr/>
            <p:nvPr/>
          </p:nvSpPr>
          <p:spPr>
            <a:xfrm>
              <a:off x="6347731" y="21745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" name="object 248">
              <a:extLst>
                <a:ext uri="{FF2B5EF4-FFF2-40B4-BE49-F238E27FC236}">
                  <a16:creationId xmlns:a16="http://schemas.microsoft.com/office/drawing/2014/main" id="{B60C484B-A30E-8716-988D-5510B0B8E0D7}"/>
                </a:ext>
              </a:extLst>
            </p:cNvPr>
            <p:cNvSpPr/>
            <p:nvPr/>
          </p:nvSpPr>
          <p:spPr>
            <a:xfrm>
              <a:off x="6354010" y="21722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185" y="5346"/>
                  </a:lnTo>
                  <a:lnTo>
                    <a:pt x="5348" y="3487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" name="object 249">
              <a:extLst>
                <a:ext uri="{FF2B5EF4-FFF2-40B4-BE49-F238E27FC236}">
                  <a16:creationId xmlns:a16="http://schemas.microsoft.com/office/drawing/2014/main" id="{BBF6B004-8EC0-6F86-2595-728B981F6202}"/>
                </a:ext>
              </a:extLst>
            </p:cNvPr>
            <p:cNvSpPr/>
            <p:nvPr/>
          </p:nvSpPr>
          <p:spPr>
            <a:xfrm>
              <a:off x="6354010" y="21722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185" y="5346"/>
                  </a:lnTo>
                  <a:lnTo>
                    <a:pt x="5348" y="3487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" name="object 250">
              <a:extLst>
                <a:ext uri="{FF2B5EF4-FFF2-40B4-BE49-F238E27FC236}">
                  <a16:creationId xmlns:a16="http://schemas.microsoft.com/office/drawing/2014/main" id="{00E9FF0A-57BE-1F1B-291D-54DD07171539}"/>
                </a:ext>
              </a:extLst>
            </p:cNvPr>
            <p:cNvSpPr/>
            <p:nvPr/>
          </p:nvSpPr>
          <p:spPr>
            <a:xfrm>
              <a:off x="6336802" y="217876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" name="object 251">
              <a:extLst>
                <a:ext uri="{FF2B5EF4-FFF2-40B4-BE49-F238E27FC236}">
                  <a16:creationId xmlns:a16="http://schemas.microsoft.com/office/drawing/2014/main" id="{DEE9C45F-9CC5-BB58-97D4-31D657552725}"/>
                </a:ext>
              </a:extLst>
            </p:cNvPr>
            <p:cNvSpPr/>
            <p:nvPr/>
          </p:nvSpPr>
          <p:spPr>
            <a:xfrm>
              <a:off x="6336802" y="217876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092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09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" name="object 252">
              <a:extLst>
                <a:ext uri="{FF2B5EF4-FFF2-40B4-BE49-F238E27FC236}">
                  <a16:creationId xmlns:a16="http://schemas.microsoft.com/office/drawing/2014/main" id="{9D64555A-5DB0-7E2D-0B2A-36E430B5096D}"/>
                </a:ext>
              </a:extLst>
            </p:cNvPr>
            <p:cNvSpPr/>
            <p:nvPr/>
          </p:nvSpPr>
          <p:spPr>
            <a:xfrm>
              <a:off x="6341453" y="218039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" name="object 253">
              <a:extLst>
                <a:ext uri="{FF2B5EF4-FFF2-40B4-BE49-F238E27FC236}">
                  <a16:creationId xmlns:a16="http://schemas.microsoft.com/office/drawing/2014/main" id="{9EAD98E0-9287-58F7-65BA-6D66786F742B}"/>
                </a:ext>
              </a:extLst>
            </p:cNvPr>
            <p:cNvSpPr/>
            <p:nvPr/>
          </p:nvSpPr>
          <p:spPr>
            <a:xfrm>
              <a:off x="6341453" y="218039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" name="object 254">
              <a:extLst>
                <a:ext uri="{FF2B5EF4-FFF2-40B4-BE49-F238E27FC236}">
                  <a16:creationId xmlns:a16="http://schemas.microsoft.com/office/drawing/2014/main" id="{5976E70B-DD24-12C4-DE46-9502EDE5593B}"/>
                </a:ext>
              </a:extLst>
            </p:cNvPr>
            <p:cNvSpPr/>
            <p:nvPr/>
          </p:nvSpPr>
          <p:spPr>
            <a:xfrm>
              <a:off x="6323083" y="218736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" name="object 255">
              <a:extLst>
                <a:ext uri="{FF2B5EF4-FFF2-40B4-BE49-F238E27FC236}">
                  <a16:creationId xmlns:a16="http://schemas.microsoft.com/office/drawing/2014/main" id="{89713945-600F-3C35-15F4-792DACDC35B1}"/>
                </a:ext>
              </a:extLst>
            </p:cNvPr>
            <p:cNvSpPr/>
            <p:nvPr/>
          </p:nvSpPr>
          <p:spPr>
            <a:xfrm>
              <a:off x="6323083" y="218736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" name="object 256">
              <a:extLst>
                <a:ext uri="{FF2B5EF4-FFF2-40B4-BE49-F238E27FC236}">
                  <a16:creationId xmlns:a16="http://schemas.microsoft.com/office/drawing/2014/main" id="{F804B3F8-E55B-3DDF-BAC6-DC3408212D5F}"/>
                </a:ext>
              </a:extLst>
            </p:cNvPr>
            <p:cNvSpPr/>
            <p:nvPr/>
          </p:nvSpPr>
          <p:spPr>
            <a:xfrm>
              <a:off x="6329826" y="21885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" name="object 257">
              <a:extLst>
                <a:ext uri="{FF2B5EF4-FFF2-40B4-BE49-F238E27FC236}">
                  <a16:creationId xmlns:a16="http://schemas.microsoft.com/office/drawing/2014/main" id="{81A93231-7B5C-9F52-9290-D9818F1A06FA}"/>
                </a:ext>
              </a:extLst>
            </p:cNvPr>
            <p:cNvSpPr/>
            <p:nvPr/>
          </p:nvSpPr>
          <p:spPr>
            <a:xfrm>
              <a:off x="6329826" y="21885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" name="object 258">
              <a:extLst>
                <a:ext uri="{FF2B5EF4-FFF2-40B4-BE49-F238E27FC236}">
                  <a16:creationId xmlns:a16="http://schemas.microsoft.com/office/drawing/2014/main" id="{DB57389B-2E07-AE04-F73A-93F5C9B7CD00}"/>
                </a:ext>
              </a:extLst>
            </p:cNvPr>
            <p:cNvSpPr/>
            <p:nvPr/>
          </p:nvSpPr>
          <p:spPr>
            <a:xfrm>
              <a:off x="6312619" y="219364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" name="object 259">
              <a:extLst>
                <a:ext uri="{FF2B5EF4-FFF2-40B4-BE49-F238E27FC236}">
                  <a16:creationId xmlns:a16="http://schemas.microsoft.com/office/drawing/2014/main" id="{74E9F190-15D2-76AC-A8CF-DBD4D4775D32}"/>
                </a:ext>
              </a:extLst>
            </p:cNvPr>
            <p:cNvSpPr/>
            <p:nvPr/>
          </p:nvSpPr>
          <p:spPr>
            <a:xfrm>
              <a:off x="6312619" y="219364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" name="object 260">
              <a:extLst>
                <a:ext uri="{FF2B5EF4-FFF2-40B4-BE49-F238E27FC236}">
                  <a16:creationId xmlns:a16="http://schemas.microsoft.com/office/drawing/2014/main" id="{B98A1175-E4D3-E36D-7F00-90D9FFDC29B2}"/>
                </a:ext>
              </a:extLst>
            </p:cNvPr>
            <p:cNvSpPr/>
            <p:nvPr/>
          </p:nvSpPr>
          <p:spPr>
            <a:xfrm>
              <a:off x="6320060" y="21936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" name="object 261">
              <a:extLst>
                <a:ext uri="{FF2B5EF4-FFF2-40B4-BE49-F238E27FC236}">
                  <a16:creationId xmlns:a16="http://schemas.microsoft.com/office/drawing/2014/main" id="{7E41B2A3-C2C2-89F6-ADCA-74A20D948601}"/>
                </a:ext>
              </a:extLst>
            </p:cNvPr>
            <p:cNvSpPr/>
            <p:nvPr/>
          </p:nvSpPr>
          <p:spPr>
            <a:xfrm>
              <a:off x="6320060" y="21936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" name="object 262">
              <a:extLst>
                <a:ext uri="{FF2B5EF4-FFF2-40B4-BE49-F238E27FC236}">
                  <a16:creationId xmlns:a16="http://schemas.microsoft.com/office/drawing/2014/main" id="{4F3D3F1F-F990-D78A-34B1-3006C02AA75F}"/>
                </a:ext>
              </a:extLst>
            </p:cNvPr>
            <p:cNvSpPr/>
            <p:nvPr/>
          </p:nvSpPr>
          <p:spPr>
            <a:xfrm>
              <a:off x="6301689" y="2201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697" y="5346"/>
                  </a:lnTo>
                  <a:lnTo>
                    <a:pt x="3022" y="5346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" name="object 263">
              <a:extLst>
                <a:ext uri="{FF2B5EF4-FFF2-40B4-BE49-F238E27FC236}">
                  <a16:creationId xmlns:a16="http://schemas.microsoft.com/office/drawing/2014/main" id="{E1D76300-B748-D46D-D0FB-2F47F261A91A}"/>
                </a:ext>
              </a:extLst>
            </p:cNvPr>
            <p:cNvSpPr/>
            <p:nvPr/>
          </p:nvSpPr>
          <p:spPr>
            <a:xfrm>
              <a:off x="6301689" y="2201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184"/>
                  </a:lnTo>
                  <a:lnTo>
                    <a:pt x="697" y="5346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650" y="418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" name="object 264">
              <a:extLst>
                <a:ext uri="{FF2B5EF4-FFF2-40B4-BE49-F238E27FC236}">
                  <a16:creationId xmlns:a16="http://schemas.microsoft.com/office/drawing/2014/main" id="{CD095857-EF63-9A6C-3702-24344ADAD09A}"/>
                </a:ext>
              </a:extLst>
            </p:cNvPr>
            <p:cNvSpPr/>
            <p:nvPr/>
          </p:nvSpPr>
          <p:spPr>
            <a:xfrm>
              <a:off x="6306340" y="220503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" name="object 265">
              <a:extLst>
                <a:ext uri="{FF2B5EF4-FFF2-40B4-BE49-F238E27FC236}">
                  <a16:creationId xmlns:a16="http://schemas.microsoft.com/office/drawing/2014/main" id="{1D7012E4-ECD5-B1FA-3C9C-CC801DF6A98E}"/>
                </a:ext>
              </a:extLst>
            </p:cNvPr>
            <p:cNvSpPr/>
            <p:nvPr/>
          </p:nvSpPr>
          <p:spPr>
            <a:xfrm>
              <a:off x="6306340" y="220503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" name="object 266">
              <a:extLst>
                <a:ext uri="{FF2B5EF4-FFF2-40B4-BE49-F238E27FC236}">
                  <a16:creationId xmlns:a16="http://schemas.microsoft.com/office/drawing/2014/main" id="{5735590C-E2E7-26C7-E51A-7D205D3DC342}"/>
                </a:ext>
              </a:extLst>
            </p:cNvPr>
            <p:cNvSpPr/>
            <p:nvPr/>
          </p:nvSpPr>
          <p:spPr>
            <a:xfrm>
              <a:off x="6289132" y="22080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580" y="4416"/>
                  </a:lnTo>
                  <a:lnTo>
                    <a:pt x="5580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" name="object 267">
              <a:extLst>
                <a:ext uri="{FF2B5EF4-FFF2-40B4-BE49-F238E27FC236}">
                  <a16:creationId xmlns:a16="http://schemas.microsoft.com/office/drawing/2014/main" id="{BB283ACD-9B5C-2E26-08CA-D588D723ED08}"/>
                </a:ext>
              </a:extLst>
            </p:cNvPr>
            <p:cNvSpPr/>
            <p:nvPr/>
          </p:nvSpPr>
          <p:spPr>
            <a:xfrm>
              <a:off x="6289132" y="22080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790" y="6276"/>
                  </a:lnTo>
                  <a:lnTo>
                    <a:pt x="4650" y="6276"/>
                  </a:lnTo>
                  <a:lnTo>
                    <a:pt x="5580" y="4416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" name="object 268">
              <a:extLst>
                <a:ext uri="{FF2B5EF4-FFF2-40B4-BE49-F238E27FC236}">
                  <a16:creationId xmlns:a16="http://schemas.microsoft.com/office/drawing/2014/main" id="{C4E810E3-FDA1-92C4-4B4B-C12D9BA82319}"/>
                </a:ext>
              </a:extLst>
            </p:cNvPr>
            <p:cNvSpPr/>
            <p:nvPr/>
          </p:nvSpPr>
          <p:spPr>
            <a:xfrm>
              <a:off x="6297039" y="220805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488" y="4416"/>
                  </a:lnTo>
                  <a:lnTo>
                    <a:pt x="5348" y="3254"/>
                  </a:lnTo>
                  <a:lnTo>
                    <a:pt x="5348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" name="object 269">
              <a:extLst>
                <a:ext uri="{FF2B5EF4-FFF2-40B4-BE49-F238E27FC236}">
                  <a16:creationId xmlns:a16="http://schemas.microsoft.com/office/drawing/2014/main" id="{F652719F-B00E-4A86-CD64-F38B64835E1E}"/>
                </a:ext>
              </a:extLst>
            </p:cNvPr>
            <p:cNvSpPr/>
            <p:nvPr/>
          </p:nvSpPr>
          <p:spPr>
            <a:xfrm>
              <a:off x="6297039" y="220805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488" y="4416"/>
                  </a:lnTo>
                  <a:lnTo>
                    <a:pt x="5348" y="3254"/>
                  </a:lnTo>
                  <a:lnTo>
                    <a:pt x="5348" y="2092"/>
                  </a:lnTo>
                  <a:lnTo>
                    <a:pt x="5348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" name="object 270">
              <a:extLst>
                <a:ext uri="{FF2B5EF4-FFF2-40B4-BE49-F238E27FC236}">
                  <a16:creationId xmlns:a16="http://schemas.microsoft.com/office/drawing/2014/main" id="{2F5911D1-A424-4DFE-DF64-7CAFFD4F1FA7}"/>
                </a:ext>
              </a:extLst>
            </p:cNvPr>
            <p:cNvSpPr/>
            <p:nvPr/>
          </p:nvSpPr>
          <p:spPr>
            <a:xfrm>
              <a:off x="6279831" y="22166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" name="object 271">
              <a:extLst>
                <a:ext uri="{FF2B5EF4-FFF2-40B4-BE49-F238E27FC236}">
                  <a16:creationId xmlns:a16="http://schemas.microsoft.com/office/drawing/2014/main" id="{82113BC8-B2A6-8C08-758A-04CF7BCC29B7}"/>
                </a:ext>
              </a:extLst>
            </p:cNvPr>
            <p:cNvSpPr/>
            <p:nvPr/>
          </p:nvSpPr>
          <p:spPr>
            <a:xfrm>
              <a:off x="6279831" y="22166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416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" name="object 272">
              <a:extLst>
                <a:ext uri="{FF2B5EF4-FFF2-40B4-BE49-F238E27FC236}">
                  <a16:creationId xmlns:a16="http://schemas.microsoft.com/office/drawing/2014/main" id="{C714F606-4F65-58B8-9FD4-6F8A618866A7}"/>
                </a:ext>
              </a:extLst>
            </p:cNvPr>
            <p:cNvSpPr/>
            <p:nvPr/>
          </p:nvSpPr>
          <p:spPr>
            <a:xfrm>
              <a:off x="6261926" y="222223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" name="object 273">
              <a:extLst>
                <a:ext uri="{FF2B5EF4-FFF2-40B4-BE49-F238E27FC236}">
                  <a16:creationId xmlns:a16="http://schemas.microsoft.com/office/drawing/2014/main" id="{74E8B148-D9C4-2627-2235-4A57E23161DB}"/>
                </a:ext>
              </a:extLst>
            </p:cNvPr>
            <p:cNvSpPr/>
            <p:nvPr/>
          </p:nvSpPr>
          <p:spPr>
            <a:xfrm>
              <a:off x="6261926" y="222223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" name="object 274">
              <a:extLst>
                <a:ext uri="{FF2B5EF4-FFF2-40B4-BE49-F238E27FC236}">
                  <a16:creationId xmlns:a16="http://schemas.microsoft.com/office/drawing/2014/main" id="{D792E03A-B5C4-A635-D682-ABC06DBCF5A4}"/>
                </a:ext>
              </a:extLst>
            </p:cNvPr>
            <p:cNvSpPr/>
            <p:nvPr/>
          </p:nvSpPr>
          <p:spPr>
            <a:xfrm>
              <a:off x="6266577" y="22252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" name="object 275">
              <a:extLst>
                <a:ext uri="{FF2B5EF4-FFF2-40B4-BE49-F238E27FC236}">
                  <a16:creationId xmlns:a16="http://schemas.microsoft.com/office/drawing/2014/main" id="{F6236161-9ABF-4573-8F9B-06CCE62B8ECE}"/>
                </a:ext>
              </a:extLst>
            </p:cNvPr>
            <p:cNvSpPr/>
            <p:nvPr/>
          </p:nvSpPr>
          <p:spPr>
            <a:xfrm>
              <a:off x="6266577" y="22252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" name="object 276">
              <a:extLst>
                <a:ext uri="{FF2B5EF4-FFF2-40B4-BE49-F238E27FC236}">
                  <a16:creationId xmlns:a16="http://schemas.microsoft.com/office/drawing/2014/main" id="{A22E3016-84B1-CE07-9AC9-867BF7586C5E}"/>
                </a:ext>
              </a:extLst>
            </p:cNvPr>
            <p:cNvSpPr/>
            <p:nvPr/>
          </p:nvSpPr>
          <p:spPr>
            <a:xfrm>
              <a:off x="6273553" y="22245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" name="object 277">
              <a:extLst>
                <a:ext uri="{FF2B5EF4-FFF2-40B4-BE49-F238E27FC236}">
                  <a16:creationId xmlns:a16="http://schemas.microsoft.com/office/drawing/2014/main" id="{60BF950C-3C78-5B9E-0976-3D7B24F6E845}"/>
                </a:ext>
              </a:extLst>
            </p:cNvPr>
            <p:cNvSpPr/>
            <p:nvPr/>
          </p:nvSpPr>
          <p:spPr>
            <a:xfrm>
              <a:off x="6273553" y="22245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" name="object 278">
              <a:extLst>
                <a:ext uri="{FF2B5EF4-FFF2-40B4-BE49-F238E27FC236}">
                  <a16:creationId xmlns:a16="http://schemas.microsoft.com/office/drawing/2014/main" id="{E7A3B4D5-7634-357C-106E-F90D0F4B8850}"/>
                </a:ext>
              </a:extLst>
            </p:cNvPr>
            <p:cNvSpPr/>
            <p:nvPr/>
          </p:nvSpPr>
          <p:spPr>
            <a:xfrm>
              <a:off x="6255183" y="22338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" name="object 279">
              <a:extLst>
                <a:ext uri="{FF2B5EF4-FFF2-40B4-BE49-F238E27FC236}">
                  <a16:creationId xmlns:a16="http://schemas.microsoft.com/office/drawing/2014/main" id="{A98C6A19-1340-C65E-3934-59E69526179C}"/>
                </a:ext>
              </a:extLst>
            </p:cNvPr>
            <p:cNvSpPr/>
            <p:nvPr/>
          </p:nvSpPr>
          <p:spPr>
            <a:xfrm>
              <a:off x="6255183" y="22338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" name="object 280">
              <a:extLst>
                <a:ext uri="{FF2B5EF4-FFF2-40B4-BE49-F238E27FC236}">
                  <a16:creationId xmlns:a16="http://schemas.microsoft.com/office/drawing/2014/main" id="{DE2B18D7-05C7-14C6-AFC6-0D32D57C1BC3}"/>
                </a:ext>
              </a:extLst>
            </p:cNvPr>
            <p:cNvSpPr/>
            <p:nvPr/>
          </p:nvSpPr>
          <p:spPr>
            <a:xfrm>
              <a:off x="6242393" y="223199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" name="object 281">
              <a:extLst>
                <a:ext uri="{FF2B5EF4-FFF2-40B4-BE49-F238E27FC236}">
                  <a16:creationId xmlns:a16="http://schemas.microsoft.com/office/drawing/2014/main" id="{096E6538-B62D-C56B-006A-0054FE388549}"/>
                </a:ext>
              </a:extLst>
            </p:cNvPr>
            <p:cNvSpPr/>
            <p:nvPr/>
          </p:nvSpPr>
          <p:spPr>
            <a:xfrm>
              <a:off x="6242393" y="223199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" name="object 282">
              <a:extLst>
                <a:ext uri="{FF2B5EF4-FFF2-40B4-BE49-F238E27FC236}">
                  <a16:creationId xmlns:a16="http://schemas.microsoft.com/office/drawing/2014/main" id="{B798CD95-DC57-4852-A7C6-B4A4EDFB9330}"/>
                </a:ext>
              </a:extLst>
            </p:cNvPr>
            <p:cNvSpPr/>
            <p:nvPr/>
          </p:nvSpPr>
          <p:spPr>
            <a:xfrm>
              <a:off x="6246579" y="22378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" name="object 283">
              <a:extLst>
                <a:ext uri="{FF2B5EF4-FFF2-40B4-BE49-F238E27FC236}">
                  <a16:creationId xmlns:a16="http://schemas.microsoft.com/office/drawing/2014/main" id="{94287B8E-7312-3F62-2C5C-3998DDDFFEC0}"/>
                </a:ext>
              </a:extLst>
            </p:cNvPr>
            <p:cNvSpPr/>
            <p:nvPr/>
          </p:nvSpPr>
          <p:spPr>
            <a:xfrm>
              <a:off x="6246579" y="22378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953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" name="object 284">
              <a:extLst>
                <a:ext uri="{FF2B5EF4-FFF2-40B4-BE49-F238E27FC236}">
                  <a16:creationId xmlns:a16="http://schemas.microsoft.com/office/drawing/2014/main" id="{571FD34A-3858-8A59-A4EB-3D2C60EB75F5}"/>
                </a:ext>
              </a:extLst>
            </p:cNvPr>
            <p:cNvSpPr/>
            <p:nvPr/>
          </p:nvSpPr>
          <p:spPr>
            <a:xfrm>
              <a:off x="6232162" y="22382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" name="object 285">
              <a:extLst>
                <a:ext uri="{FF2B5EF4-FFF2-40B4-BE49-F238E27FC236}">
                  <a16:creationId xmlns:a16="http://schemas.microsoft.com/office/drawing/2014/main" id="{C7D1D810-477A-ECEC-E5E0-28EFC0B51C36}"/>
                </a:ext>
              </a:extLst>
            </p:cNvPr>
            <p:cNvSpPr/>
            <p:nvPr/>
          </p:nvSpPr>
          <p:spPr>
            <a:xfrm>
              <a:off x="6232162" y="22382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" name="object 286">
              <a:extLst>
                <a:ext uri="{FF2B5EF4-FFF2-40B4-BE49-F238E27FC236}">
                  <a16:creationId xmlns:a16="http://schemas.microsoft.com/office/drawing/2014/main" id="{2F24B676-A3CE-E28B-9E6A-B4994C1D7D7A}"/>
                </a:ext>
              </a:extLst>
            </p:cNvPr>
            <p:cNvSpPr/>
            <p:nvPr/>
          </p:nvSpPr>
          <p:spPr>
            <a:xfrm>
              <a:off x="6235650" y="224408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" name="object 287">
              <a:extLst>
                <a:ext uri="{FF2B5EF4-FFF2-40B4-BE49-F238E27FC236}">
                  <a16:creationId xmlns:a16="http://schemas.microsoft.com/office/drawing/2014/main" id="{01375BAA-E237-EAE8-ACF5-88E5CA3E90A6}"/>
                </a:ext>
              </a:extLst>
            </p:cNvPr>
            <p:cNvSpPr/>
            <p:nvPr/>
          </p:nvSpPr>
          <p:spPr>
            <a:xfrm>
              <a:off x="6235650" y="224408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302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" name="object 288">
              <a:extLst>
                <a:ext uri="{FF2B5EF4-FFF2-40B4-BE49-F238E27FC236}">
                  <a16:creationId xmlns:a16="http://schemas.microsoft.com/office/drawing/2014/main" id="{F9E34028-F450-A4DA-AB3E-01EBD3AAF601}"/>
                </a:ext>
              </a:extLst>
            </p:cNvPr>
            <p:cNvSpPr/>
            <p:nvPr/>
          </p:nvSpPr>
          <p:spPr>
            <a:xfrm>
              <a:off x="6220535" y="224757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" name="object 289">
              <a:extLst>
                <a:ext uri="{FF2B5EF4-FFF2-40B4-BE49-F238E27FC236}">
                  <a16:creationId xmlns:a16="http://schemas.microsoft.com/office/drawing/2014/main" id="{BD33EB4C-B9A2-935B-BBC1-551F4B987F9F}"/>
                </a:ext>
              </a:extLst>
            </p:cNvPr>
            <p:cNvSpPr/>
            <p:nvPr/>
          </p:nvSpPr>
          <p:spPr>
            <a:xfrm>
              <a:off x="6220535" y="224757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" name="object 290">
              <a:extLst>
                <a:ext uri="{FF2B5EF4-FFF2-40B4-BE49-F238E27FC236}">
                  <a16:creationId xmlns:a16="http://schemas.microsoft.com/office/drawing/2014/main" id="{1D40F4B7-6C58-C7B6-4FD0-068CDFB2D470}"/>
                </a:ext>
              </a:extLst>
            </p:cNvPr>
            <p:cNvSpPr/>
            <p:nvPr/>
          </p:nvSpPr>
          <p:spPr>
            <a:xfrm>
              <a:off x="6224721" y="225338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" name="object 291">
              <a:extLst>
                <a:ext uri="{FF2B5EF4-FFF2-40B4-BE49-F238E27FC236}">
                  <a16:creationId xmlns:a16="http://schemas.microsoft.com/office/drawing/2014/main" id="{95EEF66E-CB1D-989F-E522-D1ADDB7D8ADE}"/>
                </a:ext>
              </a:extLst>
            </p:cNvPr>
            <p:cNvSpPr/>
            <p:nvPr/>
          </p:nvSpPr>
          <p:spPr>
            <a:xfrm>
              <a:off x="6224721" y="225338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" name="object 292">
              <a:extLst>
                <a:ext uri="{FF2B5EF4-FFF2-40B4-BE49-F238E27FC236}">
                  <a16:creationId xmlns:a16="http://schemas.microsoft.com/office/drawing/2014/main" id="{DDBDE69B-396F-585B-CF5F-26D2CDB207BC}"/>
                </a:ext>
              </a:extLst>
            </p:cNvPr>
            <p:cNvSpPr/>
            <p:nvPr/>
          </p:nvSpPr>
          <p:spPr>
            <a:xfrm>
              <a:off x="6209606" y="22573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" name="object 293">
              <a:extLst>
                <a:ext uri="{FF2B5EF4-FFF2-40B4-BE49-F238E27FC236}">
                  <a16:creationId xmlns:a16="http://schemas.microsoft.com/office/drawing/2014/main" id="{DA7F558B-FC27-C0C6-6636-500FE09398C6}"/>
                </a:ext>
              </a:extLst>
            </p:cNvPr>
            <p:cNvSpPr/>
            <p:nvPr/>
          </p:nvSpPr>
          <p:spPr>
            <a:xfrm>
              <a:off x="6209606" y="22573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" name="object 294">
              <a:extLst>
                <a:ext uri="{FF2B5EF4-FFF2-40B4-BE49-F238E27FC236}">
                  <a16:creationId xmlns:a16="http://schemas.microsoft.com/office/drawing/2014/main" id="{CB0A2637-A223-27B7-49DD-5ECB32088F15}"/>
                </a:ext>
              </a:extLst>
            </p:cNvPr>
            <p:cNvSpPr/>
            <p:nvPr/>
          </p:nvSpPr>
          <p:spPr>
            <a:xfrm>
              <a:off x="6213792" y="225850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255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" name="object 295">
              <a:extLst>
                <a:ext uri="{FF2B5EF4-FFF2-40B4-BE49-F238E27FC236}">
                  <a16:creationId xmlns:a16="http://schemas.microsoft.com/office/drawing/2014/main" id="{6080607C-446F-CD29-75C4-43075E9F1F93}"/>
                </a:ext>
              </a:extLst>
            </p:cNvPr>
            <p:cNvSpPr/>
            <p:nvPr/>
          </p:nvSpPr>
          <p:spPr>
            <a:xfrm>
              <a:off x="6213792" y="225850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255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" name="object 296">
              <a:extLst>
                <a:ext uri="{FF2B5EF4-FFF2-40B4-BE49-F238E27FC236}">
                  <a16:creationId xmlns:a16="http://schemas.microsoft.com/office/drawing/2014/main" id="{AB30E200-FCF5-D8F7-428A-A2E8C7064C11}"/>
                </a:ext>
              </a:extLst>
            </p:cNvPr>
            <p:cNvSpPr/>
            <p:nvPr/>
          </p:nvSpPr>
          <p:spPr>
            <a:xfrm>
              <a:off x="6201002" y="2262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" name="object 297">
              <a:extLst>
                <a:ext uri="{FF2B5EF4-FFF2-40B4-BE49-F238E27FC236}">
                  <a16:creationId xmlns:a16="http://schemas.microsoft.com/office/drawing/2014/main" id="{6C796E11-033C-687D-84D1-CDE48F0CA761}"/>
                </a:ext>
              </a:extLst>
            </p:cNvPr>
            <p:cNvSpPr/>
            <p:nvPr/>
          </p:nvSpPr>
          <p:spPr>
            <a:xfrm>
              <a:off x="6201002" y="2262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" name="object 298">
              <a:extLst>
                <a:ext uri="{FF2B5EF4-FFF2-40B4-BE49-F238E27FC236}">
                  <a16:creationId xmlns:a16="http://schemas.microsoft.com/office/drawing/2014/main" id="{C32F9FF7-90F9-7F86-6311-67D4C3BBEA28}"/>
                </a:ext>
              </a:extLst>
            </p:cNvPr>
            <p:cNvSpPr/>
            <p:nvPr/>
          </p:nvSpPr>
          <p:spPr>
            <a:xfrm>
              <a:off x="6185423" y="22666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348" y="3951"/>
                  </a:lnTo>
                  <a:lnTo>
                    <a:pt x="5348" y="92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" name="object 299">
              <a:extLst>
                <a:ext uri="{FF2B5EF4-FFF2-40B4-BE49-F238E27FC236}">
                  <a16:creationId xmlns:a16="http://schemas.microsoft.com/office/drawing/2014/main" id="{74489D48-A33E-8349-B53E-B928FF611B21}"/>
                </a:ext>
              </a:extLst>
            </p:cNvPr>
            <p:cNvSpPr/>
            <p:nvPr/>
          </p:nvSpPr>
          <p:spPr>
            <a:xfrm>
              <a:off x="6185423" y="22666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348" y="3951"/>
                  </a:lnTo>
                  <a:lnTo>
                    <a:pt x="5348" y="2092"/>
                  </a:lnTo>
                  <a:lnTo>
                    <a:pt x="5348" y="92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" name="object 300">
              <a:extLst>
                <a:ext uri="{FF2B5EF4-FFF2-40B4-BE49-F238E27FC236}">
                  <a16:creationId xmlns:a16="http://schemas.microsoft.com/office/drawing/2014/main" id="{823AECED-6136-6EAA-2ED7-B00915657744}"/>
                </a:ext>
              </a:extLst>
            </p:cNvPr>
            <p:cNvSpPr/>
            <p:nvPr/>
          </p:nvSpPr>
          <p:spPr>
            <a:xfrm>
              <a:off x="6191933" y="22671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" name="object 301">
              <a:extLst>
                <a:ext uri="{FF2B5EF4-FFF2-40B4-BE49-F238E27FC236}">
                  <a16:creationId xmlns:a16="http://schemas.microsoft.com/office/drawing/2014/main" id="{8C882DBA-39E1-3A3E-2268-20EBB535689E}"/>
                </a:ext>
              </a:extLst>
            </p:cNvPr>
            <p:cNvSpPr/>
            <p:nvPr/>
          </p:nvSpPr>
          <p:spPr>
            <a:xfrm>
              <a:off x="6191933" y="22671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" name="object 302">
              <a:extLst>
                <a:ext uri="{FF2B5EF4-FFF2-40B4-BE49-F238E27FC236}">
                  <a16:creationId xmlns:a16="http://schemas.microsoft.com/office/drawing/2014/main" id="{ED9A25D0-94DA-AA32-FBBA-F0631B8F52C6}"/>
                </a:ext>
              </a:extLst>
            </p:cNvPr>
            <p:cNvSpPr/>
            <p:nvPr/>
          </p:nvSpPr>
          <p:spPr>
            <a:xfrm>
              <a:off x="6174029" y="22768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" name="object 303">
              <a:extLst>
                <a:ext uri="{FF2B5EF4-FFF2-40B4-BE49-F238E27FC236}">
                  <a16:creationId xmlns:a16="http://schemas.microsoft.com/office/drawing/2014/main" id="{AB020234-84C5-A899-3455-4D9FD46DE72A}"/>
                </a:ext>
              </a:extLst>
            </p:cNvPr>
            <p:cNvSpPr/>
            <p:nvPr/>
          </p:nvSpPr>
          <p:spPr>
            <a:xfrm>
              <a:off x="6174029" y="22768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" name="object 304">
              <a:extLst>
                <a:ext uri="{FF2B5EF4-FFF2-40B4-BE49-F238E27FC236}">
                  <a16:creationId xmlns:a16="http://schemas.microsoft.com/office/drawing/2014/main" id="{55538932-51DE-ABAB-38A1-662B791B9AE3}"/>
                </a:ext>
              </a:extLst>
            </p:cNvPr>
            <p:cNvSpPr/>
            <p:nvPr/>
          </p:nvSpPr>
          <p:spPr>
            <a:xfrm>
              <a:off x="6179144" y="22773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" name="object 305">
              <a:extLst>
                <a:ext uri="{FF2B5EF4-FFF2-40B4-BE49-F238E27FC236}">
                  <a16:creationId xmlns:a16="http://schemas.microsoft.com/office/drawing/2014/main" id="{80EB1AF5-9B49-F3AB-281E-AB6369A3D3B8}"/>
                </a:ext>
              </a:extLst>
            </p:cNvPr>
            <p:cNvSpPr/>
            <p:nvPr/>
          </p:nvSpPr>
          <p:spPr>
            <a:xfrm>
              <a:off x="6179144" y="22773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" name="object 306">
              <a:extLst>
                <a:ext uri="{FF2B5EF4-FFF2-40B4-BE49-F238E27FC236}">
                  <a16:creationId xmlns:a16="http://schemas.microsoft.com/office/drawing/2014/main" id="{6C49E804-CAF8-10D3-77E4-697515A5C05B}"/>
                </a:ext>
              </a:extLst>
            </p:cNvPr>
            <p:cNvSpPr/>
            <p:nvPr/>
          </p:nvSpPr>
          <p:spPr>
            <a:xfrm>
              <a:off x="6165890" y="22803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579"/>
                  </a:lnTo>
                  <a:lnTo>
                    <a:pt x="4650" y="5579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" name="object 307">
              <a:extLst>
                <a:ext uri="{FF2B5EF4-FFF2-40B4-BE49-F238E27FC236}">
                  <a16:creationId xmlns:a16="http://schemas.microsoft.com/office/drawing/2014/main" id="{49E17077-999E-376F-27AB-5BC0EF9CC741}"/>
                </a:ext>
              </a:extLst>
            </p:cNvPr>
            <p:cNvSpPr/>
            <p:nvPr/>
          </p:nvSpPr>
          <p:spPr>
            <a:xfrm>
              <a:off x="6165890" y="22803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649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" name="object 308">
              <a:extLst>
                <a:ext uri="{FF2B5EF4-FFF2-40B4-BE49-F238E27FC236}">
                  <a16:creationId xmlns:a16="http://schemas.microsoft.com/office/drawing/2014/main" id="{45B468AD-84C9-6DBF-811F-53E498054E32}"/>
                </a:ext>
              </a:extLst>
            </p:cNvPr>
            <p:cNvSpPr/>
            <p:nvPr/>
          </p:nvSpPr>
          <p:spPr>
            <a:xfrm>
              <a:off x="6167750" y="2287791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418" y="3487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" name="object 309">
              <a:extLst>
                <a:ext uri="{FF2B5EF4-FFF2-40B4-BE49-F238E27FC236}">
                  <a16:creationId xmlns:a16="http://schemas.microsoft.com/office/drawing/2014/main" id="{69F43F3E-DB0D-6BBB-AB00-95051001E44F}"/>
                </a:ext>
              </a:extLst>
            </p:cNvPr>
            <p:cNvSpPr/>
            <p:nvPr/>
          </p:nvSpPr>
          <p:spPr>
            <a:xfrm>
              <a:off x="6167750" y="2287791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2324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418" y="3487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" name="object 310">
              <a:extLst>
                <a:ext uri="{FF2B5EF4-FFF2-40B4-BE49-F238E27FC236}">
                  <a16:creationId xmlns:a16="http://schemas.microsoft.com/office/drawing/2014/main" id="{64340798-11B0-5CCC-9BA7-4275B4F8B7A6}"/>
                </a:ext>
              </a:extLst>
            </p:cNvPr>
            <p:cNvSpPr/>
            <p:nvPr/>
          </p:nvSpPr>
          <p:spPr>
            <a:xfrm>
              <a:off x="6156124" y="22843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" name="object 311">
              <a:extLst>
                <a:ext uri="{FF2B5EF4-FFF2-40B4-BE49-F238E27FC236}">
                  <a16:creationId xmlns:a16="http://schemas.microsoft.com/office/drawing/2014/main" id="{34531721-CCE3-219E-3EEA-47DEC4963170}"/>
                </a:ext>
              </a:extLst>
            </p:cNvPr>
            <p:cNvSpPr/>
            <p:nvPr/>
          </p:nvSpPr>
          <p:spPr>
            <a:xfrm>
              <a:off x="6156124" y="22843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" name="object 312">
              <a:extLst>
                <a:ext uri="{FF2B5EF4-FFF2-40B4-BE49-F238E27FC236}">
                  <a16:creationId xmlns:a16="http://schemas.microsoft.com/office/drawing/2014/main" id="{7444D369-A778-16AB-E16C-C049D846DEEF}"/>
                </a:ext>
              </a:extLst>
            </p:cNvPr>
            <p:cNvSpPr/>
            <p:nvPr/>
          </p:nvSpPr>
          <p:spPr>
            <a:xfrm>
              <a:off x="6159146" y="229127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" name="object 313">
              <a:extLst>
                <a:ext uri="{FF2B5EF4-FFF2-40B4-BE49-F238E27FC236}">
                  <a16:creationId xmlns:a16="http://schemas.microsoft.com/office/drawing/2014/main" id="{91D78620-247E-853D-4D95-3A96E0A18FA2}"/>
                </a:ext>
              </a:extLst>
            </p:cNvPr>
            <p:cNvSpPr/>
            <p:nvPr/>
          </p:nvSpPr>
          <p:spPr>
            <a:xfrm>
              <a:off x="6159146" y="229127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" name="object 314">
              <a:extLst>
                <a:ext uri="{FF2B5EF4-FFF2-40B4-BE49-F238E27FC236}">
                  <a16:creationId xmlns:a16="http://schemas.microsoft.com/office/drawing/2014/main" id="{F8D8BB27-B833-7082-75EA-8410B8BCC06D}"/>
                </a:ext>
              </a:extLst>
            </p:cNvPr>
            <p:cNvSpPr/>
            <p:nvPr/>
          </p:nvSpPr>
          <p:spPr>
            <a:xfrm>
              <a:off x="6145892" y="229476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92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" name="object 315">
              <a:extLst>
                <a:ext uri="{FF2B5EF4-FFF2-40B4-BE49-F238E27FC236}">
                  <a16:creationId xmlns:a16="http://schemas.microsoft.com/office/drawing/2014/main" id="{8B2E90F6-F568-07CB-0D5C-E1AD35BB38C0}"/>
                </a:ext>
              </a:extLst>
            </p:cNvPr>
            <p:cNvSpPr/>
            <p:nvPr/>
          </p:nvSpPr>
          <p:spPr>
            <a:xfrm>
              <a:off x="6145892" y="229476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092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2092"/>
                  </a:lnTo>
                  <a:lnTo>
                    <a:pt x="4418" y="92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" name="object 316">
              <a:extLst>
                <a:ext uri="{FF2B5EF4-FFF2-40B4-BE49-F238E27FC236}">
                  <a16:creationId xmlns:a16="http://schemas.microsoft.com/office/drawing/2014/main" id="{A15A3CA8-AA96-3B48-1ED2-172F670116C9}"/>
                </a:ext>
              </a:extLst>
            </p:cNvPr>
            <p:cNvSpPr/>
            <p:nvPr/>
          </p:nvSpPr>
          <p:spPr>
            <a:xfrm>
              <a:off x="6132637" y="2296857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4650" y="6509"/>
                  </a:lnTo>
                  <a:lnTo>
                    <a:pt x="5580" y="4649"/>
                  </a:lnTo>
                  <a:lnTo>
                    <a:pt x="5580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" name="object 317">
              <a:extLst>
                <a:ext uri="{FF2B5EF4-FFF2-40B4-BE49-F238E27FC236}">
                  <a16:creationId xmlns:a16="http://schemas.microsoft.com/office/drawing/2014/main" id="{DA667B87-5E19-F753-C866-7BB7F616C5CC}"/>
                </a:ext>
              </a:extLst>
            </p:cNvPr>
            <p:cNvSpPr/>
            <p:nvPr/>
          </p:nvSpPr>
          <p:spPr>
            <a:xfrm>
              <a:off x="6132637" y="2296857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790" y="6509"/>
                  </a:lnTo>
                  <a:lnTo>
                    <a:pt x="4650" y="6509"/>
                  </a:lnTo>
                  <a:lnTo>
                    <a:pt x="5580" y="4649"/>
                  </a:lnTo>
                  <a:lnTo>
                    <a:pt x="5580" y="3022"/>
                  </a:lnTo>
                  <a:lnTo>
                    <a:pt x="5580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" name="object 318">
              <a:extLst>
                <a:ext uri="{FF2B5EF4-FFF2-40B4-BE49-F238E27FC236}">
                  <a16:creationId xmlns:a16="http://schemas.microsoft.com/office/drawing/2014/main" id="{25F9833A-57AD-DF3C-D822-0F38820E6E40}"/>
                </a:ext>
              </a:extLst>
            </p:cNvPr>
            <p:cNvSpPr/>
            <p:nvPr/>
          </p:nvSpPr>
          <p:spPr>
            <a:xfrm>
              <a:off x="6135428" y="23010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" name="object 319">
              <a:extLst>
                <a:ext uri="{FF2B5EF4-FFF2-40B4-BE49-F238E27FC236}">
                  <a16:creationId xmlns:a16="http://schemas.microsoft.com/office/drawing/2014/main" id="{B4300231-F35C-A7EE-D682-F3EA7E59A4B5}"/>
                </a:ext>
              </a:extLst>
            </p:cNvPr>
            <p:cNvSpPr/>
            <p:nvPr/>
          </p:nvSpPr>
          <p:spPr>
            <a:xfrm>
              <a:off x="6135428" y="23010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" name="object 320">
              <a:extLst>
                <a:ext uri="{FF2B5EF4-FFF2-40B4-BE49-F238E27FC236}">
                  <a16:creationId xmlns:a16="http://schemas.microsoft.com/office/drawing/2014/main" id="{DED766DF-537B-2669-54A7-18306861C3CF}"/>
                </a:ext>
              </a:extLst>
            </p:cNvPr>
            <p:cNvSpPr/>
            <p:nvPr/>
          </p:nvSpPr>
          <p:spPr>
            <a:xfrm>
              <a:off x="6120546" y="230964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" name="object 321">
              <a:extLst>
                <a:ext uri="{FF2B5EF4-FFF2-40B4-BE49-F238E27FC236}">
                  <a16:creationId xmlns:a16="http://schemas.microsoft.com/office/drawing/2014/main" id="{89CF79A1-B993-EEAE-1959-81EE61B19F49}"/>
                </a:ext>
              </a:extLst>
            </p:cNvPr>
            <p:cNvSpPr/>
            <p:nvPr/>
          </p:nvSpPr>
          <p:spPr>
            <a:xfrm>
              <a:off x="6120546" y="230964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" name="object 322">
              <a:extLst>
                <a:ext uri="{FF2B5EF4-FFF2-40B4-BE49-F238E27FC236}">
                  <a16:creationId xmlns:a16="http://schemas.microsoft.com/office/drawing/2014/main" id="{EF8DE075-17B3-865E-3349-587C1DD3BC7D}"/>
                </a:ext>
              </a:extLst>
            </p:cNvPr>
            <p:cNvSpPr/>
            <p:nvPr/>
          </p:nvSpPr>
          <p:spPr>
            <a:xfrm>
              <a:off x="6124034" y="23108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418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" name="object 323">
              <a:extLst>
                <a:ext uri="{FF2B5EF4-FFF2-40B4-BE49-F238E27FC236}">
                  <a16:creationId xmlns:a16="http://schemas.microsoft.com/office/drawing/2014/main" id="{61DF9C1D-272E-7143-8B94-A419C6946C71}"/>
                </a:ext>
              </a:extLst>
            </p:cNvPr>
            <p:cNvSpPr/>
            <p:nvPr/>
          </p:nvSpPr>
          <p:spPr>
            <a:xfrm>
              <a:off x="6124034" y="23108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" name="object 324">
              <a:extLst>
                <a:ext uri="{FF2B5EF4-FFF2-40B4-BE49-F238E27FC236}">
                  <a16:creationId xmlns:a16="http://schemas.microsoft.com/office/drawing/2014/main" id="{989E8D1F-F092-F2F8-3563-3056B38CAA9D}"/>
                </a:ext>
              </a:extLst>
            </p:cNvPr>
            <p:cNvSpPr/>
            <p:nvPr/>
          </p:nvSpPr>
          <p:spPr>
            <a:xfrm>
              <a:off x="6111244" y="23147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" name="object 325">
              <a:extLst>
                <a:ext uri="{FF2B5EF4-FFF2-40B4-BE49-F238E27FC236}">
                  <a16:creationId xmlns:a16="http://schemas.microsoft.com/office/drawing/2014/main" id="{C6FB403C-CF63-2884-7943-F49E5298F2F3}"/>
                </a:ext>
              </a:extLst>
            </p:cNvPr>
            <p:cNvSpPr/>
            <p:nvPr/>
          </p:nvSpPr>
          <p:spPr>
            <a:xfrm>
              <a:off x="6111244" y="23147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" name="object 326">
              <a:extLst>
                <a:ext uri="{FF2B5EF4-FFF2-40B4-BE49-F238E27FC236}">
                  <a16:creationId xmlns:a16="http://schemas.microsoft.com/office/drawing/2014/main" id="{8CF64417-7168-BBB0-E195-3B3F404F5B77}"/>
                </a:ext>
              </a:extLst>
            </p:cNvPr>
            <p:cNvSpPr/>
            <p:nvPr/>
          </p:nvSpPr>
          <p:spPr>
            <a:xfrm>
              <a:off x="6117058" y="231313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" name="object 327">
              <a:extLst>
                <a:ext uri="{FF2B5EF4-FFF2-40B4-BE49-F238E27FC236}">
                  <a16:creationId xmlns:a16="http://schemas.microsoft.com/office/drawing/2014/main" id="{9672E448-B04F-2C30-D425-3986B5E4CF4D}"/>
                </a:ext>
              </a:extLst>
            </p:cNvPr>
            <p:cNvSpPr/>
            <p:nvPr/>
          </p:nvSpPr>
          <p:spPr>
            <a:xfrm>
              <a:off x="6117058" y="231313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092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209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" name="object 328">
              <a:extLst>
                <a:ext uri="{FF2B5EF4-FFF2-40B4-BE49-F238E27FC236}">
                  <a16:creationId xmlns:a16="http://schemas.microsoft.com/office/drawing/2014/main" id="{5C55BA53-611E-7757-9BA7-D093AB82755A}"/>
                </a:ext>
              </a:extLst>
            </p:cNvPr>
            <p:cNvSpPr/>
            <p:nvPr/>
          </p:nvSpPr>
          <p:spPr>
            <a:xfrm>
              <a:off x="6102176" y="23194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3255" y="5579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" name="object 329">
              <a:extLst>
                <a:ext uri="{FF2B5EF4-FFF2-40B4-BE49-F238E27FC236}">
                  <a16:creationId xmlns:a16="http://schemas.microsoft.com/office/drawing/2014/main" id="{B762254C-7002-01E5-2E56-F186269EC582}"/>
                </a:ext>
              </a:extLst>
            </p:cNvPr>
            <p:cNvSpPr/>
            <p:nvPr/>
          </p:nvSpPr>
          <p:spPr>
            <a:xfrm>
              <a:off x="6102176" y="23194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255" y="5579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4" name="object 330">
              <a:extLst>
                <a:ext uri="{FF2B5EF4-FFF2-40B4-BE49-F238E27FC236}">
                  <a16:creationId xmlns:a16="http://schemas.microsoft.com/office/drawing/2014/main" id="{D15AFB0E-8C31-12B4-6FDF-38942B24DC72}"/>
                </a:ext>
              </a:extLst>
            </p:cNvPr>
            <p:cNvSpPr/>
            <p:nvPr/>
          </p:nvSpPr>
          <p:spPr>
            <a:xfrm>
              <a:off x="6091246" y="23217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418" y="5579"/>
                  </a:lnTo>
                  <a:lnTo>
                    <a:pt x="6278" y="4416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5" name="object 331">
              <a:extLst>
                <a:ext uri="{FF2B5EF4-FFF2-40B4-BE49-F238E27FC236}">
                  <a16:creationId xmlns:a16="http://schemas.microsoft.com/office/drawing/2014/main" id="{1380E24C-5E6A-AD51-3CEC-BDDF5F197F64}"/>
                </a:ext>
              </a:extLst>
            </p:cNvPr>
            <p:cNvSpPr/>
            <p:nvPr/>
          </p:nvSpPr>
          <p:spPr>
            <a:xfrm>
              <a:off x="6091246" y="23217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6278" y="4416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6" name="object 332">
              <a:extLst>
                <a:ext uri="{FF2B5EF4-FFF2-40B4-BE49-F238E27FC236}">
                  <a16:creationId xmlns:a16="http://schemas.microsoft.com/office/drawing/2014/main" id="{8DE666D3-D585-5505-07AA-60BA4E85B315}"/>
                </a:ext>
              </a:extLst>
            </p:cNvPr>
            <p:cNvSpPr/>
            <p:nvPr/>
          </p:nvSpPr>
          <p:spPr>
            <a:xfrm>
              <a:off x="6093572" y="23261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930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7" name="object 333">
              <a:extLst>
                <a:ext uri="{FF2B5EF4-FFF2-40B4-BE49-F238E27FC236}">
                  <a16:creationId xmlns:a16="http://schemas.microsoft.com/office/drawing/2014/main" id="{BEC07863-7151-9E97-234A-E69AD73238A2}"/>
                </a:ext>
              </a:extLst>
            </p:cNvPr>
            <p:cNvSpPr/>
            <p:nvPr/>
          </p:nvSpPr>
          <p:spPr>
            <a:xfrm>
              <a:off x="6093572" y="23261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930" y="5811"/>
                  </a:lnTo>
                  <a:lnTo>
                    <a:pt x="209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8" name="object 334">
              <a:extLst>
                <a:ext uri="{FF2B5EF4-FFF2-40B4-BE49-F238E27FC236}">
                  <a16:creationId xmlns:a16="http://schemas.microsoft.com/office/drawing/2014/main" id="{67ACFA34-A7F1-D707-D964-AA87CBB5783D}"/>
                </a:ext>
              </a:extLst>
            </p:cNvPr>
            <p:cNvSpPr/>
            <p:nvPr/>
          </p:nvSpPr>
          <p:spPr>
            <a:xfrm>
              <a:off x="6081480" y="23296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93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9" name="object 335">
              <a:extLst>
                <a:ext uri="{FF2B5EF4-FFF2-40B4-BE49-F238E27FC236}">
                  <a16:creationId xmlns:a16="http://schemas.microsoft.com/office/drawing/2014/main" id="{10C4478D-0C62-4351-FB3B-44A44E63FF4A}"/>
                </a:ext>
              </a:extLst>
            </p:cNvPr>
            <p:cNvSpPr/>
            <p:nvPr/>
          </p:nvSpPr>
          <p:spPr>
            <a:xfrm>
              <a:off x="6081480" y="23296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930" y="6276"/>
                  </a:lnTo>
                  <a:lnTo>
                    <a:pt x="279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0" name="object 336">
              <a:extLst>
                <a:ext uri="{FF2B5EF4-FFF2-40B4-BE49-F238E27FC236}">
                  <a16:creationId xmlns:a16="http://schemas.microsoft.com/office/drawing/2014/main" id="{D1243056-1175-136B-1B3C-F0B1B97690C7}"/>
                </a:ext>
              </a:extLst>
            </p:cNvPr>
            <p:cNvSpPr/>
            <p:nvPr/>
          </p:nvSpPr>
          <p:spPr>
            <a:xfrm>
              <a:off x="6084271" y="233381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1" name="object 337">
              <a:extLst>
                <a:ext uri="{FF2B5EF4-FFF2-40B4-BE49-F238E27FC236}">
                  <a16:creationId xmlns:a16="http://schemas.microsoft.com/office/drawing/2014/main" id="{D2D76A09-0635-FAA6-DA83-39B20CBB1D39}"/>
                </a:ext>
              </a:extLst>
            </p:cNvPr>
            <p:cNvSpPr/>
            <p:nvPr/>
          </p:nvSpPr>
          <p:spPr>
            <a:xfrm>
              <a:off x="6084271" y="233381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2" name="object 338">
              <a:extLst>
                <a:ext uri="{FF2B5EF4-FFF2-40B4-BE49-F238E27FC236}">
                  <a16:creationId xmlns:a16="http://schemas.microsoft.com/office/drawing/2014/main" id="{901748F1-8629-B355-41DC-FC4F99187094}"/>
                </a:ext>
              </a:extLst>
            </p:cNvPr>
            <p:cNvSpPr/>
            <p:nvPr/>
          </p:nvSpPr>
          <p:spPr>
            <a:xfrm>
              <a:off x="6073341" y="23342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3" name="object 339">
              <a:extLst>
                <a:ext uri="{FF2B5EF4-FFF2-40B4-BE49-F238E27FC236}">
                  <a16:creationId xmlns:a16="http://schemas.microsoft.com/office/drawing/2014/main" id="{5ADDA6A5-45CC-E739-16F1-E526EAE5062E}"/>
                </a:ext>
              </a:extLst>
            </p:cNvPr>
            <p:cNvSpPr/>
            <p:nvPr/>
          </p:nvSpPr>
          <p:spPr>
            <a:xfrm>
              <a:off x="6073341" y="23342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4" name="object 340">
              <a:extLst>
                <a:ext uri="{FF2B5EF4-FFF2-40B4-BE49-F238E27FC236}">
                  <a16:creationId xmlns:a16="http://schemas.microsoft.com/office/drawing/2014/main" id="{26876B73-AD68-1B5A-B27E-5F535FDF8AB6}"/>
                </a:ext>
              </a:extLst>
            </p:cNvPr>
            <p:cNvSpPr/>
            <p:nvPr/>
          </p:nvSpPr>
          <p:spPr>
            <a:xfrm>
              <a:off x="6056134" y="234683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2790" y="0"/>
                  </a:move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418" y="3487"/>
                  </a:lnTo>
                  <a:lnTo>
                    <a:pt x="4418" y="69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5" name="object 341">
              <a:extLst>
                <a:ext uri="{FF2B5EF4-FFF2-40B4-BE49-F238E27FC236}">
                  <a16:creationId xmlns:a16="http://schemas.microsoft.com/office/drawing/2014/main" id="{B5397B72-FA6C-2B7F-B74B-A7649115028F}"/>
                </a:ext>
              </a:extLst>
            </p:cNvPr>
            <p:cNvSpPr/>
            <p:nvPr/>
          </p:nvSpPr>
          <p:spPr>
            <a:xfrm>
              <a:off x="6056134" y="234683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859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418" y="3487"/>
                  </a:lnTo>
                  <a:lnTo>
                    <a:pt x="4418" y="1859"/>
                  </a:lnTo>
                  <a:lnTo>
                    <a:pt x="4418" y="69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6" name="object 342">
              <a:extLst>
                <a:ext uri="{FF2B5EF4-FFF2-40B4-BE49-F238E27FC236}">
                  <a16:creationId xmlns:a16="http://schemas.microsoft.com/office/drawing/2014/main" id="{C150BBD7-11A1-BC1A-DFF6-65DDF648D20F}"/>
                </a:ext>
              </a:extLst>
            </p:cNvPr>
            <p:cNvSpPr/>
            <p:nvPr/>
          </p:nvSpPr>
          <p:spPr>
            <a:xfrm>
              <a:off x="6060552" y="234521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7" name="object 343">
              <a:extLst>
                <a:ext uri="{FF2B5EF4-FFF2-40B4-BE49-F238E27FC236}">
                  <a16:creationId xmlns:a16="http://schemas.microsoft.com/office/drawing/2014/main" id="{0C2298E7-F643-9FE3-9174-E8C0D98E14BD}"/>
                </a:ext>
              </a:extLst>
            </p:cNvPr>
            <p:cNvSpPr/>
            <p:nvPr/>
          </p:nvSpPr>
          <p:spPr>
            <a:xfrm>
              <a:off x="6060552" y="234521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8" name="object 344">
              <a:extLst>
                <a:ext uri="{FF2B5EF4-FFF2-40B4-BE49-F238E27FC236}">
                  <a16:creationId xmlns:a16="http://schemas.microsoft.com/office/drawing/2014/main" id="{55FB9755-E9DB-40E3-C88F-75DF59F9440E}"/>
                </a:ext>
              </a:extLst>
            </p:cNvPr>
            <p:cNvSpPr/>
            <p:nvPr/>
          </p:nvSpPr>
          <p:spPr>
            <a:xfrm>
              <a:off x="6051483" y="234683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49" name="object 345">
              <a:extLst>
                <a:ext uri="{FF2B5EF4-FFF2-40B4-BE49-F238E27FC236}">
                  <a16:creationId xmlns:a16="http://schemas.microsoft.com/office/drawing/2014/main" id="{076F9CF0-8AB3-D21A-5375-A72F25C6EC02}"/>
                </a:ext>
              </a:extLst>
            </p:cNvPr>
            <p:cNvSpPr/>
            <p:nvPr/>
          </p:nvSpPr>
          <p:spPr>
            <a:xfrm>
              <a:off x="6051483" y="234683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0" name="object 346">
              <a:extLst>
                <a:ext uri="{FF2B5EF4-FFF2-40B4-BE49-F238E27FC236}">
                  <a16:creationId xmlns:a16="http://schemas.microsoft.com/office/drawing/2014/main" id="{77C3478C-E719-52B2-1293-AFEC021379B0}"/>
                </a:ext>
              </a:extLst>
            </p:cNvPr>
            <p:cNvSpPr/>
            <p:nvPr/>
          </p:nvSpPr>
          <p:spPr>
            <a:xfrm>
              <a:off x="6049158" y="235497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1" name="object 347">
              <a:extLst>
                <a:ext uri="{FF2B5EF4-FFF2-40B4-BE49-F238E27FC236}">
                  <a16:creationId xmlns:a16="http://schemas.microsoft.com/office/drawing/2014/main" id="{AF97734C-1C05-19DA-351B-65309D123FDC}"/>
                </a:ext>
              </a:extLst>
            </p:cNvPr>
            <p:cNvSpPr/>
            <p:nvPr/>
          </p:nvSpPr>
          <p:spPr>
            <a:xfrm>
              <a:off x="6049158" y="235497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2" name="object 348">
              <a:extLst>
                <a:ext uri="{FF2B5EF4-FFF2-40B4-BE49-F238E27FC236}">
                  <a16:creationId xmlns:a16="http://schemas.microsoft.com/office/drawing/2014/main" id="{92C3D732-1977-3A56-360E-CA14F2667FCE}"/>
                </a:ext>
              </a:extLst>
            </p:cNvPr>
            <p:cNvSpPr/>
            <p:nvPr/>
          </p:nvSpPr>
          <p:spPr>
            <a:xfrm>
              <a:off x="6038229" y="235776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184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3" name="object 349">
              <a:extLst>
                <a:ext uri="{FF2B5EF4-FFF2-40B4-BE49-F238E27FC236}">
                  <a16:creationId xmlns:a16="http://schemas.microsoft.com/office/drawing/2014/main" id="{483F490F-D09D-E1FC-9A34-B8A792BD6F0A}"/>
                </a:ext>
              </a:extLst>
            </p:cNvPr>
            <p:cNvSpPr/>
            <p:nvPr/>
          </p:nvSpPr>
          <p:spPr>
            <a:xfrm>
              <a:off x="6038229" y="235776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184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4" name="object 350">
              <a:extLst>
                <a:ext uri="{FF2B5EF4-FFF2-40B4-BE49-F238E27FC236}">
                  <a16:creationId xmlns:a16="http://schemas.microsoft.com/office/drawing/2014/main" id="{5B4FE9F0-1A29-9EA4-CF2F-A5FD64A6C483}"/>
                </a:ext>
              </a:extLst>
            </p:cNvPr>
            <p:cNvSpPr/>
            <p:nvPr/>
          </p:nvSpPr>
          <p:spPr>
            <a:xfrm>
              <a:off x="6024974" y="23612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5" name="object 351">
              <a:extLst>
                <a:ext uri="{FF2B5EF4-FFF2-40B4-BE49-F238E27FC236}">
                  <a16:creationId xmlns:a16="http://schemas.microsoft.com/office/drawing/2014/main" id="{49B89BFF-56C5-456C-8624-2132B359CD1A}"/>
                </a:ext>
              </a:extLst>
            </p:cNvPr>
            <p:cNvSpPr/>
            <p:nvPr/>
          </p:nvSpPr>
          <p:spPr>
            <a:xfrm>
              <a:off x="6024974" y="23612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6" name="object 352">
              <a:extLst>
                <a:ext uri="{FF2B5EF4-FFF2-40B4-BE49-F238E27FC236}">
                  <a16:creationId xmlns:a16="http://schemas.microsoft.com/office/drawing/2014/main" id="{BD611C36-FEF3-218C-7BD3-184CA6DF51B9}"/>
                </a:ext>
              </a:extLst>
            </p:cNvPr>
            <p:cNvSpPr/>
            <p:nvPr/>
          </p:nvSpPr>
          <p:spPr>
            <a:xfrm>
              <a:off x="6026602" y="23663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860" y="5346"/>
                  </a:lnTo>
                  <a:lnTo>
                    <a:pt x="4185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7" name="object 353">
              <a:extLst>
                <a:ext uri="{FF2B5EF4-FFF2-40B4-BE49-F238E27FC236}">
                  <a16:creationId xmlns:a16="http://schemas.microsoft.com/office/drawing/2014/main" id="{37B6E7D4-694A-5617-9907-A9A0CA25E05B}"/>
                </a:ext>
              </a:extLst>
            </p:cNvPr>
            <p:cNvSpPr/>
            <p:nvPr/>
          </p:nvSpPr>
          <p:spPr>
            <a:xfrm>
              <a:off x="6026602" y="23663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185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8" name="object 354">
              <a:extLst>
                <a:ext uri="{FF2B5EF4-FFF2-40B4-BE49-F238E27FC236}">
                  <a16:creationId xmlns:a16="http://schemas.microsoft.com/office/drawing/2014/main" id="{62897D53-F564-A210-3E6A-C1DF72814E43}"/>
                </a:ext>
              </a:extLst>
            </p:cNvPr>
            <p:cNvSpPr/>
            <p:nvPr/>
          </p:nvSpPr>
          <p:spPr>
            <a:xfrm>
              <a:off x="6018696" y="23635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9" name="object 355">
              <a:extLst>
                <a:ext uri="{FF2B5EF4-FFF2-40B4-BE49-F238E27FC236}">
                  <a16:creationId xmlns:a16="http://schemas.microsoft.com/office/drawing/2014/main" id="{44DEC583-5BB5-0692-42DD-ED6A2A71E089}"/>
                </a:ext>
              </a:extLst>
            </p:cNvPr>
            <p:cNvSpPr/>
            <p:nvPr/>
          </p:nvSpPr>
          <p:spPr>
            <a:xfrm>
              <a:off x="6018696" y="23635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0" name="object 356">
              <a:extLst>
                <a:ext uri="{FF2B5EF4-FFF2-40B4-BE49-F238E27FC236}">
                  <a16:creationId xmlns:a16="http://schemas.microsoft.com/office/drawing/2014/main" id="{9FDA7994-0D9A-4571-C90E-2708532E26A6}"/>
                </a:ext>
              </a:extLst>
            </p:cNvPr>
            <p:cNvSpPr/>
            <p:nvPr/>
          </p:nvSpPr>
          <p:spPr>
            <a:xfrm>
              <a:off x="6020324" y="23693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1" name="object 357">
              <a:extLst>
                <a:ext uri="{FF2B5EF4-FFF2-40B4-BE49-F238E27FC236}">
                  <a16:creationId xmlns:a16="http://schemas.microsoft.com/office/drawing/2014/main" id="{AD172CE2-91C8-2478-2125-EC4187F311AB}"/>
                </a:ext>
              </a:extLst>
            </p:cNvPr>
            <p:cNvSpPr/>
            <p:nvPr/>
          </p:nvSpPr>
          <p:spPr>
            <a:xfrm>
              <a:off x="6020324" y="23693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2" name="object 358">
              <a:extLst>
                <a:ext uri="{FF2B5EF4-FFF2-40B4-BE49-F238E27FC236}">
                  <a16:creationId xmlns:a16="http://schemas.microsoft.com/office/drawing/2014/main" id="{C0309FCF-1BDD-3211-0038-F6B790B2F27F}"/>
                </a:ext>
              </a:extLst>
            </p:cNvPr>
            <p:cNvSpPr/>
            <p:nvPr/>
          </p:nvSpPr>
          <p:spPr>
            <a:xfrm>
              <a:off x="6009395" y="23733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3" name="object 359">
              <a:extLst>
                <a:ext uri="{FF2B5EF4-FFF2-40B4-BE49-F238E27FC236}">
                  <a16:creationId xmlns:a16="http://schemas.microsoft.com/office/drawing/2014/main" id="{C9C087F7-15B2-6659-EA0C-CDE437A0D11C}"/>
                </a:ext>
              </a:extLst>
            </p:cNvPr>
            <p:cNvSpPr/>
            <p:nvPr/>
          </p:nvSpPr>
          <p:spPr>
            <a:xfrm>
              <a:off x="6009395" y="23733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348" y="3951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4" name="object 360">
              <a:extLst>
                <a:ext uri="{FF2B5EF4-FFF2-40B4-BE49-F238E27FC236}">
                  <a16:creationId xmlns:a16="http://schemas.microsoft.com/office/drawing/2014/main" id="{82E6DB01-4D9D-5A6E-9128-A8E12170300F}"/>
                </a:ext>
              </a:extLst>
            </p:cNvPr>
            <p:cNvSpPr/>
            <p:nvPr/>
          </p:nvSpPr>
          <p:spPr>
            <a:xfrm>
              <a:off x="5993815" y="237961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185" y="4649"/>
                  </a:lnTo>
                  <a:lnTo>
                    <a:pt x="5348" y="3487"/>
                  </a:lnTo>
                  <a:lnTo>
                    <a:pt x="5348" y="69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5" name="object 361">
              <a:extLst>
                <a:ext uri="{FF2B5EF4-FFF2-40B4-BE49-F238E27FC236}">
                  <a16:creationId xmlns:a16="http://schemas.microsoft.com/office/drawing/2014/main" id="{F9F021BE-6CDE-ABEF-A289-10F40BE883CF}"/>
                </a:ext>
              </a:extLst>
            </p:cNvPr>
            <p:cNvSpPr/>
            <p:nvPr/>
          </p:nvSpPr>
          <p:spPr>
            <a:xfrm>
              <a:off x="5993815" y="237961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185" y="4649"/>
                  </a:lnTo>
                  <a:lnTo>
                    <a:pt x="5348" y="3487"/>
                  </a:lnTo>
                  <a:lnTo>
                    <a:pt x="5348" y="2324"/>
                  </a:lnTo>
                  <a:lnTo>
                    <a:pt x="5348" y="69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6" name="object 362">
              <a:extLst>
                <a:ext uri="{FF2B5EF4-FFF2-40B4-BE49-F238E27FC236}">
                  <a16:creationId xmlns:a16="http://schemas.microsoft.com/office/drawing/2014/main" id="{F8D4142A-8DAE-C4C6-7844-06A728F2D370}"/>
                </a:ext>
              </a:extLst>
            </p:cNvPr>
            <p:cNvSpPr/>
            <p:nvPr/>
          </p:nvSpPr>
          <p:spPr>
            <a:xfrm>
              <a:off x="5996838" y="23842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7" name="object 363">
              <a:extLst>
                <a:ext uri="{FF2B5EF4-FFF2-40B4-BE49-F238E27FC236}">
                  <a16:creationId xmlns:a16="http://schemas.microsoft.com/office/drawing/2014/main" id="{75BB4BAE-94CB-2332-B7D0-0884CD979002}"/>
                </a:ext>
              </a:extLst>
            </p:cNvPr>
            <p:cNvSpPr/>
            <p:nvPr/>
          </p:nvSpPr>
          <p:spPr>
            <a:xfrm>
              <a:off x="5996838" y="23842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8" name="object 364">
              <a:extLst>
                <a:ext uri="{FF2B5EF4-FFF2-40B4-BE49-F238E27FC236}">
                  <a16:creationId xmlns:a16="http://schemas.microsoft.com/office/drawing/2014/main" id="{1C9F8C82-30BB-8DAF-6446-BD618E0D61A1}"/>
                </a:ext>
              </a:extLst>
            </p:cNvPr>
            <p:cNvSpPr/>
            <p:nvPr/>
          </p:nvSpPr>
          <p:spPr>
            <a:xfrm>
              <a:off x="5984746" y="23917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69" name="object 365">
              <a:extLst>
                <a:ext uri="{FF2B5EF4-FFF2-40B4-BE49-F238E27FC236}">
                  <a16:creationId xmlns:a16="http://schemas.microsoft.com/office/drawing/2014/main" id="{AF3E1860-9B10-0712-011B-D2BADF17F167}"/>
                </a:ext>
              </a:extLst>
            </p:cNvPr>
            <p:cNvSpPr/>
            <p:nvPr/>
          </p:nvSpPr>
          <p:spPr>
            <a:xfrm>
              <a:off x="5984746" y="23917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0" name="object 366">
              <a:extLst>
                <a:ext uri="{FF2B5EF4-FFF2-40B4-BE49-F238E27FC236}">
                  <a16:creationId xmlns:a16="http://schemas.microsoft.com/office/drawing/2014/main" id="{4ED2A93D-60A4-8BE8-0C08-BAC19978EA18}"/>
                </a:ext>
              </a:extLst>
            </p:cNvPr>
            <p:cNvSpPr/>
            <p:nvPr/>
          </p:nvSpPr>
          <p:spPr>
            <a:xfrm>
              <a:off x="5989862" y="23842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1" name="object 367">
              <a:extLst>
                <a:ext uri="{FF2B5EF4-FFF2-40B4-BE49-F238E27FC236}">
                  <a16:creationId xmlns:a16="http://schemas.microsoft.com/office/drawing/2014/main" id="{C1C875E2-ECF3-2CB4-FEC9-77623A92C006}"/>
                </a:ext>
              </a:extLst>
            </p:cNvPr>
            <p:cNvSpPr/>
            <p:nvPr/>
          </p:nvSpPr>
          <p:spPr>
            <a:xfrm>
              <a:off x="5989862" y="238426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2" name="object 368">
              <a:extLst>
                <a:ext uri="{FF2B5EF4-FFF2-40B4-BE49-F238E27FC236}">
                  <a16:creationId xmlns:a16="http://schemas.microsoft.com/office/drawing/2014/main" id="{F2BADD03-4E2D-EA12-7BFD-94D7AEC07505}"/>
                </a:ext>
              </a:extLst>
            </p:cNvPr>
            <p:cNvSpPr/>
            <p:nvPr/>
          </p:nvSpPr>
          <p:spPr>
            <a:xfrm>
              <a:off x="5974980" y="239635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3" name="object 369">
              <a:extLst>
                <a:ext uri="{FF2B5EF4-FFF2-40B4-BE49-F238E27FC236}">
                  <a16:creationId xmlns:a16="http://schemas.microsoft.com/office/drawing/2014/main" id="{0CF77391-3102-6DF3-6357-BEC152F8E160}"/>
                </a:ext>
              </a:extLst>
            </p:cNvPr>
            <p:cNvSpPr/>
            <p:nvPr/>
          </p:nvSpPr>
          <p:spPr>
            <a:xfrm>
              <a:off x="5974980" y="239635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4" name="object 370">
              <a:extLst>
                <a:ext uri="{FF2B5EF4-FFF2-40B4-BE49-F238E27FC236}">
                  <a16:creationId xmlns:a16="http://schemas.microsoft.com/office/drawing/2014/main" id="{C58E870F-7FE4-079C-2CBF-49FEB0819E27}"/>
                </a:ext>
              </a:extLst>
            </p:cNvPr>
            <p:cNvSpPr/>
            <p:nvPr/>
          </p:nvSpPr>
          <p:spPr>
            <a:xfrm>
              <a:off x="5978933" y="23951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5" name="object 371">
              <a:extLst>
                <a:ext uri="{FF2B5EF4-FFF2-40B4-BE49-F238E27FC236}">
                  <a16:creationId xmlns:a16="http://schemas.microsoft.com/office/drawing/2014/main" id="{A278751E-DC9B-F6A2-5DBA-A3D6969DDA82}"/>
                </a:ext>
              </a:extLst>
            </p:cNvPr>
            <p:cNvSpPr/>
            <p:nvPr/>
          </p:nvSpPr>
          <p:spPr>
            <a:xfrm>
              <a:off x="5978933" y="23951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6" name="object 372">
              <a:extLst>
                <a:ext uri="{FF2B5EF4-FFF2-40B4-BE49-F238E27FC236}">
                  <a16:creationId xmlns:a16="http://schemas.microsoft.com/office/drawing/2014/main" id="{736760CA-2448-F861-ABE6-8C717081B3CB}"/>
                </a:ext>
              </a:extLst>
            </p:cNvPr>
            <p:cNvSpPr/>
            <p:nvPr/>
          </p:nvSpPr>
          <p:spPr>
            <a:xfrm>
              <a:off x="5966376" y="24010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418" y="5579"/>
                  </a:lnTo>
                  <a:lnTo>
                    <a:pt x="6278" y="4416"/>
                  </a:lnTo>
                  <a:lnTo>
                    <a:pt x="6278" y="92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7" name="object 373">
              <a:extLst>
                <a:ext uri="{FF2B5EF4-FFF2-40B4-BE49-F238E27FC236}">
                  <a16:creationId xmlns:a16="http://schemas.microsoft.com/office/drawing/2014/main" id="{FC95CDBB-F0AE-4833-2A2C-C240AB64516F}"/>
                </a:ext>
              </a:extLst>
            </p:cNvPr>
            <p:cNvSpPr/>
            <p:nvPr/>
          </p:nvSpPr>
          <p:spPr>
            <a:xfrm>
              <a:off x="5966376" y="24010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6278" y="4416"/>
                  </a:lnTo>
                  <a:lnTo>
                    <a:pt x="6278" y="2092"/>
                  </a:lnTo>
                  <a:lnTo>
                    <a:pt x="6278" y="92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8" name="object 374">
              <a:extLst>
                <a:ext uri="{FF2B5EF4-FFF2-40B4-BE49-F238E27FC236}">
                  <a16:creationId xmlns:a16="http://schemas.microsoft.com/office/drawing/2014/main" id="{B2A78C9F-F53D-5E68-1166-C683AFDF6969}"/>
                </a:ext>
              </a:extLst>
            </p:cNvPr>
            <p:cNvSpPr/>
            <p:nvPr/>
          </p:nvSpPr>
          <p:spPr>
            <a:xfrm>
              <a:off x="5956609" y="240100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465" y="5114"/>
                  </a:lnTo>
                  <a:lnTo>
                    <a:pt x="3255" y="5114"/>
                  </a:lnTo>
                  <a:lnTo>
                    <a:pt x="4418" y="3254"/>
                  </a:lnTo>
                  <a:lnTo>
                    <a:pt x="4418" y="92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79" name="object 375">
              <a:extLst>
                <a:ext uri="{FF2B5EF4-FFF2-40B4-BE49-F238E27FC236}">
                  <a16:creationId xmlns:a16="http://schemas.microsoft.com/office/drawing/2014/main" id="{FDE90302-A7F3-D869-BD15-6F1DD1E0C01B}"/>
                </a:ext>
              </a:extLst>
            </p:cNvPr>
            <p:cNvSpPr/>
            <p:nvPr/>
          </p:nvSpPr>
          <p:spPr>
            <a:xfrm>
              <a:off x="5956609" y="240100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092"/>
                  </a:moveTo>
                  <a:lnTo>
                    <a:pt x="0" y="3254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255" y="5114"/>
                  </a:lnTo>
                  <a:lnTo>
                    <a:pt x="4418" y="3254"/>
                  </a:lnTo>
                  <a:lnTo>
                    <a:pt x="4418" y="2092"/>
                  </a:lnTo>
                  <a:lnTo>
                    <a:pt x="4418" y="929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0" name="object 376">
              <a:extLst>
                <a:ext uri="{FF2B5EF4-FFF2-40B4-BE49-F238E27FC236}">
                  <a16:creationId xmlns:a16="http://schemas.microsoft.com/office/drawing/2014/main" id="{004A674D-5C7C-DE6F-3A24-D536AD5D91B4}"/>
                </a:ext>
              </a:extLst>
            </p:cNvPr>
            <p:cNvSpPr/>
            <p:nvPr/>
          </p:nvSpPr>
          <p:spPr>
            <a:xfrm>
              <a:off x="5958935" y="24061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255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930" y="4416"/>
                  </a:lnTo>
                  <a:lnTo>
                    <a:pt x="3255" y="4416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1" name="object 377">
              <a:extLst>
                <a:ext uri="{FF2B5EF4-FFF2-40B4-BE49-F238E27FC236}">
                  <a16:creationId xmlns:a16="http://schemas.microsoft.com/office/drawing/2014/main" id="{8A527A19-E8FB-1702-3CA0-EF8188452624}"/>
                </a:ext>
              </a:extLst>
            </p:cNvPr>
            <p:cNvSpPr/>
            <p:nvPr/>
          </p:nvSpPr>
          <p:spPr>
            <a:xfrm>
              <a:off x="5958935" y="24061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2789"/>
                  </a:lnTo>
                  <a:lnTo>
                    <a:pt x="930" y="4416"/>
                  </a:lnTo>
                  <a:lnTo>
                    <a:pt x="2092" y="4416"/>
                  </a:lnTo>
                  <a:lnTo>
                    <a:pt x="3255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2" name="object 378">
              <a:extLst>
                <a:ext uri="{FF2B5EF4-FFF2-40B4-BE49-F238E27FC236}">
                  <a16:creationId xmlns:a16="http://schemas.microsoft.com/office/drawing/2014/main" id="{ECCE9B7D-36EB-4E1C-11E5-537B7B0FD3C2}"/>
                </a:ext>
              </a:extLst>
            </p:cNvPr>
            <p:cNvSpPr/>
            <p:nvPr/>
          </p:nvSpPr>
          <p:spPr>
            <a:xfrm>
              <a:off x="5948006" y="240844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1627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3" name="object 379">
              <a:extLst>
                <a:ext uri="{FF2B5EF4-FFF2-40B4-BE49-F238E27FC236}">
                  <a16:creationId xmlns:a16="http://schemas.microsoft.com/office/drawing/2014/main" id="{D272C361-E887-58E0-038D-0147A347C610}"/>
                </a:ext>
              </a:extLst>
            </p:cNvPr>
            <p:cNvSpPr/>
            <p:nvPr/>
          </p:nvSpPr>
          <p:spPr>
            <a:xfrm>
              <a:off x="5948006" y="240844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092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4" name="object 380">
              <a:extLst>
                <a:ext uri="{FF2B5EF4-FFF2-40B4-BE49-F238E27FC236}">
                  <a16:creationId xmlns:a16="http://schemas.microsoft.com/office/drawing/2014/main" id="{65D656B2-34E4-1B14-5F1F-70B40DD7DC84}"/>
                </a:ext>
              </a:extLst>
            </p:cNvPr>
            <p:cNvSpPr/>
            <p:nvPr/>
          </p:nvSpPr>
          <p:spPr>
            <a:xfrm>
              <a:off x="5937076" y="241053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5" name="object 381">
              <a:extLst>
                <a:ext uri="{FF2B5EF4-FFF2-40B4-BE49-F238E27FC236}">
                  <a16:creationId xmlns:a16="http://schemas.microsoft.com/office/drawing/2014/main" id="{EE7ED814-5A56-B64D-5A6B-2CB1052D713A}"/>
                </a:ext>
              </a:extLst>
            </p:cNvPr>
            <p:cNvSpPr/>
            <p:nvPr/>
          </p:nvSpPr>
          <p:spPr>
            <a:xfrm>
              <a:off x="5937076" y="241053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6" name="object 382">
              <a:extLst>
                <a:ext uri="{FF2B5EF4-FFF2-40B4-BE49-F238E27FC236}">
                  <a16:creationId xmlns:a16="http://schemas.microsoft.com/office/drawing/2014/main" id="{DA4C9ADA-6AEA-EF00-C413-350A6779B68B}"/>
                </a:ext>
              </a:extLst>
            </p:cNvPr>
            <p:cNvSpPr/>
            <p:nvPr/>
          </p:nvSpPr>
          <p:spPr>
            <a:xfrm>
              <a:off x="5937076" y="241936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930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7" name="object 383">
              <a:extLst>
                <a:ext uri="{FF2B5EF4-FFF2-40B4-BE49-F238E27FC236}">
                  <a16:creationId xmlns:a16="http://schemas.microsoft.com/office/drawing/2014/main" id="{DAA70528-F8E2-AD77-E2D6-740D9648C86C}"/>
                </a:ext>
              </a:extLst>
            </p:cNvPr>
            <p:cNvSpPr/>
            <p:nvPr/>
          </p:nvSpPr>
          <p:spPr>
            <a:xfrm>
              <a:off x="5937076" y="241936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2789"/>
                  </a:lnTo>
                  <a:lnTo>
                    <a:pt x="930" y="4416"/>
                  </a:lnTo>
                  <a:lnTo>
                    <a:pt x="2790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8" name="object 384">
              <a:extLst>
                <a:ext uri="{FF2B5EF4-FFF2-40B4-BE49-F238E27FC236}">
                  <a16:creationId xmlns:a16="http://schemas.microsoft.com/office/drawing/2014/main" id="{10A71E6D-5BA8-9ABB-7CC9-1B487FF6B38C}"/>
                </a:ext>
              </a:extLst>
            </p:cNvPr>
            <p:cNvSpPr/>
            <p:nvPr/>
          </p:nvSpPr>
          <p:spPr>
            <a:xfrm>
              <a:off x="5924287" y="242378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860" y="4184"/>
                  </a:lnTo>
                  <a:lnTo>
                    <a:pt x="4650" y="4184"/>
                  </a:lnTo>
                  <a:lnTo>
                    <a:pt x="6278" y="3022"/>
                  </a:lnTo>
                  <a:lnTo>
                    <a:pt x="6278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89" name="object 385">
              <a:extLst>
                <a:ext uri="{FF2B5EF4-FFF2-40B4-BE49-F238E27FC236}">
                  <a16:creationId xmlns:a16="http://schemas.microsoft.com/office/drawing/2014/main" id="{3A381F66-0B90-C502-155A-C9C3F8A1D859}"/>
                </a:ext>
              </a:extLst>
            </p:cNvPr>
            <p:cNvSpPr/>
            <p:nvPr/>
          </p:nvSpPr>
          <p:spPr>
            <a:xfrm>
              <a:off x="5924287" y="242378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1859"/>
                  </a:moveTo>
                  <a:lnTo>
                    <a:pt x="0" y="3022"/>
                  </a:lnTo>
                  <a:lnTo>
                    <a:pt x="1860" y="4184"/>
                  </a:lnTo>
                  <a:lnTo>
                    <a:pt x="2790" y="4184"/>
                  </a:lnTo>
                  <a:lnTo>
                    <a:pt x="4650" y="4184"/>
                  </a:lnTo>
                  <a:lnTo>
                    <a:pt x="6278" y="3022"/>
                  </a:lnTo>
                  <a:lnTo>
                    <a:pt x="6278" y="1859"/>
                  </a:lnTo>
                  <a:lnTo>
                    <a:pt x="6278" y="69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0" name="object 386">
              <a:extLst>
                <a:ext uri="{FF2B5EF4-FFF2-40B4-BE49-F238E27FC236}">
                  <a16:creationId xmlns:a16="http://schemas.microsoft.com/office/drawing/2014/main" id="{056E5B35-C49F-5676-6617-0AF271AADC9E}"/>
                </a:ext>
              </a:extLst>
            </p:cNvPr>
            <p:cNvSpPr/>
            <p:nvPr/>
          </p:nvSpPr>
          <p:spPr>
            <a:xfrm>
              <a:off x="5926613" y="242564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1" name="object 387">
              <a:extLst>
                <a:ext uri="{FF2B5EF4-FFF2-40B4-BE49-F238E27FC236}">
                  <a16:creationId xmlns:a16="http://schemas.microsoft.com/office/drawing/2014/main" id="{2E983504-9179-AFB1-C00E-8C665F57B1EC}"/>
                </a:ext>
              </a:extLst>
            </p:cNvPr>
            <p:cNvSpPr/>
            <p:nvPr/>
          </p:nvSpPr>
          <p:spPr>
            <a:xfrm>
              <a:off x="5926613" y="242564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2" name="object 388">
              <a:extLst>
                <a:ext uri="{FF2B5EF4-FFF2-40B4-BE49-F238E27FC236}">
                  <a16:creationId xmlns:a16="http://schemas.microsoft.com/office/drawing/2014/main" id="{9C1E4679-D49D-E397-AE8D-48E39C249B0C}"/>
                </a:ext>
              </a:extLst>
            </p:cNvPr>
            <p:cNvSpPr/>
            <p:nvPr/>
          </p:nvSpPr>
          <p:spPr>
            <a:xfrm>
              <a:off x="5917311" y="24268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3" name="object 389">
              <a:extLst>
                <a:ext uri="{FF2B5EF4-FFF2-40B4-BE49-F238E27FC236}">
                  <a16:creationId xmlns:a16="http://schemas.microsoft.com/office/drawing/2014/main" id="{0EF48D5F-D203-F2F1-81A8-708D42AB42A2}"/>
                </a:ext>
              </a:extLst>
            </p:cNvPr>
            <p:cNvSpPr/>
            <p:nvPr/>
          </p:nvSpPr>
          <p:spPr>
            <a:xfrm>
              <a:off x="5917311" y="24268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4" name="object 390">
              <a:extLst>
                <a:ext uri="{FF2B5EF4-FFF2-40B4-BE49-F238E27FC236}">
                  <a16:creationId xmlns:a16="http://schemas.microsoft.com/office/drawing/2014/main" id="{437ADBE4-C26F-45B5-C34E-354847A8DCB4}"/>
                </a:ext>
              </a:extLst>
            </p:cNvPr>
            <p:cNvSpPr/>
            <p:nvPr/>
          </p:nvSpPr>
          <p:spPr>
            <a:xfrm>
              <a:off x="5904754" y="24319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5" name="object 391">
              <a:extLst>
                <a:ext uri="{FF2B5EF4-FFF2-40B4-BE49-F238E27FC236}">
                  <a16:creationId xmlns:a16="http://schemas.microsoft.com/office/drawing/2014/main" id="{FACE4CE2-996C-60D6-DAE7-95834C79332C}"/>
                </a:ext>
              </a:extLst>
            </p:cNvPr>
            <p:cNvSpPr/>
            <p:nvPr/>
          </p:nvSpPr>
          <p:spPr>
            <a:xfrm>
              <a:off x="5904754" y="24319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6" name="object 392">
              <a:extLst>
                <a:ext uri="{FF2B5EF4-FFF2-40B4-BE49-F238E27FC236}">
                  <a16:creationId xmlns:a16="http://schemas.microsoft.com/office/drawing/2014/main" id="{7BD3AF40-D831-67C3-2AF2-A8C6C5BAE8F1}"/>
                </a:ext>
              </a:extLst>
            </p:cNvPr>
            <p:cNvSpPr/>
            <p:nvPr/>
          </p:nvSpPr>
          <p:spPr>
            <a:xfrm>
              <a:off x="5908708" y="24319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7" name="object 393">
              <a:extLst>
                <a:ext uri="{FF2B5EF4-FFF2-40B4-BE49-F238E27FC236}">
                  <a16:creationId xmlns:a16="http://schemas.microsoft.com/office/drawing/2014/main" id="{764A4991-9454-FAD7-10B3-D21DD7393023}"/>
                </a:ext>
              </a:extLst>
            </p:cNvPr>
            <p:cNvSpPr/>
            <p:nvPr/>
          </p:nvSpPr>
          <p:spPr>
            <a:xfrm>
              <a:off x="5908708" y="24319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8" name="object 394">
              <a:extLst>
                <a:ext uri="{FF2B5EF4-FFF2-40B4-BE49-F238E27FC236}">
                  <a16:creationId xmlns:a16="http://schemas.microsoft.com/office/drawing/2014/main" id="{8A061C32-0995-1CB6-38F0-6B90AAA1B96B}"/>
                </a:ext>
              </a:extLst>
            </p:cNvPr>
            <p:cNvSpPr/>
            <p:nvPr/>
          </p:nvSpPr>
          <p:spPr>
            <a:xfrm>
              <a:off x="5897313" y="243889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416"/>
                  </a:lnTo>
                  <a:lnTo>
                    <a:pt x="3488" y="4416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99" name="object 395">
              <a:extLst>
                <a:ext uri="{FF2B5EF4-FFF2-40B4-BE49-F238E27FC236}">
                  <a16:creationId xmlns:a16="http://schemas.microsoft.com/office/drawing/2014/main" id="{86B81284-E60E-AE4A-1590-2BB74D155D23}"/>
                </a:ext>
              </a:extLst>
            </p:cNvPr>
            <p:cNvSpPr/>
            <p:nvPr/>
          </p:nvSpPr>
          <p:spPr>
            <a:xfrm>
              <a:off x="5897313" y="243889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1627"/>
                  </a:moveTo>
                  <a:lnTo>
                    <a:pt x="0" y="2789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488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0" name="object 396">
              <a:extLst>
                <a:ext uri="{FF2B5EF4-FFF2-40B4-BE49-F238E27FC236}">
                  <a16:creationId xmlns:a16="http://schemas.microsoft.com/office/drawing/2014/main" id="{D36A6308-0588-B5FD-A68D-B78BA80DED74}"/>
                </a:ext>
              </a:extLst>
            </p:cNvPr>
            <p:cNvSpPr/>
            <p:nvPr/>
          </p:nvSpPr>
          <p:spPr>
            <a:xfrm>
              <a:off x="5882896" y="24451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416"/>
                  </a:lnTo>
                  <a:lnTo>
                    <a:pt x="4650" y="4416"/>
                  </a:lnTo>
                  <a:lnTo>
                    <a:pt x="6278" y="3487"/>
                  </a:lnTo>
                  <a:lnTo>
                    <a:pt x="6278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1" name="object 397">
              <a:extLst>
                <a:ext uri="{FF2B5EF4-FFF2-40B4-BE49-F238E27FC236}">
                  <a16:creationId xmlns:a16="http://schemas.microsoft.com/office/drawing/2014/main" id="{6D38D5EA-0B7C-9591-4C3B-32A3354295AC}"/>
                </a:ext>
              </a:extLst>
            </p:cNvPr>
            <p:cNvSpPr/>
            <p:nvPr/>
          </p:nvSpPr>
          <p:spPr>
            <a:xfrm>
              <a:off x="5882896" y="24451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324"/>
                  </a:moveTo>
                  <a:lnTo>
                    <a:pt x="0" y="3487"/>
                  </a:lnTo>
                  <a:lnTo>
                    <a:pt x="1627" y="4416"/>
                  </a:lnTo>
                  <a:lnTo>
                    <a:pt x="2790" y="4416"/>
                  </a:lnTo>
                  <a:lnTo>
                    <a:pt x="4650" y="4416"/>
                  </a:lnTo>
                  <a:lnTo>
                    <a:pt x="6278" y="3487"/>
                  </a:lnTo>
                  <a:lnTo>
                    <a:pt x="6278" y="2324"/>
                  </a:lnTo>
                  <a:lnTo>
                    <a:pt x="6278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2" name="object 398">
              <a:extLst>
                <a:ext uri="{FF2B5EF4-FFF2-40B4-BE49-F238E27FC236}">
                  <a16:creationId xmlns:a16="http://schemas.microsoft.com/office/drawing/2014/main" id="{18996759-5EFC-35E0-4FF5-9077B89DDFA5}"/>
                </a:ext>
              </a:extLst>
            </p:cNvPr>
            <p:cNvSpPr/>
            <p:nvPr/>
          </p:nvSpPr>
          <p:spPr>
            <a:xfrm>
              <a:off x="5886849" y="24451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3" name="object 399">
              <a:extLst>
                <a:ext uri="{FF2B5EF4-FFF2-40B4-BE49-F238E27FC236}">
                  <a16:creationId xmlns:a16="http://schemas.microsoft.com/office/drawing/2014/main" id="{6D6C30C9-70B7-0F40-2CA9-0E41C830796B}"/>
                </a:ext>
              </a:extLst>
            </p:cNvPr>
            <p:cNvSpPr/>
            <p:nvPr/>
          </p:nvSpPr>
          <p:spPr>
            <a:xfrm>
              <a:off x="5886849" y="24451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324"/>
                  </a:moveTo>
                  <a:lnTo>
                    <a:pt x="0" y="3487"/>
                  </a:lnTo>
                  <a:lnTo>
                    <a:pt x="1162" y="4416"/>
                  </a:lnTo>
                  <a:lnTo>
                    <a:pt x="3022" y="4416"/>
                  </a:lnTo>
                  <a:lnTo>
                    <a:pt x="4650" y="4416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4" name="object 400">
              <a:extLst>
                <a:ext uri="{FF2B5EF4-FFF2-40B4-BE49-F238E27FC236}">
                  <a16:creationId xmlns:a16="http://schemas.microsoft.com/office/drawing/2014/main" id="{C6BF012D-E5E9-9976-7E67-97F677561148}"/>
                </a:ext>
              </a:extLst>
            </p:cNvPr>
            <p:cNvSpPr/>
            <p:nvPr/>
          </p:nvSpPr>
          <p:spPr>
            <a:xfrm>
              <a:off x="5873595" y="24530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4650" y="5811"/>
                  </a:lnTo>
                  <a:lnTo>
                    <a:pt x="6510" y="4649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5" name="object 401">
              <a:extLst>
                <a:ext uri="{FF2B5EF4-FFF2-40B4-BE49-F238E27FC236}">
                  <a16:creationId xmlns:a16="http://schemas.microsoft.com/office/drawing/2014/main" id="{907895FC-431A-BD09-935E-BFDB1CDEC9DE}"/>
                </a:ext>
              </a:extLst>
            </p:cNvPr>
            <p:cNvSpPr/>
            <p:nvPr/>
          </p:nvSpPr>
          <p:spPr>
            <a:xfrm>
              <a:off x="5873595" y="2453075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6510" y="4649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6" name="object 402">
              <a:extLst>
                <a:ext uri="{FF2B5EF4-FFF2-40B4-BE49-F238E27FC236}">
                  <a16:creationId xmlns:a16="http://schemas.microsoft.com/office/drawing/2014/main" id="{0628E76C-4270-0276-6BDF-3B77C6F6A6F3}"/>
                </a:ext>
              </a:extLst>
            </p:cNvPr>
            <p:cNvSpPr/>
            <p:nvPr/>
          </p:nvSpPr>
          <p:spPr>
            <a:xfrm>
              <a:off x="5877780" y="245261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7" name="object 403">
              <a:extLst>
                <a:ext uri="{FF2B5EF4-FFF2-40B4-BE49-F238E27FC236}">
                  <a16:creationId xmlns:a16="http://schemas.microsoft.com/office/drawing/2014/main" id="{872523F1-65C0-4D64-76B0-2EB65326EC76}"/>
                </a:ext>
              </a:extLst>
            </p:cNvPr>
            <p:cNvSpPr/>
            <p:nvPr/>
          </p:nvSpPr>
          <p:spPr>
            <a:xfrm>
              <a:off x="5877780" y="245261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24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418" y="4649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8" name="object 404">
              <a:extLst>
                <a:ext uri="{FF2B5EF4-FFF2-40B4-BE49-F238E27FC236}">
                  <a16:creationId xmlns:a16="http://schemas.microsoft.com/office/drawing/2014/main" id="{D244FB5D-EE09-308F-F387-98D98EA765B6}"/>
                </a:ext>
              </a:extLst>
            </p:cNvPr>
            <p:cNvSpPr/>
            <p:nvPr/>
          </p:nvSpPr>
          <p:spPr>
            <a:xfrm>
              <a:off x="5866851" y="245656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3488" y="0"/>
                  </a:move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418" y="2789"/>
                  </a:lnTo>
                  <a:lnTo>
                    <a:pt x="4418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09" name="object 405">
              <a:extLst>
                <a:ext uri="{FF2B5EF4-FFF2-40B4-BE49-F238E27FC236}">
                  <a16:creationId xmlns:a16="http://schemas.microsoft.com/office/drawing/2014/main" id="{91DC7DB9-32DD-EF97-18CF-B7CE8516FCF1}"/>
                </a:ext>
              </a:extLst>
            </p:cNvPr>
            <p:cNvSpPr/>
            <p:nvPr/>
          </p:nvSpPr>
          <p:spPr>
            <a:xfrm>
              <a:off x="5866851" y="2456562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859"/>
                  </a:moveTo>
                  <a:lnTo>
                    <a:pt x="0" y="2789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3488" y="4649"/>
                  </a:lnTo>
                  <a:lnTo>
                    <a:pt x="4418" y="2789"/>
                  </a:lnTo>
                  <a:lnTo>
                    <a:pt x="4418" y="1859"/>
                  </a:lnTo>
                  <a:lnTo>
                    <a:pt x="4418" y="69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0" name="object 406">
              <a:extLst>
                <a:ext uri="{FF2B5EF4-FFF2-40B4-BE49-F238E27FC236}">
                  <a16:creationId xmlns:a16="http://schemas.microsoft.com/office/drawing/2014/main" id="{69ED4424-6F85-FE95-76A6-3B2C63AB14EC}"/>
                </a:ext>
              </a:extLst>
            </p:cNvPr>
            <p:cNvSpPr/>
            <p:nvPr/>
          </p:nvSpPr>
          <p:spPr>
            <a:xfrm>
              <a:off x="5866851" y="246283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1" name="object 407">
              <a:extLst>
                <a:ext uri="{FF2B5EF4-FFF2-40B4-BE49-F238E27FC236}">
                  <a16:creationId xmlns:a16="http://schemas.microsoft.com/office/drawing/2014/main" id="{D5D0FE08-249F-F6FA-BCDF-16D0E0FD1991}"/>
                </a:ext>
              </a:extLst>
            </p:cNvPr>
            <p:cNvSpPr/>
            <p:nvPr/>
          </p:nvSpPr>
          <p:spPr>
            <a:xfrm>
              <a:off x="5866851" y="246283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3022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3022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2" name="object 408">
              <a:extLst>
                <a:ext uri="{FF2B5EF4-FFF2-40B4-BE49-F238E27FC236}">
                  <a16:creationId xmlns:a16="http://schemas.microsoft.com/office/drawing/2014/main" id="{00F146E8-48E0-6568-E374-7CEF6FC64514}"/>
                </a:ext>
              </a:extLst>
            </p:cNvPr>
            <p:cNvSpPr/>
            <p:nvPr/>
          </p:nvSpPr>
          <p:spPr>
            <a:xfrm>
              <a:off x="5857550" y="24628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3" name="object 409">
              <a:extLst>
                <a:ext uri="{FF2B5EF4-FFF2-40B4-BE49-F238E27FC236}">
                  <a16:creationId xmlns:a16="http://schemas.microsoft.com/office/drawing/2014/main" id="{51D41CB6-8BEE-D99F-D3DD-3E25A4AB3E5A}"/>
                </a:ext>
              </a:extLst>
            </p:cNvPr>
            <p:cNvSpPr/>
            <p:nvPr/>
          </p:nvSpPr>
          <p:spPr>
            <a:xfrm>
              <a:off x="5857550" y="24628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4" name="object 410">
              <a:extLst>
                <a:ext uri="{FF2B5EF4-FFF2-40B4-BE49-F238E27FC236}">
                  <a16:creationId xmlns:a16="http://schemas.microsoft.com/office/drawing/2014/main" id="{B00FF17A-8B0D-227D-7097-A200821DF967}"/>
                </a:ext>
              </a:extLst>
            </p:cNvPr>
            <p:cNvSpPr/>
            <p:nvPr/>
          </p:nvSpPr>
          <p:spPr>
            <a:xfrm>
              <a:off x="5847318" y="24646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3255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5" name="object 411">
              <a:extLst>
                <a:ext uri="{FF2B5EF4-FFF2-40B4-BE49-F238E27FC236}">
                  <a16:creationId xmlns:a16="http://schemas.microsoft.com/office/drawing/2014/main" id="{E83CB604-B0C9-E2F6-8359-7CA132521EE8}"/>
                </a:ext>
              </a:extLst>
            </p:cNvPr>
            <p:cNvSpPr/>
            <p:nvPr/>
          </p:nvSpPr>
          <p:spPr>
            <a:xfrm>
              <a:off x="5847318" y="24646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092" y="5114"/>
                  </a:lnTo>
                  <a:lnTo>
                    <a:pt x="3255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6" name="object 412">
              <a:extLst>
                <a:ext uri="{FF2B5EF4-FFF2-40B4-BE49-F238E27FC236}">
                  <a16:creationId xmlns:a16="http://schemas.microsoft.com/office/drawing/2014/main" id="{BB8B78D1-7A91-CC7E-7D06-3A445478D914}"/>
                </a:ext>
              </a:extLst>
            </p:cNvPr>
            <p:cNvSpPr/>
            <p:nvPr/>
          </p:nvSpPr>
          <p:spPr>
            <a:xfrm>
              <a:off x="5849411" y="246586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25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7" name="object 413">
              <a:extLst>
                <a:ext uri="{FF2B5EF4-FFF2-40B4-BE49-F238E27FC236}">
                  <a16:creationId xmlns:a16="http://schemas.microsoft.com/office/drawing/2014/main" id="{B4B75DDE-57D9-F7F0-BDA1-6DEC7925AACD}"/>
                </a:ext>
              </a:extLst>
            </p:cNvPr>
            <p:cNvSpPr/>
            <p:nvPr/>
          </p:nvSpPr>
          <p:spPr>
            <a:xfrm>
              <a:off x="5849411" y="246586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254"/>
                  </a:lnTo>
                  <a:lnTo>
                    <a:pt x="697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25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8" name="object 414">
              <a:extLst>
                <a:ext uri="{FF2B5EF4-FFF2-40B4-BE49-F238E27FC236}">
                  <a16:creationId xmlns:a16="http://schemas.microsoft.com/office/drawing/2014/main" id="{F35FDECF-3E6E-0240-0E66-8C2179363283}"/>
                </a:ext>
              </a:extLst>
            </p:cNvPr>
            <p:cNvSpPr/>
            <p:nvPr/>
          </p:nvSpPr>
          <p:spPr>
            <a:xfrm>
              <a:off x="5834529" y="247608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19" name="object 415">
              <a:extLst>
                <a:ext uri="{FF2B5EF4-FFF2-40B4-BE49-F238E27FC236}">
                  <a16:creationId xmlns:a16="http://schemas.microsoft.com/office/drawing/2014/main" id="{6FB238FF-9A69-29CD-7458-B4A5F3B6D782}"/>
                </a:ext>
              </a:extLst>
            </p:cNvPr>
            <p:cNvSpPr/>
            <p:nvPr/>
          </p:nvSpPr>
          <p:spPr>
            <a:xfrm>
              <a:off x="5834529" y="247608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0" name="object 416">
              <a:extLst>
                <a:ext uri="{FF2B5EF4-FFF2-40B4-BE49-F238E27FC236}">
                  <a16:creationId xmlns:a16="http://schemas.microsoft.com/office/drawing/2014/main" id="{8B977175-A142-2DCA-990C-C3EF18A67575}"/>
                </a:ext>
              </a:extLst>
            </p:cNvPr>
            <p:cNvSpPr/>
            <p:nvPr/>
          </p:nvSpPr>
          <p:spPr>
            <a:xfrm>
              <a:off x="5829414" y="24726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1" name="object 417">
              <a:extLst>
                <a:ext uri="{FF2B5EF4-FFF2-40B4-BE49-F238E27FC236}">
                  <a16:creationId xmlns:a16="http://schemas.microsoft.com/office/drawing/2014/main" id="{3C4EA8C2-BFCD-E42D-28E2-E4A9698EE09F}"/>
                </a:ext>
              </a:extLst>
            </p:cNvPr>
            <p:cNvSpPr/>
            <p:nvPr/>
          </p:nvSpPr>
          <p:spPr>
            <a:xfrm>
              <a:off x="5829414" y="24726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2" name="object 418">
              <a:extLst>
                <a:ext uri="{FF2B5EF4-FFF2-40B4-BE49-F238E27FC236}">
                  <a16:creationId xmlns:a16="http://schemas.microsoft.com/office/drawing/2014/main" id="{A091DE7C-9EBE-03D6-CECF-5BB549257ED6}"/>
                </a:ext>
              </a:extLst>
            </p:cNvPr>
            <p:cNvSpPr/>
            <p:nvPr/>
          </p:nvSpPr>
          <p:spPr>
            <a:xfrm>
              <a:off x="5827088" y="247887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488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3" name="object 419">
              <a:extLst>
                <a:ext uri="{FF2B5EF4-FFF2-40B4-BE49-F238E27FC236}">
                  <a16:creationId xmlns:a16="http://schemas.microsoft.com/office/drawing/2014/main" id="{9B099109-2454-DF3A-D60D-D5FEA8450458}"/>
                </a:ext>
              </a:extLst>
            </p:cNvPr>
            <p:cNvSpPr/>
            <p:nvPr/>
          </p:nvSpPr>
          <p:spPr>
            <a:xfrm>
              <a:off x="5827088" y="247887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3022"/>
                  </a:moveTo>
                  <a:lnTo>
                    <a:pt x="0" y="4649"/>
                  </a:lnTo>
                  <a:lnTo>
                    <a:pt x="465" y="6509"/>
                  </a:lnTo>
                  <a:lnTo>
                    <a:pt x="2325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4" name="object 420">
              <a:extLst>
                <a:ext uri="{FF2B5EF4-FFF2-40B4-BE49-F238E27FC236}">
                  <a16:creationId xmlns:a16="http://schemas.microsoft.com/office/drawing/2014/main" id="{CECD09D0-2B95-18DE-1043-CC8039D3050A}"/>
                </a:ext>
              </a:extLst>
            </p:cNvPr>
            <p:cNvSpPr/>
            <p:nvPr/>
          </p:nvSpPr>
          <p:spPr>
            <a:xfrm>
              <a:off x="5816624" y="24812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5" name="object 421">
              <a:extLst>
                <a:ext uri="{FF2B5EF4-FFF2-40B4-BE49-F238E27FC236}">
                  <a16:creationId xmlns:a16="http://schemas.microsoft.com/office/drawing/2014/main" id="{5381CD1F-F3A0-58F5-AD39-867BF639BC66}"/>
                </a:ext>
              </a:extLst>
            </p:cNvPr>
            <p:cNvSpPr/>
            <p:nvPr/>
          </p:nvSpPr>
          <p:spPr>
            <a:xfrm>
              <a:off x="5816624" y="24812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6" name="object 422">
              <a:extLst>
                <a:ext uri="{FF2B5EF4-FFF2-40B4-BE49-F238E27FC236}">
                  <a16:creationId xmlns:a16="http://schemas.microsoft.com/office/drawing/2014/main" id="{058C5828-6931-14BD-D609-0C77016E57D5}"/>
                </a:ext>
              </a:extLst>
            </p:cNvPr>
            <p:cNvSpPr/>
            <p:nvPr/>
          </p:nvSpPr>
          <p:spPr>
            <a:xfrm>
              <a:off x="5818484" y="248352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7" name="object 423">
              <a:extLst>
                <a:ext uri="{FF2B5EF4-FFF2-40B4-BE49-F238E27FC236}">
                  <a16:creationId xmlns:a16="http://schemas.microsoft.com/office/drawing/2014/main" id="{A20C1AF4-D24D-2644-67CA-326464708DC9}"/>
                </a:ext>
              </a:extLst>
            </p:cNvPr>
            <p:cNvSpPr/>
            <p:nvPr/>
          </p:nvSpPr>
          <p:spPr>
            <a:xfrm>
              <a:off x="5818484" y="248352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395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3022"/>
                  </a:lnTo>
                  <a:lnTo>
                    <a:pt x="6278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8" name="object 424">
              <a:extLst>
                <a:ext uri="{FF2B5EF4-FFF2-40B4-BE49-F238E27FC236}">
                  <a16:creationId xmlns:a16="http://schemas.microsoft.com/office/drawing/2014/main" id="{2A8AF864-D5B7-75E4-56C3-179EDFD48DCA}"/>
                </a:ext>
              </a:extLst>
            </p:cNvPr>
            <p:cNvSpPr/>
            <p:nvPr/>
          </p:nvSpPr>
          <p:spPr>
            <a:xfrm>
              <a:off x="5804532" y="24956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185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185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29" name="object 425">
              <a:extLst>
                <a:ext uri="{FF2B5EF4-FFF2-40B4-BE49-F238E27FC236}">
                  <a16:creationId xmlns:a16="http://schemas.microsoft.com/office/drawing/2014/main" id="{C695838A-2A20-A85D-3547-72E5CF6EB534}"/>
                </a:ext>
              </a:extLst>
            </p:cNvPr>
            <p:cNvSpPr/>
            <p:nvPr/>
          </p:nvSpPr>
          <p:spPr>
            <a:xfrm>
              <a:off x="5804532" y="24956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185" y="4649"/>
                  </a:lnTo>
                  <a:lnTo>
                    <a:pt x="5813" y="3487"/>
                  </a:lnTo>
                  <a:lnTo>
                    <a:pt x="5813" y="1627"/>
                  </a:lnTo>
                  <a:lnTo>
                    <a:pt x="5813" y="69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0" name="object 426">
              <a:extLst>
                <a:ext uri="{FF2B5EF4-FFF2-40B4-BE49-F238E27FC236}">
                  <a16:creationId xmlns:a16="http://schemas.microsoft.com/office/drawing/2014/main" id="{AB00C07D-5AA5-3628-49A4-0D0E2C72798D}"/>
                </a:ext>
              </a:extLst>
            </p:cNvPr>
            <p:cNvSpPr/>
            <p:nvPr/>
          </p:nvSpPr>
          <p:spPr>
            <a:xfrm>
              <a:off x="5794766" y="249398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510" y="3254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1" name="object 427">
              <a:extLst>
                <a:ext uri="{FF2B5EF4-FFF2-40B4-BE49-F238E27FC236}">
                  <a16:creationId xmlns:a16="http://schemas.microsoft.com/office/drawing/2014/main" id="{CDE795CA-E8B2-DDFD-4B3D-C33A8420E480}"/>
                </a:ext>
              </a:extLst>
            </p:cNvPr>
            <p:cNvSpPr/>
            <p:nvPr/>
          </p:nvSpPr>
          <p:spPr>
            <a:xfrm>
              <a:off x="5794766" y="2493989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2324"/>
                  </a:moveTo>
                  <a:lnTo>
                    <a:pt x="0" y="325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510" y="3254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2" name="object 428">
              <a:extLst>
                <a:ext uri="{FF2B5EF4-FFF2-40B4-BE49-F238E27FC236}">
                  <a16:creationId xmlns:a16="http://schemas.microsoft.com/office/drawing/2014/main" id="{F0C24195-F452-9F77-E562-B54A00EDCBAA}"/>
                </a:ext>
              </a:extLst>
            </p:cNvPr>
            <p:cNvSpPr/>
            <p:nvPr/>
          </p:nvSpPr>
          <p:spPr>
            <a:xfrm>
              <a:off x="5798952" y="24956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3" name="object 429">
              <a:extLst>
                <a:ext uri="{FF2B5EF4-FFF2-40B4-BE49-F238E27FC236}">
                  <a16:creationId xmlns:a16="http://schemas.microsoft.com/office/drawing/2014/main" id="{7C74EE08-03D9-4D80-EF89-C7345AABE8C8}"/>
                </a:ext>
              </a:extLst>
            </p:cNvPr>
            <p:cNvSpPr/>
            <p:nvPr/>
          </p:nvSpPr>
          <p:spPr>
            <a:xfrm>
              <a:off x="5798952" y="24956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4" name="object 430">
              <a:extLst>
                <a:ext uri="{FF2B5EF4-FFF2-40B4-BE49-F238E27FC236}">
                  <a16:creationId xmlns:a16="http://schemas.microsoft.com/office/drawing/2014/main" id="{66D647D1-4870-86A1-60AB-E42543FD2F53}"/>
                </a:ext>
              </a:extLst>
            </p:cNvPr>
            <p:cNvSpPr/>
            <p:nvPr/>
          </p:nvSpPr>
          <p:spPr>
            <a:xfrm>
              <a:off x="5785000" y="25065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5" name="object 431">
              <a:extLst>
                <a:ext uri="{FF2B5EF4-FFF2-40B4-BE49-F238E27FC236}">
                  <a16:creationId xmlns:a16="http://schemas.microsoft.com/office/drawing/2014/main" id="{4F74B5A7-FAC8-7049-A277-3E2EA674174E}"/>
                </a:ext>
              </a:extLst>
            </p:cNvPr>
            <p:cNvSpPr/>
            <p:nvPr/>
          </p:nvSpPr>
          <p:spPr>
            <a:xfrm>
              <a:off x="5785000" y="25065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6" name="object 432">
              <a:extLst>
                <a:ext uri="{FF2B5EF4-FFF2-40B4-BE49-F238E27FC236}">
                  <a16:creationId xmlns:a16="http://schemas.microsoft.com/office/drawing/2014/main" id="{8A854C70-CD99-4EED-B411-94BE99B63085}"/>
                </a:ext>
              </a:extLst>
            </p:cNvPr>
            <p:cNvSpPr/>
            <p:nvPr/>
          </p:nvSpPr>
          <p:spPr>
            <a:xfrm>
              <a:off x="5774768" y="250770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7" name="object 433">
              <a:extLst>
                <a:ext uri="{FF2B5EF4-FFF2-40B4-BE49-F238E27FC236}">
                  <a16:creationId xmlns:a16="http://schemas.microsoft.com/office/drawing/2014/main" id="{9711BFB7-ED79-8297-E5DB-C2F86870DA9C}"/>
                </a:ext>
              </a:extLst>
            </p:cNvPr>
            <p:cNvSpPr/>
            <p:nvPr/>
          </p:nvSpPr>
          <p:spPr>
            <a:xfrm>
              <a:off x="5774768" y="250770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3951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8" name="object 434">
              <a:extLst>
                <a:ext uri="{FF2B5EF4-FFF2-40B4-BE49-F238E27FC236}">
                  <a16:creationId xmlns:a16="http://schemas.microsoft.com/office/drawing/2014/main" id="{287D3A15-2A6D-976D-1AB9-50A4BE598F5B}"/>
                </a:ext>
              </a:extLst>
            </p:cNvPr>
            <p:cNvSpPr/>
            <p:nvPr/>
          </p:nvSpPr>
          <p:spPr>
            <a:xfrm>
              <a:off x="5774768" y="251119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39" name="object 435">
              <a:extLst>
                <a:ext uri="{FF2B5EF4-FFF2-40B4-BE49-F238E27FC236}">
                  <a16:creationId xmlns:a16="http://schemas.microsoft.com/office/drawing/2014/main" id="{4AC2CA98-4D5F-7200-779A-F9B63AF4B920}"/>
                </a:ext>
              </a:extLst>
            </p:cNvPr>
            <p:cNvSpPr/>
            <p:nvPr/>
          </p:nvSpPr>
          <p:spPr>
            <a:xfrm>
              <a:off x="5774768" y="251119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0" name="object 436">
              <a:extLst>
                <a:ext uri="{FF2B5EF4-FFF2-40B4-BE49-F238E27FC236}">
                  <a16:creationId xmlns:a16="http://schemas.microsoft.com/office/drawing/2014/main" id="{D251E1B9-7C32-22F8-3956-4867A2BFE6F7}"/>
                </a:ext>
              </a:extLst>
            </p:cNvPr>
            <p:cNvSpPr/>
            <p:nvPr/>
          </p:nvSpPr>
          <p:spPr>
            <a:xfrm>
              <a:off x="5774768" y="25151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1" name="object 437">
              <a:extLst>
                <a:ext uri="{FF2B5EF4-FFF2-40B4-BE49-F238E27FC236}">
                  <a16:creationId xmlns:a16="http://schemas.microsoft.com/office/drawing/2014/main" id="{0FA9F725-87DC-EE1F-3532-E11DF9E5B242}"/>
                </a:ext>
              </a:extLst>
            </p:cNvPr>
            <p:cNvSpPr/>
            <p:nvPr/>
          </p:nvSpPr>
          <p:spPr>
            <a:xfrm>
              <a:off x="5774768" y="25151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2" name="object 438">
              <a:extLst>
                <a:ext uri="{FF2B5EF4-FFF2-40B4-BE49-F238E27FC236}">
                  <a16:creationId xmlns:a16="http://schemas.microsoft.com/office/drawing/2014/main" id="{8A84C7DA-795E-DC16-5B78-EB697ADCF28E}"/>
                </a:ext>
              </a:extLst>
            </p:cNvPr>
            <p:cNvSpPr/>
            <p:nvPr/>
          </p:nvSpPr>
          <p:spPr>
            <a:xfrm>
              <a:off x="5766164" y="251793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3" name="object 439">
              <a:extLst>
                <a:ext uri="{FF2B5EF4-FFF2-40B4-BE49-F238E27FC236}">
                  <a16:creationId xmlns:a16="http://schemas.microsoft.com/office/drawing/2014/main" id="{A7B9F83C-402F-49E5-0281-B195CFBBACBB}"/>
                </a:ext>
              </a:extLst>
            </p:cNvPr>
            <p:cNvSpPr/>
            <p:nvPr/>
          </p:nvSpPr>
          <p:spPr>
            <a:xfrm>
              <a:off x="5766164" y="251793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4" name="object 440">
              <a:extLst>
                <a:ext uri="{FF2B5EF4-FFF2-40B4-BE49-F238E27FC236}">
                  <a16:creationId xmlns:a16="http://schemas.microsoft.com/office/drawing/2014/main" id="{C582D0ED-5C52-72F7-FFD5-8F75CC8C281E}"/>
                </a:ext>
              </a:extLst>
            </p:cNvPr>
            <p:cNvSpPr/>
            <p:nvPr/>
          </p:nvSpPr>
          <p:spPr>
            <a:xfrm>
              <a:off x="5754538" y="252258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5" name="object 441">
              <a:extLst>
                <a:ext uri="{FF2B5EF4-FFF2-40B4-BE49-F238E27FC236}">
                  <a16:creationId xmlns:a16="http://schemas.microsoft.com/office/drawing/2014/main" id="{3049E63C-3678-CB15-7BFE-2609DE82D587}"/>
                </a:ext>
              </a:extLst>
            </p:cNvPr>
            <p:cNvSpPr/>
            <p:nvPr/>
          </p:nvSpPr>
          <p:spPr>
            <a:xfrm>
              <a:off x="5754538" y="252258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6" name="object 442">
              <a:extLst>
                <a:ext uri="{FF2B5EF4-FFF2-40B4-BE49-F238E27FC236}">
                  <a16:creationId xmlns:a16="http://schemas.microsoft.com/office/drawing/2014/main" id="{A1A2572C-E6F1-12C1-6F94-A97BE47B1DFF}"/>
                </a:ext>
              </a:extLst>
            </p:cNvPr>
            <p:cNvSpPr/>
            <p:nvPr/>
          </p:nvSpPr>
          <p:spPr>
            <a:xfrm>
              <a:off x="5743608" y="25249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7" name="object 443">
              <a:extLst>
                <a:ext uri="{FF2B5EF4-FFF2-40B4-BE49-F238E27FC236}">
                  <a16:creationId xmlns:a16="http://schemas.microsoft.com/office/drawing/2014/main" id="{4D085A94-33DF-65E4-C5A2-A5B09B47E167}"/>
                </a:ext>
              </a:extLst>
            </p:cNvPr>
            <p:cNvSpPr/>
            <p:nvPr/>
          </p:nvSpPr>
          <p:spPr>
            <a:xfrm>
              <a:off x="5743608" y="25249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24"/>
                  </a:moveTo>
                  <a:lnTo>
                    <a:pt x="0" y="3487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8" name="object 444">
              <a:extLst>
                <a:ext uri="{FF2B5EF4-FFF2-40B4-BE49-F238E27FC236}">
                  <a16:creationId xmlns:a16="http://schemas.microsoft.com/office/drawing/2014/main" id="{B7C361AC-559F-6A5E-74C9-A8C47571164B}"/>
                </a:ext>
              </a:extLst>
            </p:cNvPr>
            <p:cNvSpPr/>
            <p:nvPr/>
          </p:nvSpPr>
          <p:spPr>
            <a:xfrm>
              <a:off x="5745934" y="25244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49" name="object 445">
              <a:extLst>
                <a:ext uri="{FF2B5EF4-FFF2-40B4-BE49-F238E27FC236}">
                  <a16:creationId xmlns:a16="http://schemas.microsoft.com/office/drawing/2014/main" id="{1EE501C2-A738-F7F4-BC8A-B6E74B4E954B}"/>
                </a:ext>
              </a:extLst>
            </p:cNvPr>
            <p:cNvSpPr/>
            <p:nvPr/>
          </p:nvSpPr>
          <p:spPr>
            <a:xfrm>
              <a:off x="5745934" y="25244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0" name="object 446">
              <a:extLst>
                <a:ext uri="{FF2B5EF4-FFF2-40B4-BE49-F238E27FC236}">
                  <a16:creationId xmlns:a16="http://schemas.microsoft.com/office/drawing/2014/main" id="{73F3B4D9-2280-D0B6-A051-94D154C1F967}"/>
                </a:ext>
              </a:extLst>
            </p:cNvPr>
            <p:cNvSpPr/>
            <p:nvPr/>
          </p:nvSpPr>
          <p:spPr>
            <a:xfrm>
              <a:off x="5735005" y="252886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1" name="object 447">
              <a:extLst>
                <a:ext uri="{FF2B5EF4-FFF2-40B4-BE49-F238E27FC236}">
                  <a16:creationId xmlns:a16="http://schemas.microsoft.com/office/drawing/2014/main" id="{5B157594-0EFE-F455-E3A0-50CB688A9AB0}"/>
                </a:ext>
              </a:extLst>
            </p:cNvPr>
            <p:cNvSpPr/>
            <p:nvPr/>
          </p:nvSpPr>
          <p:spPr>
            <a:xfrm>
              <a:off x="5735005" y="252886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2" name="object 448">
              <a:extLst>
                <a:ext uri="{FF2B5EF4-FFF2-40B4-BE49-F238E27FC236}">
                  <a16:creationId xmlns:a16="http://schemas.microsoft.com/office/drawing/2014/main" id="{2613720C-4BC4-4099-CFBF-D26DB04FA517}"/>
                </a:ext>
              </a:extLst>
            </p:cNvPr>
            <p:cNvSpPr/>
            <p:nvPr/>
          </p:nvSpPr>
          <p:spPr>
            <a:xfrm>
              <a:off x="5737795" y="25295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3" name="object 449">
              <a:extLst>
                <a:ext uri="{FF2B5EF4-FFF2-40B4-BE49-F238E27FC236}">
                  <a16:creationId xmlns:a16="http://schemas.microsoft.com/office/drawing/2014/main" id="{3E4DD25F-BC50-3452-1299-F70BA8E6346F}"/>
                </a:ext>
              </a:extLst>
            </p:cNvPr>
            <p:cNvSpPr/>
            <p:nvPr/>
          </p:nvSpPr>
          <p:spPr>
            <a:xfrm>
              <a:off x="5737795" y="25295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4" name="object 450">
              <a:extLst>
                <a:ext uri="{FF2B5EF4-FFF2-40B4-BE49-F238E27FC236}">
                  <a16:creationId xmlns:a16="http://schemas.microsoft.com/office/drawing/2014/main" id="{EA7E67DA-B99A-10F2-90C0-AB4FE8325E31}"/>
                </a:ext>
              </a:extLst>
            </p:cNvPr>
            <p:cNvSpPr/>
            <p:nvPr/>
          </p:nvSpPr>
          <p:spPr>
            <a:xfrm>
              <a:off x="5724773" y="25346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811"/>
                  </a:lnTo>
                  <a:lnTo>
                    <a:pt x="4418" y="5811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5" name="object 451">
              <a:extLst>
                <a:ext uri="{FF2B5EF4-FFF2-40B4-BE49-F238E27FC236}">
                  <a16:creationId xmlns:a16="http://schemas.microsoft.com/office/drawing/2014/main" id="{8EAE7E3A-A651-1B67-56AB-97225F0C6930}"/>
                </a:ext>
              </a:extLst>
            </p:cNvPr>
            <p:cNvSpPr/>
            <p:nvPr/>
          </p:nvSpPr>
          <p:spPr>
            <a:xfrm>
              <a:off x="5724773" y="25346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930" y="5811"/>
                  </a:lnTo>
                  <a:lnTo>
                    <a:pt x="2790" y="5811"/>
                  </a:lnTo>
                  <a:lnTo>
                    <a:pt x="4418" y="5811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6" name="object 452">
              <a:extLst>
                <a:ext uri="{FF2B5EF4-FFF2-40B4-BE49-F238E27FC236}">
                  <a16:creationId xmlns:a16="http://schemas.microsoft.com/office/drawing/2014/main" id="{A64970A6-537A-8E28-AB3E-C99E6D1B7830}"/>
                </a:ext>
              </a:extLst>
            </p:cNvPr>
            <p:cNvSpPr/>
            <p:nvPr/>
          </p:nvSpPr>
          <p:spPr>
            <a:xfrm>
              <a:off x="5724075" y="25421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7" name="object 453">
              <a:extLst>
                <a:ext uri="{FF2B5EF4-FFF2-40B4-BE49-F238E27FC236}">
                  <a16:creationId xmlns:a16="http://schemas.microsoft.com/office/drawing/2014/main" id="{39A98185-E1E8-7CE7-123B-3192A8CB9748}"/>
                </a:ext>
              </a:extLst>
            </p:cNvPr>
            <p:cNvSpPr/>
            <p:nvPr/>
          </p:nvSpPr>
          <p:spPr>
            <a:xfrm>
              <a:off x="5724075" y="25421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8" name="object 454">
              <a:extLst>
                <a:ext uri="{FF2B5EF4-FFF2-40B4-BE49-F238E27FC236}">
                  <a16:creationId xmlns:a16="http://schemas.microsoft.com/office/drawing/2014/main" id="{2D80E112-6A4C-F534-4A17-4507CA734B0C}"/>
                </a:ext>
              </a:extLst>
            </p:cNvPr>
            <p:cNvSpPr/>
            <p:nvPr/>
          </p:nvSpPr>
          <p:spPr>
            <a:xfrm>
              <a:off x="5715472" y="25421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59" name="object 455">
              <a:extLst>
                <a:ext uri="{FF2B5EF4-FFF2-40B4-BE49-F238E27FC236}">
                  <a16:creationId xmlns:a16="http://schemas.microsoft.com/office/drawing/2014/main" id="{8537063E-F47E-360D-9EF2-45FC34CD4C23}"/>
                </a:ext>
              </a:extLst>
            </p:cNvPr>
            <p:cNvSpPr/>
            <p:nvPr/>
          </p:nvSpPr>
          <p:spPr>
            <a:xfrm>
              <a:off x="5715472" y="25421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0" name="object 456">
              <a:extLst>
                <a:ext uri="{FF2B5EF4-FFF2-40B4-BE49-F238E27FC236}">
                  <a16:creationId xmlns:a16="http://schemas.microsoft.com/office/drawing/2014/main" id="{21EE1D2F-8B94-59AB-CC14-388AC1E83F74}"/>
                </a:ext>
              </a:extLst>
            </p:cNvPr>
            <p:cNvSpPr/>
            <p:nvPr/>
          </p:nvSpPr>
          <p:spPr>
            <a:xfrm>
              <a:off x="5704543" y="25467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1" name="object 457">
              <a:extLst>
                <a:ext uri="{FF2B5EF4-FFF2-40B4-BE49-F238E27FC236}">
                  <a16:creationId xmlns:a16="http://schemas.microsoft.com/office/drawing/2014/main" id="{709D9A4E-AE28-CA81-B16E-ED635DC6C0F2}"/>
                </a:ext>
              </a:extLst>
            </p:cNvPr>
            <p:cNvSpPr/>
            <p:nvPr/>
          </p:nvSpPr>
          <p:spPr>
            <a:xfrm>
              <a:off x="5704543" y="25467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2" name="object 458">
              <a:extLst>
                <a:ext uri="{FF2B5EF4-FFF2-40B4-BE49-F238E27FC236}">
                  <a16:creationId xmlns:a16="http://schemas.microsoft.com/office/drawing/2014/main" id="{7E79B62F-A2C0-3A8F-241D-D84AB2A4749C}"/>
                </a:ext>
              </a:extLst>
            </p:cNvPr>
            <p:cNvSpPr/>
            <p:nvPr/>
          </p:nvSpPr>
          <p:spPr>
            <a:xfrm>
              <a:off x="5705008" y="254908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3" name="object 459">
              <a:extLst>
                <a:ext uri="{FF2B5EF4-FFF2-40B4-BE49-F238E27FC236}">
                  <a16:creationId xmlns:a16="http://schemas.microsoft.com/office/drawing/2014/main" id="{109B2C86-EC6B-2664-4EFE-B08FDC117938}"/>
                </a:ext>
              </a:extLst>
            </p:cNvPr>
            <p:cNvSpPr/>
            <p:nvPr/>
          </p:nvSpPr>
          <p:spPr>
            <a:xfrm>
              <a:off x="5705008" y="254908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4" name="object 460">
              <a:extLst>
                <a:ext uri="{FF2B5EF4-FFF2-40B4-BE49-F238E27FC236}">
                  <a16:creationId xmlns:a16="http://schemas.microsoft.com/office/drawing/2014/main" id="{8A1BBED9-50B4-247F-9361-FC2996BC63C7}"/>
                </a:ext>
              </a:extLst>
            </p:cNvPr>
            <p:cNvSpPr/>
            <p:nvPr/>
          </p:nvSpPr>
          <p:spPr>
            <a:xfrm>
              <a:off x="5694079" y="255466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5" name="object 461">
              <a:extLst>
                <a:ext uri="{FF2B5EF4-FFF2-40B4-BE49-F238E27FC236}">
                  <a16:creationId xmlns:a16="http://schemas.microsoft.com/office/drawing/2014/main" id="{04DFF3B8-067B-29AF-65B8-A8854E868556}"/>
                </a:ext>
              </a:extLst>
            </p:cNvPr>
            <p:cNvSpPr/>
            <p:nvPr/>
          </p:nvSpPr>
          <p:spPr>
            <a:xfrm>
              <a:off x="5694079" y="255466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6" name="object 462">
              <a:extLst>
                <a:ext uri="{FF2B5EF4-FFF2-40B4-BE49-F238E27FC236}">
                  <a16:creationId xmlns:a16="http://schemas.microsoft.com/office/drawing/2014/main" id="{77805C31-1717-E1C6-8A8C-BFB60DF84EEB}"/>
                </a:ext>
              </a:extLst>
            </p:cNvPr>
            <p:cNvSpPr/>
            <p:nvPr/>
          </p:nvSpPr>
          <p:spPr>
            <a:xfrm>
              <a:off x="5695939" y="255582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7" name="object 463">
              <a:extLst>
                <a:ext uri="{FF2B5EF4-FFF2-40B4-BE49-F238E27FC236}">
                  <a16:creationId xmlns:a16="http://schemas.microsoft.com/office/drawing/2014/main" id="{58FB6515-AE3E-3114-73A2-CFDFA36B7622}"/>
                </a:ext>
              </a:extLst>
            </p:cNvPr>
            <p:cNvSpPr/>
            <p:nvPr/>
          </p:nvSpPr>
          <p:spPr>
            <a:xfrm>
              <a:off x="5695939" y="255582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8" name="object 464">
              <a:extLst>
                <a:ext uri="{FF2B5EF4-FFF2-40B4-BE49-F238E27FC236}">
                  <a16:creationId xmlns:a16="http://schemas.microsoft.com/office/drawing/2014/main" id="{7DA29866-ED30-CD99-1768-04E17AD0DB46}"/>
                </a:ext>
              </a:extLst>
            </p:cNvPr>
            <p:cNvSpPr/>
            <p:nvPr/>
          </p:nvSpPr>
          <p:spPr>
            <a:xfrm>
              <a:off x="5685010" y="255931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69" name="object 465">
              <a:extLst>
                <a:ext uri="{FF2B5EF4-FFF2-40B4-BE49-F238E27FC236}">
                  <a16:creationId xmlns:a16="http://schemas.microsoft.com/office/drawing/2014/main" id="{6BDA4B52-0E83-B6F6-148A-7F02C051A171}"/>
                </a:ext>
              </a:extLst>
            </p:cNvPr>
            <p:cNvSpPr/>
            <p:nvPr/>
          </p:nvSpPr>
          <p:spPr>
            <a:xfrm>
              <a:off x="5685010" y="255931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0" name="object 466">
              <a:extLst>
                <a:ext uri="{FF2B5EF4-FFF2-40B4-BE49-F238E27FC236}">
                  <a16:creationId xmlns:a16="http://schemas.microsoft.com/office/drawing/2014/main" id="{5E4D8165-AB97-CD1C-4F56-044C04A5CCB6}"/>
                </a:ext>
              </a:extLst>
            </p:cNvPr>
            <p:cNvSpPr/>
            <p:nvPr/>
          </p:nvSpPr>
          <p:spPr>
            <a:xfrm>
              <a:off x="5676406" y="255931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418" y="3487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1" name="object 467">
              <a:extLst>
                <a:ext uri="{FF2B5EF4-FFF2-40B4-BE49-F238E27FC236}">
                  <a16:creationId xmlns:a16="http://schemas.microsoft.com/office/drawing/2014/main" id="{B4BDB409-F08A-4122-0375-EEB12A8C4A90}"/>
                </a:ext>
              </a:extLst>
            </p:cNvPr>
            <p:cNvSpPr/>
            <p:nvPr/>
          </p:nvSpPr>
          <p:spPr>
            <a:xfrm>
              <a:off x="5676406" y="255931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3487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3487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2" name="object 468">
              <a:extLst>
                <a:ext uri="{FF2B5EF4-FFF2-40B4-BE49-F238E27FC236}">
                  <a16:creationId xmlns:a16="http://schemas.microsoft.com/office/drawing/2014/main" id="{0EE5F436-2C7F-3B9A-C954-B33E46792D30}"/>
                </a:ext>
              </a:extLst>
            </p:cNvPr>
            <p:cNvSpPr/>
            <p:nvPr/>
          </p:nvSpPr>
          <p:spPr>
            <a:xfrm>
              <a:off x="5674081" y="25674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3" name="object 469">
              <a:extLst>
                <a:ext uri="{FF2B5EF4-FFF2-40B4-BE49-F238E27FC236}">
                  <a16:creationId xmlns:a16="http://schemas.microsoft.com/office/drawing/2014/main" id="{D34B1011-4A48-C3CB-C9AF-B84D301F1322}"/>
                </a:ext>
              </a:extLst>
            </p:cNvPr>
            <p:cNvSpPr/>
            <p:nvPr/>
          </p:nvSpPr>
          <p:spPr>
            <a:xfrm>
              <a:off x="5674081" y="25674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4" name="object 470">
              <a:extLst>
                <a:ext uri="{FF2B5EF4-FFF2-40B4-BE49-F238E27FC236}">
                  <a16:creationId xmlns:a16="http://schemas.microsoft.com/office/drawing/2014/main" id="{FF17530C-ED01-B704-91F6-EFE832576E71}"/>
                </a:ext>
              </a:extLst>
            </p:cNvPr>
            <p:cNvSpPr/>
            <p:nvPr/>
          </p:nvSpPr>
          <p:spPr>
            <a:xfrm>
              <a:off x="5664314" y="25690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5" name="object 471">
              <a:extLst>
                <a:ext uri="{FF2B5EF4-FFF2-40B4-BE49-F238E27FC236}">
                  <a16:creationId xmlns:a16="http://schemas.microsoft.com/office/drawing/2014/main" id="{9C82A975-99B1-0483-033C-61EB042A376C}"/>
                </a:ext>
              </a:extLst>
            </p:cNvPr>
            <p:cNvSpPr/>
            <p:nvPr/>
          </p:nvSpPr>
          <p:spPr>
            <a:xfrm>
              <a:off x="5664314" y="25690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6" name="object 472">
              <a:extLst>
                <a:ext uri="{FF2B5EF4-FFF2-40B4-BE49-F238E27FC236}">
                  <a16:creationId xmlns:a16="http://schemas.microsoft.com/office/drawing/2014/main" id="{1C504B9F-F2A7-A901-07D6-25963747700D}"/>
                </a:ext>
              </a:extLst>
            </p:cNvPr>
            <p:cNvSpPr/>
            <p:nvPr/>
          </p:nvSpPr>
          <p:spPr>
            <a:xfrm>
              <a:off x="5664314" y="257209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7" name="object 473">
              <a:extLst>
                <a:ext uri="{FF2B5EF4-FFF2-40B4-BE49-F238E27FC236}">
                  <a16:creationId xmlns:a16="http://schemas.microsoft.com/office/drawing/2014/main" id="{7D7E6E3B-BEF6-EB82-3EC1-D034ADABE96F}"/>
                </a:ext>
              </a:extLst>
            </p:cNvPr>
            <p:cNvSpPr/>
            <p:nvPr/>
          </p:nvSpPr>
          <p:spPr>
            <a:xfrm>
              <a:off x="5664314" y="257209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209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8" name="object 474">
              <a:extLst>
                <a:ext uri="{FF2B5EF4-FFF2-40B4-BE49-F238E27FC236}">
                  <a16:creationId xmlns:a16="http://schemas.microsoft.com/office/drawing/2014/main" id="{67293ECB-808B-026A-B28A-96C6F5E82949}"/>
                </a:ext>
              </a:extLst>
            </p:cNvPr>
            <p:cNvSpPr/>
            <p:nvPr/>
          </p:nvSpPr>
          <p:spPr>
            <a:xfrm>
              <a:off x="5652688" y="25788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79" name="object 475">
              <a:extLst>
                <a:ext uri="{FF2B5EF4-FFF2-40B4-BE49-F238E27FC236}">
                  <a16:creationId xmlns:a16="http://schemas.microsoft.com/office/drawing/2014/main" id="{8F902FE7-319D-127C-C2A7-4434D1970E8E}"/>
                </a:ext>
              </a:extLst>
            </p:cNvPr>
            <p:cNvSpPr/>
            <p:nvPr/>
          </p:nvSpPr>
          <p:spPr>
            <a:xfrm>
              <a:off x="5652688" y="25788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0" name="object 476">
              <a:extLst>
                <a:ext uri="{FF2B5EF4-FFF2-40B4-BE49-F238E27FC236}">
                  <a16:creationId xmlns:a16="http://schemas.microsoft.com/office/drawing/2014/main" id="{CEFE769C-E18D-3BFD-CC0C-F40DB069E4F8}"/>
                </a:ext>
              </a:extLst>
            </p:cNvPr>
            <p:cNvSpPr/>
            <p:nvPr/>
          </p:nvSpPr>
          <p:spPr>
            <a:xfrm>
              <a:off x="5652688" y="25811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1" name="object 477">
              <a:extLst>
                <a:ext uri="{FF2B5EF4-FFF2-40B4-BE49-F238E27FC236}">
                  <a16:creationId xmlns:a16="http://schemas.microsoft.com/office/drawing/2014/main" id="{0530104B-0398-4DFA-CA26-24401D50EC01}"/>
                </a:ext>
              </a:extLst>
            </p:cNvPr>
            <p:cNvSpPr/>
            <p:nvPr/>
          </p:nvSpPr>
          <p:spPr>
            <a:xfrm>
              <a:off x="5652688" y="25811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2" name="object 478">
              <a:extLst>
                <a:ext uri="{FF2B5EF4-FFF2-40B4-BE49-F238E27FC236}">
                  <a16:creationId xmlns:a16="http://schemas.microsoft.com/office/drawing/2014/main" id="{284003CF-8C97-4339-0F4F-33D295BE5BB9}"/>
                </a:ext>
              </a:extLst>
            </p:cNvPr>
            <p:cNvSpPr/>
            <p:nvPr/>
          </p:nvSpPr>
          <p:spPr>
            <a:xfrm>
              <a:off x="5642456" y="25839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3" name="object 479">
              <a:extLst>
                <a:ext uri="{FF2B5EF4-FFF2-40B4-BE49-F238E27FC236}">
                  <a16:creationId xmlns:a16="http://schemas.microsoft.com/office/drawing/2014/main" id="{CCED3162-766E-0C18-81BF-5F4597B38279}"/>
                </a:ext>
              </a:extLst>
            </p:cNvPr>
            <p:cNvSpPr/>
            <p:nvPr/>
          </p:nvSpPr>
          <p:spPr>
            <a:xfrm>
              <a:off x="5642456" y="25839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4" name="object 480">
              <a:extLst>
                <a:ext uri="{FF2B5EF4-FFF2-40B4-BE49-F238E27FC236}">
                  <a16:creationId xmlns:a16="http://schemas.microsoft.com/office/drawing/2014/main" id="{31F7C79E-F3DA-B885-8F43-0066A523F0EE}"/>
                </a:ext>
              </a:extLst>
            </p:cNvPr>
            <p:cNvSpPr/>
            <p:nvPr/>
          </p:nvSpPr>
          <p:spPr>
            <a:xfrm>
              <a:off x="5634318" y="25839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5" name="object 481">
              <a:extLst>
                <a:ext uri="{FF2B5EF4-FFF2-40B4-BE49-F238E27FC236}">
                  <a16:creationId xmlns:a16="http://schemas.microsoft.com/office/drawing/2014/main" id="{103445BC-5D3F-BB02-F185-12E9C47A1034}"/>
                </a:ext>
              </a:extLst>
            </p:cNvPr>
            <p:cNvSpPr/>
            <p:nvPr/>
          </p:nvSpPr>
          <p:spPr>
            <a:xfrm>
              <a:off x="5634318" y="25839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6" name="object 482">
              <a:extLst>
                <a:ext uri="{FF2B5EF4-FFF2-40B4-BE49-F238E27FC236}">
                  <a16:creationId xmlns:a16="http://schemas.microsoft.com/office/drawing/2014/main" id="{4B582877-DF9D-73E8-2E80-3205A99B72ED}"/>
                </a:ext>
              </a:extLst>
            </p:cNvPr>
            <p:cNvSpPr/>
            <p:nvPr/>
          </p:nvSpPr>
          <p:spPr>
            <a:xfrm>
              <a:off x="5631992" y="25920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7" name="object 483">
              <a:extLst>
                <a:ext uri="{FF2B5EF4-FFF2-40B4-BE49-F238E27FC236}">
                  <a16:creationId xmlns:a16="http://schemas.microsoft.com/office/drawing/2014/main" id="{2D6C8FD4-2752-1EDE-1B2A-3E42ED6240CE}"/>
                </a:ext>
              </a:extLst>
            </p:cNvPr>
            <p:cNvSpPr/>
            <p:nvPr/>
          </p:nvSpPr>
          <p:spPr>
            <a:xfrm>
              <a:off x="5631992" y="25920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2789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8" name="object 484">
              <a:extLst>
                <a:ext uri="{FF2B5EF4-FFF2-40B4-BE49-F238E27FC236}">
                  <a16:creationId xmlns:a16="http://schemas.microsoft.com/office/drawing/2014/main" id="{37232737-5B63-2F43-9E31-3FB4E5CFAE68}"/>
                </a:ext>
              </a:extLst>
            </p:cNvPr>
            <p:cNvSpPr/>
            <p:nvPr/>
          </p:nvSpPr>
          <p:spPr>
            <a:xfrm>
              <a:off x="5622924" y="259278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92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89" name="object 485">
              <a:extLst>
                <a:ext uri="{FF2B5EF4-FFF2-40B4-BE49-F238E27FC236}">
                  <a16:creationId xmlns:a16="http://schemas.microsoft.com/office/drawing/2014/main" id="{8237CBC6-191B-57DA-B68C-E5772BD81ED8}"/>
                </a:ext>
              </a:extLst>
            </p:cNvPr>
            <p:cNvSpPr/>
            <p:nvPr/>
          </p:nvSpPr>
          <p:spPr>
            <a:xfrm>
              <a:off x="5622924" y="259278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092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2092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2092"/>
                  </a:lnTo>
                  <a:lnTo>
                    <a:pt x="4418" y="92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0" name="object 486">
              <a:extLst>
                <a:ext uri="{FF2B5EF4-FFF2-40B4-BE49-F238E27FC236}">
                  <a16:creationId xmlns:a16="http://schemas.microsoft.com/office/drawing/2014/main" id="{DA99628B-2F84-E7E4-B0AA-F0BEAEE19047}"/>
                </a:ext>
              </a:extLst>
            </p:cNvPr>
            <p:cNvSpPr/>
            <p:nvPr/>
          </p:nvSpPr>
          <p:spPr>
            <a:xfrm>
              <a:off x="5621063" y="260022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579"/>
                  </a:lnTo>
                  <a:lnTo>
                    <a:pt x="3022" y="5579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1" name="object 487">
              <a:extLst>
                <a:ext uri="{FF2B5EF4-FFF2-40B4-BE49-F238E27FC236}">
                  <a16:creationId xmlns:a16="http://schemas.microsoft.com/office/drawing/2014/main" id="{9472FA3D-08EE-B8BE-79BA-9593A84AEFDB}"/>
                </a:ext>
              </a:extLst>
            </p:cNvPr>
            <p:cNvSpPr/>
            <p:nvPr/>
          </p:nvSpPr>
          <p:spPr>
            <a:xfrm>
              <a:off x="5621063" y="260022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2" name="object 488">
              <a:extLst>
                <a:ext uri="{FF2B5EF4-FFF2-40B4-BE49-F238E27FC236}">
                  <a16:creationId xmlns:a16="http://schemas.microsoft.com/office/drawing/2014/main" id="{AA85A079-E444-D9CD-7971-F4D28DDE9835}"/>
                </a:ext>
              </a:extLst>
            </p:cNvPr>
            <p:cNvSpPr/>
            <p:nvPr/>
          </p:nvSpPr>
          <p:spPr>
            <a:xfrm>
              <a:off x="5612459" y="25983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3" name="object 489">
              <a:extLst>
                <a:ext uri="{FF2B5EF4-FFF2-40B4-BE49-F238E27FC236}">
                  <a16:creationId xmlns:a16="http://schemas.microsoft.com/office/drawing/2014/main" id="{133D8D81-ED05-8322-ADA2-8A9978816C2F}"/>
                </a:ext>
              </a:extLst>
            </p:cNvPr>
            <p:cNvSpPr/>
            <p:nvPr/>
          </p:nvSpPr>
          <p:spPr>
            <a:xfrm>
              <a:off x="5612459" y="25983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697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4" name="object 490">
              <a:extLst>
                <a:ext uri="{FF2B5EF4-FFF2-40B4-BE49-F238E27FC236}">
                  <a16:creationId xmlns:a16="http://schemas.microsoft.com/office/drawing/2014/main" id="{D2AE875B-723A-39AC-0569-8FD8E86A667C}"/>
                </a:ext>
              </a:extLst>
            </p:cNvPr>
            <p:cNvSpPr/>
            <p:nvPr/>
          </p:nvSpPr>
          <p:spPr>
            <a:xfrm>
              <a:off x="5608507" y="26076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5" name="object 491">
              <a:extLst>
                <a:ext uri="{FF2B5EF4-FFF2-40B4-BE49-F238E27FC236}">
                  <a16:creationId xmlns:a16="http://schemas.microsoft.com/office/drawing/2014/main" id="{E5B162E8-C968-244D-FDE8-75592DFE79E6}"/>
                </a:ext>
              </a:extLst>
            </p:cNvPr>
            <p:cNvSpPr/>
            <p:nvPr/>
          </p:nvSpPr>
          <p:spPr>
            <a:xfrm>
              <a:off x="5608507" y="26076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6" name="object 492">
              <a:extLst>
                <a:ext uri="{FF2B5EF4-FFF2-40B4-BE49-F238E27FC236}">
                  <a16:creationId xmlns:a16="http://schemas.microsoft.com/office/drawing/2014/main" id="{F426D7EE-86A1-0200-6790-7BBFE07F8A6D}"/>
                </a:ext>
              </a:extLst>
            </p:cNvPr>
            <p:cNvSpPr/>
            <p:nvPr/>
          </p:nvSpPr>
          <p:spPr>
            <a:xfrm>
              <a:off x="5598740" y="261161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7" name="object 493">
              <a:extLst>
                <a:ext uri="{FF2B5EF4-FFF2-40B4-BE49-F238E27FC236}">
                  <a16:creationId xmlns:a16="http://schemas.microsoft.com/office/drawing/2014/main" id="{DF111D13-F08B-4642-A6F6-0ACD0CDF75E0}"/>
                </a:ext>
              </a:extLst>
            </p:cNvPr>
            <p:cNvSpPr/>
            <p:nvPr/>
          </p:nvSpPr>
          <p:spPr>
            <a:xfrm>
              <a:off x="5598740" y="261161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627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8" name="object 494">
              <a:extLst>
                <a:ext uri="{FF2B5EF4-FFF2-40B4-BE49-F238E27FC236}">
                  <a16:creationId xmlns:a16="http://schemas.microsoft.com/office/drawing/2014/main" id="{43F87A82-F15B-193F-A50E-0A3221448254}"/>
                </a:ext>
              </a:extLst>
            </p:cNvPr>
            <p:cNvSpPr/>
            <p:nvPr/>
          </p:nvSpPr>
          <p:spPr>
            <a:xfrm>
              <a:off x="5590136" y="2609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99" name="object 495">
              <a:extLst>
                <a:ext uri="{FF2B5EF4-FFF2-40B4-BE49-F238E27FC236}">
                  <a16:creationId xmlns:a16="http://schemas.microsoft.com/office/drawing/2014/main" id="{BDDB34EC-BCFA-D88D-4A8E-F6DB94B18770}"/>
                </a:ext>
              </a:extLst>
            </p:cNvPr>
            <p:cNvSpPr/>
            <p:nvPr/>
          </p:nvSpPr>
          <p:spPr>
            <a:xfrm>
              <a:off x="5590136" y="2609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0" name="object 496">
              <a:extLst>
                <a:ext uri="{FF2B5EF4-FFF2-40B4-BE49-F238E27FC236}">
                  <a16:creationId xmlns:a16="http://schemas.microsoft.com/office/drawing/2014/main" id="{BC7485D6-8854-63CA-7A84-00453379ACFF}"/>
                </a:ext>
              </a:extLst>
            </p:cNvPr>
            <p:cNvSpPr/>
            <p:nvPr/>
          </p:nvSpPr>
          <p:spPr>
            <a:xfrm>
              <a:off x="5588974" y="26127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1" name="object 497">
              <a:extLst>
                <a:ext uri="{FF2B5EF4-FFF2-40B4-BE49-F238E27FC236}">
                  <a16:creationId xmlns:a16="http://schemas.microsoft.com/office/drawing/2014/main" id="{0C7D7E01-0548-382E-3CC1-B0C5B93414BE}"/>
                </a:ext>
              </a:extLst>
            </p:cNvPr>
            <p:cNvSpPr/>
            <p:nvPr/>
          </p:nvSpPr>
          <p:spPr>
            <a:xfrm>
              <a:off x="5588974" y="26127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2" name="object 498">
              <a:extLst>
                <a:ext uri="{FF2B5EF4-FFF2-40B4-BE49-F238E27FC236}">
                  <a16:creationId xmlns:a16="http://schemas.microsoft.com/office/drawing/2014/main" id="{D85F94B9-ACB9-7435-8F7E-5AC3E4A39C6F}"/>
                </a:ext>
              </a:extLst>
            </p:cNvPr>
            <p:cNvSpPr/>
            <p:nvPr/>
          </p:nvSpPr>
          <p:spPr>
            <a:xfrm>
              <a:off x="5579672" y="26151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3" name="object 499">
              <a:extLst>
                <a:ext uri="{FF2B5EF4-FFF2-40B4-BE49-F238E27FC236}">
                  <a16:creationId xmlns:a16="http://schemas.microsoft.com/office/drawing/2014/main" id="{0ACB031E-7FD8-C48F-53D7-92339D1EC106}"/>
                </a:ext>
              </a:extLst>
            </p:cNvPr>
            <p:cNvSpPr/>
            <p:nvPr/>
          </p:nvSpPr>
          <p:spPr>
            <a:xfrm>
              <a:off x="5579672" y="26151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4" name="object 500">
              <a:extLst>
                <a:ext uri="{FF2B5EF4-FFF2-40B4-BE49-F238E27FC236}">
                  <a16:creationId xmlns:a16="http://schemas.microsoft.com/office/drawing/2014/main" id="{0D93AD59-0CB5-2040-A239-68C678EFD2B2}"/>
                </a:ext>
              </a:extLst>
            </p:cNvPr>
            <p:cNvSpPr/>
            <p:nvPr/>
          </p:nvSpPr>
          <p:spPr>
            <a:xfrm>
              <a:off x="5579207" y="26197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25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5" name="object 501">
              <a:extLst>
                <a:ext uri="{FF2B5EF4-FFF2-40B4-BE49-F238E27FC236}">
                  <a16:creationId xmlns:a16="http://schemas.microsoft.com/office/drawing/2014/main" id="{A5201E8B-DD04-B5D6-AF89-DC4FDDE3FF0E}"/>
                </a:ext>
              </a:extLst>
            </p:cNvPr>
            <p:cNvSpPr/>
            <p:nvPr/>
          </p:nvSpPr>
          <p:spPr>
            <a:xfrm>
              <a:off x="5579207" y="26197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3953" y="5114"/>
                  </a:lnTo>
                  <a:lnTo>
                    <a:pt x="5115" y="3254"/>
                  </a:lnTo>
                  <a:lnTo>
                    <a:pt x="5115" y="209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6" name="object 502">
              <a:extLst>
                <a:ext uri="{FF2B5EF4-FFF2-40B4-BE49-F238E27FC236}">
                  <a16:creationId xmlns:a16="http://schemas.microsoft.com/office/drawing/2014/main" id="{461BD2D0-0609-E267-9582-6238316A854C}"/>
                </a:ext>
              </a:extLst>
            </p:cNvPr>
            <p:cNvSpPr/>
            <p:nvPr/>
          </p:nvSpPr>
          <p:spPr>
            <a:xfrm>
              <a:off x="5567580" y="26253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7" name="object 503">
              <a:extLst>
                <a:ext uri="{FF2B5EF4-FFF2-40B4-BE49-F238E27FC236}">
                  <a16:creationId xmlns:a16="http://schemas.microsoft.com/office/drawing/2014/main" id="{6DC9873E-710B-2E54-81B9-82D45B4A40A7}"/>
                </a:ext>
              </a:extLst>
            </p:cNvPr>
            <p:cNvSpPr/>
            <p:nvPr/>
          </p:nvSpPr>
          <p:spPr>
            <a:xfrm>
              <a:off x="5567580" y="26253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8" name="object 504">
              <a:extLst>
                <a:ext uri="{FF2B5EF4-FFF2-40B4-BE49-F238E27FC236}">
                  <a16:creationId xmlns:a16="http://schemas.microsoft.com/office/drawing/2014/main" id="{57382E73-4685-D52C-542A-9D04ABDA21E4}"/>
                </a:ext>
              </a:extLst>
            </p:cNvPr>
            <p:cNvSpPr/>
            <p:nvPr/>
          </p:nvSpPr>
          <p:spPr>
            <a:xfrm>
              <a:off x="5567580" y="262765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09" name="object 505">
              <a:extLst>
                <a:ext uri="{FF2B5EF4-FFF2-40B4-BE49-F238E27FC236}">
                  <a16:creationId xmlns:a16="http://schemas.microsoft.com/office/drawing/2014/main" id="{15C5AD77-4A81-36B2-C74D-44B77915531F}"/>
                </a:ext>
              </a:extLst>
            </p:cNvPr>
            <p:cNvSpPr/>
            <p:nvPr/>
          </p:nvSpPr>
          <p:spPr>
            <a:xfrm>
              <a:off x="5567580" y="262765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0" name="object 506">
              <a:extLst>
                <a:ext uri="{FF2B5EF4-FFF2-40B4-BE49-F238E27FC236}">
                  <a16:creationId xmlns:a16="http://schemas.microsoft.com/office/drawing/2014/main" id="{AB298FD9-6D41-7115-22CE-28CC5D78A93B}"/>
                </a:ext>
              </a:extLst>
            </p:cNvPr>
            <p:cNvSpPr/>
            <p:nvPr/>
          </p:nvSpPr>
          <p:spPr>
            <a:xfrm>
              <a:off x="5557349" y="262719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1" name="object 507">
              <a:extLst>
                <a:ext uri="{FF2B5EF4-FFF2-40B4-BE49-F238E27FC236}">
                  <a16:creationId xmlns:a16="http://schemas.microsoft.com/office/drawing/2014/main" id="{9182A89A-F3F8-6345-8D80-61862FD26623}"/>
                </a:ext>
              </a:extLst>
            </p:cNvPr>
            <p:cNvSpPr/>
            <p:nvPr/>
          </p:nvSpPr>
          <p:spPr>
            <a:xfrm>
              <a:off x="5557349" y="262719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2" name="object 508">
              <a:extLst>
                <a:ext uri="{FF2B5EF4-FFF2-40B4-BE49-F238E27FC236}">
                  <a16:creationId xmlns:a16="http://schemas.microsoft.com/office/drawing/2014/main" id="{05A81C6B-30D5-6A78-B96A-66D3D768A052}"/>
                </a:ext>
              </a:extLst>
            </p:cNvPr>
            <p:cNvSpPr/>
            <p:nvPr/>
          </p:nvSpPr>
          <p:spPr>
            <a:xfrm>
              <a:off x="5556186" y="263393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418" y="5346"/>
                  </a:lnTo>
                  <a:lnTo>
                    <a:pt x="5580" y="3487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3" name="object 509">
              <a:extLst>
                <a:ext uri="{FF2B5EF4-FFF2-40B4-BE49-F238E27FC236}">
                  <a16:creationId xmlns:a16="http://schemas.microsoft.com/office/drawing/2014/main" id="{EF48198C-91C6-7135-1BFB-B1C61DA35F55}"/>
                </a:ext>
              </a:extLst>
            </p:cNvPr>
            <p:cNvSpPr/>
            <p:nvPr/>
          </p:nvSpPr>
          <p:spPr>
            <a:xfrm>
              <a:off x="5556186" y="263393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092" y="5346"/>
                  </a:lnTo>
                  <a:lnTo>
                    <a:pt x="4418" y="5346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4" name="object 510">
              <a:extLst>
                <a:ext uri="{FF2B5EF4-FFF2-40B4-BE49-F238E27FC236}">
                  <a16:creationId xmlns:a16="http://schemas.microsoft.com/office/drawing/2014/main" id="{BDEBE974-B102-50F9-E082-A8F0A547F237}"/>
                </a:ext>
              </a:extLst>
            </p:cNvPr>
            <p:cNvSpPr/>
            <p:nvPr/>
          </p:nvSpPr>
          <p:spPr>
            <a:xfrm>
              <a:off x="5546420" y="26374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418" y="3951"/>
                  </a:lnTo>
                  <a:lnTo>
                    <a:pt x="4418" y="185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5" name="object 511">
              <a:extLst>
                <a:ext uri="{FF2B5EF4-FFF2-40B4-BE49-F238E27FC236}">
                  <a16:creationId xmlns:a16="http://schemas.microsoft.com/office/drawing/2014/main" id="{69E1040A-008E-5363-C10B-02CD18905010}"/>
                </a:ext>
              </a:extLst>
            </p:cNvPr>
            <p:cNvSpPr/>
            <p:nvPr/>
          </p:nvSpPr>
          <p:spPr>
            <a:xfrm>
              <a:off x="5546420" y="26374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3022"/>
                  </a:moveTo>
                  <a:lnTo>
                    <a:pt x="0" y="3951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418" y="3951"/>
                  </a:lnTo>
                  <a:lnTo>
                    <a:pt x="4418" y="3022"/>
                  </a:lnTo>
                  <a:lnTo>
                    <a:pt x="4418" y="185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6" name="object 512">
              <a:extLst>
                <a:ext uri="{FF2B5EF4-FFF2-40B4-BE49-F238E27FC236}">
                  <a16:creationId xmlns:a16="http://schemas.microsoft.com/office/drawing/2014/main" id="{C54372DC-A833-7C28-5C38-F5A4C73C5AF3}"/>
                </a:ext>
              </a:extLst>
            </p:cNvPr>
            <p:cNvSpPr/>
            <p:nvPr/>
          </p:nvSpPr>
          <p:spPr>
            <a:xfrm>
              <a:off x="5533631" y="264323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7" name="object 513">
              <a:extLst>
                <a:ext uri="{FF2B5EF4-FFF2-40B4-BE49-F238E27FC236}">
                  <a16:creationId xmlns:a16="http://schemas.microsoft.com/office/drawing/2014/main" id="{F1A83109-8CF5-CE70-A398-C96FED9952A1}"/>
                </a:ext>
              </a:extLst>
            </p:cNvPr>
            <p:cNvSpPr/>
            <p:nvPr/>
          </p:nvSpPr>
          <p:spPr>
            <a:xfrm>
              <a:off x="5533631" y="264323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8" name="object 514">
              <a:extLst>
                <a:ext uri="{FF2B5EF4-FFF2-40B4-BE49-F238E27FC236}">
                  <a16:creationId xmlns:a16="http://schemas.microsoft.com/office/drawing/2014/main" id="{36A3142B-C5FA-336D-3242-2347858AF80D}"/>
                </a:ext>
              </a:extLst>
            </p:cNvPr>
            <p:cNvSpPr/>
            <p:nvPr/>
          </p:nvSpPr>
          <p:spPr>
            <a:xfrm>
              <a:off x="5535491" y="2640909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3255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930" y="4649"/>
                  </a:lnTo>
                  <a:lnTo>
                    <a:pt x="3255" y="4649"/>
                  </a:lnTo>
                  <a:lnTo>
                    <a:pt x="4418" y="3487"/>
                  </a:lnTo>
                  <a:lnTo>
                    <a:pt x="4418" y="464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19" name="object 515">
              <a:extLst>
                <a:ext uri="{FF2B5EF4-FFF2-40B4-BE49-F238E27FC236}">
                  <a16:creationId xmlns:a16="http://schemas.microsoft.com/office/drawing/2014/main" id="{96D57A6F-59DE-59B8-7935-91079EC22728}"/>
                </a:ext>
              </a:extLst>
            </p:cNvPr>
            <p:cNvSpPr/>
            <p:nvPr/>
          </p:nvSpPr>
          <p:spPr>
            <a:xfrm>
              <a:off x="5535491" y="2640909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2324"/>
                  </a:moveTo>
                  <a:lnTo>
                    <a:pt x="0" y="3487"/>
                  </a:lnTo>
                  <a:lnTo>
                    <a:pt x="930" y="4649"/>
                  </a:lnTo>
                  <a:lnTo>
                    <a:pt x="2092" y="4649"/>
                  </a:lnTo>
                  <a:lnTo>
                    <a:pt x="3255" y="4649"/>
                  </a:lnTo>
                  <a:lnTo>
                    <a:pt x="4418" y="3487"/>
                  </a:lnTo>
                  <a:lnTo>
                    <a:pt x="4418" y="2324"/>
                  </a:lnTo>
                  <a:lnTo>
                    <a:pt x="4418" y="464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0" name="object 516">
              <a:extLst>
                <a:ext uri="{FF2B5EF4-FFF2-40B4-BE49-F238E27FC236}">
                  <a16:creationId xmlns:a16="http://schemas.microsoft.com/office/drawing/2014/main" id="{F5851E96-70A6-CA43-EBA7-A8CA478DBAFA}"/>
                </a:ext>
              </a:extLst>
            </p:cNvPr>
            <p:cNvSpPr/>
            <p:nvPr/>
          </p:nvSpPr>
          <p:spPr>
            <a:xfrm>
              <a:off x="5533165" y="26455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1" name="object 517">
              <a:extLst>
                <a:ext uri="{FF2B5EF4-FFF2-40B4-BE49-F238E27FC236}">
                  <a16:creationId xmlns:a16="http://schemas.microsoft.com/office/drawing/2014/main" id="{0B37C9C7-D261-5722-2741-750BC33EE4F1}"/>
                </a:ext>
              </a:extLst>
            </p:cNvPr>
            <p:cNvSpPr/>
            <p:nvPr/>
          </p:nvSpPr>
          <p:spPr>
            <a:xfrm>
              <a:off x="5533165" y="26455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953" y="5579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2" name="object 518">
              <a:extLst>
                <a:ext uri="{FF2B5EF4-FFF2-40B4-BE49-F238E27FC236}">
                  <a16:creationId xmlns:a16="http://schemas.microsoft.com/office/drawing/2014/main" id="{5A1E0E6C-79B5-6490-2754-692B2FCE2835}"/>
                </a:ext>
              </a:extLst>
            </p:cNvPr>
            <p:cNvSpPr/>
            <p:nvPr/>
          </p:nvSpPr>
          <p:spPr>
            <a:xfrm>
              <a:off x="5523864" y="26495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3" name="object 519">
              <a:extLst>
                <a:ext uri="{FF2B5EF4-FFF2-40B4-BE49-F238E27FC236}">
                  <a16:creationId xmlns:a16="http://schemas.microsoft.com/office/drawing/2014/main" id="{593B82F1-94F2-AFCC-1D4C-C61F1DA7BB9D}"/>
                </a:ext>
              </a:extLst>
            </p:cNvPr>
            <p:cNvSpPr/>
            <p:nvPr/>
          </p:nvSpPr>
          <p:spPr>
            <a:xfrm>
              <a:off x="5523864" y="26495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4" name="object 520">
              <a:extLst>
                <a:ext uri="{FF2B5EF4-FFF2-40B4-BE49-F238E27FC236}">
                  <a16:creationId xmlns:a16="http://schemas.microsoft.com/office/drawing/2014/main" id="{FCB661FC-7D87-0E26-13A2-EB853F4E1B9B}"/>
                </a:ext>
              </a:extLst>
            </p:cNvPr>
            <p:cNvSpPr/>
            <p:nvPr/>
          </p:nvSpPr>
          <p:spPr>
            <a:xfrm>
              <a:off x="5513633" y="265346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2790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5" name="object 521">
              <a:extLst>
                <a:ext uri="{FF2B5EF4-FFF2-40B4-BE49-F238E27FC236}">
                  <a16:creationId xmlns:a16="http://schemas.microsoft.com/office/drawing/2014/main" id="{407C4DA8-51FA-1C40-0C29-D1BC9D77F88D}"/>
                </a:ext>
              </a:extLst>
            </p:cNvPr>
            <p:cNvSpPr/>
            <p:nvPr/>
          </p:nvSpPr>
          <p:spPr>
            <a:xfrm>
              <a:off x="5513633" y="265346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6" name="object 522">
              <a:extLst>
                <a:ext uri="{FF2B5EF4-FFF2-40B4-BE49-F238E27FC236}">
                  <a16:creationId xmlns:a16="http://schemas.microsoft.com/office/drawing/2014/main" id="{F6C9E1CF-D6B0-A121-BFAD-53A0E0EA2F41}"/>
                </a:ext>
              </a:extLst>
            </p:cNvPr>
            <p:cNvSpPr/>
            <p:nvPr/>
          </p:nvSpPr>
          <p:spPr>
            <a:xfrm>
              <a:off x="5509447" y="26581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7" name="object 523">
              <a:extLst>
                <a:ext uri="{FF2B5EF4-FFF2-40B4-BE49-F238E27FC236}">
                  <a16:creationId xmlns:a16="http://schemas.microsoft.com/office/drawing/2014/main" id="{C815738F-FD5D-BB68-B8B3-3433D0AAE47A}"/>
                </a:ext>
              </a:extLst>
            </p:cNvPr>
            <p:cNvSpPr/>
            <p:nvPr/>
          </p:nvSpPr>
          <p:spPr>
            <a:xfrm>
              <a:off x="5509447" y="26581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8" name="object 524">
              <a:extLst>
                <a:ext uri="{FF2B5EF4-FFF2-40B4-BE49-F238E27FC236}">
                  <a16:creationId xmlns:a16="http://schemas.microsoft.com/office/drawing/2014/main" id="{65B58BAF-0A88-0725-864D-AD63FD5C661E}"/>
                </a:ext>
              </a:extLst>
            </p:cNvPr>
            <p:cNvSpPr/>
            <p:nvPr/>
          </p:nvSpPr>
          <p:spPr>
            <a:xfrm>
              <a:off x="5500843" y="26588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29" name="object 525">
              <a:extLst>
                <a:ext uri="{FF2B5EF4-FFF2-40B4-BE49-F238E27FC236}">
                  <a16:creationId xmlns:a16="http://schemas.microsoft.com/office/drawing/2014/main" id="{16A12F36-7714-0075-DCD5-CDDB0F858B75}"/>
                </a:ext>
              </a:extLst>
            </p:cNvPr>
            <p:cNvSpPr/>
            <p:nvPr/>
          </p:nvSpPr>
          <p:spPr>
            <a:xfrm>
              <a:off x="5500843" y="26588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0" name="object 526">
              <a:extLst>
                <a:ext uri="{FF2B5EF4-FFF2-40B4-BE49-F238E27FC236}">
                  <a16:creationId xmlns:a16="http://schemas.microsoft.com/office/drawing/2014/main" id="{9B95E131-6E9B-7E7C-A9FC-3DE02476FF50}"/>
                </a:ext>
              </a:extLst>
            </p:cNvPr>
            <p:cNvSpPr/>
            <p:nvPr/>
          </p:nvSpPr>
          <p:spPr>
            <a:xfrm>
              <a:off x="5500378" y="266206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2790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1" name="object 527">
              <a:extLst>
                <a:ext uri="{FF2B5EF4-FFF2-40B4-BE49-F238E27FC236}">
                  <a16:creationId xmlns:a16="http://schemas.microsoft.com/office/drawing/2014/main" id="{6BCCB266-41A0-0FC6-A3C9-1AA04E7549E6}"/>
                </a:ext>
              </a:extLst>
            </p:cNvPr>
            <p:cNvSpPr/>
            <p:nvPr/>
          </p:nvSpPr>
          <p:spPr>
            <a:xfrm>
              <a:off x="5500378" y="266206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2" name="object 528">
              <a:extLst>
                <a:ext uri="{FF2B5EF4-FFF2-40B4-BE49-F238E27FC236}">
                  <a16:creationId xmlns:a16="http://schemas.microsoft.com/office/drawing/2014/main" id="{260DBF42-BDD2-8FB0-5341-F458364F8520}"/>
                </a:ext>
              </a:extLst>
            </p:cNvPr>
            <p:cNvSpPr/>
            <p:nvPr/>
          </p:nvSpPr>
          <p:spPr>
            <a:xfrm>
              <a:off x="5487589" y="26685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3" name="object 529">
              <a:extLst>
                <a:ext uri="{FF2B5EF4-FFF2-40B4-BE49-F238E27FC236}">
                  <a16:creationId xmlns:a16="http://schemas.microsoft.com/office/drawing/2014/main" id="{8E358866-9BA9-D22D-1B86-DD4698FEF37B}"/>
                </a:ext>
              </a:extLst>
            </p:cNvPr>
            <p:cNvSpPr/>
            <p:nvPr/>
          </p:nvSpPr>
          <p:spPr>
            <a:xfrm>
              <a:off x="5487589" y="26685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4" name="object 530">
              <a:extLst>
                <a:ext uri="{FF2B5EF4-FFF2-40B4-BE49-F238E27FC236}">
                  <a16:creationId xmlns:a16="http://schemas.microsoft.com/office/drawing/2014/main" id="{7F7D0D10-5FFF-0B0E-712C-0D91EF322D05}"/>
                </a:ext>
              </a:extLst>
            </p:cNvPr>
            <p:cNvSpPr/>
            <p:nvPr/>
          </p:nvSpPr>
          <p:spPr>
            <a:xfrm>
              <a:off x="5487124" y="267182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5" name="object 531">
              <a:extLst>
                <a:ext uri="{FF2B5EF4-FFF2-40B4-BE49-F238E27FC236}">
                  <a16:creationId xmlns:a16="http://schemas.microsoft.com/office/drawing/2014/main" id="{0B266F6B-DE74-9279-3DAB-F9905552259B}"/>
                </a:ext>
              </a:extLst>
            </p:cNvPr>
            <p:cNvSpPr/>
            <p:nvPr/>
          </p:nvSpPr>
          <p:spPr>
            <a:xfrm>
              <a:off x="5487124" y="267182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3488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6" name="object 532">
              <a:extLst>
                <a:ext uri="{FF2B5EF4-FFF2-40B4-BE49-F238E27FC236}">
                  <a16:creationId xmlns:a16="http://schemas.microsoft.com/office/drawing/2014/main" id="{B81124F0-F1A2-5147-742E-5C317C54F580}"/>
                </a:ext>
              </a:extLst>
            </p:cNvPr>
            <p:cNvSpPr/>
            <p:nvPr/>
          </p:nvSpPr>
          <p:spPr>
            <a:xfrm>
              <a:off x="5476660" y="26748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7" name="object 533">
              <a:extLst>
                <a:ext uri="{FF2B5EF4-FFF2-40B4-BE49-F238E27FC236}">
                  <a16:creationId xmlns:a16="http://schemas.microsoft.com/office/drawing/2014/main" id="{20D96CF5-B93C-CA66-8412-8ECE0F8634DB}"/>
                </a:ext>
              </a:extLst>
            </p:cNvPr>
            <p:cNvSpPr/>
            <p:nvPr/>
          </p:nvSpPr>
          <p:spPr>
            <a:xfrm>
              <a:off x="5476660" y="26748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8" name="object 534">
              <a:extLst>
                <a:ext uri="{FF2B5EF4-FFF2-40B4-BE49-F238E27FC236}">
                  <a16:creationId xmlns:a16="http://schemas.microsoft.com/office/drawing/2014/main" id="{00502954-F856-394A-6EDE-67E6A0CB8E0D}"/>
                </a:ext>
              </a:extLst>
            </p:cNvPr>
            <p:cNvSpPr/>
            <p:nvPr/>
          </p:nvSpPr>
          <p:spPr>
            <a:xfrm>
              <a:off x="5474335" y="26776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39" name="object 535">
              <a:extLst>
                <a:ext uri="{FF2B5EF4-FFF2-40B4-BE49-F238E27FC236}">
                  <a16:creationId xmlns:a16="http://schemas.microsoft.com/office/drawing/2014/main" id="{24D9474E-2672-ACC8-1F54-FA49B8FB2096}"/>
                </a:ext>
              </a:extLst>
            </p:cNvPr>
            <p:cNvSpPr/>
            <p:nvPr/>
          </p:nvSpPr>
          <p:spPr>
            <a:xfrm>
              <a:off x="5474335" y="26776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0" name="object 536">
              <a:extLst>
                <a:ext uri="{FF2B5EF4-FFF2-40B4-BE49-F238E27FC236}">
                  <a16:creationId xmlns:a16="http://schemas.microsoft.com/office/drawing/2014/main" id="{C4B55E66-BEF4-690A-FE3D-FB2353DBD033}"/>
                </a:ext>
              </a:extLst>
            </p:cNvPr>
            <p:cNvSpPr/>
            <p:nvPr/>
          </p:nvSpPr>
          <p:spPr>
            <a:xfrm>
              <a:off x="5472707" y="268345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1" name="object 537">
              <a:extLst>
                <a:ext uri="{FF2B5EF4-FFF2-40B4-BE49-F238E27FC236}">
                  <a16:creationId xmlns:a16="http://schemas.microsoft.com/office/drawing/2014/main" id="{9B430114-95CD-8950-96E6-B99B16ACA0E5}"/>
                </a:ext>
              </a:extLst>
            </p:cNvPr>
            <p:cNvSpPr/>
            <p:nvPr/>
          </p:nvSpPr>
          <p:spPr>
            <a:xfrm>
              <a:off x="5472707" y="268345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2" name="object 538">
              <a:extLst>
                <a:ext uri="{FF2B5EF4-FFF2-40B4-BE49-F238E27FC236}">
                  <a16:creationId xmlns:a16="http://schemas.microsoft.com/office/drawing/2014/main" id="{CAF668C3-EA96-AD5D-5B2A-7C6FCC46AC46}"/>
                </a:ext>
              </a:extLst>
            </p:cNvPr>
            <p:cNvSpPr/>
            <p:nvPr/>
          </p:nvSpPr>
          <p:spPr>
            <a:xfrm>
              <a:off x="5464568" y="26822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3" name="object 539">
              <a:extLst>
                <a:ext uri="{FF2B5EF4-FFF2-40B4-BE49-F238E27FC236}">
                  <a16:creationId xmlns:a16="http://schemas.microsoft.com/office/drawing/2014/main" id="{92FCDA6C-D4DB-AAFB-3965-9ABE76DE660E}"/>
                </a:ext>
              </a:extLst>
            </p:cNvPr>
            <p:cNvSpPr/>
            <p:nvPr/>
          </p:nvSpPr>
          <p:spPr>
            <a:xfrm>
              <a:off x="5464568" y="26822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4" name="object 540">
              <a:extLst>
                <a:ext uri="{FF2B5EF4-FFF2-40B4-BE49-F238E27FC236}">
                  <a16:creationId xmlns:a16="http://schemas.microsoft.com/office/drawing/2014/main" id="{F6A210FE-2127-F6C8-53AD-EE3BEFF6F057}"/>
                </a:ext>
              </a:extLst>
            </p:cNvPr>
            <p:cNvSpPr/>
            <p:nvPr/>
          </p:nvSpPr>
          <p:spPr>
            <a:xfrm>
              <a:off x="5462940" y="268693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5" name="object 541">
              <a:extLst>
                <a:ext uri="{FF2B5EF4-FFF2-40B4-BE49-F238E27FC236}">
                  <a16:creationId xmlns:a16="http://schemas.microsoft.com/office/drawing/2014/main" id="{28DB344D-64E3-DBA6-504D-31ADA1BB868D}"/>
                </a:ext>
              </a:extLst>
            </p:cNvPr>
            <p:cNvSpPr/>
            <p:nvPr/>
          </p:nvSpPr>
          <p:spPr>
            <a:xfrm>
              <a:off x="5462940" y="268693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6" name="object 542">
              <a:extLst>
                <a:ext uri="{FF2B5EF4-FFF2-40B4-BE49-F238E27FC236}">
                  <a16:creationId xmlns:a16="http://schemas.microsoft.com/office/drawing/2014/main" id="{E38CB946-7BCD-36DD-E443-6DEBADCAAD8F}"/>
                </a:ext>
              </a:extLst>
            </p:cNvPr>
            <p:cNvSpPr/>
            <p:nvPr/>
          </p:nvSpPr>
          <p:spPr>
            <a:xfrm>
              <a:off x="5450151" y="26925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7" name="object 543">
              <a:extLst>
                <a:ext uri="{FF2B5EF4-FFF2-40B4-BE49-F238E27FC236}">
                  <a16:creationId xmlns:a16="http://schemas.microsoft.com/office/drawing/2014/main" id="{559D82CA-B5A7-F57C-87F9-289C42E6775B}"/>
                </a:ext>
              </a:extLst>
            </p:cNvPr>
            <p:cNvSpPr/>
            <p:nvPr/>
          </p:nvSpPr>
          <p:spPr>
            <a:xfrm>
              <a:off x="5450151" y="26925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8" name="object 544">
              <a:extLst>
                <a:ext uri="{FF2B5EF4-FFF2-40B4-BE49-F238E27FC236}">
                  <a16:creationId xmlns:a16="http://schemas.microsoft.com/office/drawing/2014/main" id="{663F9936-BC83-CE06-A8C6-C4103498703F}"/>
                </a:ext>
              </a:extLst>
            </p:cNvPr>
            <p:cNvSpPr/>
            <p:nvPr/>
          </p:nvSpPr>
          <p:spPr>
            <a:xfrm>
              <a:off x="5452011" y="26908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49" name="object 545">
              <a:extLst>
                <a:ext uri="{FF2B5EF4-FFF2-40B4-BE49-F238E27FC236}">
                  <a16:creationId xmlns:a16="http://schemas.microsoft.com/office/drawing/2014/main" id="{D4CDFCE2-1721-81E5-0D99-D07A09D89041}"/>
                </a:ext>
              </a:extLst>
            </p:cNvPr>
            <p:cNvSpPr/>
            <p:nvPr/>
          </p:nvSpPr>
          <p:spPr>
            <a:xfrm>
              <a:off x="5452011" y="26908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0" name="object 546">
              <a:extLst>
                <a:ext uri="{FF2B5EF4-FFF2-40B4-BE49-F238E27FC236}">
                  <a16:creationId xmlns:a16="http://schemas.microsoft.com/office/drawing/2014/main" id="{58E86217-134E-F7BC-A7AF-6A24364452B8}"/>
                </a:ext>
              </a:extLst>
            </p:cNvPr>
            <p:cNvSpPr/>
            <p:nvPr/>
          </p:nvSpPr>
          <p:spPr>
            <a:xfrm>
              <a:off x="5441082" y="269321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1" name="object 547">
              <a:extLst>
                <a:ext uri="{FF2B5EF4-FFF2-40B4-BE49-F238E27FC236}">
                  <a16:creationId xmlns:a16="http://schemas.microsoft.com/office/drawing/2014/main" id="{BE452D6D-2D8B-8B3D-4442-B7BC157D8EFC}"/>
                </a:ext>
              </a:extLst>
            </p:cNvPr>
            <p:cNvSpPr/>
            <p:nvPr/>
          </p:nvSpPr>
          <p:spPr>
            <a:xfrm>
              <a:off x="5441082" y="269321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2" name="object 548">
              <a:extLst>
                <a:ext uri="{FF2B5EF4-FFF2-40B4-BE49-F238E27FC236}">
                  <a16:creationId xmlns:a16="http://schemas.microsoft.com/office/drawing/2014/main" id="{3FEE6A92-2D0F-A98E-F5DB-E52CB4D3DFD5}"/>
                </a:ext>
              </a:extLst>
            </p:cNvPr>
            <p:cNvSpPr/>
            <p:nvPr/>
          </p:nvSpPr>
          <p:spPr>
            <a:xfrm>
              <a:off x="5434804" y="27057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3" name="object 549">
              <a:extLst>
                <a:ext uri="{FF2B5EF4-FFF2-40B4-BE49-F238E27FC236}">
                  <a16:creationId xmlns:a16="http://schemas.microsoft.com/office/drawing/2014/main" id="{FFD0AA2E-254B-19AA-2515-3A7CAA5DD569}"/>
                </a:ext>
              </a:extLst>
            </p:cNvPr>
            <p:cNvSpPr/>
            <p:nvPr/>
          </p:nvSpPr>
          <p:spPr>
            <a:xfrm>
              <a:off x="5434804" y="27057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930" y="5114"/>
                  </a:lnTo>
                  <a:lnTo>
                    <a:pt x="209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4" name="object 550">
              <a:extLst>
                <a:ext uri="{FF2B5EF4-FFF2-40B4-BE49-F238E27FC236}">
                  <a16:creationId xmlns:a16="http://schemas.microsoft.com/office/drawing/2014/main" id="{8CAFB685-8203-81E8-7831-BA9B9F299986}"/>
                </a:ext>
              </a:extLst>
            </p:cNvPr>
            <p:cNvSpPr/>
            <p:nvPr/>
          </p:nvSpPr>
          <p:spPr>
            <a:xfrm>
              <a:off x="5427828" y="27034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5" name="object 551">
              <a:extLst>
                <a:ext uri="{FF2B5EF4-FFF2-40B4-BE49-F238E27FC236}">
                  <a16:creationId xmlns:a16="http://schemas.microsoft.com/office/drawing/2014/main" id="{21E3AB51-11E6-A0C1-13C8-239F7FE9F94F}"/>
                </a:ext>
              </a:extLst>
            </p:cNvPr>
            <p:cNvSpPr/>
            <p:nvPr/>
          </p:nvSpPr>
          <p:spPr>
            <a:xfrm>
              <a:off x="5427828" y="27034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022"/>
                  </a:lnTo>
                  <a:lnTo>
                    <a:pt x="465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6" name="object 552">
              <a:extLst>
                <a:ext uri="{FF2B5EF4-FFF2-40B4-BE49-F238E27FC236}">
                  <a16:creationId xmlns:a16="http://schemas.microsoft.com/office/drawing/2014/main" id="{2E83EEF2-3077-7D6C-36EF-78FE6FA41B40}"/>
                </a:ext>
              </a:extLst>
            </p:cNvPr>
            <p:cNvSpPr/>
            <p:nvPr/>
          </p:nvSpPr>
          <p:spPr>
            <a:xfrm>
              <a:off x="5425502" y="270809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7" name="object 553">
              <a:extLst>
                <a:ext uri="{FF2B5EF4-FFF2-40B4-BE49-F238E27FC236}">
                  <a16:creationId xmlns:a16="http://schemas.microsoft.com/office/drawing/2014/main" id="{C0AB2607-6AD4-E418-CC83-DE89CED7DA8B}"/>
                </a:ext>
              </a:extLst>
            </p:cNvPr>
            <p:cNvSpPr/>
            <p:nvPr/>
          </p:nvSpPr>
          <p:spPr>
            <a:xfrm>
              <a:off x="5425502" y="270809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8" name="object 554">
              <a:extLst>
                <a:ext uri="{FF2B5EF4-FFF2-40B4-BE49-F238E27FC236}">
                  <a16:creationId xmlns:a16="http://schemas.microsoft.com/office/drawing/2014/main" id="{FFD62856-E59A-EDAC-A6F3-E062C343E8C6}"/>
                </a:ext>
              </a:extLst>
            </p:cNvPr>
            <p:cNvSpPr/>
            <p:nvPr/>
          </p:nvSpPr>
          <p:spPr>
            <a:xfrm>
              <a:off x="5415038" y="270809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510" y="3487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59" name="object 555">
              <a:extLst>
                <a:ext uri="{FF2B5EF4-FFF2-40B4-BE49-F238E27FC236}">
                  <a16:creationId xmlns:a16="http://schemas.microsoft.com/office/drawing/2014/main" id="{3BA835D1-3591-4117-A9A8-DB13A150AB4B}"/>
                </a:ext>
              </a:extLst>
            </p:cNvPr>
            <p:cNvSpPr/>
            <p:nvPr/>
          </p:nvSpPr>
          <p:spPr>
            <a:xfrm>
              <a:off x="5415038" y="2708092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2324"/>
                  </a:moveTo>
                  <a:lnTo>
                    <a:pt x="0" y="3487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510" y="3487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0" name="object 556">
              <a:extLst>
                <a:ext uri="{FF2B5EF4-FFF2-40B4-BE49-F238E27FC236}">
                  <a16:creationId xmlns:a16="http://schemas.microsoft.com/office/drawing/2014/main" id="{990B5B36-E56E-8DCA-E37D-BB5956DCCA86}"/>
                </a:ext>
              </a:extLst>
            </p:cNvPr>
            <p:cNvSpPr/>
            <p:nvPr/>
          </p:nvSpPr>
          <p:spPr>
            <a:xfrm>
              <a:off x="5412248" y="27162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1" name="object 557">
              <a:extLst>
                <a:ext uri="{FF2B5EF4-FFF2-40B4-BE49-F238E27FC236}">
                  <a16:creationId xmlns:a16="http://schemas.microsoft.com/office/drawing/2014/main" id="{C7A6E1BD-E9CD-B8AF-1823-F6097E6BBFD5}"/>
                </a:ext>
              </a:extLst>
            </p:cNvPr>
            <p:cNvSpPr/>
            <p:nvPr/>
          </p:nvSpPr>
          <p:spPr>
            <a:xfrm>
              <a:off x="5412248" y="27162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2" name="object 558">
              <a:extLst>
                <a:ext uri="{FF2B5EF4-FFF2-40B4-BE49-F238E27FC236}">
                  <a16:creationId xmlns:a16="http://schemas.microsoft.com/office/drawing/2014/main" id="{4D12BBE0-6B03-9AEF-0706-F028118CC43A}"/>
                </a:ext>
              </a:extLst>
            </p:cNvPr>
            <p:cNvSpPr/>
            <p:nvPr/>
          </p:nvSpPr>
          <p:spPr>
            <a:xfrm>
              <a:off x="5401319" y="271785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487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3" name="object 559">
              <a:extLst>
                <a:ext uri="{FF2B5EF4-FFF2-40B4-BE49-F238E27FC236}">
                  <a16:creationId xmlns:a16="http://schemas.microsoft.com/office/drawing/2014/main" id="{B7D12E57-5F79-34B6-C12A-9C7979B4AAD0}"/>
                </a:ext>
              </a:extLst>
            </p:cNvPr>
            <p:cNvSpPr/>
            <p:nvPr/>
          </p:nvSpPr>
          <p:spPr>
            <a:xfrm>
              <a:off x="5401319" y="271785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487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4" name="object 560">
              <a:extLst>
                <a:ext uri="{FF2B5EF4-FFF2-40B4-BE49-F238E27FC236}">
                  <a16:creationId xmlns:a16="http://schemas.microsoft.com/office/drawing/2014/main" id="{94B289DD-518B-1ACA-2130-2BA8C0F28DE3}"/>
                </a:ext>
              </a:extLst>
            </p:cNvPr>
            <p:cNvSpPr/>
            <p:nvPr/>
          </p:nvSpPr>
          <p:spPr>
            <a:xfrm>
              <a:off x="5398993" y="27206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5" name="object 561">
              <a:extLst>
                <a:ext uri="{FF2B5EF4-FFF2-40B4-BE49-F238E27FC236}">
                  <a16:creationId xmlns:a16="http://schemas.microsoft.com/office/drawing/2014/main" id="{035FA7ED-DCE9-3E38-77AF-3F6CF5B36145}"/>
                </a:ext>
              </a:extLst>
            </p:cNvPr>
            <p:cNvSpPr/>
            <p:nvPr/>
          </p:nvSpPr>
          <p:spPr>
            <a:xfrm>
              <a:off x="5398993" y="27206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6" name="object 562">
              <a:extLst>
                <a:ext uri="{FF2B5EF4-FFF2-40B4-BE49-F238E27FC236}">
                  <a16:creationId xmlns:a16="http://schemas.microsoft.com/office/drawing/2014/main" id="{A715AC85-78C8-1C71-158B-6E54665FDF96}"/>
                </a:ext>
              </a:extLst>
            </p:cNvPr>
            <p:cNvSpPr/>
            <p:nvPr/>
          </p:nvSpPr>
          <p:spPr>
            <a:xfrm>
              <a:off x="5398993" y="2722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7" name="object 563">
              <a:extLst>
                <a:ext uri="{FF2B5EF4-FFF2-40B4-BE49-F238E27FC236}">
                  <a16:creationId xmlns:a16="http://schemas.microsoft.com/office/drawing/2014/main" id="{7B4BCA3B-E411-C566-69C3-C8992435E3A7}"/>
                </a:ext>
              </a:extLst>
            </p:cNvPr>
            <p:cNvSpPr/>
            <p:nvPr/>
          </p:nvSpPr>
          <p:spPr>
            <a:xfrm>
              <a:off x="5398993" y="2722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022"/>
                  </a:lnTo>
                  <a:lnTo>
                    <a:pt x="697" y="4649"/>
                  </a:lnTo>
                  <a:lnTo>
                    <a:pt x="1860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8" name="object 564">
              <a:extLst>
                <a:ext uri="{FF2B5EF4-FFF2-40B4-BE49-F238E27FC236}">
                  <a16:creationId xmlns:a16="http://schemas.microsoft.com/office/drawing/2014/main" id="{57943DBC-7C3C-81A8-84B6-90CEEDD08534}"/>
                </a:ext>
              </a:extLst>
            </p:cNvPr>
            <p:cNvSpPr/>
            <p:nvPr/>
          </p:nvSpPr>
          <p:spPr>
            <a:xfrm>
              <a:off x="5387600" y="27292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627" y="5346"/>
                  </a:lnTo>
                  <a:lnTo>
                    <a:pt x="3953" y="5346"/>
                  </a:lnTo>
                  <a:lnTo>
                    <a:pt x="5580" y="4184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69" name="object 565">
              <a:extLst>
                <a:ext uri="{FF2B5EF4-FFF2-40B4-BE49-F238E27FC236}">
                  <a16:creationId xmlns:a16="http://schemas.microsoft.com/office/drawing/2014/main" id="{CE3E1749-8756-9B3D-D7DE-95DED3AECFFE}"/>
                </a:ext>
              </a:extLst>
            </p:cNvPr>
            <p:cNvSpPr/>
            <p:nvPr/>
          </p:nvSpPr>
          <p:spPr>
            <a:xfrm>
              <a:off x="5387600" y="27292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3953" y="5346"/>
                  </a:lnTo>
                  <a:lnTo>
                    <a:pt x="5580" y="4184"/>
                  </a:lnTo>
                  <a:lnTo>
                    <a:pt x="5580" y="3022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0" name="object 566">
              <a:extLst>
                <a:ext uri="{FF2B5EF4-FFF2-40B4-BE49-F238E27FC236}">
                  <a16:creationId xmlns:a16="http://schemas.microsoft.com/office/drawing/2014/main" id="{BDE3EC17-3764-1AA4-66D0-66CC2136C7E0}"/>
                </a:ext>
              </a:extLst>
            </p:cNvPr>
            <p:cNvSpPr/>
            <p:nvPr/>
          </p:nvSpPr>
          <p:spPr>
            <a:xfrm>
              <a:off x="5384111" y="27338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1" name="object 567">
              <a:extLst>
                <a:ext uri="{FF2B5EF4-FFF2-40B4-BE49-F238E27FC236}">
                  <a16:creationId xmlns:a16="http://schemas.microsoft.com/office/drawing/2014/main" id="{9094377B-3C09-99B9-12BD-0CDD7D46A606}"/>
                </a:ext>
              </a:extLst>
            </p:cNvPr>
            <p:cNvSpPr/>
            <p:nvPr/>
          </p:nvSpPr>
          <p:spPr>
            <a:xfrm>
              <a:off x="5384111" y="27338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2" name="object 568">
              <a:extLst>
                <a:ext uri="{FF2B5EF4-FFF2-40B4-BE49-F238E27FC236}">
                  <a16:creationId xmlns:a16="http://schemas.microsoft.com/office/drawing/2014/main" id="{538EECF3-53DE-ECA7-83E9-92EC8559D35F}"/>
                </a:ext>
              </a:extLst>
            </p:cNvPr>
            <p:cNvSpPr/>
            <p:nvPr/>
          </p:nvSpPr>
          <p:spPr>
            <a:xfrm>
              <a:off x="5373182" y="27369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3" name="object 569">
              <a:extLst>
                <a:ext uri="{FF2B5EF4-FFF2-40B4-BE49-F238E27FC236}">
                  <a16:creationId xmlns:a16="http://schemas.microsoft.com/office/drawing/2014/main" id="{232C7258-F400-43DE-5EB0-98FD29D9F444}"/>
                </a:ext>
              </a:extLst>
            </p:cNvPr>
            <p:cNvSpPr/>
            <p:nvPr/>
          </p:nvSpPr>
          <p:spPr>
            <a:xfrm>
              <a:off x="5373182" y="27369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092"/>
                  </a:lnTo>
                  <a:lnTo>
                    <a:pt x="6278" y="92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4" name="object 570">
              <a:extLst>
                <a:ext uri="{FF2B5EF4-FFF2-40B4-BE49-F238E27FC236}">
                  <a16:creationId xmlns:a16="http://schemas.microsoft.com/office/drawing/2014/main" id="{61721D49-5EAC-2F58-B97B-22A8A7DC25EC}"/>
                </a:ext>
              </a:extLst>
            </p:cNvPr>
            <p:cNvSpPr/>
            <p:nvPr/>
          </p:nvSpPr>
          <p:spPr>
            <a:xfrm>
              <a:off x="5372485" y="273389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5" name="object 571">
              <a:extLst>
                <a:ext uri="{FF2B5EF4-FFF2-40B4-BE49-F238E27FC236}">
                  <a16:creationId xmlns:a16="http://schemas.microsoft.com/office/drawing/2014/main" id="{F73AA628-5429-2467-0A7F-BFE2A5AC11DA}"/>
                </a:ext>
              </a:extLst>
            </p:cNvPr>
            <p:cNvSpPr/>
            <p:nvPr/>
          </p:nvSpPr>
          <p:spPr>
            <a:xfrm>
              <a:off x="5372485" y="273389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302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6" name="object 572">
              <a:extLst>
                <a:ext uri="{FF2B5EF4-FFF2-40B4-BE49-F238E27FC236}">
                  <a16:creationId xmlns:a16="http://schemas.microsoft.com/office/drawing/2014/main" id="{EC812989-98AB-B710-295E-073EA81C0EAA}"/>
                </a:ext>
              </a:extLst>
            </p:cNvPr>
            <p:cNvSpPr/>
            <p:nvPr/>
          </p:nvSpPr>
          <p:spPr>
            <a:xfrm>
              <a:off x="5362253" y="274087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7" name="object 573">
              <a:extLst>
                <a:ext uri="{FF2B5EF4-FFF2-40B4-BE49-F238E27FC236}">
                  <a16:creationId xmlns:a16="http://schemas.microsoft.com/office/drawing/2014/main" id="{74EE8D55-17F1-CB07-5CF3-C61F5C7893AA}"/>
                </a:ext>
              </a:extLst>
            </p:cNvPr>
            <p:cNvSpPr/>
            <p:nvPr/>
          </p:nvSpPr>
          <p:spPr>
            <a:xfrm>
              <a:off x="5362253" y="274087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8" name="object 574">
              <a:extLst>
                <a:ext uri="{FF2B5EF4-FFF2-40B4-BE49-F238E27FC236}">
                  <a16:creationId xmlns:a16="http://schemas.microsoft.com/office/drawing/2014/main" id="{5C654DF7-743F-DC26-E434-82FD425A99CD}"/>
                </a:ext>
              </a:extLst>
            </p:cNvPr>
            <p:cNvSpPr/>
            <p:nvPr/>
          </p:nvSpPr>
          <p:spPr>
            <a:xfrm>
              <a:off x="5361555" y="2739010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4185" y="6509"/>
                  </a:lnTo>
                  <a:lnTo>
                    <a:pt x="5348" y="4649"/>
                  </a:lnTo>
                  <a:lnTo>
                    <a:pt x="5348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79" name="object 575">
              <a:extLst>
                <a:ext uri="{FF2B5EF4-FFF2-40B4-BE49-F238E27FC236}">
                  <a16:creationId xmlns:a16="http://schemas.microsoft.com/office/drawing/2014/main" id="{BF4C7746-4EA2-36AC-BC9C-77647469B5D1}"/>
                </a:ext>
              </a:extLst>
            </p:cNvPr>
            <p:cNvSpPr/>
            <p:nvPr/>
          </p:nvSpPr>
          <p:spPr>
            <a:xfrm>
              <a:off x="5361555" y="2739010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325" y="6509"/>
                  </a:lnTo>
                  <a:lnTo>
                    <a:pt x="4185" y="6509"/>
                  </a:lnTo>
                  <a:lnTo>
                    <a:pt x="5348" y="4649"/>
                  </a:lnTo>
                  <a:lnTo>
                    <a:pt x="5348" y="3022"/>
                  </a:lnTo>
                  <a:lnTo>
                    <a:pt x="5348" y="185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0" name="object 576">
              <a:extLst>
                <a:ext uri="{FF2B5EF4-FFF2-40B4-BE49-F238E27FC236}">
                  <a16:creationId xmlns:a16="http://schemas.microsoft.com/office/drawing/2014/main" id="{9431B4B2-C4BE-8164-EFBF-233B92DBF27F}"/>
                </a:ext>
              </a:extLst>
            </p:cNvPr>
            <p:cNvSpPr/>
            <p:nvPr/>
          </p:nvSpPr>
          <p:spPr>
            <a:xfrm>
              <a:off x="5357603" y="27476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1" name="object 577">
              <a:extLst>
                <a:ext uri="{FF2B5EF4-FFF2-40B4-BE49-F238E27FC236}">
                  <a16:creationId xmlns:a16="http://schemas.microsoft.com/office/drawing/2014/main" id="{267FA066-DBA3-E337-D688-6218CC76A3D2}"/>
                </a:ext>
              </a:extLst>
            </p:cNvPr>
            <p:cNvSpPr/>
            <p:nvPr/>
          </p:nvSpPr>
          <p:spPr>
            <a:xfrm>
              <a:off x="5357603" y="27476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2" name="object 578">
              <a:extLst>
                <a:ext uri="{FF2B5EF4-FFF2-40B4-BE49-F238E27FC236}">
                  <a16:creationId xmlns:a16="http://schemas.microsoft.com/office/drawing/2014/main" id="{0479FFD8-5A1E-957A-BC44-9DBD1E14F31F}"/>
                </a:ext>
              </a:extLst>
            </p:cNvPr>
            <p:cNvSpPr/>
            <p:nvPr/>
          </p:nvSpPr>
          <p:spPr>
            <a:xfrm>
              <a:off x="5348301" y="274830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185" y="5811"/>
                  </a:lnTo>
                  <a:lnTo>
                    <a:pt x="5348" y="4649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3" name="object 579">
              <a:extLst>
                <a:ext uri="{FF2B5EF4-FFF2-40B4-BE49-F238E27FC236}">
                  <a16:creationId xmlns:a16="http://schemas.microsoft.com/office/drawing/2014/main" id="{BAED22FA-2F23-4165-6268-94CA406E487B}"/>
                </a:ext>
              </a:extLst>
            </p:cNvPr>
            <p:cNvSpPr/>
            <p:nvPr/>
          </p:nvSpPr>
          <p:spPr>
            <a:xfrm>
              <a:off x="5348301" y="274830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185" y="5811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4" name="object 580">
              <a:extLst>
                <a:ext uri="{FF2B5EF4-FFF2-40B4-BE49-F238E27FC236}">
                  <a16:creationId xmlns:a16="http://schemas.microsoft.com/office/drawing/2014/main" id="{6F6CD42B-FB97-ADB9-6841-51D89FB548EE}"/>
                </a:ext>
              </a:extLst>
            </p:cNvPr>
            <p:cNvSpPr/>
            <p:nvPr/>
          </p:nvSpPr>
          <p:spPr>
            <a:xfrm>
              <a:off x="5346673" y="275063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5" name="object 581">
              <a:extLst>
                <a:ext uri="{FF2B5EF4-FFF2-40B4-BE49-F238E27FC236}">
                  <a16:creationId xmlns:a16="http://schemas.microsoft.com/office/drawing/2014/main" id="{A11A327D-D41B-2282-82B5-248087CFB66B}"/>
                </a:ext>
              </a:extLst>
            </p:cNvPr>
            <p:cNvSpPr/>
            <p:nvPr/>
          </p:nvSpPr>
          <p:spPr>
            <a:xfrm>
              <a:off x="5346673" y="275063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649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6" name="object 582">
              <a:extLst>
                <a:ext uri="{FF2B5EF4-FFF2-40B4-BE49-F238E27FC236}">
                  <a16:creationId xmlns:a16="http://schemas.microsoft.com/office/drawing/2014/main" id="{E12CDBEB-9F1E-943B-89CE-C4A9CDE95DE4}"/>
                </a:ext>
              </a:extLst>
            </p:cNvPr>
            <p:cNvSpPr/>
            <p:nvPr/>
          </p:nvSpPr>
          <p:spPr>
            <a:xfrm>
              <a:off x="5334117" y="27552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930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92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7" name="object 583">
              <a:extLst>
                <a:ext uri="{FF2B5EF4-FFF2-40B4-BE49-F238E27FC236}">
                  <a16:creationId xmlns:a16="http://schemas.microsoft.com/office/drawing/2014/main" id="{C5C1948F-846C-1853-5DBD-1B47CBB4340A}"/>
                </a:ext>
              </a:extLst>
            </p:cNvPr>
            <p:cNvSpPr/>
            <p:nvPr/>
          </p:nvSpPr>
          <p:spPr>
            <a:xfrm>
              <a:off x="5334117" y="27552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4416"/>
                  </a:lnTo>
                  <a:lnTo>
                    <a:pt x="930" y="5579"/>
                  </a:lnTo>
                  <a:lnTo>
                    <a:pt x="2092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2092"/>
                  </a:lnTo>
                  <a:lnTo>
                    <a:pt x="5580" y="929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8" name="object 584">
              <a:extLst>
                <a:ext uri="{FF2B5EF4-FFF2-40B4-BE49-F238E27FC236}">
                  <a16:creationId xmlns:a16="http://schemas.microsoft.com/office/drawing/2014/main" id="{5AB0F93E-B851-0458-2192-1B6D5B1ECF03}"/>
                </a:ext>
              </a:extLst>
            </p:cNvPr>
            <p:cNvSpPr/>
            <p:nvPr/>
          </p:nvSpPr>
          <p:spPr>
            <a:xfrm>
              <a:off x="5331791" y="27580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418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89" name="object 585">
              <a:extLst>
                <a:ext uri="{FF2B5EF4-FFF2-40B4-BE49-F238E27FC236}">
                  <a16:creationId xmlns:a16="http://schemas.microsoft.com/office/drawing/2014/main" id="{4698C33B-88F6-3AF2-9220-C531EA9E5D50}"/>
                </a:ext>
              </a:extLst>
            </p:cNvPr>
            <p:cNvSpPr/>
            <p:nvPr/>
          </p:nvSpPr>
          <p:spPr>
            <a:xfrm>
              <a:off x="5331791" y="27580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0" name="object 586">
              <a:extLst>
                <a:ext uri="{FF2B5EF4-FFF2-40B4-BE49-F238E27FC236}">
                  <a16:creationId xmlns:a16="http://schemas.microsoft.com/office/drawing/2014/main" id="{A25D30C3-A2B2-9BE3-918C-0A9409959450}"/>
                </a:ext>
              </a:extLst>
            </p:cNvPr>
            <p:cNvSpPr/>
            <p:nvPr/>
          </p:nvSpPr>
          <p:spPr>
            <a:xfrm>
              <a:off x="5320164" y="27666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1" name="object 587">
              <a:extLst>
                <a:ext uri="{FF2B5EF4-FFF2-40B4-BE49-F238E27FC236}">
                  <a16:creationId xmlns:a16="http://schemas.microsoft.com/office/drawing/2014/main" id="{0B0DF96A-F2CE-37E1-ED6A-EF2460E28C80}"/>
                </a:ext>
              </a:extLst>
            </p:cNvPr>
            <p:cNvSpPr/>
            <p:nvPr/>
          </p:nvSpPr>
          <p:spPr>
            <a:xfrm>
              <a:off x="5320164" y="27666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2" name="object 588">
              <a:extLst>
                <a:ext uri="{FF2B5EF4-FFF2-40B4-BE49-F238E27FC236}">
                  <a16:creationId xmlns:a16="http://schemas.microsoft.com/office/drawing/2014/main" id="{F750BA9F-8960-C626-A4DE-8423D7337098}"/>
                </a:ext>
              </a:extLst>
            </p:cNvPr>
            <p:cNvSpPr/>
            <p:nvPr/>
          </p:nvSpPr>
          <p:spPr>
            <a:xfrm>
              <a:off x="5320164" y="27603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3" name="object 589">
              <a:extLst>
                <a:ext uri="{FF2B5EF4-FFF2-40B4-BE49-F238E27FC236}">
                  <a16:creationId xmlns:a16="http://schemas.microsoft.com/office/drawing/2014/main" id="{D9DE2184-410B-7B2A-E665-1D064A6F6216}"/>
                </a:ext>
              </a:extLst>
            </p:cNvPr>
            <p:cNvSpPr/>
            <p:nvPr/>
          </p:nvSpPr>
          <p:spPr>
            <a:xfrm>
              <a:off x="5320164" y="27603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4" name="object 590">
              <a:extLst>
                <a:ext uri="{FF2B5EF4-FFF2-40B4-BE49-F238E27FC236}">
                  <a16:creationId xmlns:a16="http://schemas.microsoft.com/office/drawing/2014/main" id="{05549490-9D5C-8CAE-D4D6-7E6640731356}"/>
                </a:ext>
              </a:extLst>
            </p:cNvPr>
            <p:cNvSpPr/>
            <p:nvPr/>
          </p:nvSpPr>
          <p:spPr>
            <a:xfrm>
              <a:off x="5308770" y="27666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580" y="3487"/>
                  </a:lnTo>
                  <a:lnTo>
                    <a:pt x="5580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5" name="object 591">
              <a:extLst>
                <a:ext uri="{FF2B5EF4-FFF2-40B4-BE49-F238E27FC236}">
                  <a16:creationId xmlns:a16="http://schemas.microsoft.com/office/drawing/2014/main" id="{A4F3067C-3F03-24DD-F648-84EBE2C9F8E7}"/>
                </a:ext>
              </a:extLst>
            </p:cNvPr>
            <p:cNvSpPr/>
            <p:nvPr/>
          </p:nvSpPr>
          <p:spPr>
            <a:xfrm>
              <a:off x="5308770" y="276667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464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6" name="object 592">
              <a:extLst>
                <a:ext uri="{FF2B5EF4-FFF2-40B4-BE49-F238E27FC236}">
                  <a16:creationId xmlns:a16="http://schemas.microsoft.com/office/drawing/2014/main" id="{30543347-541D-E2F6-2BE5-82CDF7579D66}"/>
                </a:ext>
              </a:extLst>
            </p:cNvPr>
            <p:cNvSpPr/>
            <p:nvPr/>
          </p:nvSpPr>
          <p:spPr>
            <a:xfrm>
              <a:off x="5308770" y="276667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7" name="object 593">
              <a:extLst>
                <a:ext uri="{FF2B5EF4-FFF2-40B4-BE49-F238E27FC236}">
                  <a16:creationId xmlns:a16="http://schemas.microsoft.com/office/drawing/2014/main" id="{425FA69F-83F0-CE27-E27E-D694417ED425}"/>
                </a:ext>
              </a:extLst>
            </p:cNvPr>
            <p:cNvSpPr/>
            <p:nvPr/>
          </p:nvSpPr>
          <p:spPr>
            <a:xfrm>
              <a:off x="5308770" y="276667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8" name="object 594">
              <a:extLst>
                <a:ext uri="{FF2B5EF4-FFF2-40B4-BE49-F238E27FC236}">
                  <a16:creationId xmlns:a16="http://schemas.microsoft.com/office/drawing/2014/main" id="{63A255E8-D106-1F7F-A8B6-971F2BE02E8D}"/>
                </a:ext>
              </a:extLst>
            </p:cNvPr>
            <p:cNvSpPr/>
            <p:nvPr/>
          </p:nvSpPr>
          <p:spPr>
            <a:xfrm>
              <a:off x="5297841" y="277132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99" name="object 595">
              <a:extLst>
                <a:ext uri="{FF2B5EF4-FFF2-40B4-BE49-F238E27FC236}">
                  <a16:creationId xmlns:a16="http://schemas.microsoft.com/office/drawing/2014/main" id="{D8BEB4ED-0403-0C01-389E-54494E60F28C}"/>
                </a:ext>
              </a:extLst>
            </p:cNvPr>
            <p:cNvSpPr/>
            <p:nvPr/>
          </p:nvSpPr>
          <p:spPr>
            <a:xfrm>
              <a:off x="5297841" y="277132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0" name="object 596">
              <a:extLst>
                <a:ext uri="{FF2B5EF4-FFF2-40B4-BE49-F238E27FC236}">
                  <a16:creationId xmlns:a16="http://schemas.microsoft.com/office/drawing/2014/main" id="{CD84623A-46C2-E189-E809-ADE0E4793958}"/>
                </a:ext>
              </a:extLst>
            </p:cNvPr>
            <p:cNvSpPr/>
            <p:nvPr/>
          </p:nvSpPr>
          <p:spPr>
            <a:xfrm>
              <a:off x="5295981" y="277364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697" y="5114"/>
                  </a:lnTo>
                  <a:lnTo>
                    <a:pt x="3022" y="5114"/>
                  </a:lnTo>
                  <a:lnTo>
                    <a:pt x="4650" y="3254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1" name="object 597">
              <a:extLst>
                <a:ext uri="{FF2B5EF4-FFF2-40B4-BE49-F238E27FC236}">
                  <a16:creationId xmlns:a16="http://schemas.microsoft.com/office/drawing/2014/main" id="{E8F4DFEB-422D-4F98-0BD2-D1C7C5D7FA0B}"/>
                </a:ext>
              </a:extLst>
            </p:cNvPr>
            <p:cNvSpPr/>
            <p:nvPr/>
          </p:nvSpPr>
          <p:spPr>
            <a:xfrm>
              <a:off x="5295981" y="277364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092"/>
                  </a:moveTo>
                  <a:lnTo>
                    <a:pt x="0" y="3254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3254"/>
                  </a:lnTo>
                  <a:lnTo>
                    <a:pt x="4650" y="209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2" name="object 598">
              <a:extLst>
                <a:ext uri="{FF2B5EF4-FFF2-40B4-BE49-F238E27FC236}">
                  <a16:creationId xmlns:a16="http://schemas.microsoft.com/office/drawing/2014/main" id="{5530E27B-ABA6-02E2-4545-A623FE431EC2}"/>
                </a:ext>
              </a:extLst>
            </p:cNvPr>
            <p:cNvSpPr/>
            <p:nvPr/>
          </p:nvSpPr>
          <p:spPr>
            <a:xfrm>
              <a:off x="5292028" y="277992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3" name="object 599">
              <a:extLst>
                <a:ext uri="{FF2B5EF4-FFF2-40B4-BE49-F238E27FC236}">
                  <a16:creationId xmlns:a16="http://schemas.microsoft.com/office/drawing/2014/main" id="{A9A51163-F10B-2C5B-CC65-AC7BE397FB79}"/>
                </a:ext>
              </a:extLst>
            </p:cNvPr>
            <p:cNvSpPr/>
            <p:nvPr/>
          </p:nvSpPr>
          <p:spPr>
            <a:xfrm>
              <a:off x="5292028" y="277992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4" name="object 600">
              <a:extLst>
                <a:ext uri="{FF2B5EF4-FFF2-40B4-BE49-F238E27FC236}">
                  <a16:creationId xmlns:a16="http://schemas.microsoft.com/office/drawing/2014/main" id="{1552E408-A8B0-56B7-8AB1-AC14961DB024}"/>
                </a:ext>
              </a:extLst>
            </p:cNvPr>
            <p:cNvSpPr/>
            <p:nvPr/>
          </p:nvSpPr>
          <p:spPr>
            <a:xfrm>
              <a:off x="5284587" y="2775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627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5" name="object 601">
              <a:extLst>
                <a:ext uri="{FF2B5EF4-FFF2-40B4-BE49-F238E27FC236}">
                  <a16:creationId xmlns:a16="http://schemas.microsoft.com/office/drawing/2014/main" id="{C6D76945-72E5-9103-9493-6EBA9C84D6A2}"/>
                </a:ext>
              </a:extLst>
            </p:cNvPr>
            <p:cNvSpPr/>
            <p:nvPr/>
          </p:nvSpPr>
          <p:spPr>
            <a:xfrm>
              <a:off x="5284587" y="2775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3953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6" name="object 602">
              <a:extLst>
                <a:ext uri="{FF2B5EF4-FFF2-40B4-BE49-F238E27FC236}">
                  <a16:creationId xmlns:a16="http://schemas.microsoft.com/office/drawing/2014/main" id="{41A4D45D-BE63-D24A-E07A-51D5C34327CD}"/>
                </a:ext>
              </a:extLst>
            </p:cNvPr>
            <p:cNvSpPr/>
            <p:nvPr/>
          </p:nvSpPr>
          <p:spPr>
            <a:xfrm>
              <a:off x="5278774" y="27862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7" name="object 603">
              <a:extLst>
                <a:ext uri="{FF2B5EF4-FFF2-40B4-BE49-F238E27FC236}">
                  <a16:creationId xmlns:a16="http://schemas.microsoft.com/office/drawing/2014/main" id="{018269FB-CD13-C8FC-537F-AF74A7CF8731}"/>
                </a:ext>
              </a:extLst>
            </p:cNvPr>
            <p:cNvSpPr/>
            <p:nvPr/>
          </p:nvSpPr>
          <p:spPr>
            <a:xfrm>
              <a:off x="5278774" y="27862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8" name="object 604">
              <a:extLst>
                <a:ext uri="{FF2B5EF4-FFF2-40B4-BE49-F238E27FC236}">
                  <a16:creationId xmlns:a16="http://schemas.microsoft.com/office/drawing/2014/main" id="{B952344C-40B8-138B-8375-6DE64530383C}"/>
                </a:ext>
              </a:extLst>
            </p:cNvPr>
            <p:cNvSpPr/>
            <p:nvPr/>
          </p:nvSpPr>
          <p:spPr>
            <a:xfrm>
              <a:off x="5268310" y="278782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09" name="object 605">
              <a:extLst>
                <a:ext uri="{FF2B5EF4-FFF2-40B4-BE49-F238E27FC236}">
                  <a16:creationId xmlns:a16="http://schemas.microsoft.com/office/drawing/2014/main" id="{8C38A6EF-12AD-5FB6-1984-9DA123DF6813}"/>
                </a:ext>
              </a:extLst>
            </p:cNvPr>
            <p:cNvSpPr/>
            <p:nvPr/>
          </p:nvSpPr>
          <p:spPr>
            <a:xfrm>
              <a:off x="5268310" y="278782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0" name="object 606">
              <a:extLst>
                <a:ext uri="{FF2B5EF4-FFF2-40B4-BE49-F238E27FC236}">
                  <a16:creationId xmlns:a16="http://schemas.microsoft.com/office/drawing/2014/main" id="{6E122603-8C7D-EBDF-A949-99B8491B53AA}"/>
                </a:ext>
              </a:extLst>
            </p:cNvPr>
            <p:cNvSpPr/>
            <p:nvPr/>
          </p:nvSpPr>
          <p:spPr>
            <a:xfrm>
              <a:off x="5265519" y="279317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2789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1" name="object 607">
              <a:extLst>
                <a:ext uri="{FF2B5EF4-FFF2-40B4-BE49-F238E27FC236}">
                  <a16:creationId xmlns:a16="http://schemas.microsoft.com/office/drawing/2014/main" id="{E04F64F9-E678-9A6F-D0E8-3E9498257316}"/>
                </a:ext>
              </a:extLst>
            </p:cNvPr>
            <p:cNvSpPr/>
            <p:nvPr/>
          </p:nvSpPr>
          <p:spPr>
            <a:xfrm>
              <a:off x="5265519" y="279317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1627"/>
                  </a:moveTo>
                  <a:lnTo>
                    <a:pt x="0" y="2789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4650" y="4416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2" name="object 608">
              <a:extLst>
                <a:ext uri="{FF2B5EF4-FFF2-40B4-BE49-F238E27FC236}">
                  <a16:creationId xmlns:a16="http://schemas.microsoft.com/office/drawing/2014/main" id="{E1EF45E4-C285-CFA5-E0AA-D96EC4DAF202}"/>
                </a:ext>
              </a:extLst>
            </p:cNvPr>
            <p:cNvSpPr/>
            <p:nvPr/>
          </p:nvSpPr>
          <p:spPr>
            <a:xfrm>
              <a:off x="5265054" y="27896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3" name="object 609">
              <a:extLst>
                <a:ext uri="{FF2B5EF4-FFF2-40B4-BE49-F238E27FC236}">
                  <a16:creationId xmlns:a16="http://schemas.microsoft.com/office/drawing/2014/main" id="{681EC0E2-A516-478D-ACA8-3A4B7F296BBE}"/>
                </a:ext>
              </a:extLst>
            </p:cNvPr>
            <p:cNvSpPr/>
            <p:nvPr/>
          </p:nvSpPr>
          <p:spPr>
            <a:xfrm>
              <a:off x="5265054" y="27896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3953" y="5579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4" name="object 610">
              <a:extLst>
                <a:ext uri="{FF2B5EF4-FFF2-40B4-BE49-F238E27FC236}">
                  <a16:creationId xmlns:a16="http://schemas.microsoft.com/office/drawing/2014/main" id="{651785F2-27DC-740B-BD4D-96615F6C7298}"/>
                </a:ext>
              </a:extLst>
            </p:cNvPr>
            <p:cNvSpPr/>
            <p:nvPr/>
          </p:nvSpPr>
          <p:spPr>
            <a:xfrm>
              <a:off x="5252265" y="27959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860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5" name="object 611">
              <a:extLst>
                <a:ext uri="{FF2B5EF4-FFF2-40B4-BE49-F238E27FC236}">
                  <a16:creationId xmlns:a16="http://schemas.microsoft.com/office/drawing/2014/main" id="{A1E82D25-D8EA-C189-C959-A6E5D58F6BB0}"/>
                </a:ext>
              </a:extLst>
            </p:cNvPr>
            <p:cNvSpPr/>
            <p:nvPr/>
          </p:nvSpPr>
          <p:spPr>
            <a:xfrm>
              <a:off x="5252265" y="27959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860" y="6276"/>
                  </a:lnTo>
                  <a:lnTo>
                    <a:pt x="3022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6" name="object 612">
              <a:extLst>
                <a:ext uri="{FF2B5EF4-FFF2-40B4-BE49-F238E27FC236}">
                  <a16:creationId xmlns:a16="http://schemas.microsoft.com/office/drawing/2014/main" id="{2AA76A10-A3B8-8CC9-63EF-104910CE4BBC}"/>
                </a:ext>
              </a:extLst>
            </p:cNvPr>
            <p:cNvSpPr/>
            <p:nvPr/>
          </p:nvSpPr>
          <p:spPr>
            <a:xfrm>
              <a:off x="5251800" y="27959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7" name="object 613">
              <a:extLst>
                <a:ext uri="{FF2B5EF4-FFF2-40B4-BE49-F238E27FC236}">
                  <a16:creationId xmlns:a16="http://schemas.microsoft.com/office/drawing/2014/main" id="{49E3B3AC-8A27-4CA4-BD4A-DDFA3A67DB06}"/>
                </a:ext>
              </a:extLst>
            </p:cNvPr>
            <p:cNvSpPr/>
            <p:nvPr/>
          </p:nvSpPr>
          <p:spPr>
            <a:xfrm>
              <a:off x="5251800" y="27959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79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8" name="object 614">
              <a:extLst>
                <a:ext uri="{FF2B5EF4-FFF2-40B4-BE49-F238E27FC236}">
                  <a16:creationId xmlns:a16="http://schemas.microsoft.com/office/drawing/2014/main" id="{5B9BE28E-C81F-8947-07EE-7A52F6F17614}"/>
                </a:ext>
              </a:extLst>
            </p:cNvPr>
            <p:cNvSpPr/>
            <p:nvPr/>
          </p:nvSpPr>
          <p:spPr>
            <a:xfrm>
              <a:off x="5248312" y="28029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19" name="object 615">
              <a:extLst>
                <a:ext uri="{FF2B5EF4-FFF2-40B4-BE49-F238E27FC236}">
                  <a16:creationId xmlns:a16="http://schemas.microsoft.com/office/drawing/2014/main" id="{FA1F44CA-3E58-9D8B-0588-63E77CAD6F47}"/>
                </a:ext>
              </a:extLst>
            </p:cNvPr>
            <p:cNvSpPr/>
            <p:nvPr/>
          </p:nvSpPr>
          <p:spPr>
            <a:xfrm>
              <a:off x="5248312" y="28029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209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0" name="object 616">
              <a:extLst>
                <a:ext uri="{FF2B5EF4-FFF2-40B4-BE49-F238E27FC236}">
                  <a16:creationId xmlns:a16="http://schemas.microsoft.com/office/drawing/2014/main" id="{D76E4FAF-4264-CAD2-21D1-B4AD6E7FBC07}"/>
                </a:ext>
              </a:extLst>
            </p:cNvPr>
            <p:cNvSpPr/>
            <p:nvPr/>
          </p:nvSpPr>
          <p:spPr>
            <a:xfrm>
              <a:off x="5236685" y="280921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1" name="object 617">
              <a:extLst>
                <a:ext uri="{FF2B5EF4-FFF2-40B4-BE49-F238E27FC236}">
                  <a16:creationId xmlns:a16="http://schemas.microsoft.com/office/drawing/2014/main" id="{C1934A03-93BD-B9CC-93C2-AC43FDEE333D}"/>
                </a:ext>
              </a:extLst>
            </p:cNvPr>
            <p:cNvSpPr/>
            <p:nvPr/>
          </p:nvSpPr>
          <p:spPr>
            <a:xfrm>
              <a:off x="5236685" y="280921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2" name="object 618">
              <a:extLst>
                <a:ext uri="{FF2B5EF4-FFF2-40B4-BE49-F238E27FC236}">
                  <a16:creationId xmlns:a16="http://schemas.microsoft.com/office/drawing/2014/main" id="{CFBA0E21-538A-75E9-8751-8DD1B1C183EC}"/>
                </a:ext>
              </a:extLst>
            </p:cNvPr>
            <p:cNvSpPr/>
            <p:nvPr/>
          </p:nvSpPr>
          <p:spPr>
            <a:xfrm>
              <a:off x="5233895" y="280921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3" name="object 619">
              <a:extLst>
                <a:ext uri="{FF2B5EF4-FFF2-40B4-BE49-F238E27FC236}">
                  <a16:creationId xmlns:a16="http://schemas.microsoft.com/office/drawing/2014/main" id="{84D38916-9680-F82E-6FD4-4AE5C2296014}"/>
                </a:ext>
              </a:extLst>
            </p:cNvPr>
            <p:cNvSpPr/>
            <p:nvPr/>
          </p:nvSpPr>
          <p:spPr>
            <a:xfrm>
              <a:off x="5233895" y="280921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4" name="object 620">
              <a:extLst>
                <a:ext uri="{FF2B5EF4-FFF2-40B4-BE49-F238E27FC236}">
                  <a16:creationId xmlns:a16="http://schemas.microsoft.com/office/drawing/2014/main" id="{C6CE136E-83B8-159B-11FD-9FDBF209F043}"/>
                </a:ext>
              </a:extLst>
            </p:cNvPr>
            <p:cNvSpPr/>
            <p:nvPr/>
          </p:nvSpPr>
          <p:spPr>
            <a:xfrm>
              <a:off x="5232267" y="281154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5" name="object 621">
              <a:extLst>
                <a:ext uri="{FF2B5EF4-FFF2-40B4-BE49-F238E27FC236}">
                  <a16:creationId xmlns:a16="http://schemas.microsoft.com/office/drawing/2014/main" id="{A357059A-848E-F946-4AB6-0757156F7327}"/>
                </a:ext>
              </a:extLst>
            </p:cNvPr>
            <p:cNvSpPr/>
            <p:nvPr/>
          </p:nvSpPr>
          <p:spPr>
            <a:xfrm>
              <a:off x="5232267" y="281154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6" name="object 622">
              <a:extLst>
                <a:ext uri="{FF2B5EF4-FFF2-40B4-BE49-F238E27FC236}">
                  <a16:creationId xmlns:a16="http://schemas.microsoft.com/office/drawing/2014/main" id="{DBC322D2-7EB9-ED77-736F-CF7F62BC2839}"/>
                </a:ext>
              </a:extLst>
            </p:cNvPr>
            <p:cNvSpPr/>
            <p:nvPr/>
          </p:nvSpPr>
          <p:spPr>
            <a:xfrm>
              <a:off x="5219477" y="281711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7" name="object 623">
              <a:extLst>
                <a:ext uri="{FF2B5EF4-FFF2-40B4-BE49-F238E27FC236}">
                  <a16:creationId xmlns:a16="http://schemas.microsoft.com/office/drawing/2014/main" id="{EF2995FF-2B13-DA7E-C79D-130224358E46}"/>
                </a:ext>
              </a:extLst>
            </p:cNvPr>
            <p:cNvSpPr/>
            <p:nvPr/>
          </p:nvSpPr>
          <p:spPr>
            <a:xfrm>
              <a:off x="5219477" y="281711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8" name="object 624">
              <a:extLst>
                <a:ext uri="{FF2B5EF4-FFF2-40B4-BE49-F238E27FC236}">
                  <a16:creationId xmlns:a16="http://schemas.microsoft.com/office/drawing/2014/main" id="{BA074147-AFD3-4235-B30D-9724F6F49F8A}"/>
                </a:ext>
              </a:extLst>
            </p:cNvPr>
            <p:cNvSpPr/>
            <p:nvPr/>
          </p:nvSpPr>
          <p:spPr>
            <a:xfrm>
              <a:off x="5219477" y="28131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29" name="object 625">
              <a:extLst>
                <a:ext uri="{FF2B5EF4-FFF2-40B4-BE49-F238E27FC236}">
                  <a16:creationId xmlns:a16="http://schemas.microsoft.com/office/drawing/2014/main" id="{99BA5DBF-1971-1155-A708-E739D923884F}"/>
                </a:ext>
              </a:extLst>
            </p:cNvPr>
            <p:cNvSpPr/>
            <p:nvPr/>
          </p:nvSpPr>
          <p:spPr>
            <a:xfrm>
              <a:off x="5219477" y="28131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0" name="object 626">
              <a:extLst>
                <a:ext uri="{FF2B5EF4-FFF2-40B4-BE49-F238E27FC236}">
                  <a16:creationId xmlns:a16="http://schemas.microsoft.com/office/drawing/2014/main" id="{79F12D13-C2C4-0282-AE33-CA5FAB51D1A0}"/>
                </a:ext>
              </a:extLst>
            </p:cNvPr>
            <p:cNvSpPr/>
            <p:nvPr/>
          </p:nvSpPr>
          <p:spPr>
            <a:xfrm>
              <a:off x="5209246" y="28171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1" name="object 627">
              <a:extLst>
                <a:ext uri="{FF2B5EF4-FFF2-40B4-BE49-F238E27FC236}">
                  <a16:creationId xmlns:a16="http://schemas.microsoft.com/office/drawing/2014/main" id="{37483E39-76DC-402C-0A59-E243F10D3194}"/>
                </a:ext>
              </a:extLst>
            </p:cNvPr>
            <p:cNvSpPr/>
            <p:nvPr/>
          </p:nvSpPr>
          <p:spPr>
            <a:xfrm>
              <a:off x="5209246" y="28171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302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2" name="object 628">
              <a:extLst>
                <a:ext uri="{FF2B5EF4-FFF2-40B4-BE49-F238E27FC236}">
                  <a16:creationId xmlns:a16="http://schemas.microsoft.com/office/drawing/2014/main" id="{7AB27ECB-5E26-E633-EDE5-A549792CBD38}"/>
                </a:ext>
              </a:extLst>
            </p:cNvPr>
            <p:cNvSpPr/>
            <p:nvPr/>
          </p:nvSpPr>
          <p:spPr>
            <a:xfrm>
              <a:off x="5204595" y="28257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3" name="object 629">
              <a:extLst>
                <a:ext uri="{FF2B5EF4-FFF2-40B4-BE49-F238E27FC236}">
                  <a16:creationId xmlns:a16="http://schemas.microsoft.com/office/drawing/2014/main" id="{DB92AD10-39E4-23BF-913D-ECE87B554DA0}"/>
                </a:ext>
              </a:extLst>
            </p:cNvPr>
            <p:cNvSpPr/>
            <p:nvPr/>
          </p:nvSpPr>
          <p:spPr>
            <a:xfrm>
              <a:off x="5204595" y="28257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4" name="object 630">
              <a:extLst>
                <a:ext uri="{FF2B5EF4-FFF2-40B4-BE49-F238E27FC236}">
                  <a16:creationId xmlns:a16="http://schemas.microsoft.com/office/drawing/2014/main" id="{8B8E5C1E-2DBA-5CE6-ABB5-1F810A7EB9CB}"/>
                </a:ext>
              </a:extLst>
            </p:cNvPr>
            <p:cNvSpPr/>
            <p:nvPr/>
          </p:nvSpPr>
          <p:spPr>
            <a:xfrm>
              <a:off x="5201572" y="282688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860" y="5346"/>
                  </a:lnTo>
                  <a:lnTo>
                    <a:pt x="4650" y="5346"/>
                  </a:lnTo>
                  <a:lnTo>
                    <a:pt x="6510" y="4184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5" name="object 631">
              <a:extLst>
                <a:ext uri="{FF2B5EF4-FFF2-40B4-BE49-F238E27FC236}">
                  <a16:creationId xmlns:a16="http://schemas.microsoft.com/office/drawing/2014/main" id="{DE02965E-9907-7A83-B65B-BBEABD3D2D22}"/>
                </a:ext>
              </a:extLst>
            </p:cNvPr>
            <p:cNvSpPr/>
            <p:nvPr/>
          </p:nvSpPr>
          <p:spPr>
            <a:xfrm>
              <a:off x="5201572" y="2826883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3022"/>
                  </a:moveTo>
                  <a:lnTo>
                    <a:pt x="0" y="4184"/>
                  </a:lnTo>
                  <a:lnTo>
                    <a:pt x="1860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6510" y="4184"/>
                  </a:lnTo>
                  <a:lnTo>
                    <a:pt x="6510" y="3022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6" name="object 632">
              <a:extLst>
                <a:ext uri="{FF2B5EF4-FFF2-40B4-BE49-F238E27FC236}">
                  <a16:creationId xmlns:a16="http://schemas.microsoft.com/office/drawing/2014/main" id="{2F6999F3-C860-FB35-44BA-C68DDF56DCB6}"/>
                </a:ext>
              </a:extLst>
            </p:cNvPr>
            <p:cNvSpPr/>
            <p:nvPr/>
          </p:nvSpPr>
          <p:spPr>
            <a:xfrm>
              <a:off x="5190643" y="283385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7" name="object 633">
              <a:extLst>
                <a:ext uri="{FF2B5EF4-FFF2-40B4-BE49-F238E27FC236}">
                  <a16:creationId xmlns:a16="http://schemas.microsoft.com/office/drawing/2014/main" id="{D8DFCCB8-F77D-6D57-914E-9BBDF1C34A55}"/>
                </a:ext>
              </a:extLst>
            </p:cNvPr>
            <p:cNvSpPr/>
            <p:nvPr/>
          </p:nvSpPr>
          <p:spPr>
            <a:xfrm>
              <a:off x="5190643" y="283385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8" name="object 634">
              <a:extLst>
                <a:ext uri="{FF2B5EF4-FFF2-40B4-BE49-F238E27FC236}">
                  <a16:creationId xmlns:a16="http://schemas.microsoft.com/office/drawing/2014/main" id="{4432F7C5-EF5A-B8E3-36F9-EECBC090F51E}"/>
                </a:ext>
              </a:extLst>
            </p:cNvPr>
            <p:cNvSpPr/>
            <p:nvPr/>
          </p:nvSpPr>
          <p:spPr>
            <a:xfrm>
              <a:off x="5189016" y="283664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346"/>
                  </a:lnTo>
                  <a:lnTo>
                    <a:pt x="2790" y="5346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39" name="object 635">
              <a:extLst>
                <a:ext uri="{FF2B5EF4-FFF2-40B4-BE49-F238E27FC236}">
                  <a16:creationId xmlns:a16="http://schemas.microsoft.com/office/drawing/2014/main" id="{AED470FC-DD0F-32F9-8A12-42B24E47141F}"/>
                </a:ext>
              </a:extLst>
            </p:cNvPr>
            <p:cNvSpPr/>
            <p:nvPr/>
          </p:nvSpPr>
          <p:spPr>
            <a:xfrm>
              <a:off x="5189016" y="283664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697" y="5346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0" name="object 636">
              <a:extLst>
                <a:ext uri="{FF2B5EF4-FFF2-40B4-BE49-F238E27FC236}">
                  <a16:creationId xmlns:a16="http://schemas.microsoft.com/office/drawing/2014/main" id="{E5F002ED-C78F-AEB3-8E9B-166AEE6BC128}"/>
                </a:ext>
              </a:extLst>
            </p:cNvPr>
            <p:cNvSpPr/>
            <p:nvPr/>
          </p:nvSpPr>
          <p:spPr>
            <a:xfrm>
              <a:off x="5179714" y="28326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3488" y="6276"/>
                  </a:lnTo>
                  <a:lnTo>
                    <a:pt x="5348" y="4649"/>
                  </a:lnTo>
                  <a:lnTo>
                    <a:pt x="5348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1" name="object 637">
              <a:extLst>
                <a:ext uri="{FF2B5EF4-FFF2-40B4-BE49-F238E27FC236}">
                  <a16:creationId xmlns:a16="http://schemas.microsoft.com/office/drawing/2014/main" id="{6F6A35B4-B9C7-C0AE-5CE6-6444A1741756}"/>
                </a:ext>
              </a:extLst>
            </p:cNvPr>
            <p:cNvSpPr/>
            <p:nvPr/>
          </p:nvSpPr>
          <p:spPr>
            <a:xfrm>
              <a:off x="5179714" y="28326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2" name="object 638">
              <a:extLst>
                <a:ext uri="{FF2B5EF4-FFF2-40B4-BE49-F238E27FC236}">
                  <a16:creationId xmlns:a16="http://schemas.microsoft.com/office/drawing/2014/main" id="{DABE18C2-0A9D-5AD6-E2F0-B38C451EF84F}"/>
                </a:ext>
              </a:extLst>
            </p:cNvPr>
            <p:cNvSpPr/>
            <p:nvPr/>
          </p:nvSpPr>
          <p:spPr>
            <a:xfrm>
              <a:off x="5178087" y="28354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3" name="object 639">
              <a:extLst>
                <a:ext uri="{FF2B5EF4-FFF2-40B4-BE49-F238E27FC236}">
                  <a16:creationId xmlns:a16="http://schemas.microsoft.com/office/drawing/2014/main" id="{A78BAD35-CD89-3121-F18A-7D22A29F41BE}"/>
                </a:ext>
              </a:extLst>
            </p:cNvPr>
            <p:cNvSpPr/>
            <p:nvPr/>
          </p:nvSpPr>
          <p:spPr>
            <a:xfrm>
              <a:off x="5178087" y="28354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4" name="object 640">
              <a:extLst>
                <a:ext uri="{FF2B5EF4-FFF2-40B4-BE49-F238E27FC236}">
                  <a16:creationId xmlns:a16="http://schemas.microsoft.com/office/drawing/2014/main" id="{C63F0B3D-9B61-D1EC-7055-90E3F6160869}"/>
                </a:ext>
              </a:extLst>
            </p:cNvPr>
            <p:cNvSpPr/>
            <p:nvPr/>
          </p:nvSpPr>
          <p:spPr>
            <a:xfrm>
              <a:off x="5164367" y="284524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418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4418" y="4649"/>
                  </a:lnTo>
                  <a:lnTo>
                    <a:pt x="6278" y="3487"/>
                  </a:lnTo>
                  <a:lnTo>
                    <a:pt x="6278" y="69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5" name="object 641">
              <a:extLst>
                <a:ext uri="{FF2B5EF4-FFF2-40B4-BE49-F238E27FC236}">
                  <a16:creationId xmlns:a16="http://schemas.microsoft.com/office/drawing/2014/main" id="{4BAE2187-7E07-8768-A0F2-3395047DD193}"/>
                </a:ext>
              </a:extLst>
            </p:cNvPr>
            <p:cNvSpPr/>
            <p:nvPr/>
          </p:nvSpPr>
          <p:spPr>
            <a:xfrm>
              <a:off x="5164367" y="284524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418" y="4649"/>
                  </a:lnTo>
                  <a:lnTo>
                    <a:pt x="6278" y="3487"/>
                  </a:lnTo>
                  <a:lnTo>
                    <a:pt x="6278" y="1859"/>
                  </a:lnTo>
                  <a:lnTo>
                    <a:pt x="6278" y="69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6" name="object 642">
              <a:extLst>
                <a:ext uri="{FF2B5EF4-FFF2-40B4-BE49-F238E27FC236}">
                  <a16:creationId xmlns:a16="http://schemas.microsoft.com/office/drawing/2014/main" id="{D432B7AA-8BE7-6D39-38C0-F2EF8375DF81}"/>
                </a:ext>
              </a:extLst>
            </p:cNvPr>
            <p:cNvSpPr/>
            <p:nvPr/>
          </p:nvSpPr>
          <p:spPr>
            <a:xfrm>
              <a:off x="5162042" y="28487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47"/>
                  </a:lnTo>
                  <a:lnTo>
                    <a:pt x="0" y="4626"/>
                  </a:lnTo>
                  <a:lnTo>
                    <a:pt x="1162" y="5788"/>
                  </a:lnTo>
                  <a:lnTo>
                    <a:pt x="3953" y="5788"/>
                  </a:lnTo>
                  <a:lnTo>
                    <a:pt x="5115" y="462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7" name="object 643">
              <a:extLst>
                <a:ext uri="{FF2B5EF4-FFF2-40B4-BE49-F238E27FC236}">
                  <a16:creationId xmlns:a16="http://schemas.microsoft.com/office/drawing/2014/main" id="{08AB785A-F965-8087-E5C3-13B05637A30F}"/>
                </a:ext>
              </a:extLst>
            </p:cNvPr>
            <p:cNvSpPr/>
            <p:nvPr/>
          </p:nvSpPr>
          <p:spPr>
            <a:xfrm>
              <a:off x="5162042" y="28487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47"/>
                  </a:moveTo>
                  <a:lnTo>
                    <a:pt x="0" y="4626"/>
                  </a:lnTo>
                  <a:lnTo>
                    <a:pt x="1162" y="5788"/>
                  </a:lnTo>
                  <a:lnTo>
                    <a:pt x="2325" y="5788"/>
                  </a:lnTo>
                  <a:lnTo>
                    <a:pt x="3953" y="5788"/>
                  </a:lnTo>
                  <a:lnTo>
                    <a:pt x="5115" y="4626"/>
                  </a:lnTo>
                  <a:lnTo>
                    <a:pt x="5115" y="2347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47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8" name="object 644">
              <a:extLst>
                <a:ext uri="{FF2B5EF4-FFF2-40B4-BE49-F238E27FC236}">
                  <a16:creationId xmlns:a16="http://schemas.microsoft.com/office/drawing/2014/main" id="{B2BA2096-FA36-AA0B-C2EE-46C2978D30C0}"/>
                </a:ext>
              </a:extLst>
            </p:cNvPr>
            <p:cNvSpPr/>
            <p:nvPr/>
          </p:nvSpPr>
          <p:spPr>
            <a:xfrm>
              <a:off x="5163669" y="284408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49" name="object 645">
              <a:extLst>
                <a:ext uri="{FF2B5EF4-FFF2-40B4-BE49-F238E27FC236}">
                  <a16:creationId xmlns:a16="http://schemas.microsoft.com/office/drawing/2014/main" id="{FAF177E2-6D23-A015-3599-96CEF4A307E2}"/>
                </a:ext>
              </a:extLst>
            </p:cNvPr>
            <p:cNvSpPr/>
            <p:nvPr/>
          </p:nvSpPr>
          <p:spPr>
            <a:xfrm>
              <a:off x="5163669" y="284408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185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0" name="object 646">
              <a:extLst>
                <a:ext uri="{FF2B5EF4-FFF2-40B4-BE49-F238E27FC236}">
                  <a16:creationId xmlns:a16="http://schemas.microsoft.com/office/drawing/2014/main" id="{3719A6C7-7993-1886-6F41-DAB12AC58915}"/>
                </a:ext>
              </a:extLst>
            </p:cNvPr>
            <p:cNvSpPr/>
            <p:nvPr/>
          </p:nvSpPr>
          <p:spPr>
            <a:xfrm>
              <a:off x="5150415" y="28545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1" name="object 647">
              <a:extLst>
                <a:ext uri="{FF2B5EF4-FFF2-40B4-BE49-F238E27FC236}">
                  <a16:creationId xmlns:a16="http://schemas.microsoft.com/office/drawing/2014/main" id="{9D9F6098-4982-EF54-08AE-61C235BE92A9}"/>
                </a:ext>
              </a:extLst>
            </p:cNvPr>
            <p:cNvSpPr/>
            <p:nvPr/>
          </p:nvSpPr>
          <p:spPr>
            <a:xfrm>
              <a:off x="5150415" y="28545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2" name="object 648">
              <a:extLst>
                <a:ext uri="{FF2B5EF4-FFF2-40B4-BE49-F238E27FC236}">
                  <a16:creationId xmlns:a16="http://schemas.microsoft.com/office/drawing/2014/main" id="{48EC74AC-6E4F-32B0-E61C-EC3ED4E1E2CB}"/>
                </a:ext>
              </a:extLst>
            </p:cNvPr>
            <p:cNvSpPr/>
            <p:nvPr/>
          </p:nvSpPr>
          <p:spPr>
            <a:xfrm>
              <a:off x="5148787" y="285164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3" name="object 649">
              <a:extLst>
                <a:ext uri="{FF2B5EF4-FFF2-40B4-BE49-F238E27FC236}">
                  <a16:creationId xmlns:a16="http://schemas.microsoft.com/office/drawing/2014/main" id="{B24F951F-64BC-47E1-EC03-8C047F866987}"/>
                </a:ext>
              </a:extLst>
            </p:cNvPr>
            <p:cNvSpPr/>
            <p:nvPr/>
          </p:nvSpPr>
          <p:spPr>
            <a:xfrm>
              <a:off x="5148787" y="285164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4" name="object 650">
              <a:extLst>
                <a:ext uri="{FF2B5EF4-FFF2-40B4-BE49-F238E27FC236}">
                  <a16:creationId xmlns:a16="http://schemas.microsoft.com/office/drawing/2014/main" id="{52D4EC14-2387-9CBE-5824-342120B6805E}"/>
                </a:ext>
              </a:extLst>
            </p:cNvPr>
            <p:cNvSpPr/>
            <p:nvPr/>
          </p:nvSpPr>
          <p:spPr>
            <a:xfrm>
              <a:off x="5144834" y="285910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5" name="object 651">
              <a:extLst>
                <a:ext uri="{FF2B5EF4-FFF2-40B4-BE49-F238E27FC236}">
                  <a16:creationId xmlns:a16="http://schemas.microsoft.com/office/drawing/2014/main" id="{3921F17D-F9A9-14B6-9D39-1AF555A4B716}"/>
                </a:ext>
              </a:extLst>
            </p:cNvPr>
            <p:cNvSpPr/>
            <p:nvPr/>
          </p:nvSpPr>
          <p:spPr>
            <a:xfrm>
              <a:off x="5144834" y="285910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6" name="object 652">
              <a:extLst>
                <a:ext uri="{FF2B5EF4-FFF2-40B4-BE49-F238E27FC236}">
                  <a16:creationId xmlns:a16="http://schemas.microsoft.com/office/drawing/2014/main" id="{A0004980-458A-24C8-3946-EF18C824412A}"/>
                </a:ext>
              </a:extLst>
            </p:cNvPr>
            <p:cNvSpPr/>
            <p:nvPr/>
          </p:nvSpPr>
          <p:spPr>
            <a:xfrm>
              <a:off x="5133905" y="28637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255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930" y="5741"/>
                  </a:lnTo>
                  <a:lnTo>
                    <a:pt x="3255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7" name="object 653">
              <a:extLst>
                <a:ext uri="{FF2B5EF4-FFF2-40B4-BE49-F238E27FC236}">
                  <a16:creationId xmlns:a16="http://schemas.microsoft.com/office/drawing/2014/main" id="{1EEF33DF-6280-4EBA-1A9C-7D3F3C328F9B}"/>
                </a:ext>
              </a:extLst>
            </p:cNvPr>
            <p:cNvSpPr/>
            <p:nvPr/>
          </p:nvSpPr>
          <p:spPr>
            <a:xfrm>
              <a:off x="5133905" y="28637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930" y="5741"/>
                  </a:lnTo>
                  <a:lnTo>
                    <a:pt x="2092" y="5741"/>
                  </a:lnTo>
                  <a:lnTo>
                    <a:pt x="3255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8" name="object 654">
              <a:extLst>
                <a:ext uri="{FF2B5EF4-FFF2-40B4-BE49-F238E27FC236}">
                  <a16:creationId xmlns:a16="http://schemas.microsoft.com/office/drawing/2014/main" id="{180E6C6C-84A6-29CB-154D-E6FDD2659F79}"/>
                </a:ext>
              </a:extLst>
            </p:cNvPr>
            <p:cNvSpPr/>
            <p:nvPr/>
          </p:nvSpPr>
          <p:spPr>
            <a:xfrm>
              <a:off x="5131580" y="28631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41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418" y="4602"/>
                  </a:lnTo>
                  <a:lnTo>
                    <a:pt x="5580" y="3463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59" name="object 655">
              <a:extLst>
                <a:ext uri="{FF2B5EF4-FFF2-40B4-BE49-F238E27FC236}">
                  <a16:creationId xmlns:a16="http://schemas.microsoft.com/office/drawing/2014/main" id="{7CE9C7F2-463A-9B98-3511-EA2436ED74A9}"/>
                </a:ext>
              </a:extLst>
            </p:cNvPr>
            <p:cNvSpPr/>
            <p:nvPr/>
          </p:nvSpPr>
          <p:spPr>
            <a:xfrm>
              <a:off x="5131580" y="286312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5580" y="3463"/>
                  </a:lnTo>
                  <a:lnTo>
                    <a:pt x="5580" y="1720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0" name="object 656">
              <a:extLst>
                <a:ext uri="{FF2B5EF4-FFF2-40B4-BE49-F238E27FC236}">
                  <a16:creationId xmlns:a16="http://schemas.microsoft.com/office/drawing/2014/main" id="{0C8781DB-B56C-8E7A-C097-6C46790A0136}"/>
                </a:ext>
              </a:extLst>
            </p:cNvPr>
            <p:cNvSpPr/>
            <p:nvPr/>
          </p:nvSpPr>
          <p:spPr>
            <a:xfrm>
              <a:off x="5130882" y="28637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1" name="object 657">
              <a:extLst>
                <a:ext uri="{FF2B5EF4-FFF2-40B4-BE49-F238E27FC236}">
                  <a16:creationId xmlns:a16="http://schemas.microsoft.com/office/drawing/2014/main" id="{02EE1E7A-D9EC-3F70-8612-891B2CCC0926}"/>
                </a:ext>
              </a:extLst>
            </p:cNvPr>
            <p:cNvSpPr/>
            <p:nvPr/>
          </p:nvSpPr>
          <p:spPr>
            <a:xfrm>
              <a:off x="5130882" y="28637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2" name="object 658">
              <a:extLst>
                <a:ext uri="{FF2B5EF4-FFF2-40B4-BE49-F238E27FC236}">
                  <a16:creationId xmlns:a16="http://schemas.microsoft.com/office/drawing/2014/main" id="{91FA3E8D-B2B6-DB27-9709-B407595917AC}"/>
                </a:ext>
              </a:extLst>
            </p:cNvPr>
            <p:cNvSpPr/>
            <p:nvPr/>
          </p:nvSpPr>
          <p:spPr>
            <a:xfrm>
              <a:off x="5117628" y="28723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998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3998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3" name="object 659">
              <a:extLst>
                <a:ext uri="{FF2B5EF4-FFF2-40B4-BE49-F238E27FC236}">
                  <a16:creationId xmlns:a16="http://schemas.microsoft.com/office/drawing/2014/main" id="{07D13947-5F9C-B32C-7B75-0C78C2BDC602}"/>
                </a:ext>
              </a:extLst>
            </p:cNvPr>
            <p:cNvSpPr/>
            <p:nvPr/>
          </p:nvSpPr>
          <p:spPr>
            <a:xfrm>
              <a:off x="5117628" y="28723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278"/>
                  </a:moveTo>
                  <a:lnTo>
                    <a:pt x="0" y="3998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3998"/>
                  </a:lnTo>
                  <a:lnTo>
                    <a:pt x="5348" y="2278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4" name="object 660">
              <a:extLst>
                <a:ext uri="{FF2B5EF4-FFF2-40B4-BE49-F238E27FC236}">
                  <a16:creationId xmlns:a16="http://schemas.microsoft.com/office/drawing/2014/main" id="{2A53C803-F993-1DD2-F56B-B0513EC53243}"/>
                </a:ext>
              </a:extLst>
            </p:cNvPr>
            <p:cNvSpPr/>
            <p:nvPr/>
          </p:nvSpPr>
          <p:spPr>
            <a:xfrm>
              <a:off x="5117628" y="28711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3440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5" name="object 661">
              <a:extLst>
                <a:ext uri="{FF2B5EF4-FFF2-40B4-BE49-F238E27FC236}">
                  <a16:creationId xmlns:a16="http://schemas.microsoft.com/office/drawing/2014/main" id="{D9933668-8780-84B7-A937-1CE1EE3CFCA9}"/>
                </a:ext>
              </a:extLst>
            </p:cNvPr>
            <p:cNvSpPr/>
            <p:nvPr/>
          </p:nvSpPr>
          <p:spPr>
            <a:xfrm>
              <a:off x="5117628" y="28711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6" name="object 662">
              <a:extLst>
                <a:ext uri="{FF2B5EF4-FFF2-40B4-BE49-F238E27FC236}">
                  <a16:creationId xmlns:a16="http://schemas.microsoft.com/office/drawing/2014/main" id="{2EF0017F-E4D7-B4B1-B09E-5465CB427F19}"/>
                </a:ext>
              </a:extLst>
            </p:cNvPr>
            <p:cNvSpPr/>
            <p:nvPr/>
          </p:nvSpPr>
          <p:spPr>
            <a:xfrm>
              <a:off x="5113675" y="28728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627" y="4602"/>
                  </a:lnTo>
                  <a:lnTo>
                    <a:pt x="4650" y="4602"/>
                  </a:lnTo>
                  <a:lnTo>
                    <a:pt x="6278" y="3440"/>
                  </a:lnTo>
                  <a:lnTo>
                    <a:pt x="6278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7" name="object 663">
              <a:extLst>
                <a:ext uri="{FF2B5EF4-FFF2-40B4-BE49-F238E27FC236}">
                  <a16:creationId xmlns:a16="http://schemas.microsoft.com/office/drawing/2014/main" id="{4BC79C66-DB48-CBB6-56D1-6C4BD2DBBAFA}"/>
                </a:ext>
              </a:extLst>
            </p:cNvPr>
            <p:cNvSpPr/>
            <p:nvPr/>
          </p:nvSpPr>
          <p:spPr>
            <a:xfrm>
              <a:off x="5113675" y="28728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40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6278" y="3440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8" name="object 664">
              <a:extLst>
                <a:ext uri="{FF2B5EF4-FFF2-40B4-BE49-F238E27FC236}">
                  <a16:creationId xmlns:a16="http://schemas.microsoft.com/office/drawing/2014/main" id="{68F1FC6C-1BEA-2D44-B93B-AE7BD745A857}"/>
                </a:ext>
              </a:extLst>
            </p:cNvPr>
            <p:cNvSpPr/>
            <p:nvPr/>
          </p:nvSpPr>
          <p:spPr>
            <a:xfrm>
              <a:off x="5105536" y="287405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69" name="object 665">
              <a:extLst>
                <a:ext uri="{FF2B5EF4-FFF2-40B4-BE49-F238E27FC236}">
                  <a16:creationId xmlns:a16="http://schemas.microsoft.com/office/drawing/2014/main" id="{696584F6-B3D8-BA68-641A-44291948BEDD}"/>
                </a:ext>
              </a:extLst>
            </p:cNvPr>
            <p:cNvSpPr/>
            <p:nvPr/>
          </p:nvSpPr>
          <p:spPr>
            <a:xfrm>
              <a:off x="5105536" y="287405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0" name="object 666">
              <a:extLst>
                <a:ext uri="{FF2B5EF4-FFF2-40B4-BE49-F238E27FC236}">
                  <a16:creationId xmlns:a16="http://schemas.microsoft.com/office/drawing/2014/main" id="{475E0394-5A9F-9F16-3090-1C84C6492CF3}"/>
                </a:ext>
              </a:extLst>
            </p:cNvPr>
            <p:cNvSpPr/>
            <p:nvPr/>
          </p:nvSpPr>
          <p:spPr>
            <a:xfrm>
              <a:off x="5100885" y="28792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1" name="object 667">
              <a:extLst>
                <a:ext uri="{FF2B5EF4-FFF2-40B4-BE49-F238E27FC236}">
                  <a16:creationId xmlns:a16="http://schemas.microsoft.com/office/drawing/2014/main" id="{108FFD4C-CF7F-D052-D3F2-CD22F74C225E}"/>
                </a:ext>
              </a:extLst>
            </p:cNvPr>
            <p:cNvSpPr/>
            <p:nvPr/>
          </p:nvSpPr>
          <p:spPr>
            <a:xfrm>
              <a:off x="5100885" y="28792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2" name="object 668">
              <a:extLst>
                <a:ext uri="{FF2B5EF4-FFF2-40B4-BE49-F238E27FC236}">
                  <a16:creationId xmlns:a16="http://schemas.microsoft.com/office/drawing/2014/main" id="{50694B5A-7D45-984B-F85F-913AAA858B6A}"/>
                </a:ext>
              </a:extLst>
            </p:cNvPr>
            <p:cNvSpPr/>
            <p:nvPr/>
          </p:nvSpPr>
          <p:spPr>
            <a:xfrm>
              <a:off x="5091816" y="28809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115" y="3440"/>
                  </a:lnTo>
                  <a:lnTo>
                    <a:pt x="5115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3" name="object 669">
              <a:extLst>
                <a:ext uri="{FF2B5EF4-FFF2-40B4-BE49-F238E27FC236}">
                  <a16:creationId xmlns:a16="http://schemas.microsoft.com/office/drawing/2014/main" id="{6A5DBE95-44E4-B6AB-B65A-5D3265C3F9C6}"/>
                </a:ext>
              </a:extLst>
            </p:cNvPr>
            <p:cNvSpPr/>
            <p:nvPr/>
          </p:nvSpPr>
          <p:spPr>
            <a:xfrm>
              <a:off x="5091816" y="28809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4" name="object 670">
              <a:extLst>
                <a:ext uri="{FF2B5EF4-FFF2-40B4-BE49-F238E27FC236}">
                  <a16:creationId xmlns:a16="http://schemas.microsoft.com/office/drawing/2014/main" id="{5121E571-0441-64AF-33DA-8AE68322A1BF}"/>
                </a:ext>
              </a:extLst>
            </p:cNvPr>
            <p:cNvSpPr/>
            <p:nvPr/>
          </p:nvSpPr>
          <p:spPr>
            <a:xfrm>
              <a:off x="5089491" y="28838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5" name="object 671">
              <a:extLst>
                <a:ext uri="{FF2B5EF4-FFF2-40B4-BE49-F238E27FC236}">
                  <a16:creationId xmlns:a16="http://schemas.microsoft.com/office/drawing/2014/main" id="{E4B46163-E485-F990-4C53-8AA0D54295AF}"/>
                </a:ext>
              </a:extLst>
            </p:cNvPr>
            <p:cNvSpPr/>
            <p:nvPr/>
          </p:nvSpPr>
          <p:spPr>
            <a:xfrm>
              <a:off x="5089491" y="28838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3998"/>
                  </a:lnTo>
                  <a:lnTo>
                    <a:pt x="465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6" name="object 672">
              <a:extLst>
                <a:ext uri="{FF2B5EF4-FFF2-40B4-BE49-F238E27FC236}">
                  <a16:creationId xmlns:a16="http://schemas.microsoft.com/office/drawing/2014/main" id="{A3282BDE-FAC2-4286-4B6D-DC8D014C42A0}"/>
                </a:ext>
              </a:extLst>
            </p:cNvPr>
            <p:cNvSpPr/>
            <p:nvPr/>
          </p:nvSpPr>
          <p:spPr>
            <a:xfrm>
              <a:off x="5087166" y="288781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7" name="object 673">
              <a:extLst>
                <a:ext uri="{FF2B5EF4-FFF2-40B4-BE49-F238E27FC236}">
                  <a16:creationId xmlns:a16="http://schemas.microsoft.com/office/drawing/2014/main" id="{466A4A00-1532-C67A-7D65-1686EF18F80C}"/>
                </a:ext>
              </a:extLst>
            </p:cNvPr>
            <p:cNvSpPr/>
            <p:nvPr/>
          </p:nvSpPr>
          <p:spPr>
            <a:xfrm>
              <a:off x="5087166" y="288781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8" name="object 674">
              <a:extLst>
                <a:ext uri="{FF2B5EF4-FFF2-40B4-BE49-F238E27FC236}">
                  <a16:creationId xmlns:a16="http://schemas.microsoft.com/office/drawing/2014/main" id="{603AD654-207A-4108-5B22-4C8DB2476E61}"/>
                </a:ext>
              </a:extLst>
            </p:cNvPr>
            <p:cNvSpPr/>
            <p:nvPr/>
          </p:nvSpPr>
          <p:spPr>
            <a:xfrm>
              <a:off x="5075074" y="289241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79" name="object 675">
              <a:extLst>
                <a:ext uri="{FF2B5EF4-FFF2-40B4-BE49-F238E27FC236}">
                  <a16:creationId xmlns:a16="http://schemas.microsoft.com/office/drawing/2014/main" id="{A69FA260-CEED-E8D6-3DAC-4C1A2DC68312}"/>
                </a:ext>
              </a:extLst>
            </p:cNvPr>
            <p:cNvSpPr/>
            <p:nvPr/>
          </p:nvSpPr>
          <p:spPr>
            <a:xfrm>
              <a:off x="5075074" y="289241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0" name="object 676">
              <a:extLst>
                <a:ext uri="{FF2B5EF4-FFF2-40B4-BE49-F238E27FC236}">
                  <a16:creationId xmlns:a16="http://schemas.microsoft.com/office/drawing/2014/main" id="{3DE2507F-6CEA-2C96-E82F-368AC06F0E54}"/>
                </a:ext>
              </a:extLst>
            </p:cNvPr>
            <p:cNvSpPr/>
            <p:nvPr/>
          </p:nvSpPr>
          <p:spPr>
            <a:xfrm>
              <a:off x="5073911" y="289241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1" name="object 677">
              <a:extLst>
                <a:ext uri="{FF2B5EF4-FFF2-40B4-BE49-F238E27FC236}">
                  <a16:creationId xmlns:a16="http://schemas.microsoft.com/office/drawing/2014/main" id="{BCB3652F-D8B3-A65A-1F88-F4DE92AF69A9}"/>
                </a:ext>
              </a:extLst>
            </p:cNvPr>
            <p:cNvSpPr/>
            <p:nvPr/>
          </p:nvSpPr>
          <p:spPr>
            <a:xfrm>
              <a:off x="5073911" y="289241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185" y="4602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2" name="object 678">
              <a:extLst>
                <a:ext uri="{FF2B5EF4-FFF2-40B4-BE49-F238E27FC236}">
                  <a16:creationId xmlns:a16="http://schemas.microsoft.com/office/drawing/2014/main" id="{F83E2744-BAB4-21AB-7507-39B27D26DB5F}"/>
                </a:ext>
              </a:extLst>
            </p:cNvPr>
            <p:cNvSpPr/>
            <p:nvPr/>
          </p:nvSpPr>
          <p:spPr>
            <a:xfrm>
              <a:off x="5061820" y="289815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3" name="object 679">
              <a:extLst>
                <a:ext uri="{FF2B5EF4-FFF2-40B4-BE49-F238E27FC236}">
                  <a16:creationId xmlns:a16="http://schemas.microsoft.com/office/drawing/2014/main" id="{1C93971B-FFDF-5803-1534-8CB08CF28589}"/>
                </a:ext>
              </a:extLst>
            </p:cNvPr>
            <p:cNvSpPr/>
            <p:nvPr/>
          </p:nvSpPr>
          <p:spPr>
            <a:xfrm>
              <a:off x="5061820" y="289815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4" name="object 680">
              <a:extLst>
                <a:ext uri="{FF2B5EF4-FFF2-40B4-BE49-F238E27FC236}">
                  <a16:creationId xmlns:a16="http://schemas.microsoft.com/office/drawing/2014/main" id="{DCE004FA-32C7-E4A3-EADA-126F2CEACB62}"/>
                </a:ext>
              </a:extLst>
            </p:cNvPr>
            <p:cNvSpPr/>
            <p:nvPr/>
          </p:nvSpPr>
          <p:spPr>
            <a:xfrm>
              <a:off x="5058332" y="29039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5" name="object 681">
              <a:extLst>
                <a:ext uri="{FF2B5EF4-FFF2-40B4-BE49-F238E27FC236}">
                  <a16:creationId xmlns:a16="http://schemas.microsoft.com/office/drawing/2014/main" id="{CB0FFC1D-9181-A5F5-5AE1-715850AFEFB5}"/>
                </a:ext>
              </a:extLst>
            </p:cNvPr>
            <p:cNvSpPr/>
            <p:nvPr/>
          </p:nvSpPr>
          <p:spPr>
            <a:xfrm>
              <a:off x="5058332" y="29039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6" name="object 682">
              <a:extLst>
                <a:ext uri="{FF2B5EF4-FFF2-40B4-BE49-F238E27FC236}">
                  <a16:creationId xmlns:a16="http://schemas.microsoft.com/office/drawing/2014/main" id="{280E75D3-18C2-177A-010D-39B626586250}"/>
                </a:ext>
              </a:extLst>
            </p:cNvPr>
            <p:cNvSpPr/>
            <p:nvPr/>
          </p:nvSpPr>
          <p:spPr>
            <a:xfrm>
              <a:off x="5056704" y="29021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7" name="object 683">
              <a:extLst>
                <a:ext uri="{FF2B5EF4-FFF2-40B4-BE49-F238E27FC236}">
                  <a16:creationId xmlns:a16="http://schemas.microsoft.com/office/drawing/2014/main" id="{6B7683D1-3B88-311E-3AE6-725BA1605DA0}"/>
                </a:ext>
              </a:extLst>
            </p:cNvPr>
            <p:cNvSpPr/>
            <p:nvPr/>
          </p:nvSpPr>
          <p:spPr>
            <a:xfrm>
              <a:off x="5056704" y="29021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8" name="object 684">
              <a:extLst>
                <a:ext uri="{FF2B5EF4-FFF2-40B4-BE49-F238E27FC236}">
                  <a16:creationId xmlns:a16="http://schemas.microsoft.com/office/drawing/2014/main" id="{61EB0621-22C3-2AF1-1C4A-28564F425BCD}"/>
                </a:ext>
              </a:extLst>
            </p:cNvPr>
            <p:cNvSpPr/>
            <p:nvPr/>
          </p:nvSpPr>
          <p:spPr>
            <a:xfrm>
              <a:off x="5048100" y="29050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89" name="object 685">
              <a:extLst>
                <a:ext uri="{FF2B5EF4-FFF2-40B4-BE49-F238E27FC236}">
                  <a16:creationId xmlns:a16="http://schemas.microsoft.com/office/drawing/2014/main" id="{B01B0397-33F2-38F9-3D3C-154CC84CFBAB}"/>
                </a:ext>
              </a:extLst>
            </p:cNvPr>
            <p:cNvSpPr/>
            <p:nvPr/>
          </p:nvSpPr>
          <p:spPr>
            <a:xfrm>
              <a:off x="5048100" y="29050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0" name="object 686">
              <a:extLst>
                <a:ext uri="{FF2B5EF4-FFF2-40B4-BE49-F238E27FC236}">
                  <a16:creationId xmlns:a16="http://schemas.microsoft.com/office/drawing/2014/main" id="{883172BE-02F4-E693-C6FC-6398F93F7BC8}"/>
                </a:ext>
              </a:extLst>
            </p:cNvPr>
            <p:cNvSpPr/>
            <p:nvPr/>
          </p:nvSpPr>
          <p:spPr>
            <a:xfrm>
              <a:off x="5048100" y="2902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1" name="object 687">
              <a:extLst>
                <a:ext uri="{FF2B5EF4-FFF2-40B4-BE49-F238E27FC236}">
                  <a16:creationId xmlns:a16="http://schemas.microsoft.com/office/drawing/2014/main" id="{93A86739-87B8-139B-9A8F-7B64CB47DAD3}"/>
                </a:ext>
              </a:extLst>
            </p:cNvPr>
            <p:cNvSpPr/>
            <p:nvPr/>
          </p:nvSpPr>
          <p:spPr>
            <a:xfrm>
              <a:off x="5048100" y="2902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2" name="object 688">
              <a:extLst>
                <a:ext uri="{FF2B5EF4-FFF2-40B4-BE49-F238E27FC236}">
                  <a16:creationId xmlns:a16="http://schemas.microsoft.com/office/drawing/2014/main" id="{B121F0BB-CD9D-9877-2DEB-07D34CF6B961}"/>
                </a:ext>
              </a:extLst>
            </p:cNvPr>
            <p:cNvSpPr/>
            <p:nvPr/>
          </p:nvSpPr>
          <p:spPr>
            <a:xfrm>
              <a:off x="5037171" y="290906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3" name="object 689">
              <a:extLst>
                <a:ext uri="{FF2B5EF4-FFF2-40B4-BE49-F238E27FC236}">
                  <a16:creationId xmlns:a16="http://schemas.microsoft.com/office/drawing/2014/main" id="{36E2005B-87DF-97E8-03FE-5854BFA4BAA5}"/>
                </a:ext>
              </a:extLst>
            </p:cNvPr>
            <p:cNvSpPr/>
            <p:nvPr/>
          </p:nvSpPr>
          <p:spPr>
            <a:xfrm>
              <a:off x="5037171" y="290906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4" name="object 690">
              <a:extLst>
                <a:ext uri="{FF2B5EF4-FFF2-40B4-BE49-F238E27FC236}">
                  <a16:creationId xmlns:a16="http://schemas.microsoft.com/office/drawing/2014/main" id="{32A10DDF-B0AD-F325-73C4-448A31E126D1}"/>
                </a:ext>
              </a:extLst>
            </p:cNvPr>
            <p:cNvSpPr/>
            <p:nvPr/>
          </p:nvSpPr>
          <p:spPr>
            <a:xfrm>
              <a:off x="5031358" y="292170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5" name="object 691">
              <a:extLst>
                <a:ext uri="{FF2B5EF4-FFF2-40B4-BE49-F238E27FC236}">
                  <a16:creationId xmlns:a16="http://schemas.microsoft.com/office/drawing/2014/main" id="{14E91C9B-1995-BE4A-D202-9E26CDF02715}"/>
                </a:ext>
              </a:extLst>
            </p:cNvPr>
            <p:cNvSpPr/>
            <p:nvPr/>
          </p:nvSpPr>
          <p:spPr>
            <a:xfrm>
              <a:off x="5031358" y="292170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6" name="object 692">
              <a:extLst>
                <a:ext uri="{FF2B5EF4-FFF2-40B4-BE49-F238E27FC236}">
                  <a16:creationId xmlns:a16="http://schemas.microsoft.com/office/drawing/2014/main" id="{29CA70D1-B973-D82C-9CB9-733263413A3D}"/>
                </a:ext>
              </a:extLst>
            </p:cNvPr>
            <p:cNvSpPr/>
            <p:nvPr/>
          </p:nvSpPr>
          <p:spPr>
            <a:xfrm>
              <a:off x="5030195" y="29165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1743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7" name="object 693">
              <a:extLst>
                <a:ext uri="{FF2B5EF4-FFF2-40B4-BE49-F238E27FC236}">
                  <a16:creationId xmlns:a16="http://schemas.microsoft.com/office/drawing/2014/main" id="{A1863D9B-6084-4B38-8271-C75C43B355F7}"/>
                </a:ext>
              </a:extLst>
            </p:cNvPr>
            <p:cNvSpPr/>
            <p:nvPr/>
          </p:nvSpPr>
          <p:spPr>
            <a:xfrm>
              <a:off x="5030195" y="29165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8" name="object 694">
              <a:extLst>
                <a:ext uri="{FF2B5EF4-FFF2-40B4-BE49-F238E27FC236}">
                  <a16:creationId xmlns:a16="http://schemas.microsoft.com/office/drawing/2014/main" id="{FCCA2E98-7D83-8321-E0DB-9677FC9A3BE3}"/>
                </a:ext>
              </a:extLst>
            </p:cNvPr>
            <p:cNvSpPr/>
            <p:nvPr/>
          </p:nvSpPr>
          <p:spPr>
            <a:xfrm>
              <a:off x="5021126" y="29217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627" y="4579"/>
                  </a:lnTo>
                  <a:lnTo>
                    <a:pt x="3953" y="4579"/>
                  </a:lnTo>
                  <a:lnTo>
                    <a:pt x="5580" y="3440"/>
                  </a:lnTo>
                  <a:lnTo>
                    <a:pt x="5580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99" name="object 695">
              <a:extLst>
                <a:ext uri="{FF2B5EF4-FFF2-40B4-BE49-F238E27FC236}">
                  <a16:creationId xmlns:a16="http://schemas.microsoft.com/office/drawing/2014/main" id="{4DDA493E-07D2-CEE2-D7DE-1AEA9EE67A68}"/>
                </a:ext>
              </a:extLst>
            </p:cNvPr>
            <p:cNvSpPr/>
            <p:nvPr/>
          </p:nvSpPr>
          <p:spPr>
            <a:xfrm>
              <a:off x="5021126" y="29217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580" y="3440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0" name="object 696">
              <a:extLst>
                <a:ext uri="{FF2B5EF4-FFF2-40B4-BE49-F238E27FC236}">
                  <a16:creationId xmlns:a16="http://schemas.microsoft.com/office/drawing/2014/main" id="{803468CF-9BC0-7542-7293-DBA4D0C231AC}"/>
                </a:ext>
              </a:extLst>
            </p:cNvPr>
            <p:cNvSpPr/>
            <p:nvPr/>
          </p:nvSpPr>
          <p:spPr>
            <a:xfrm>
              <a:off x="5017638" y="29251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1" name="object 697">
              <a:extLst>
                <a:ext uri="{FF2B5EF4-FFF2-40B4-BE49-F238E27FC236}">
                  <a16:creationId xmlns:a16="http://schemas.microsoft.com/office/drawing/2014/main" id="{8E162F95-68B8-04BF-3170-3D074F96F6FD}"/>
                </a:ext>
              </a:extLst>
            </p:cNvPr>
            <p:cNvSpPr/>
            <p:nvPr/>
          </p:nvSpPr>
          <p:spPr>
            <a:xfrm>
              <a:off x="5017638" y="29251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2882"/>
                  </a:lnTo>
                  <a:lnTo>
                    <a:pt x="5580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2" name="object 698">
              <a:extLst>
                <a:ext uri="{FF2B5EF4-FFF2-40B4-BE49-F238E27FC236}">
                  <a16:creationId xmlns:a16="http://schemas.microsoft.com/office/drawing/2014/main" id="{32C1FAE7-3262-34B7-05E0-869471BBEF36}"/>
                </a:ext>
              </a:extLst>
            </p:cNvPr>
            <p:cNvSpPr/>
            <p:nvPr/>
          </p:nvSpPr>
          <p:spPr>
            <a:xfrm>
              <a:off x="5010662" y="292170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3" name="object 699">
              <a:extLst>
                <a:ext uri="{FF2B5EF4-FFF2-40B4-BE49-F238E27FC236}">
                  <a16:creationId xmlns:a16="http://schemas.microsoft.com/office/drawing/2014/main" id="{99E4B65B-2357-74D6-AAAC-19AF4D47C1BB}"/>
                </a:ext>
              </a:extLst>
            </p:cNvPr>
            <p:cNvSpPr/>
            <p:nvPr/>
          </p:nvSpPr>
          <p:spPr>
            <a:xfrm>
              <a:off x="5010662" y="292170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021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4" name="object 700">
              <a:extLst>
                <a:ext uri="{FF2B5EF4-FFF2-40B4-BE49-F238E27FC236}">
                  <a16:creationId xmlns:a16="http://schemas.microsoft.com/office/drawing/2014/main" id="{B48B3D6A-FFFD-C5F5-D9AE-BB4CE50EE608}"/>
                </a:ext>
              </a:extLst>
            </p:cNvPr>
            <p:cNvSpPr/>
            <p:nvPr/>
          </p:nvSpPr>
          <p:spPr>
            <a:xfrm>
              <a:off x="5006709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5" name="object 701">
              <a:extLst>
                <a:ext uri="{FF2B5EF4-FFF2-40B4-BE49-F238E27FC236}">
                  <a16:creationId xmlns:a16="http://schemas.microsoft.com/office/drawing/2014/main" id="{49D68054-A870-A66D-E78E-3B67FD7C163A}"/>
                </a:ext>
              </a:extLst>
            </p:cNvPr>
            <p:cNvSpPr/>
            <p:nvPr/>
          </p:nvSpPr>
          <p:spPr>
            <a:xfrm>
              <a:off x="5006709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6" name="object 702">
              <a:extLst>
                <a:ext uri="{FF2B5EF4-FFF2-40B4-BE49-F238E27FC236}">
                  <a16:creationId xmlns:a16="http://schemas.microsoft.com/office/drawing/2014/main" id="{6D84177F-2103-463E-1712-AA31735B1D44}"/>
                </a:ext>
              </a:extLst>
            </p:cNvPr>
            <p:cNvSpPr/>
            <p:nvPr/>
          </p:nvSpPr>
          <p:spPr>
            <a:xfrm>
              <a:off x="5006012" y="292858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7" name="object 703">
              <a:extLst>
                <a:ext uri="{FF2B5EF4-FFF2-40B4-BE49-F238E27FC236}">
                  <a16:creationId xmlns:a16="http://schemas.microsoft.com/office/drawing/2014/main" id="{B21D4128-7B34-534C-D27B-3A7DE1BC5C94}"/>
                </a:ext>
              </a:extLst>
            </p:cNvPr>
            <p:cNvSpPr/>
            <p:nvPr/>
          </p:nvSpPr>
          <p:spPr>
            <a:xfrm>
              <a:off x="5006012" y="292858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3440"/>
                  </a:lnTo>
                  <a:lnTo>
                    <a:pt x="697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8" name="object 704">
              <a:extLst>
                <a:ext uri="{FF2B5EF4-FFF2-40B4-BE49-F238E27FC236}">
                  <a16:creationId xmlns:a16="http://schemas.microsoft.com/office/drawing/2014/main" id="{7AF5052C-404D-7CF3-A795-506BBF8FA365}"/>
                </a:ext>
              </a:extLst>
            </p:cNvPr>
            <p:cNvSpPr/>
            <p:nvPr/>
          </p:nvSpPr>
          <p:spPr>
            <a:xfrm>
              <a:off x="4995082" y="29297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09" name="object 705">
              <a:extLst>
                <a:ext uri="{FF2B5EF4-FFF2-40B4-BE49-F238E27FC236}">
                  <a16:creationId xmlns:a16="http://schemas.microsoft.com/office/drawing/2014/main" id="{9EE166F3-8CFE-8E58-CC78-F92CA4B4A54A}"/>
                </a:ext>
              </a:extLst>
            </p:cNvPr>
            <p:cNvSpPr/>
            <p:nvPr/>
          </p:nvSpPr>
          <p:spPr>
            <a:xfrm>
              <a:off x="4995082" y="29297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0" name="object 706">
              <a:extLst>
                <a:ext uri="{FF2B5EF4-FFF2-40B4-BE49-F238E27FC236}">
                  <a16:creationId xmlns:a16="http://schemas.microsoft.com/office/drawing/2014/main" id="{AB80ADDD-16CF-5D6F-C5BA-AD0D1EB4C77C}"/>
                </a:ext>
              </a:extLst>
            </p:cNvPr>
            <p:cNvSpPr/>
            <p:nvPr/>
          </p:nvSpPr>
          <p:spPr>
            <a:xfrm>
              <a:off x="4992757" y="29349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1" name="object 707">
              <a:extLst>
                <a:ext uri="{FF2B5EF4-FFF2-40B4-BE49-F238E27FC236}">
                  <a16:creationId xmlns:a16="http://schemas.microsoft.com/office/drawing/2014/main" id="{4F5A2375-5B38-CB2A-2371-D124F867506A}"/>
                </a:ext>
              </a:extLst>
            </p:cNvPr>
            <p:cNvSpPr/>
            <p:nvPr/>
          </p:nvSpPr>
          <p:spPr>
            <a:xfrm>
              <a:off x="4992757" y="29349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2" name="object 708">
              <a:extLst>
                <a:ext uri="{FF2B5EF4-FFF2-40B4-BE49-F238E27FC236}">
                  <a16:creationId xmlns:a16="http://schemas.microsoft.com/office/drawing/2014/main" id="{EC3C0949-F03D-9DEC-A813-DF13142629A5}"/>
                </a:ext>
              </a:extLst>
            </p:cNvPr>
            <p:cNvSpPr/>
            <p:nvPr/>
          </p:nvSpPr>
          <p:spPr>
            <a:xfrm>
              <a:off x="4981828" y="29400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185" y="6323"/>
                  </a:lnTo>
                  <a:lnTo>
                    <a:pt x="5348" y="4602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3" name="object 709">
              <a:extLst>
                <a:ext uri="{FF2B5EF4-FFF2-40B4-BE49-F238E27FC236}">
                  <a16:creationId xmlns:a16="http://schemas.microsoft.com/office/drawing/2014/main" id="{FD783343-5AB9-4B76-46D0-175885B9EB5F}"/>
                </a:ext>
              </a:extLst>
            </p:cNvPr>
            <p:cNvSpPr/>
            <p:nvPr/>
          </p:nvSpPr>
          <p:spPr>
            <a:xfrm>
              <a:off x="4981828" y="29400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185" y="6323"/>
                  </a:lnTo>
                  <a:lnTo>
                    <a:pt x="5348" y="4602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4" name="object 710">
              <a:extLst>
                <a:ext uri="{FF2B5EF4-FFF2-40B4-BE49-F238E27FC236}">
                  <a16:creationId xmlns:a16="http://schemas.microsoft.com/office/drawing/2014/main" id="{503D4B13-78DF-623A-B8C6-200987C9DCFD}"/>
                </a:ext>
              </a:extLst>
            </p:cNvPr>
            <p:cNvSpPr/>
            <p:nvPr/>
          </p:nvSpPr>
          <p:spPr>
            <a:xfrm>
              <a:off x="4980665" y="294295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5" name="object 711">
              <a:extLst>
                <a:ext uri="{FF2B5EF4-FFF2-40B4-BE49-F238E27FC236}">
                  <a16:creationId xmlns:a16="http://schemas.microsoft.com/office/drawing/2014/main" id="{E5F4E14F-E972-9C50-4A20-A7205AC678A4}"/>
                </a:ext>
              </a:extLst>
            </p:cNvPr>
            <p:cNvSpPr/>
            <p:nvPr/>
          </p:nvSpPr>
          <p:spPr>
            <a:xfrm>
              <a:off x="4980665" y="294295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6" name="object 712">
              <a:extLst>
                <a:ext uri="{FF2B5EF4-FFF2-40B4-BE49-F238E27FC236}">
                  <a16:creationId xmlns:a16="http://schemas.microsoft.com/office/drawing/2014/main" id="{C1680CFF-2F3E-3906-7B2D-94B4BC021E0B}"/>
                </a:ext>
              </a:extLst>
            </p:cNvPr>
            <p:cNvSpPr/>
            <p:nvPr/>
          </p:nvSpPr>
          <p:spPr>
            <a:xfrm>
              <a:off x="4971596" y="29446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6323"/>
                  </a:lnTo>
                  <a:lnTo>
                    <a:pt x="2790" y="6323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7" name="object 713">
              <a:extLst>
                <a:ext uri="{FF2B5EF4-FFF2-40B4-BE49-F238E27FC236}">
                  <a16:creationId xmlns:a16="http://schemas.microsoft.com/office/drawing/2014/main" id="{74801773-DEF2-E47A-DE80-3C6E6C56930F}"/>
                </a:ext>
              </a:extLst>
            </p:cNvPr>
            <p:cNvSpPr/>
            <p:nvPr/>
          </p:nvSpPr>
          <p:spPr>
            <a:xfrm>
              <a:off x="4971596" y="29446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8" name="object 714">
              <a:extLst>
                <a:ext uri="{FF2B5EF4-FFF2-40B4-BE49-F238E27FC236}">
                  <a16:creationId xmlns:a16="http://schemas.microsoft.com/office/drawing/2014/main" id="{1D9534A5-9A7A-A5F6-4D8D-48D60D3086C5}"/>
                </a:ext>
              </a:extLst>
            </p:cNvPr>
            <p:cNvSpPr/>
            <p:nvPr/>
          </p:nvSpPr>
          <p:spPr>
            <a:xfrm>
              <a:off x="4968574" y="294811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348" y="3440"/>
                  </a:lnTo>
                  <a:lnTo>
                    <a:pt x="5348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19" name="object 715">
              <a:extLst>
                <a:ext uri="{FF2B5EF4-FFF2-40B4-BE49-F238E27FC236}">
                  <a16:creationId xmlns:a16="http://schemas.microsoft.com/office/drawing/2014/main" id="{044667C3-4536-8ED3-11C7-EA8670495058}"/>
                </a:ext>
              </a:extLst>
            </p:cNvPr>
            <p:cNvSpPr/>
            <p:nvPr/>
          </p:nvSpPr>
          <p:spPr>
            <a:xfrm>
              <a:off x="4968574" y="294811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0" name="object 716">
              <a:extLst>
                <a:ext uri="{FF2B5EF4-FFF2-40B4-BE49-F238E27FC236}">
                  <a16:creationId xmlns:a16="http://schemas.microsoft.com/office/drawing/2014/main" id="{AACC05AA-D42C-C5A8-85FC-0897DE0399AF}"/>
                </a:ext>
              </a:extLst>
            </p:cNvPr>
            <p:cNvSpPr/>
            <p:nvPr/>
          </p:nvSpPr>
          <p:spPr>
            <a:xfrm>
              <a:off x="4966946" y="29492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2790" y="6323"/>
                  </a:lnTo>
                  <a:lnTo>
                    <a:pt x="4650" y="4602"/>
                  </a:lnTo>
                  <a:lnTo>
                    <a:pt x="4650" y="1743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1" name="object 717">
              <a:extLst>
                <a:ext uri="{FF2B5EF4-FFF2-40B4-BE49-F238E27FC236}">
                  <a16:creationId xmlns:a16="http://schemas.microsoft.com/office/drawing/2014/main" id="{2FBDD577-8D73-3B96-67C4-16B913458BA0}"/>
                </a:ext>
              </a:extLst>
            </p:cNvPr>
            <p:cNvSpPr/>
            <p:nvPr/>
          </p:nvSpPr>
          <p:spPr>
            <a:xfrm>
              <a:off x="4966946" y="29492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2" name="object 718">
              <a:extLst>
                <a:ext uri="{FF2B5EF4-FFF2-40B4-BE49-F238E27FC236}">
                  <a16:creationId xmlns:a16="http://schemas.microsoft.com/office/drawing/2014/main" id="{BD0F03C4-9DAB-6BEE-E969-79613D51E371}"/>
                </a:ext>
              </a:extLst>
            </p:cNvPr>
            <p:cNvSpPr/>
            <p:nvPr/>
          </p:nvSpPr>
          <p:spPr>
            <a:xfrm>
              <a:off x="4958342" y="29486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3" name="object 719">
              <a:extLst>
                <a:ext uri="{FF2B5EF4-FFF2-40B4-BE49-F238E27FC236}">
                  <a16:creationId xmlns:a16="http://schemas.microsoft.com/office/drawing/2014/main" id="{F0CF18CB-B901-1030-9018-3C5BC9D37D66}"/>
                </a:ext>
              </a:extLst>
            </p:cNvPr>
            <p:cNvSpPr/>
            <p:nvPr/>
          </p:nvSpPr>
          <p:spPr>
            <a:xfrm>
              <a:off x="4958342" y="29486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4" name="object 720">
              <a:extLst>
                <a:ext uri="{FF2B5EF4-FFF2-40B4-BE49-F238E27FC236}">
                  <a16:creationId xmlns:a16="http://schemas.microsoft.com/office/drawing/2014/main" id="{CDC09536-611E-AC35-F5E1-1E50EE8BF98F}"/>
                </a:ext>
              </a:extLst>
            </p:cNvPr>
            <p:cNvSpPr/>
            <p:nvPr/>
          </p:nvSpPr>
          <p:spPr>
            <a:xfrm>
              <a:off x="4956017" y="29492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1743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5" name="object 721">
              <a:extLst>
                <a:ext uri="{FF2B5EF4-FFF2-40B4-BE49-F238E27FC236}">
                  <a16:creationId xmlns:a16="http://schemas.microsoft.com/office/drawing/2014/main" id="{0D6819FF-048A-DA3F-56CC-27F0C8A2D25E}"/>
                </a:ext>
              </a:extLst>
            </p:cNvPr>
            <p:cNvSpPr/>
            <p:nvPr/>
          </p:nvSpPr>
          <p:spPr>
            <a:xfrm>
              <a:off x="4956017" y="29492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743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6" name="object 722">
              <a:extLst>
                <a:ext uri="{FF2B5EF4-FFF2-40B4-BE49-F238E27FC236}">
                  <a16:creationId xmlns:a16="http://schemas.microsoft.com/office/drawing/2014/main" id="{036E4EBC-9B78-4E8A-420D-9D4BC340728B}"/>
                </a:ext>
              </a:extLst>
            </p:cNvPr>
            <p:cNvSpPr/>
            <p:nvPr/>
          </p:nvSpPr>
          <p:spPr>
            <a:xfrm>
              <a:off x="4946715" y="29555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7" name="object 723">
              <a:extLst>
                <a:ext uri="{FF2B5EF4-FFF2-40B4-BE49-F238E27FC236}">
                  <a16:creationId xmlns:a16="http://schemas.microsoft.com/office/drawing/2014/main" id="{F461D513-E00F-E47C-3618-FC62F37F3875}"/>
                </a:ext>
              </a:extLst>
            </p:cNvPr>
            <p:cNvSpPr/>
            <p:nvPr/>
          </p:nvSpPr>
          <p:spPr>
            <a:xfrm>
              <a:off x="4946715" y="29555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8" name="object 724">
              <a:extLst>
                <a:ext uri="{FF2B5EF4-FFF2-40B4-BE49-F238E27FC236}">
                  <a16:creationId xmlns:a16="http://schemas.microsoft.com/office/drawing/2014/main" id="{3C900100-F44D-386B-174E-45230F1E0612}"/>
                </a:ext>
              </a:extLst>
            </p:cNvPr>
            <p:cNvSpPr/>
            <p:nvPr/>
          </p:nvSpPr>
          <p:spPr>
            <a:xfrm>
              <a:off x="4942297" y="29636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580" y="4021"/>
                  </a:lnTo>
                  <a:lnTo>
                    <a:pt x="5580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29" name="object 725">
              <a:extLst>
                <a:ext uri="{FF2B5EF4-FFF2-40B4-BE49-F238E27FC236}">
                  <a16:creationId xmlns:a16="http://schemas.microsoft.com/office/drawing/2014/main" id="{0C48217C-F710-A533-B283-4DBB22B11D44}"/>
                </a:ext>
              </a:extLst>
            </p:cNvPr>
            <p:cNvSpPr/>
            <p:nvPr/>
          </p:nvSpPr>
          <p:spPr>
            <a:xfrm>
              <a:off x="4942297" y="29636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580" y="4021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0" name="object 726">
              <a:extLst>
                <a:ext uri="{FF2B5EF4-FFF2-40B4-BE49-F238E27FC236}">
                  <a16:creationId xmlns:a16="http://schemas.microsoft.com/office/drawing/2014/main" id="{93B76614-F606-B326-03A1-5E31BEBB7FFB}"/>
                </a:ext>
              </a:extLst>
            </p:cNvPr>
            <p:cNvSpPr/>
            <p:nvPr/>
          </p:nvSpPr>
          <p:spPr>
            <a:xfrm>
              <a:off x="4934159" y="29664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1" name="object 727">
              <a:extLst>
                <a:ext uri="{FF2B5EF4-FFF2-40B4-BE49-F238E27FC236}">
                  <a16:creationId xmlns:a16="http://schemas.microsoft.com/office/drawing/2014/main" id="{B62CDC49-83F5-2C20-32A8-AC3A4A6AF467}"/>
                </a:ext>
              </a:extLst>
            </p:cNvPr>
            <p:cNvSpPr/>
            <p:nvPr/>
          </p:nvSpPr>
          <p:spPr>
            <a:xfrm>
              <a:off x="4934159" y="29664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2" name="object 728">
              <a:extLst>
                <a:ext uri="{FF2B5EF4-FFF2-40B4-BE49-F238E27FC236}">
                  <a16:creationId xmlns:a16="http://schemas.microsoft.com/office/drawing/2014/main" id="{8E6C8749-6D8F-DF37-AA89-A7247331CAB0}"/>
                </a:ext>
              </a:extLst>
            </p:cNvPr>
            <p:cNvSpPr/>
            <p:nvPr/>
          </p:nvSpPr>
          <p:spPr>
            <a:xfrm>
              <a:off x="4935786" y="2959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3" name="object 729">
              <a:extLst>
                <a:ext uri="{FF2B5EF4-FFF2-40B4-BE49-F238E27FC236}">
                  <a16:creationId xmlns:a16="http://schemas.microsoft.com/office/drawing/2014/main" id="{3956DE29-2316-53A3-0574-E7228B51336C}"/>
                </a:ext>
              </a:extLst>
            </p:cNvPr>
            <p:cNvSpPr/>
            <p:nvPr/>
          </p:nvSpPr>
          <p:spPr>
            <a:xfrm>
              <a:off x="4935786" y="2959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63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4" name="object 730">
              <a:extLst>
                <a:ext uri="{FF2B5EF4-FFF2-40B4-BE49-F238E27FC236}">
                  <a16:creationId xmlns:a16="http://schemas.microsoft.com/office/drawing/2014/main" id="{0356DBFD-ECF9-9A30-3627-D04B57D7E943}"/>
                </a:ext>
              </a:extLst>
            </p:cNvPr>
            <p:cNvSpPr/>
            <p:nvPr/>
          </p:nvSpPr>
          <p:spPr>
            <a:xfrm>
              <a:off x="4931368" y="29676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5" name="object 731">
              <a:extLst>
                <a:ext uri="{FF2B5EF4-FFF2-40B4-BE49-F238E27FC236}">
                  <a16:creationId xmlns:a16="http://schemas.microsoft.com/office/drawing/2014/main" id="{E6F3C6EF-3C1D-D231-6C15-03127CF935CF}"/>
                </a:ext>
              </a:extLst>
            </p:cNvPr>
            <p:cNvSpPr/>
            <p:nvPr/>
          </p:nvSpPr>
          <p:spPr>
            <a:xfrm>
              <a:off x="4931368" y="29676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6" name="object 732">
              <a:extLst>
                <a:ext uri="{FF2B5EF4-FFF2-40B4-BE49-F238E27FC236}">
                  <a16:creationId xmlns:a16="http://schemas.microsoft.com/office/drawing/2014/main" id="{A8CD38E7-125C-B302-DC2A-E1F945DC66B8}"/>
                </a:ext>
              </a:extLst>
            </p:cNvPr>
            <p:cNvSpPr/>
            <p:nvPr/>
          </p:nvSpPr>
          <p:spPr>
            <a:xfrm>
              <a:off x="4922532" y="29745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7" name="object 733">
              <a:extLst>
                <a:ext uri="{FF2B5EF4-FFF2-40B4-BE49-F238E27FC236}">
                  <a16:creationId xmlns:a16="http://schemas.microsoft.com/office/drawing/2014/main" id="{EA6E3AD1-8BAE-AE44-7DC4-400B0FDB728B}"/>
                </a:ext>
              </a:extLst>
            </p:cNvPr>
            <p:cNvSpPr/>
            <p:nvPr/>
          </p:nvSpPr>
          <p:spPr>
            <a:xfrm>
              <a:off x="4922532" y="29745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8" name="object 734">
              <a:extLst>
                <a:ext uri="{FF2B5EF4-FFF2-40B4-BE49-F238E27FC236}">
                  <a16:creationId xmlns:a16="http://schemas.microsoft.com/office/drawing/2014/main" id="{B1C10E24-13D4-F5D5-3AFA-FA8048E513FB}"/>
                </a:ext>
              </a:extLst>
            </p:cNvPr>
            <p:cNvSpPr/>
            <p:nvPr/>
          </p:nvSpPr>
          <p:spPr>
            <a:xfrm>
              <a:off x="4920439" y="29768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39" name="object 735">
              <a:extLst>
                <a:ext uri="{FF2B5EF4-FFF2-40B4-BE49-F238E27FC236}">
                  <a16:creationId xmlns:a16="http://schemas.microsoft.com/office/drawing/2014/main" id="{C95E008E-A55D-3D66-7025-1CF12C7072B0}"/>
                </a:ext>
              </a:extLst>
            </p:cNvPr>
            <p:cNvSpPr/>
            <p:nvPr/>
          </p:nvSpPr>
          <p:spPr>
            <a:xfrm>
              <a:off x="4920439" y="29768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0" name="object 736">
              <a:extLst>
                <a:ext uri="{FF2B5EF4-FFF2-40B4-BE49-F238E27FC236}">
                  <a16:creationId xmlns:a16="http://schemas.microsoft.com/office/drawing/2014/main" id="{1833C662-F8B2-0287-2C6B-DCF32A26DBAC}"/>
                </a:ext>
              </a:extLst>
            </p:cNvPr>
            <p:cNvSpPr/>
            <p:nvPr/>
          </p:nvSpPr>
          <p:spPr>
            <a:xfrm>
              <a:off x="4912300" y="29728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1" name="object 737">
              <a:extLst>
                <a:ext uri="{FF2B5EF4-FFF2-40B4-BE49-F238E27FC236}">
                  <a16:creationId xmlns:a16="http://schemas.microsoft.com/office/drawing/2014/main" id="{941ACD94-351F-F31F-2FA3-0A292BD1B2BE}"/>
                </a:ext>
              </a:extLst>
            </p:cNvPr>
            <p:cNvSpPr/>
            <p:nvPr/>
          </p:nvSpPr>
          <p:spPr>
            <a:xfrm>
              <a:off x="4912300" y="29728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2" name="object 738">
              <a:extLst>
                <a:ext uri="{FF2B5EF4-FFF2-40B4-BE49-F238E27FC236}">
                  <a16:creationId xmlns:a16="http://schemas.microsoft.com/office/drawing/2014/main" id="{83F05AFF-3280-5E91-7C70-47A20489BD3A}"/>
                </a:ext>
              </a:extLst>
            </p:cNvPr>
            <p:cNvSpPr/>
            <p:nvPr/>
          </p:nvSpPr>
          <p:spPr>
            <a:xfrm>
              <a:off x="4909510" y="29791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3" name="object 739">
              <a:extLst>
                <a:ext uri="{FF2B5EF4-FFF2-40B4-BE49-F238E27FC236}">
                  <a16:creationId xmlns:a16="http://schemas.microsoft.com/office/drawing/2014/main" id="{B65453E1-B67A-2A7E-9945-5E4FD5B34F01}"/>
                </a:ext>
              </a:extLst>
            </p:cNvPr>
            <p:cNvSpPr/>
            <p:nvPr/>
          </p:nvSpPr>
          <p:spPr>
            <a:xfrm>
              <a:off x="4909510" y="29791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4" name="object 740">
              <a:extLst>
                <a:ext uri="{FF2B5EF4-FFF2-40B4-BE49-F238E27FC236}">
                  <a16:creationId xmlns:a16="http://schemas.microsoft.com/office/drawing/2014/main" id="{F82AF109-5E0A-585E-4DC3-5BC6250736B6}"/>
                </a:ext>
              </a:extLst>
            </p:cNvPr>
            <p:cNvSpPr/>
            <p:nvPr/>
          </p:nvSpPr>
          <p:spPr>
            <a:xfrm>
              <a:off x="4898581" y="299405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953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5" name="object 741">
              <a:extLst>
                <a:ext uri="{FF2B5EF4-FFF2-40B4-BE49-F238E27FC236}">
                  <a16:creationId xmlns:a16="http://schemas.microsoft.com/office/drawing/2014/main" id="{0CC29602-1948-72D4-6F3E-D6DD94E275F0}"/>
                </a:ext>
              </a:extLst>
            </p:cNvPr>
            <p:cNvSpPr/>
            <p:nvPr/>
          </p:nvSpPr>
          <p:spPr>
            <a:xfrm>
              <a:off x="4898581" y="299405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092" y="4602"/>
                  </a:lnTo>
                  <a:lnTo>
                    <a:pt x="3953" y="4602"/>
                  </a:lnTo>
                  <a:lnTo>
                    <a:pt x="5115" y="3440"/>
                  </a:lnTo>
                  <a:lnTo>
                    <a:pt x="5115" y="1720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6" name="object 742">
              <a:extLst>
                <a:ext uri="{FF2B5EF4-FFF2-40B4-BE49-F238E27FC236}">
                  <a16:creationId xmlns:a16="http://schemas.microsoft.com/office/drawing/2014/main" id="{9F632FAA-F5D7-9277-A690-92DFE59D1BA3}"/>
                </a:ext>
              </a:extLst>
            </p:cNvPr>
            <p:cNvSpPr/>
            <p:nvPr/>
          </p:nvSpPr>
          <p:spPr>
            <a:xfrm>
              <a:off x="4902999" y="297568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7" name="object 743">
              <a:extLst>
                <a:ext uri="{FF2B5EF4-FFF2-40B4-BE49-F238E27FC236}">
                  <a16:creationId xmlns:a16="http://schemas.microsoft.com/office/drawing/2014/main" id="{3537017A-BE5F-D82B-FD80-49EAC4B94263}"/>
                </a:ext>
              </a:extLst>
            </p:cNvPr>
            <p:cNvSpPr/>
            <p:nvPr/>
          </p:nvSpPr>
          <p:spPr>
            <a:xfrm>
              <a:off x="4902999" y="297568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8" name="object 744">
              <a:extLst>
                <a:ext uri="{FF2B5EF4-FFF2-40B4-BE49-F238E27FC236}">
                  <a16:creationId xmlns:a16="http://schemas.microsoft.com/office/drawing/2014/main" id="{30AEE979-DC07-7E25-B8F7-ED9713FCB746}"/>
                </a:ext>
              </a:extLst>
            </p:cNvPr>
            <p:cNvSpPr/>
            <p:nvPr/>
          </p:nvSpPr>
          <p:spPr>
            <a:xfrm>
              <a:off x="4889745" y="298772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49" name="object 745">
              <a:extLst>
                <a:ext uri="{FF2B5EF4-FFF2-40B4-BE49-F238E27FC236}">
                  <a16:creationId xmlns:a16="http://schemas.microsoft.com/office/drawing/2014/main" id="{ACAE9556-12AF-7149-031E-B88F857BD48A}"/>
                </a:ext>
              </a:extLst>
            </p:cNvPr>
            <p:cNvSpPr/>
            <p:nvPr/>
          </p:nvSpPr>
          <p:spPr>
            <a:xfrm>
              <a:off x="4889745" y="298772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1743"/>
                  </a:lnTo>
                  <a:lnTo>
                    <a:pt x="5348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0" name="object 746">
              <a:extLst>
                <a:ext uri="{FF2B5EF4-FFF2-40B4-BE49-F238E27FC236}">
                  <a16:creationId xmlns:a16="http://schemas.microsoft.com/office/drawing/2014/main" id="{EAB5FCD6-3560-51A3-21EF-7708D8D8B681}"/>
                </a:ext>
              </a:extLst>
            </p:cNvPr>
            <p:cNvSpPr/>
            <p:nvPr/>
          </p:nvSpPr>
          <p:spPr>
            <a:xfrm>
              <a:off x="4889745" y="29842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1" name="object 747">
              <a:extLst>
                <a:ext uri="{FF2B5EF4-FFF2-40B4-BE49-F238E27FC236}">
                  <a16:creationId xmlns:a16="http://schemas.microsoft.com/office/drawing/2014/main" id="{2898DA9B-6119-E311-3CFB-2B918FCCEE21}"/>
                </a:ext>
              </a:extLst>
            </p:cNvPr>
            <p:cNvSpPr/>
            <p:nvPr/>
          </p:nvSpPr>
          <p:spPr>
            <a:xfrm>
              <a:off x="4889745" y="29842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2" name="object 748">
              <a:extLst>
                <a:ext uri="{FF2B5EF4-FFF2-40B4-BE49-F238E27FC236}">
                  <a16:creationId xmlns:a16="http://schemas.microsoft.com/office/drawing/2014/main" id="{E5D8CD0C-43E5-0F36-4788-B3FF6F3C1208}"/>
                </a:ext>
              </a:extLst>
            </p:cNvPr>
            <p:cNvSpPr/>
            <p:nvPr/>
          </p:nvSpPr>
          <p:spPr>
            <a:xfrm>
              <a:off x="4884164" y="29854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3" name="object 749">
              <a:extLst>
                <a:ext uri="{FF2B5EF4-FFF2-40B4-BE49-F238E27FC236}">
                  <a16:creationId xmlns:a16="http://schemas.microsoft.com/office/drawing/2014/main" id="{ED299D09-4D86-D168-61A9-DDE58DC5B70E}"/>
                </a:ext>
              </a:extLst>
            </p:cNvPr>
            <p:cNvSpPr/>
            <p:nvPr/>
          </p:nvSpPr>
          <p:spPr>
            <a:xfrm>
              <a:off x="4884164" y="29854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580" y="4021"/>
                  </a:lnTo>
                  <a:lnTo>
                    <a:pt x="5580" y="2859"/>
                  </a:lnTo>
                  <a:lnTo>
                    <a:pt x="5580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4" name="object 750">
              <a:extLst>
                <a:ext uri="{FF2B5EF4-FFF2-40B4-BE49-F238E27FC236}">
                  <a16:creationId xmlns:a16="http://schemas.microsoft.com/office/drawing/2014/main" id="{C0F27CE5-9599-D34B-1CB6-D10435E276D6}"/>
                </a:ext>
              </a:extLst>
            </p:cNvPr>
            <p:cNvSpPr/>
            <p:nvPr/>
          </p:nvSpPr>
          <p:spPr>
            <a:xfrm>
              <a:off x="4876723" y="300495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3255" y="5184"/>
                  </a:lnTo>
                  <a:lnTo>
                    <a:pt x="4418" y="4021"/>
                  </a:lnTo>
                  <a:lnTo>
                    <a:pt x="4418" y="1743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5" name="object 751">
              <a:extLst>
                <a:ext uri="{FF2B5EF4-FFF2-40B4-BE49-F238E27FC236}">
                  <a16:creationId xmlns:a16="http://schemas.microsoft.com/office/drawing/2014/main" id="{F354A2D2-D491-403E-C874-CFC3C307D5A7}"/>
                </a:ext>
              </a:extLst>
            </p:cNvPr>
            <p:cNvSpPr/>
            <p:nvPr/>
          </p:nvSpPr>
          <p:spPr>
            <a:xfrm>
              <a:off x="4876723" y="300495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82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2092" y="5184"/>
                  </a:lnTo>
                  <a:lnTo>
                    <a:pt x="3255" y="5184"/>
                  </a:lnTo>
                  <a:lnTo>
                    <a:pt x="4418" y="4021"/>
                  </a:lnTo>
                  <a:lnTo>
                    <a:pt x="4418" y="2882"/>
                  </a:lnTo>
                  <a:lnTo>
                    <a:pt x="4418" y="1743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6" name="object 752">
              <a:extLst>
                <a:ext uri="{FF2B5EF4-FFF2-40B4-BE49-F238E27FC236}">
                  <a16:creationId xmlns:a16="http://schemas.microsoft.com/office/drawing/2014/main" id="{10572CE5-D989-6BFC-7A20-F6B197328D57}"/>
                </a:ext>
              </a:extLst>
            </p:cNvPr>
            <p:cNvSpPr/>
            <p:nvPr/>
          </p:nvSpPr>
          <p:spPr>
            <a:xfrm>
              <a:off x="4870212" y="29952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185" y="4579"/>
                  </a:lnTo>
                  <a:lnTo>
                    <a:pt x="5348" y="3440"/>
                  </a:lnTo>
                  <a:lnTo>
                    <a:pt x="5348" y="55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7" name="object 753">
              <a:extLst>
                <a:ext uri="{FF2B5EF4-FFF2-40B4-BE49-F238E27FC236}">
                  <a16:creationId xmlns:a16="http://schemas.microsoft.com/office/drawing/2014/main" id="{E676BDCB-0E85-3126-406F-28A31FAEAAC2}"/>
                </a:ext>
              </a:extLst>
            </p:cNvPr>
            <p:cNvSpPr/>
            <p:nvPr/>
          </p:nvSpPr>
          <p:spPr>
            <a:xfrm>
              <a:off x="4870212" y="29952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278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185" y="4579"/>
                  </a:lnTo>
                  <a:lnTo>
                    <a:pt x="5348" y="3440"/>
                  </a:lnTo>
                  <a:lnTo>
                    <a:pt x="5348" y="2278"/>
                  </a:lnTo>
                  <a:lnTo>
                    <a:pt x="5348" y="557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8" name="object 754">
              <a:extLst>
                <a:ext uri="{FF2B5EF4-FFF2-40B4-BE49-F238E27FC236}">
                  <a16:creationId xmlns:a16="http://schemas.microsoft.com/office/drawing/2014/main" id="{CC76DDC6-B91F-1D78-8943-EFAB47797C85}"/>
                </a:ext>
              </a:extLst>
            </p:cNvPr>
            <p:cNvSpPr/>
            <p:nvPr/>
          </p:nvSpPr>
          <p:spPr>
            <a:xfrm>
              <a:off x="4869747" y="29992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59" name="object 755">
              <a:extLst>
                <a:ext uri="{FF2B5EF4-FFF2-40B4-BE49-F238E27FC236}">
                  <a16:creationId xmlns:a16="http://schemas.microsoft.com/office/drawing/2014/main" id="{19832050-7630-6E74-FBA2-6E8BA6C527F2}"/>
                </a:ext>
              </a:extLst>
            </p:cNvPr>
            <p:cNvSpPr/>
            <p:nvPr/>
          </p:nvSpPr>
          <p:spPr>
            <a:xfrm>
              <a:off x="4869747" y="29992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0" name="object 756">
              <a:extLst>
                <a:ext uri="{FF2B5EF4-FFF2-40B4-BE49-F238E27FC236}">
                  <a16:creationId xmlns:a16="http://schemas.microsoft.com/office/drawing/2014/main" id="{D8764573-7E12-C827-6E6C-872DE02C53D4}"/>
                </a:ext>
              </a:extLst>
            </p:cNvPr>
            <p:cNvSpPr/>
            <p:nvPr/>
          </p:nvSpPr>
          <p:spPr>
            <a:xfrm>
              <a:off x="4857655" y="301013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1" name="object 757">
              <a:extLst>
                <a:ext uri="{FF2B5EF4-FFF2-40B4-BE49-F238E27FC236}">
                  <a16:creationId xmlns:a16="http://schemas.microsoft.com/office/drawing/2014/main" id="{0D9BB1D7-8FAF-FF8A-F771-EA9E7636E7DC}"/>
                </a:ext>
              </a:extLst>
            </p:cNvPr>
            <p:cNvSpPr/>
            <p:nvPr/>
          </p:nvSpPr>
          <p:spPr>
            <a:xfrm>
              <a:off x="4857655" y="301013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790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2" name="object 758">
              <a:extLst>
                <a:ext uri="{FF2B5EF4-FFF2-40B4-BE49-F238E27FC236}">
                  <a16:creationId xmlns:a16="http://schemas.microsoft.com/office/drawing/2014/main" id="{10A5C889-510D-4BB3-099C-D7002F3FF98D}"/>
                </a:ext>
              </a:extLst>
            </p:cNvPr>
            <p:cNvSpPr/>
            <p:nvPr/>
          </p:nvSpPr>
          <p:spPr>
            <a:xfrm>
              <a:off x="4858818" y="30084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488" y="4579"/>
                  </a:lnTo>
                  <a:lnTo>
                    <a:pt x="4650" y="3440"/>
                  </a:lnTo>
                  <a:lnTo>
                    <a:pt x="4650" y="55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3" name="object 759">
              <a:extLst>
                <a:ext uri="{FF2B5EF4-FFF2-40B4-BE49-F238E27FC236}">
                  <a16:creationId xmlns:a16="http://schemas.microsoft.com/office/drawing/2014/main" id="{8C0D6754-8015-B9BA-25B8-8B276DCC03D0}"/>
                </a:ext>
              </a:extLst>
            </p:cNvPr>
            <p:cNvSpPr/>
            <p:nvPr/>
          </p:nvSpPr>
          <p:spPr>
            <a:xfrm>
              <a:off x="4858818" y="30084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3488" y="4579"/>
                  </a:lnTo>
                  <a:lnTo>
                    <a:pt x="4650" y="3440"/>
                  </a:lnTo>
                  <a:lnTo>
                    <a:pt x="4650" y="1720"/>
                  </a:lnTo>
                  <a:lnTo>
                    <a:pt x="4650" y="55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4" name="object 760">
              <a:extLst>
                <a:ext uri="{FF2B5EF4-FFF2-40B4-BE49-F238E27FC236}">
                  <a16:creationId xmlns:a16="http://schemas.microsoft.com/office/drawing/2014/main" id="{11B0EF86-3462-8EED-E20A-0EA829B79332}"/>
                </a:ext>
              </a:extLst>
            </p:cNvPr>
            <p:cNvSpPr/>
            <p:nvPr/>
          </p:nvSpPr>
          <p:spPr>
            <a:xfrm>
              <a:off x="4851377" y="30078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5" name="object 761">
              <a:extLst>
                <a:ext uri="{FF2B5EF4-FFF2-40B4-BE49-F238E27FC236}">
                  <a16:creationId xmlns:a16="http://schemas.microsoft.com/office/drawing/2014/main" id="{216EC4A2-1B48-E09A-8E64-EE1015F00E92}"/>
                </a:ext>
              </a:extLst>
            </p:cNvPr>
            <p:cNvSpPr/>
            <p:nvPr/>
          </p:nvSpPr>
          <p:spPr>
            <a:xfrm>
              <a:off x="4851377" y="30078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6" name="object 762">
              <a:extLst>
                <a:ext uri="{FF2B5EF4-FFF2-40B4-BE49-F238E27FC236}">
                  <a16:creationId xmlns:a16="http://schemas.microsoft.com/office/drawing/2014/main" id="{617F7F56-0B78-4C7F-0B70-414A683ADAB9}"/>
                </a:ext>
              </a:extLst>
            </p:cNvPr>
            <p:cNvSpPr/>
            <p:nvPr/>
          </p:nvSpPr>
          <p:spPr>
            <a:xfrm>
              <a:off x="4850679" y="301013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6299"/>
                  </a:lnTo>
                  <a:lnTo>
                    <a:pt x="3022" y="6299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7" name="object 763">
              <a:extLst>
                <a:ext uri="{FF2B5EF4-FFF2-40B4-BE49-F238E27FC236}">
                  <a16:creationId xmlns:a16="http://schemas.microsoft.com/office/drawing/2014/main" id="{7B59AE53-90A2-5FE1-FBC7-F3C620212B94}"/>
                </a:ext>
              </a:extLst>
            </p:cNvPr>
            <p:cNvSpPr/>
            <p:nvPr/>
          </p:nvSpPr>
          <p:spPr>
            <a:xfrm>
              <a:off x="4850679" y="301013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6299"/>
                  </a:lnTo>
                  <a:lnTo>
                    <a:pt x="1860" y="6299"/>
                  </a:lnTo>
                  <a:lnTo>
                    <a:pt x="3022" y="6299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8" name="object 764">
              <a:extLst>
                <a:ext uri="{FF2B5EF4-FFF2-40B4-BE49-F238E27FC236}">
                  <a16:creationId xmlns:a16="http://schemas.microsoft.com/office/drawing/2014/main" id="{D5422652-8E25-8672-6EE0-C592926A5B78}"/>
                </a:ext>
              </a:extLst>
            </p:cNvPr>
            <p:cNvSpPr/>
            <p:nvPr/>
          </p:nvSpPr>
          <p:spPr>
            <a:xfrm>
              <a:off x="4843935" y="300669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465" y="5160"/>
                  </a:lnTo>
                  <a:lnTo>
                    <a:pt x="3255" y="5160"/>
                  </a:lnTo>
                  <a:lnTo>
                    <a:pt x="4418" y="3440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69" name="object 765">
              <a:extLst>
                <a:ext uri="{FF2B5EF4-FFF2-40B4-BE49-F238E27FC236}">
                  <a16:creationId xmlns:a16="http://schemas.microsoft.com/office/drawing/2014/main" id="{F3DFD042-DE06-FCDC-A149-398025F7322A}"/>
                </a:ext>
              </a:extLst>
            </p:cNvPr>
            <p:cNvSpPr/>
            <p:nvPr/>
          </p:nvSpPr>
          <p:spPr>
            <a:xfrm>
              <a:off x="4843935" y="300669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278"/>
                  </a:moveTo>
                  <a:lnTo>
                    <a:pt x="0" y="3440"/>
                  </a:lnTo>
                  <a:lnTo>
                    <a:pt x="465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4418" y="3440"/>
                  </a:lnTo>
                  <a:lnTo>
                    <a:pt x="4418" y="2278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0" name="object 766">
              <a:extLst>
                <a:ext uri="{FF2B5EF4-FFF2-40B4-BE49-F238E27FC236}">
                  <a16:creationId xmlns:a16="http://schemas.microsoft.com/office/drawing/2014/main" id="{108B2E20-7DA1-B757-E8B5-DE8A8CC64CCC}"/>
                </a:ext>
              </a:extLst>
            </p:cNvPr>
            <p:cNvSpPr/>
            <p:nvPr/>
          </p:nvSpPr>
          <p:spPr>
            <a:xfrm>
              <a:off x="4839285" y="301471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1" name="object 767">
              <a:extLst>
                <a:ext uri="{FF2B5EF4-FFF2-40B4-BE49-F238E27FC236}">
                  <a16:creationId xmlns:a16="http://schemas.microsoft.com/office/drawing/2014/main" id="{DC0B6AD8-38FD-4848-1370-17CD299F69A6}"/>
                </a:ext>
              </a:extLst>
            </p:cNvPr>
            <p:cNvSpPr/>
            <p:nvPr/>
          </p:nvSpPr>
          <p:spPr>
            <a:xfrm>
              <a:off x="4839285" y="301471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2" name="object 768">
              <a:extLst>
                <a:ext uri="{FF2B5EF4-FFF2-40B4-BE49-F238E27FC236}">
                  <a16:creationId xmlns:a16="http://schemas.microsoft.com/office/drawing/2014/main" id="{2D6C1FC7-0E93-8B75-DB0F-96F986AD7171}"/>
                </a:ext>
              </a:extLst>
            </p:cNvPr>
            <p:cNvSpPr/>
            <p:nvPr/>
          </p:nvSpPr>
          <p:spPr>
            <a:xfrm>
              <a:off x="4830681" y="302162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3255" y="5741"/>
                  </a:lnTo>
                  <a:lnTo>
                    <a:pt x="4418" y="4579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3" name="object 769">
              <a:extLst>
                <a:ext uri="{FF2B5EF4-FFF2-40B4-BE49-F238E27FC236}">
                  <a16:creationId xmlns:a16="http://schemas.microsoft.com/office/drawing/2014/main" id="{58C4305B-E114-7E96-4E30-BF768BCF7172}"/>
                </a:ext>
              </a:extLst>
            </p:cNvPr>
            <p:cNvSpPr/>
            <p:nvPr/>
          </p:nvSpPr>
          <p:spPr>
            <a:xfrm>
              <a:off x="4830681" y="302162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2325" y="5741"/>
                  </a:lnTo>
                  <a:lnTo>
                    <a:pt x="3255" y="5741"/>
                  </a:lnTo>
                  <a:lnTo>
                    <a:pt x="4418" y="4579"/>
                  </a:lnTo>
                  <a:lnTo>
                    <a:pt x="4418" y="2301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4" name="object 770">
              <a:extLst>
                <a:ext uri="{FF2B5EF4-FFF2-40B4-BE49-F238E27FC236}">
                  <a16:creationId xmlns:a16="http://schemas.microsoft.com/office/drawing/2014/main" id="{6F02D72C-E357-5DD2-3040-7F249B310A01}"/>
                </a:ext>
              </a:extLst>
            </p:cNvPr>
            <p:cNvSpPr/>
            <p:nvPr/>
          </p:nvSpPr>
          <p:spPr>
            <a:xfrm>
              <a:off x="4822077" y="302564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418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5" name="object 771">
              <a:extLst>
                <a:ext uri="{FF2B5EF4-FFF2-40B4-BE49-F238E27FC236}">
                  <a16:creationId xmlns:a16="http://schemas.microsoft.com/office/drawing/2014/main" id="{EACC43E2-062C-97AF-84B0-BCDD6AF27729}"/>
                </a:ext>
              </a:extLst>
            </p:cNvPr>
            <p:cNvSpPr/>
            <p:nvPr/>
          </p:nvSpPr>
          <p:spPr>
            <a:xfrm>
              <a:off x="4822077" y="302564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6278" y="4579"/>
                  </a:lnTo>
                  <a:lnTo>
                    <a:pt x="6278" y="2278"/>
                  </a:lnTo>
                  <a:lnTo>
                    <a:pt x="6278" y="113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6" name="object 772">
              <a:extLst>
                <a:ext uri="{FF2B5EF4-FFF2-40B4-BE49-F238E27FC236}">
                  <a16:creationId xmlns:a16="http://schemas.microsoft.com/office/drawing/2014/main" id="{ACF60641-E9E6-C63E-314B-9B505878AEB6}"/>
                </a:ext>
              </a:extLst>
            </p:cNvPr>
            <p:cNvSpPr/>
            <p:nvPr/>
          </p:nvSpPr>
          <p:spPr>
            <a:xfrm>
              <a:off x="4821380" y="30279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43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7" name="object 773">
              <a:extLst>
                <a:ext uri="{FF2B5EF4-FFF2-40B4-BE49-F238E27FC236}">
                  <a16:creationId xmlns:a16="http://schemas.microsoft.com/office/drawing/2014/main" id="{877F1A3E-41F6-E376-6967-0CF0E23D963A}"/>
                </a:ext>
              </a:extLst>
            </p:cNvPr>
            <p:cNvSpPr/>
            <p:nvPr/>
          </p:nvSpPr>
          <p:spPr>
            <a:xfrm>
              <a:off x="4821380" y="30279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8" name="object 774">
              <a:extLst>
                <a:ext uri="{FF2B5EF4-FFF2-40B4-BE49-F238E27FC236}">
                  <a16:creationId xmlns:a16="http://schemas.microsoft.com/office/drawing/2014/main" id="{D404642B-28D8-E475-FCC9-29656B0B2E6C}"/>
                </a:ext>
              </a:extLst>
            </p:cNvPr>
            <p:cNvSpPr/>
            <p:nvPr/>
          </p:nvSpPr>
          <p:spPr>
            <a:xfrm>
              <a:off x="4811613" y="30348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79" name="object 775">
              <a:extLst>
                <a:ext uri="{FF2B5EF4-FFF2-40B4-BE49-F238E27FC236}">
                  <a16:creationId xmlns:a16="http://schemas.microsoft.com/office/drawing/2014/main" id="{BE98A29A-1FEF-FC60-297D-F379B14A14E3}"/>
                </a:ext>
              </a:extLst>
            </p:cNvPr>
            <p:cNvSpPr/>
            <p:nvPr/>
          </p:nvSpPr>
          <p:spPr>
            <a:xfrm>
              <a:off x="4811613" y="30348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0" name="object 776">
              <a:extLst>
                <a:ext uri="{FF2B5EF4-FFF2-40B4-BE49-F238E27FC236}">
                  <a16:creationId xmlns:a16="http://schemas.microsoft.com/office/drawing/2014/main" id="{827B1E1B-DCA0-66DD-CAAD-EBAAC1FB9011}"/>
                </a:ext>
              </a:extLst>
            </p:cNvPr>
            <p:cNvSpPr/>
            <p:nvPr/>
          </p:nvSpPr>
          <p:spPr>
            <a:xfrm>
              <a:off x="4812776" y="30313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1" name="object 777">
              <a:extLst>
                <a:ext uri="{FF2B5EF4-FFF2-40B4-BE49-F238E27FC236}">
                  <a16:creationId xmlns:a16="http://schemas.microsoft.com/office/drawing/2014/main" id="{2B0AB5EF-52C4-8CCB-F6FA-7F2412E375A8}"/>
                </a:ext>
              </a:extLst>
            </p:cNvPr>
            <p:cNvSpPr/>
            <p:nvPr/>
          </p:nvSpPr>
          <p:spPr>
            <a:xfrm>
              <a:off x="4812776" y="30313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2" name="object 778">
              <a:extLst>
                <a:ext uri="{FF2B5EF4-FFF2-40B4-BE49-F238E27FC236}">
                  <a16:creationId xmlns:a16="http://schemas.microsoft.com/office/drawing/2014/main" id="{1635F85C-01A4-4477-C6B3-3FDE12EE4F2D}"/>
                </a:ext>
              </a:extLst>
            </p:cNvPr>
            <p:cNvSpPr/>
            <p:nvPr/>
          </p:nvSpPr>
          <p:spPr>
            <a:xfrm>
              <a:off x="4806498" y="30302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3" name="object 779">
              <a:extLst>
                <a:ext uri="{FF2B5EF4-FFF2-40B4-BE49-F238E27FC236}">
                  <a16:creationId xmlns:a16="http://schemas.microsoft.com/office/drawing/2014/main" id="{D268DDB5-EF56-304C-649B-27B7091EB87F}"/>
                </a:ext>
              </a:extLst>
            </p:cNvPr>
            <p:cNvSpPr/>
            <p:nvPr/>
          </p:nvSpPr>
          <p:spPr>
            <a:xfrm>
              <a:off x="4806498" y="30302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418" y="4602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4" name="object 780">
              <a:extLst>
                <a:ext uri="{FF2B5EF4-FFF2-40B4-BE49-F238E27FC236}">
                  <a16:creationId xmlns:a16="http://schemas.microsoft.com/office/drawing/2014/main" id="{E2117B56-AEDA-03EC-20A8-4FAA810AE766}"/>
                </a:ext>
              </a:extLst>
            </p:cNvPr>
            <p:cNvSpPr/>
            <p:nvPr/>
          </p:nvSpPr>
          <p:spPr>
            <a:xfrm>
              <a:off x="4806498" y="30302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5" name="object 781">
              <a:extLst>
                <a:ext uri="{FF2B5EF4-FFF2-40B4-BE49-F238E27FC236}">
                  <a16:creationId xmlns:a16="http://schemas.microsoft.com/office/drawing/2014/main" id="{C9ECA721-4F69-2F4D-8241-1AF7D7FC50D7}"/>
                </a:ext>
              </a:extLst>
            </p:cNvPr>
            <p:cNvSpPr/>
            <p:nvPr/>
          </p:nvSpPr>
          <p:spPr>
            <a:xfrm>
              <a:off x="4806498" y="30302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418" y="4602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6" name="object 782">
              <a:extLst>
                <a:ext uri="{FF2B5EF4-FFF2-40B4-BE49-F238E27FC236}">
                  <a16:creationId xmlns:a16="http://schemas.microsoft.com/office/drawing/2014/main" id="{67B79E35-414D-0107-0D73-6028CCBDC890}"/>
                </a:ext>
              </a:extLst>
            </p:cNvPr>
            <p:cNvSpPr/>
            <p:nvPr/>
          </p:nvSpPr>
          <p:spPr>
            <a:xfrm>
              <a:off x="4797894" y="30325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3255" y="6323"/>
                  </a:lnTo>
                  <a:lnTo>
                    <a:pt x="4418" y="4602"/>
                  </a:lnTo>
                  <a:lnTo>
                    <a:pt x="4418" y="172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7" name="object 783">
              <a:extLst>
                <a:ext uri="{FF2B5EF4-FFF2-40B4-BE49-F238E27FC236}">
                  <a16:creationId xmlns:a16="http://schemas.microsoft.com/office/drawing/2014/main" id="{279039FA-488F-064E-AA55-CDE718653DBE}"/>
                </a:ext>
              </a:extLst>
            </p:cNvPr>
            <p:cNvSpPr/>
            <p:nvPr/>
          </p:nvSpPr>
          <p:spPr>
            <a:xfrm>
              <a:off x="4797894" y="30325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2092" y="6323"/>
                  </a:lnTo>
                  <a:lnTo>
                    <a:pt x="3255" y="6323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8" name="object 784">
              <a:extLst>
                <a:ext uri="{FF2B5EF4-FFF2-40B4-BE49-F238E27FC236}">
                  <a16:creationId xmlns:a16="http://schemas.microsoft.com/office/drawing/2014/main" id="{62F06701-3BEB-A920-3B2E-C77F8EFB8021}"/>
                </a:ext>
              </a:extLst>
            </p:cNvPr>
            <p:cNvSpPr/>
            <p:nvPr/>
          </p:nvSpPr>
          <p:spPr>
            <a:xfrm>
              <a:off x="4795568" y="30359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89" name="object 785">
              <a:extLst>
                <a:ext uri="{FF2B5EF4-FFF2-40B4-BE49-F238E27FC236}">
                  <a16:creationId xmlns:a16="http://schemas.microsoft.com/office/drawing/2014/main" id="{E90DA4FF-16FC-9480-BE20-A7D659FEE2A8}"/>
                </a:ext>
              </a:extLst>
            </p:cNvPr>
            <p:cNvSpPr/>
            <p:nvPr/>
          </p:nvSpPr>
          <p:spPr>
            <a:xfrm>
              <a:off x="4795568" y="30359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0" name="object 786">
              <a:extLst>
                <a:ext uri="{FF2B5EF4-FFF2-40B4-BE49-F238E27FC236}">
                  <a16:creationId xmlns:a16="http://schemas.microsoft.com/office/drawing/2014/main" id="{1367683E-6EBC-BD38-B5A6-0F5C9A98AA66}"/>
                </a:ext>
              </a:extLst>
            </p:cNvPr>
            <p:cNvSpPr/>
            <p:nvPr/>
          </p:nvSpPr>
          <p:spPr>
            <a:xfrm>
              <a:off x="4787430" y="30394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65"/>
                  </a:lnTo>
                  <a:lnTo>
                    <a:pt x="4650" y="5765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1" name="object 787">
              <a:extLst>
                <a:ext uri="{FF2B5EF4-FFF2-40B4-BE49-F238E27FC236}">
                  <a16:creationId xmlns:a16="http://schemas.microsoft.com/office/drawing/2014/main" id="{1FF60496-51B9-4502-036D-458100E291F6}"/>
                </a:ext>
              </a:extLst>
            </p:cNvPr>
            <p:cNvSpPr/>
            <p:nvPr/>
          </p:nvSpPr>
          <p:spPr>
            <a:xfrm>
              <a:off x="4787430" y="30394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65"/>
                  </a:lnTo>
                  <a:lnTo>
                    <a:pt x="2325" y="5765"/>
                  </a:lnTo>
                  <a:lnTo>
                    <a:pt x="4650" y="5765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2" name="object 788">
              <a:extLst>
                <a:ext uri="{FF2B5EF4-FFF2-40B4-BE49-F238E27FC236}">
                  <a16:creationId xmlns:a16="http://schemas.microsoft.com/office/drawing/2014/main" id="{007079F5-BEA0-2FAF-36F4-B86C0B115405}"/>
                </a:ext>
              </a:extLst>
            </p:cNvPr>
            <p:cNvSpPr/>
            <p:nvPr/>
          </p:nvSpPr>
          <p:spPr>
            <a:xfrm>
              <a:off x="4786965" y="3044589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465" y="4579"/>
                  </a:lnTo>
                  <a:lnTo>
                    <a:pt x="2790" y="4579"/>
                  </a:lnTo>
                  <a:lnTo>
                    <a:pt x="4418" y="2859"/>
                  </a:lnTo>
                  <a:lnTo>
                    <a:pt x="4418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3" name="object 789">
              <a:extLst>
                <a:ext uri="{FF2B5EF4-FFF2-40B4-BE49-F238E27FC236}">
                  <a16:creationId xmlns:a16="http://schemas.microsoft.com/office/drawing/2014/main" id="{33817D1E-5C3D-C2DE-805A-92517D09FED5}"/>
                </a:ext>
              </a:extLst>
            </p:cNvPr>
            <p:cNvSpPr/>
            <p:nvPr/>
          </p:nvSpPr>
          <p:spPr>
            <a:xfrm>
              <a:off x="4786965" y="3044589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720"/>
                  </a:moveTo>
                  <a:lnTo>
                    <a:pt x="0" y="2859"/>
                  </a:lnTo>
                  <a:lnTo>
                    <a:pt x="465" y="4579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4418" y="2859"/>
                  </a:lnTo>
                  <a:lnTo>
                    <a:pt x="4418" y="1720"/>
                  </a:lnTo>
                  <a:lnTo>
                    <a:pt x="4418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4" name="object 790">
              <a:extLst>
                <a:ext uri="{FF2B5EF4-FFF2-40B4-BE49-F238E27FC236}">
                  <a16:creationId xmlns:a16="http://schemas.microsoft.com/office/drawing/2014/main" id="{A23EC5D3-BF36-FE89-9048-ED48B6BA0115}"/>
                </a:ext>
              </a:extLst>
            </p:cNvPr>
            <p:cNvSpPr/>
            <p:nvPr/>
          </p:nvSpPr>
          <p:spPr>
            <a:xfrm>
              <a:off x="4778128" y="30509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5" name="object 791">
              <a:extLst>
                <a:ext uri="{FF2B5EF4-FFF2-40B4-BE49-F238E27FC236}">
                  <a16:creationId xmlns:a16="http://schemas.microsoft.com/office/drawing/2014/main" id="{828F91BA-078B-F17C-A9BA-C7C201123065}"/>
                </a:ext>
              </a:extLst>
            </p:cNvPr>
            <p:cNvSpPr/>
            <p:nvPr/>
          </p:nvSpPr>
          <p:spPr>
            <a:xfrm>
              <a:off x="4778128" y="30509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278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302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2278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6" name="object 792">
              <a:extLst>
                <a:ext uri="{FF2B5EF4-FFF2-40B4-BE49-F238E27FC236}">
                  <a16:creationId xmlns:a16="http://schemas.microsoft.com/office/drawing/2014/main" id="{3E6F52A2-711A-71DA-B53C-E4B48D1AC911}"/>
                </a:ext>
              </a:extLst>
            </p:cNvPr>
            <p:cNvSpPr/>
            <p:nvPr/>
          </p:nvSpPr>
          <p:spPr>
            <a:xfrm>
              <a:off x="4770687" y="30514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6323"/>
                  </a:lnTo>
                  <a:lnTo>
                    <a:pt x="4185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7" name="object 793">
              <a:extLst>
                <a:ext uri="{FF2B5EF4-FFF2-40B4-BE49-F238E27FC236}">
                  <a16:creationId xmlns:a16="http://schemas.microsoft.com/office/drawing/2014/main" id="{C2DDF1D9-0D29-4280-4C15-22AF9198FC45}"/>
                </a:ext>
              </a:extLst>
            </p:cNvPr>
            <p:cNvSpPr/>
            <p:nvPr/>
          </p:nvSpPr>
          <p:spPr>
            <a:xfrm>
              <a:off x="4770687" y="30514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185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8" name="object 794">
              <a:extLst>
                <a:ext uri="{FF2B5EF4-FFF2-40B4-BE49-F238E27FC236}">
                  <a16:creationId xmlns:a16="http://schemas.microsoft.com/office/drawing/2014/main" id="{87BDD376-47E0-D920-990C-5F42145E6D70}"/>
                </a:ext>
              </a:extLst>
            </p:cNvPr>
            <p:cNvSpPr/>
            <p:nvPr/>
          </p:nvSpPr>
          <p:spPr>
            <a:xfrm>
              <a:off x="4771850" y="30543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99" name="object 795">
              <a:extLst>
                <a:ext uri="{FF2B5EF4-FFF2-40B4-BE49-F238E27FC236}">
                  <a16:creationId xmlns:a16="http://schemas.microsoft.com/office/drawing/2014/main" id="{00671111-16A5-BE3E-0BF3-1F8D6D1771EB}"/>
                </a:ext>
              </a:extLst>
            </p:cNvPr>
            <p:cNvSpPr/>
            <p:nvPr/>
          </p:nvSpPr>
          <p:spPr>
            <a:xfrm>
              <a:off x="4771850" y="30543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0" name="object 796">
              <a:extLst>
                <a:ext uri="{FF2B5EF4-FFF2-40B4-BE49-F238E27FC236}">
                  <a16:creationId xmlns:a16="http://schemas.microsoft.com/office/drawing/2014/main" id="{09FDBF84-EE3F-4776-0FE5-34C03C5D849A}"/>
                </a:ext>
              </a:extLst>
            </p:cNvPr>
            <p:cNvSpPr/>
            <p:nvPr/>
          </p:nvSpPr>
          <p:spPr>
            <a:xfrm>
              <a:off x="4762781" y="305779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465" y="5160"/>
                  </a:lnTo>
                  <a:lnTo>
                    <a:pt x="2790" y="5160"/>
                  </a:lnTo>
                  <a:lnTo>
                    <a:pt x="4418" y="3440"/>
                  </a:lnTo>
                  <a:lnTo>
                    <a:pt x="4418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1" name="object 797">
              <a:extLst>
                <a:ext uri="{FF2B5EF4-FFF2-40B4-BE49-F238E27FC236}">
                  <a16:creationId xmlns:a16="http://schemas.microsoft.com/office/drawing/2014/main" id="{B12CA1AB-3A30-0552-A850-4202AC797C53}"/>
                </a:ext>
              </a:extLst>
            </p:cNvPr>
            <p:cNvSpPr/>
            <p:nvPr/>
          </p:nvSpPr>
          <p:spPr>
            <a:xfrm>
              <a:off x="4762781" y="305779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01"/>
                  </a:moveTo>
                  <a:lnTo>
                    <a:pt x="0" y="3440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418" y="3440"/>
                  </a:lnTo>
                  <a:lnTo>
                    <a:pt x="4418" y="2301"/>
                  </a:lnTo>
                  <a:lnTo>
                    <a:pt x="4418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2" name="object 798">
              <a:extLst>
                <a:ext uri="{FF2B5EF4-FFF2-40B4-BE49-F238E27FC236}">
                  <a16:creationId xmlns:a16="http://schemas.microsoft.com/office/drawing/2014/main" id="{B5C6CD54-6C26-4298-6314-77EC653B1E1B}"/>
                </a:ext>
              </a:extLst>
            </p:cNvPr>
            <p:cNvSpPr/>
            <p:nvPr/>
          </p:nvSpPr>
          <p:spPr>
            <a:xfrm>
              <a:off x="4758131" y="30491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3" name="object 799">
              <a:extLst>
                <a:ext uri="{FF2B5EF4-FFF2-40B4-BE49-F238E27FC236}">
                  <a16:creationId xmlns:a16="http://schemas.microsoft.com/office/drawing/2014/main" id="{21352053-4457-8AE0-58A0-1DB473192F3A}"/>
                </a:ext>
              </a:extLst>
            </p:cNvPr>
            <p:cNvSpPr/>
            <p:nvPr/>
          </p:nvSpPr>
          <p:spPr>
            <a:xfrm>
              <a:off x="4758131" y="30491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4" name="object 800">
              <a:extLst>
                <a:ext uri="{FF2B5EF4-FFF2-40B4-BE49-F238E27FC236}">
                  <a16:creationId xmlns:a16="http://schemas.microsoft.com/office/drawing/2014/main" id="{00EE75E6-B677-4E0F-FB52-1DF04993B82F}"/>
                </a:ext>
              </a:extLst>
            </p:cNvPr>
            <p:cNvSpPr/>
            <p:nvPr/>
          </p:nvSpPr>
          <p:spPr>
            <a:xfrm>
              <a:off x="4754642" y="30560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5" name="object 801">
              <a:extLst>
                <a:ext uri="{FF2B5EF4-FFF2-40B4-BE49-F238E27FC236}">
                  <a16:creationId xmlns:a16="http://schemas.microsoft.com/office/drawing/2014/main" id="{179121D9-A1DA-3373-3A87-EEE508E464CE}"/>
                </a:ext>
              </a:extLst>
            </p:cNvPr>
            <p:cNvSpPr/>
            <p:nvPr/>
          </p:nvSpPr>
          <p:spPr>
            <a:xfrm>
              <a:off x="4754642" y="30560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6" name="object 802">
              <a:extLst>
                <a:ext uri="{FF2B5EF4-FFF2-40B4-BE49-F238E27FC236}">
                  <a16:creationId xmlns:a16="http://schemas.microsoft.com/office/drawing/2014/main" id="{A857EC41-7A6A-5AB2-8840-6B49F08135CE}"/>
                </a:ext>
              </a:extLst>
            </p:cNvPr>
            <p:cNvSpPr/>
            <p:nvPr/>
          </p:nvSpPr>
          <p:spPr>
            <a:xfrm>
              <a:off x="4747201" y="306411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465" y="4579"/>
                  </a:lnTo>
                  <a:lnTo>
                    <a:pt x="3488" y="4579"/>
                  </a:lnTo>
                  <a:lnTo>
                    <a:pt x="4650" y="3440"/>
                  </a:lnTo>
                  <a:lnTo>
                    <a:pt x="4650" y="55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7" name="object 803">
              <a:extLst>
                <a:ext uri="{FF2B5EF4-FFF2-40B4-BE49-F238E27FC236}">
                  <a16:creationId xmlns:a16="http://schemas.microsoft.com/office/drawing/2014/main" id="{3CC48C52-E338-C28D-D55D-EEEB5C208371}"/>
                </a:ext>
              </a:extLst>
            </p:cNvPr>
            <p:cNvSpPr/>
            <p:nvPr/>
          </p:nvSpPr>
          <p:spPr>
            <a:xfrm>
              <a:off x="4747201" y="306411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3440"/>
                  </a:lnTo>
                  <a:lnTo>
                    <a:pt x="465" y="4579"/>
                  </a:lnTo>
                  <a:lnTo>
                    <a:pt x="2325" y="4579"/>
                  </a:lnTo>
                  <a:lnTo>
                    <a:pt x="3488" y="4579"/>
                  </a:lnTo>
                  <a:lnTo>
                    <a:pt x="4650" y="3440"/>
                  </a:lnTo>
                  <a:lnTo>
                    <a:pt x="4650" y="1720"/>
                  </a:lnTo>
                  <a:lnTo>
                    <a:pt x="4650" y="55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8" name="object 804">
              <a:extLst>
                <a:ext uri="{FF2B5EF4-FFF2-40B4-BE49-F238E27FC236}">
                  <a16:creationId xmlns:a16="http://schemas.microsoft.com/office/drawing/2014/main" id="{A83864FD-E985-E419-E661-E9753450C5B8}"/>
                </a:ext>
              </a:extLst>
            </p:cNvPr>
            <p:cNvSpPr/>
            <p:nvPr/>
          </p:nvSpPr>
          <p:spPr>
            <a:xfrm>
              <a:off x="4738598" y="30675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09" name="object 805">
              <a:extLst>
                <a:ext uri="{FF2B5EF4-FFF2-40B4-BE49-F238E27FC236}">
                  <a16:creationId xmlns:a16="http://schemas.microsoft.com/office/drawing/2014/main" id="{37230524-2E0A-26AA-6F08-E1C14511F1A2}"/>
                </a:ext>
              </a:extLst>
            </p:cNvPr>
            <p:cNvSpPr/>
            <p:nvPr/>
          </p:nvSpPr>
          <p:spPr>
            <a:xfrm>
              <a:off x="4738598" y="30675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0" name="object 806">
              <a:extLst>
                <a:ext uri="{FF2B5EF4-FFF2-40B4-BE49-F238E27FC236}">
                  <a16:creationId xmlns:a16="http://schemas.microsoft.com/office/drawing/2014/main" id="{62F3F882-5831-A394-DE45-507DB4E35695}"/>
                </a:ext>
              </a:extLst>
            </p:cNvPr>
            <p:cNvSpPr/>
            <p:nvPr/>
          </p:nvSpPr>
          <p:spPr>
            <a:xfrm>
              <a:off x="4737900" y="307501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1" name="object 807">
              <a:extLst>
                <a:ext uri="{FF2B5EF4-FFF2-40B4-BE49-F238E27FC236}">
                  <a16:creationId xmlns:a16="http://schemas.microsoft.com/office/drawing/2014/main" id="{7742DC97-C3C9-71E1-92DE-6BEC2A66CDD8}"/>
                </a:ext>
              </a:extLst>
            </p:cNvPr>
            <p:cNvSpPr/>
            <p:nvPr/>
          </p:nvSpPr>
          <p:spPr>
            <a:xfrm>
              <a:off x="4737900" y="307501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021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2" name="object 808">
              <a:extLst>
                <a:ext uri="{FF2B5EF4-FFF2-40B4-BE49-F238E27FC236}">
                  <a16:creationId xmlns:a16="http://schemas.microsoft.com/office/drawing/2014/main" id="{1287D5E7-0F92-8CDF-749B-6E3AF39DC63B}"/>
                </a:ext>
              </a:extLst>
            </p:cNvPr>
            <p:cNvSpPr/>
            <p:nvPr/>
          </p:nvSpPr>
          <p:spPr>
            <a:xfrm>
              <a:off x="4733249" y="30692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3" name="object 809">
              <a:extLst>
                <a:ext uri="{FF2B5EF4-FFF2-40B4-BE49-F238E27FC236}">
                  <a16:creationId xmlns:a16="http://schemas.microsoft.com/office/drawing/2014/main" id="{6A1B937E-808E-0093-AA4C-1273216EB8AE}"/>
                </a:ext>
              </a:extLst>
            </p:cNvPr>
            <p:cNvSpPr/>
            <p:nvPr/>
          </p:nvSpPr>
          <p:spPr>
            <a:xfrm>
              <a:off x="4733249" y="30692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4" name="object 810">
              <a:extLst>
                <a:ext uri="{FF2B5EF4-FFF2-40B4-BE49-F238E27FC236}">
                  <a16:creationId xmlns:a16="http://schemas.microsoft.com/office/drawing/2014/main" id="{DF4EFEFB-046B-EAD9-F6F1-B644F1384DFA}"/>
                </a:ext>
              </a:extLst>
            </p:cNvPr>
            <p:cNvSpPr/>
            <p:nvPr/>
          </p:nvSpPr>
          <p:spPr>
            <a:xfrm>
              <a:off x="4729296" y="30784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5" name="object 811">
              <a:extLst>
                <a:ext uri="{FF2B5EF4-FFF2-40B4-BE49-F238E27FC236}">
                  <a16:creationId xmlns:a16="http://schemas.microsoft.com/office/drawing/2014/main" id="{D3C0B8EB-A2DA-8000-31A1-0028AA47FB97}"/>
                </a:ext>
              </a:extLst>
            </p:cNvPr>
            <p:cNvSpPr/>
            <p:nvPr/>
          </p:nvSpPr>
          <p:spPr>
            <a:xfrm>
              <a:off x="4729296" y="30784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6" name="object 812">
              <a:extLst>
                <a:ext uri="{FF2B5EF4-FFF2-40B4-BE49-F238E27FC236}">
                  <a16:creationId xmlns:a16="http://schemas.microsoft.com/office/drawing/2014/main" id="{5D964451-9D9E-00C7-115A-D67E6DC40746}"/>
                </a:ext>
              </a:extLst>
            </p:cNvPr>
            <p:cNvSpPr/>
            <p:nvPr/>
          </p:nvSpPr>
          <p:spPr>
            <a:xfrm>
              <a:off x="4723483" y="3075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7" name="object 813">
              <a:extLst>
                <a:ext uri="{FF2B5EF4-FFF2-40B4-BE49-F238E27FC236}">
                  <a16:creationId xmlns:a16="http://schemas.microsoft.com/office/drawing/2014/main" id="{66DCFF4B-687C-1561-528B-4FF8FF93CA34}"/>
                </a:ext>
              </a:extLst>
            </p:cNvPr>
            <p:cNvSpPr/>
            <p:nvPr/>
          </p:nvSpPr>
          <p:spPr>
            <a:xfrm>
              <a:off x="4723483" y="3075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8" name="object 814">
              <a:extLst>
                <a:ext uri="{FF2B5EF4-FFF2-40B4-BE49-F238E27FC236}">
                  <a16:creationId xmlns:a16="http://schemas.microsoft.com/office/drawing/2014/main" id="{FD9E7437-EB5E-B398-DCF8-92B0E31489B9}"/>
                </a:ext>
              </a:extLst>
            </p:cNvPr>
            <p:cNvSpPr/>
            <p:nvPr/>
          </p:nvSpPr>
          <p:spPr>
            <a:xfrm>
              <a:off x="4717205" y="3075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19" name="object 815">
              <a:extLst>
                <a:ext uri="{FF2B5EF4-FFF2-40B4-BE49-F238E27FC236}">
                  <a16:creationId xmlns:a16="http://schemas.microsoft.com/office/drawing/2014/main" id="{87552E43-9DF4-78F6-5335-53B94CE7C3EE}"/>
                </a:ext>
              </a:extLst>
            </p:cNvPr>
            <p:cNvSpPr/>
            <p:nvPr/>
          </p:nvSpPr>
          <p:spPr>
            <a:xfrm>
              <a:off x="4717205" y="3075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0" name="object 816">
              <a:extLst>
                <a:ext uri="{FF2B5EF4-FFF2-40B4-BE49-F238E27FC236}">
                  <a16:creationId xmlns:a16="http://schemas.microsoft.com/office/drawing/2014/main" id="{A4E1E857-63EB-2D12-589F-E86632B20439}"/>
                </a:ext>
              </a:extLst>
            </p:cNvPr>
            <p:cNvSpPr/>
            <p:nvPr/>
          </p:nvSpPr>
          <p:spPr>
            <a:xfrm>
              <a:off x="4714879" y="3081900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4650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860" y="4602"/>
                  </a:lnTo>
                  <a:lnTo>
                    <a:pt x="4650" y="4602"/>
                  </a:lnTo>
                  <a:lnTo>
                    <a:pt x="6510" y="2882"/>
                  </a:lnTo>
                  <a:lnTo>
                    <a:pt x="6510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1" name="object 817">
              <a:extLst>
                <a:ext uri="{FF2B5EF4-FFF2-40B4-BE49-F238E27FC236}">
                  <a16:creationId xmlns:a16="http://schemas.microsoft.com/office/drawing/2014/main" id="{FEF4B504-CEA7-67D1-B0DA-C10FD7503F72}"/>
                </a:ext>
              </a:extLst>
            </p:cNvPr>
            <p:cNvSpPr/>
            <p:nvPr/>
          </p:nvSpPr>
          <p:spPr>
            <a:xfrm>
              <a:off x="4714879" y="3081900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0" y="1720"/>
                  </a:moveTo>
                  <a:lnTo>
                    <a:pt x="0" y="2882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650" y="4602"/>
                  </a:lnTo>
                  <a:lnTo>
                    <a:pt x="6510" y="2882"/>
                  </a:lnTo>
                  <a:lnTo>
                    <a:pt x="6510" y="1720"/>
                  </a:lnTo>
                  <a:lnTo>
                    <a:pt x="6510" y="581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2" name="object 818">
              <a:extLst>
                <a:ext uri="{FF2B5EF4-FFF2-40B4-BE49-F238E27FC236}">
                  <a16:creationId xmlns:a16="http://schemas.microsoft.com/office/drawing/2014/main" id="{13A2D476-ED18-EFF6-DA02-FE7C7ED9257B}"/>
                </a:ext>
              </a:extLst>
            </p:cNvPr>
            <p:cNvSpPr/>
            <p:nvPr/>
          </p:nvSpPr>
          <p:spPr>
            <a:xfrm>
              <a:off x="4709764" y="30784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3" name="object 819">
              <a:extLst>
                <a:ext uri="{FF2B5EF4-FFF2-40B4-BE49-F238E27FC236}">
                  <a16:creationId xmlns:a16="http://schemas.microsoft.com/office/drawing/2014/main" id="{135357CF-FE88-EE15-78F7-9BAADFE6D3F6}"/>
                </a:ext>
              </a:extLst>
            </p:cNvPr>
            <p:cNvSpPr/>
            <p:nvPr/>
          </p:nvSpPr>
          <p:spPr>
            <a:xfrm>
              <a:off x="4709764" y="30784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4" name="object 820">
              <a:extLst>
                <a:ext uri="{FF2B5EF4-FFF2-40B4-BE49-F238E27FC236}">
                  <a16:creationId xmlns:a16="http://schemas.microsoft.com/office/drawing/2014/main" id="{ABA1CB93-BB51-9102-8C6A-6241423860C8}"/>
                </a:ext>
              </a:extLst>
            </p:cNvPr>
            <p:cNvSpPr/>
            <p:nvPr/>
          </p:nvSpPr>
          <p:spPr>
            <a:xfrm>
              <a:off x="4707438" y="308822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5" name="object 821">
              <a:extLst>
                <a:ext uri="{FF2B5EF4-FFF2-40B4-BE49-F238E27FC236}">
                  <a16:creationId xmlns:a16="http://schemas.microsoft.com/office/drawing/2014/main" id="{9E596B59-4FF0-CB5F-4CFB-106EDB0483EB}"/>
                </a:ext>
              </a:extLst>
            </p:cNvPr>
            <p:cNvSpPr/>
            <p:nvPr/>
          </p:nvSpPr>
          <p:spPr>
            <a:xfrm>
              <a:off x="4707438" y="308822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6" name="object 822">
              <a:extLst>
                <a:ext uri="{FF2B5EF4-FFF2-40B4-BE49-F238E27FC236}">
                  <a16:creationId xmlns:a16="http://schemas.microsoft.com/office/drawing/2014/main" id="{54A070A3-E2A3-B354-C9B8-F296334D793F}"/>
                </a:ext>
              </a:extLst>
            </p:cNvPr>
            <p:cNvSpPr/>
            <p:nvPr/>
          </p:nvSpPr>
          <p:spPr>
            <a:xfrm>
              <a:off x="4702787" y="30836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5348" y="3463"/>
                  </a:lnTo>
                  <a:lnTo>
                    <a:pt x="5348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7" name="object 823">
              <a:extLst>
                <a:ext uri="{FF2B5EF4-FFF2-40B4-BE49-F238E27FC236}">
                  <a16:creationId xmlns:a16="http://schemas.microsoft.com/office/drawing/2014/main" id="{30C7171F-A5B0-328E-260B-85D7FAF29AC7}"/>
                </a:ext>
              </a:extLst>
            </p:cNvPr>
            <p:cNvSpPr/>
            <p:nvPr/>
          </p:nvSpPr>
          <p:spPr>
            <a:xfrm>
              <a:off x="4702787" y="30836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5348" y="3463"/>
                  </a:lnTo>
                  <a:lnTo>
                    <a:pt x="5348" y="2301"/>
                  </a:lnTo>
                  <a:lnTo>
                    <a:pt x="5348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8" name="object 824">
              <a:extLst>
                <a:ext uri="{FF2B5EF4-FFF2-40B4-BE49-F238E27FC236}">
                  <a16:creationId xmlns:a16="http://schemas.microsoft.com/office/drawing/2014/main" id="{84B5B6DD-9CF4-746A-402B-F6472DE5E3D2}"/>
                </a:ext>
              </a:extLst>
            </p:cNvPr>
            <p:cNvSpPr/>
            <p:nvPr/>
          </p:nvSpPr>
          <p:spPr>
            <a:xfrm>
              <a:off x="4694184" y="309510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115" y="2882"/>
                  </a:lnTo>
                  <a:lnTo>
                    <a:pt x="5115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29" name="object 825">
              <a:extLst>
                <a:ext uri="{FF2B5EF4-FFF2-40B4-BE49-F238E27FC236}">
                  <a16:creationId xmlns:a16="http://schemas.microsoft.com/office/drawing/2014/main" id="{4610051F-7274-CF9F-05C2-8132A476C681}"/>
                </a:ext>
              </a:extLst>
            </p:cNvPr>
            <p:cNvSpPr/>
            <p:nvPr/>
          </p:nvSpPr>
          <p:spPr>
            <a:xfrm>
              <a:off x="4694184" y="309510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185" y="4602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5115" y="581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0" name="object 826">
              <a:extLst>
                <a:ext uri="{FF2B5EF4-FFF2-40B4-BE49-F238E27FC236}">
                  <a16:creationId xmlns:a16="http://schemas.microsoft.com/office/drawing/2014/main" id="{42620E16-43AB-3AF7-9007-856B304E780F}"/>
                </a:ext>
              </a:extLst>
            </p:cNvPr>
            <p:cNvSpPr/>
            <p:nvPr/>
          </p:nvSpPr>
          <p:spPr>
            <a:xfrm>
              <a:off x="4694881" y="308822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41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418" y="4602"/>
                  </a:lnTo>
                  <a:lnTo>
                    <a:pt x="5580" y="3440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1" name="object 827">
              <a:extLst>
                <a:ext uri="{FF2B5EF4-FFF2-40B4-BE49-F238E27FC236}">
                  <a16:creationId xmlns:a16="http://schemas.microsoft.com/office/drawing/2014/main" id="{2289B224-87CC-CE8D-9F41-F2D1C24CD9FB}"/>
                </a:ext>
              </a:extLst>
            </p:cNvPr>
            <p:cNvSpPr/>
            <p:nvPr/>
          </p:nvSpPr>
          <p:spPr>
            <a:xfrm>
              <a:off x="4694881" y="308822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5580" y="3440"/>
                  </a:lnTo>
                  <a:lnTo>
                    <a:pt x="5580" y="2301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2" name="object 828">
              <a:extLst>
                <a:ext uri="{FF2B5EF4-FFF2-40B4-BE49-F238E27FC236}">
                  <a16:creationId xmlns:a16="http://schemas.microsoft.com/office/drawing/2014/main" id="{841F635C-DE47-C85D-91FF-A0C5518DAB89}"/>
                </a:ext>
              </a:extLst>
            </p:cNvPr>
            <p:cNvSpPr/>
            <p:nvPr/>
          </p:nvSpPr>
          <p:spPr>
            <a:xfrm>
              <a:off x="4687440" y="30951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627" y="5184"/>
                  </a:lnTo>
                  <a:lnTo>
                    <a:pt x="3953" y="5184"/>
                  </a:lnTo>
                  <a:lnTo>
                    <a:pt x="5580" y="3463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3" name="object 829">
              <a:extLst>
                <a:ext uri="{FF2B5EF4-FFF2-40B4-BE49-F238E27FC236}">
                  <a16:creationId xmlns:a16="http://schemas.microsoft.com/office/drawing/2014/main" id="{7E025DA6-89CC-A8D1-FDDF-2DC1960D3D08}"/>
                </a:ext>
              </a:extLst>
            </p:cNvPr>
            <p:cNvSpPr/>
            <p:nvPr/>
          </p:nvSpPr>
          <p:spPr>
            <a:xfrm>
              <a:off x="4687440" y="30951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580" y="3463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4" name="object 830">
              <a:extLst>
                <a:ext uri="{FF2B5EF4-FFF2-40B4-BE49-F238E27FC236}">
                  <a16:creationId xmlns:a16="http://schemas.microsoft.com/office/drawing/2014/main" id="{5CC0473C-0BA3-D1B8-DD3A-8F41693FC1FC}"/>
                </a:ext>
              </a:extLst>
            </p:cNvPr>
            <p:cNvSpPr/>
            <p:nvPr/>
          </p:nvSpPr>
          <p:spPr>
            <a:xfrm>
              <a:off x="4679767" y="30974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5" name="object 831">
              <a:extLst>
                <a:ext uri="{FF2B5EF4-FFF2-40B4-BE49-F238E27FC236}">
                  <a16:creationId xmlns:a16="http://schemas.microsoft.com/office/drawing/2014/main" id="{0410DBFD-AEDD-FC22-ED98-EE363D7BE91C}"/>
                </a:ext>
              </a:extLst>
            </p:cNvPr>
            <p:cNvSpPr/>
            <p:nvPr/>
          </p:nvSpPr>
          <p:spPr>
            <a:xfrm>
              <a:off x="4679767" y="30974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6" name="object 832">
              <a:extLst>
                <a:ext uri="{FF2B5EF4-FFF2-40B4-BE49-F238E27FC236}">
                  <a16:creationId xmlns:a16="http://schemas.microsoft.com/office/drawing/2014/main" id="{2464F804-405D-4F02-3857-9632E57B30AA}"/>
                </a:ext>
              </a:extLst>
            </p:cNvPr>
            <p:cNvSpPr/>
            <p:nvPr/>
          </p:nvSpPr>
          <p:spPr>
            <a:xfrm>
              <a:off x="4674651" y="31002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7" name="object 833">
              <a:extLst>
                <a:ext uri="{FF2B5EF4-FFF2-40B4-BE49-F238E27FC236}">
                  <a16:creationId xmlns:a16="http://schemas.microsoft.com/office/drawing/2014/main" id="{BCD688F1-6ADF-DC15-8694-F31765FF220F}"/>
                </a:ext>
              </a:extLst>
            </p:cNvPr>
            <p:cNvSpPr/>
            <p:nvPr/>
          </p:nvSpPr>
          <p:spPr>
            <a:xfrm>
              <a:off x="4674651" y="31002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579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8" name="object 834">
              <a:extLst>
                <a:ext uri="{FF2B5EF4-FFF2-40B4-BE49-F238E27FC236}">
                  <a16:creationId xmlns:a16="http://schemas.microsoft.com/office/drawing/2014/main" id="{295D063A-5670-63DF-D7D3-459B41980BAC}"/>
                </a:ext>
              </a:extLst>
            </p:cNvPr>
            <p:cNvSpPr/>
            <p:nvPr/>
          </p:nvSpPr>
          <p:spPr>
            <a:xfrm>
              <a:off x="4674651" y="30997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115" y="3440"/>
                  </a:lnTo>
                  <a:lnTo>
                    <a:pt x="5115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39" name="object 835">
              <a:extLst>
                <a:ext uri="{FF2B5EF4-FFF2-40B4-BE49-F238E27FC236}">
                  <a16:creationId xmlns:a16="http://schemas.microsoft.com/office/drawing/2014/main" id="{733E9BD7-A3F5-CC2B-D972-41AD69963717}"/>
                </a:ext>
              </a:extLst>
            </p:cNvPr>
            <p:cNvSpPr/>
            <p:nvPr/>
          </p:nvSpPr>
          <p:spPr>
            <a:xfrm>
              <a:off x="4674651" y="30997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0" name="object 836">
              <a:extLst>
                <a:ext uri="{FF2B5EF4-FFF2-40B4-BE49-F238E27FC236}">
                  <a16:creationId xmlns:a16="http://schemas.microsoft.com/office/drawing/2014/main" id="{525CE8BF-7136-5C8B-D427-A5287B6BB871}"/>
                </a:ext>
              </a:extLst>
            </p:cNvPr>
            <p:cNvSpPr/>
            <p:nvPr/>
          </p:nvSpPr>
          <p:spPr>
            <a:xfrm>
              <a:off x="4666047" y="31088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1" name="object 837">
              <a:extLst>
                <a:ext uri="{FF2B5EF4-FFF2-40B4-BE49-F238E27FC236}">
                  <a16:creationId xmlns:a16="http://schemas.microsoft.com/office/drawing/2014/main" id="{06B4ECBA-B278-98E2-7D3C-253F824E7499}"/>
                </a:ext>
              </a:extLst>
            </p:cNvPr>
            <p:cNvSpPr/>
            <p:nvPr/>
          </p:nvSpPr>
          <p:spPr>
            <a:xfrm>
              <a:off x="4666047" y="310889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2" name="object 838">
              <a:extLst>
                <a:ext uri="{FF2B5EF4-FFF2-40B4-BE49-F238E27FC236}">
                  <a16:creationId xmlns:a16="http://schemas.microsoft.com/office/drawing/2014/main" id="{1667E5E4-F281-6D7A-A592-CE8CB24CE680}"/>
                </a:ext>
              </a:extLst>
            </p:cNvPr>
            <p:cNvSpPr/>
            <p:nvPr/>
          </p:nvSpPr>
          <p:spPr>
            <a:xfrm>
              <a:off x="4659071" y="31077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860" y="4602"/>
                  </a:lnTo>
                  <a:lnTo>
                    <a:pt x="4185" y="4602"/>
                  </a:lnTo>
                  <a:lnTo>
                    <a:pt x="5348" y="3440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3" name="object 839">
              <a:extLst>
                <a:ext uri="{FF2B5EF4-FFF2-40B4-BE49-F238E27FC236}">
                  <a16:creationId xmlns:a16="http://schemas.microsoft.com/office/drawing/2014/main" id="{E9A8A8B5-4355-E05B-AF7E-9551CC094504}"/>
                </a:ext>
              </a:extLst>
            </p:cNvPr>
            <p:cNvSpPr/>
            <p:nvPr/>
          </p:nvSpPr>
          <p:spPr>
            <a:xfrm>
              <a:off x="4659071" y="31077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4" name="object 840">
              <a:extLst>
                <a:ext uri="{FF2B5EF4-FFF2-40B4-BE49-F238E27FC236}">
                  <a16:creationId xmlns:a16="http://schemas.microsoft.com/office/drawing/2014/main" id="{BECD965C-D7BA-2233-E71E-368886B88EA8}"/>
                </a:ext>
              </a:extLst>
            </p:cNvPr>
            <p:cNvSpPr/>
            <p:nvPr/>
          </p:nvSpPr>
          <p:spPr>
            <a:xfrm>
              <a:off x="4659071" y="31111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5" name="object 841">
              <a:extLst>
                <a:ext uri="{FF2B5EF4-FFF2-40B4-BE49-F238E27FC236}">
                  <a16:creationId xmlns:a16="http://schemas.microsoft.com/office/drawing/2014/main" id="{97BFE882-A295-FC9C-0DCE-4B665FDA19AC}"/>
                </a:ext>
              </a:extLst>
            </p:cNvPr>
            <p:cNvSpPr/>
            <p:nvPr/>
          </p:nvSpPr>
          <p:spPr>
            <a:xfrm>
              <a:off x="4659071" y="31111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6" name="object 842">
              <a:extLst>
                <a:ext uri="{FF2B5EF4-FFF2-40B4-BE49-F238E27FC236}">
                  <a16:creationId xmlns:a16="http://schemas.microsoft.com/office/drawing/2014/main" id="{4767621A-8002-E1BD-00D5-53EF998318C3}"/>
                </a:ext>
              </a:extLst>
            </p:cNvPr>
            <p:cNvSpPr/>
            <p:nvPr/>
          </p:nvSpPr>
          <p:spPr>
            <a:xfrm>
              <a:off x="4652793" y="31060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7" name="object 843">
              <a:extLst>
                <a:ext uri="{FF2B5EF4-FFF2-40B4-BE49-F238E27FC236}">
                  <a16:creationId xmlns:a16="http://schemas.microsoft.com/office/drawing/2014/main" id="{1CDE3457-EA9C-35B2-E4B9-579C5939B23C}"/>
                </a:ext>
              </a:extLst>
            </p:cNvPr>
            <p:cNvSpPr/>
            <p:nvPr/>
          </p:nvSpPr>
          <p:spPr>
            <a:xfrm>
              <a:off x="4652793" y="31060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8" name="object 844">
              <a:extLst>
                <a:ext uri="{FF2B5EF4-FFF2-40B4-BE49-F238E27FC236}">
                  <a16:creationId xmlns:a16="http://schemas.microsoft.com/office/drawing/2014/main" id="{33C1DADE-38B1-453C-A2CF-D8BC0288BA8B}"/>
                </a:ext>
              </a:extLst>
            </p:cNvPr>
            <p:cNvSpPr/>
            <p:nvPr/>
          </p:nvSpPr>
          <p:spPr>
            <a:xfrm>
              <a:off x="4651630" y="311463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63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49" name="object 845">
              <a:extLst>
                <a:ext uri="{FF2B5EF4-FFF2-40B4-BE49-F238E27FC236}">
                  <a16:creationId xmlns:a16="http://schemas.microsoft.com/office/drawing/2014/main" id="{C77D6F94-5DE0-543A-99AD-E6D16AAF1EFC}"/>
                </a:ext>
              </a:extLst>
            </p:cNvPr>
            <p:cNvSpPr/>
            <p:nvPr/>
          </p:nvSpPr>
          <p:spPr>
            <a:xfrm>
              <a:off x="4651630" y="311463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650" y="4602"/>
                  </a:lnTo>
                  <a:lnTo>
                    <a:pt x="5813" y="3463"/>
                  </a:lnTo>
                  <a:lnTo>
                    <a:pt x="5813" y="1720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0" name="object 846">
              <a:extLst>
                <a:ext uri="{FF2B5EF4-FFF2-40B4-BE49-F238E27FC236}">
                  <a16:creationId xmlns:a16="http://schemas.microsoft.com/office/drawing/2014/main" id="{973BB062-529A-4592-FE9C-2C696A42279A}"/>
                </a:ext>
              </a:extLst>
            </p:cNvPr>
            <p:cNvSpPr/>
            <p:nvPr/>
          </p:nvSpPr>
          <p:spPr>
            <a:xfrm>
              <a:off x="4642561" y="31301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930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1" name="object 847">
              <a:extLst>
                <a:ext uri="{FF2B5EF4-FFF2-40B4-BE49-F238E27FC236}">
                  <a16:creationId xmlns:a16="http://schemas.microsoft.com/office/drawing/2014/main" id="{ABF624D2-5CC5-CA2F-5A7E-2177DAB04ED5}"/>
                </a:ext>
              </a:extLst>
            </p:cNvPr>
            <p:cNvSpPr/>
            <p:nvPr/>
          </p:nvSpPr>
          <p:spPr>
            <a:xfrm>
              <a:off x="4642561" y="313013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930" y="5184"/>
                  </a:lnTo>
                  <a:lnTo>
                    <a:pt x="2092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288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2" name="object 848">
              <a:extLst>
                <a:ext uri="{FF2B5EF4-FFF2-40B4-BE49-F238E27FC236}">
                  <a16:creationId xmlns:a16="http://schemas.microsoft.com/office/drawing/2014/main" id="{CBB5F14D-1848-507B-CD17-90FC8911D810}"/>
                </a:ext>
              </a:extLst>
            </p:cNvPr>
            <p:cNvSpPr/>
            <p:nvPr/>
          </p:nvSpPr>
          <p:spPr>
            <a:xfrm>
              <a:off x="4639538" y="311693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3" name="object 849">
              <a:extLst>
                <a:ext uri="{FF2B5EF4-FFF2-40B4-BE49-F238E27FC236}">
                  <a16:creationId xmlns:a16="http://schemas.microsoft.com/office/drawing/2014/main" id="{6A29F545-4AE1-B60F-BF75-2B852513DB10}"/>
                </a:ext>
              </a:extLst>
            </p:cNvPr>
            <p:cNvSpPr/>
            <p:nvPr/>
          </p:nvSpPr>
          <p:spPr>
            <a:xfrm>
              <a:off x="4639538" y="311693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4" name="object 850">
              <a:extLst>
                <a:ext uri="{FF2B5EF4-FFF2-40B4-BE49-F238E27FC236}">
                  <a16:creationId xmlns:a16="http://schemas.microsoft.com/office/drawing/2014/main" id="{17B02A2B-DDB4-BB73-90F0-7D99933AF36F}"/>
                </a:ext>
              </a:extLst>
            </p:cNvPr>
            <p:cNvSpPr/>
            <p:nvPr/>
          </p:nvSpPr>
          <p:spPr>
            <a:xfrm>
              <a:off x="4634888" y="31163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5" name="object 851">
              <a:extLst>
                <a:ext uri="{FF2B5EF4-FFF2-40B4-BE49-F238E27FC236}">
                  <a16:creationId xmlns:a16="http://schemas.microsoft.com/office/drawing/2014/main" id="{46852E83-BB65-CA67-7064-51CB768F4674}"/>
                </a:ext>
              </a:extLst>
            </p:cNvPr>
            <p:cNvSpPr/>
            <p:nvPr/>
          </p:nvSpPr>
          <p:spPr>
            <a:xfrm>
              <a:off x="4634888" y="31163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63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6" name="object 852">
              <a:extLst>
                <a:ext uri="{FF2B5EF4-FFF2-40B4-BE49-F238E27FC236}">
                  <a16:creationId xmlns:a16="http://schemas.microsoft.com/office/drawing/2014/main" id="{EAC99C4D-4DDC-9C20-9AF8-C2905B21D1BB}"/>
                </a:ext>
              </a:extLst>
            </p:cNvPr>
            <p:cNvSpPr/>
            <p:nvPr/>
          </p:nvSpPr>
          <p:spPr>
            <a:xfrm>
              <a:off x="4630934" y="31307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7" name="object 853">
              <a:extLst>
                <a:ext uri="{FF2B5EF4-FFF2-40B4-BE49-F238E27FC236}">
                  <a16:creationId xmlns:a16="http://schemas.microsoft.com/office/drawing/2014/main" id="{83F2CC3C-9613-93F8-CDAB-CEF4B9266275}"/>
                </a:ext>
              </a:extLst>
            </p:cNvPr>
            <p:cNvSpPr/>
            <p:nvPr/>
          </p:nvSpPr>
          <p:spPr>
            <a:xfrm>
              <a:off x="4630934" y="31307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40"/>
                  </a:lnTo>
                  <a:lnTo>
                    <a:pt x="697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8" name="object 854">
              <a:extLst>
                <a:ext uri="{FF2B5EF4-FFF2-40B4-BE49-F238E27FC236}">
                  <a16:creationId xmlns:a16="http://schemas.microsoft.com/office/drawing/2014/main" id="{D6FE6817-B0FA-D77B-F0E0-85F9655A5A21}"/>
                </a:ext>
              </a:extLst>
            </p:cNvPr>
            <p:cNvSpPr/>
            <p:nvPr/>
          </p:nvSpPr>
          <p:spPr>
            <a:xfrm>
              <a:off x="4625819" y="31243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59" name="object 855">
              <a:extLst>
                <a:ext uri="{FF2B5EF4-FFF2-40B4-BE49-F238E27FC236}">
                  <a16:creationId xmlns:a16="http://schemas.microsoft.com/office/drawing/2014/main" id="{176C19ED-5CD9-A45B-C965-2480AABDCF4E}"/>
                </a:ext>
              </a:extLst>
            </p:cNvPr>
            <p:cNvSpPr/>
            <p:nvPr/>
          </p:nvSpPr>
          <p:spPr>
            <a:xfrm>
              <a:off x="4625819" y="31243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0" name="object 856">
              <a:extLst>
                <a:ext uri="{FF2B5EF4-FFF2-40B4-BE49-F238E27FC236}">
                  <a16:creationId xmlns:a16="http://schemas.microsoft.com/office/drawing/2014/main" id="{27D2E4F3-7582-C59B-AE5F-493D47544A8A}"/>
                </a:ext>
              </a:extLst>
            </p:cNvPr>
            <p:cNvSpPr/>
            <p:nvPr/>
          </p:nvSpPr>
          <p:spPr>
            <a:xfrm>
              <a:off x="4620005" y="312555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1" name="object 857">
              <a:extLst>
                <a:ext uri="{FF2B5EF4-FFF2-40B4-BE49-F238E27FC236}">
                  <a16:creationId xmlns:a16="http://schemas.microsoft.com/office/drawing/2014/main" id="{9B301142-B0B7-0E0E-7437-1555BA04118F}"/>
                </a:ext>
              </a:extLst>
            </p:cNvPr>
            <p:cNvSpPr/>
            <p:nvPr/>
          </p:nvSpPr>
          <p:spPr>
            <a:xfrm>
              <a:off x="4620005" y="312555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2" name="object 858">
              <a:extLst>
                <a:ext uri="{FF2B5EF4-FFF2-40B4-BE49-F238E27FC236}">
                  <a16:creationId xmlns:a16="http://schemas.microsoft.com/office/drawing/2014/main" id="{7ADA60C1-B167-B3BA-50BC-89DB8C8D6BEB}"/>
                </a:ext>
              </a:extLst>
            </p:cNvPr>
            <p:cNvSpPr/>
            <p:nvPr/>
          </p:nvSpPr>
          <p:spPr>
            <a:xfrm>
              <a:off x="4617680" y="313415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3" name="object 859">
              <a:extLst>
                <a:ext uri="{FF2B5EF4-FFF2-40B4-BE49-F238E27FC236}">
                  <a16:creationId xmlns:a16="http://schemas.microsoft.com/office/drawing/2014/main" id="{8C0B2E02-2F47-E6FC-FDFD-68C6DAE301EF}"/>
                </a:ext>
              </a:extLst>
            </p:cNvPr>
            <p:cNvSpPr/>
            <p:nvPr/>
          </p:nvSpPr>
          <p:spPr>
            <a:xfrm>
              <a:off x="4617680" y="313415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4" name="object 860">
              <a:extLst>
                <a:ext uri="{FF2B5EF4-FFF2-40B4-BE49-F238E27FC236}">
                  <a16:creationId xmlns:a16="http://schemas.microsoft.com/office/drawing/2014/main" id="{065C0DD8-E9AE-D7FA-CB85-AAF84F94ADAB}"/>
                </a:ext>
              </a:extLst>
            </p:cNvPr>
            <p:cNvSpPr/>
            <p:nvPr/>
          </p:nvSpPr>
          <p:spPr>
            <a:xfrm>
              <a:off x="4612564" y="313071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5" name="object 861">
              <a:extLst>
                <a:ext uri="{FF2B5EF4-FFF2-40B4-BE49-F238E27FC236}">
                  <a16:creationId xmlns:a16="http://schemas.microsoft.com/office/drawing/2014/main" id="{D3A275F9-3006-74C0-DA3E-F8977075FB95}"/>
                </a:ext>
              </a:extLst>
            </p:cNvPr>
            <p:cNvSpPr/>
            <p:nvPr/>
          </p:nvSpPr>
          <p:spPr>
            <a:xfrm>
              <a:off x="4612564" y="313071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6" name="object 862">
              <a:extLst>
                <a:ext uri="{FF2B5EF4-FFF2-40B4-BE49-F238E27FC236}">
                  <a16:creationId xmlns:a16="http://schemas.microsoft.com/office/drawing/2014/main" id="{D36592FA-BEA9-6CC8-79BF-26F45A2FB129}"/>
                </a:ext>
              </a:extLst>
            </p:cNvPr>
            <p:cNvSpPr/>
            <p:nvPr/>
          </p:nvSpPr>
          <p:spPr>
            <a:xfrm>
              <a:off x="4603961" y="314048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627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7" name="object 863">
              <a:extLst>
                <a:ext uri="{FF2B5EF4-FFF2-40B4-BE49-F238E27FC236}">
                  <a16:creationId xmlns:a16="http://schemas.microsoft.com/office/drawing/2014/main" id="{5CCBFAAE-FA56-4CE8-07F7-582E2B2C0F95}"/>
                </a:ext>
              </a:extLst>
            </p:cNvPr>
            <p:cNvSpPr/>
            <p:nvPr/>
          </p:nvSpPr>
          <p:spPr>
            <a:xfrm>
              <a:off x="4603961" y="314048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8" name="object 864">
              <a:extLst>
                <a:ext uri="{FF2B5EF4-FFF2-40B4-BE49-F238E27FC236}">
                  <a16:creationId xmlns:a16="http://schemas.microsoft.com/office/drawing/2014/main" id="{1A380906-60CC-8E78-F242-1FF8D8006C7F}"/>
                </a:ext>
              </a:extLst>
            </p:cNvPr>
            <p:cNvSpPr/>
            <p:nvPr/>
          </p:nvSpPr>
          <p:spPr>
            <a:xfrm>
              <a:off x="4606751" y="31307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69" name="object 865">
              <a:extLst>
                <a:ext uri="{FF2B5EF4-FFF2-40B4-BE49-F238E27FC236}">
                  <a16:creationId xmlns:a16="http://schemas.microsoft.com/office/drawing/2014/main" id="{CC49045A-1EB6-A382-35A9-976DACCF2B11}"/>
                </a:ext>
              </a:extLst>
            </p:cNvPr>
            <p:cNvSpPr/>
            <p:nvPr/>
          </p:nvSpPr>
          <p:spPr>
            <a:xfrm>
              <a:off x="4606751" y="31307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40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0" name="object 866">
              <a:extLst>
                <a:ext uri="{FF2B5EF4-FFF2-40B4-BE49-F238E27FC236}">
                  <a16:creationId xmlns:a16="http://schemas.microsoft.com/office/drawing/2014/main" id="{345269D7-F64A-B1BB-C436-8C779B300290}"/>
                </a:ext>
              </a:extLst>
            </p:cNvPr>
            <p:cNvSpPr/>
            <p:nvPr/>
          </p:nvSpPr>
          <p:spPr>
            <a:xfrm>
              <a:off x="4598147" y="31422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1" name="object 867">
              <a:extLst>
                <a:ext uri="{FF2B5EF4-FFF2-40B4-BE49-F238E27FC236}">
                  <a16:creationId xmlns:a16="http://schemas.microsoft.com/office/drawing/2014/main" id="{808F5629-DF4C-8956-ACA0-C6D3D7B1E787}"/>
                </a:ext>
              </a:extLst>
            </p:cNvPr>
            <p:cNvSpPr/>
            <p:nvPr/>
          </p:nvSpPr>
          <p:spPr>
            <a:xfrm>
              <a:off x="4598147" y="31422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2" name="object 868">
              <a:extLst>
                <a:ext uri="{FF2B5EF4-FFF2-40B4-BE49-F238E27FC236}">
                  <a16:creationId xmlns:a16="http://schemas.microsoft.com/office/drawing/2014/main" id="{F2024D13-2CDF-BFE0-9547-209E0FE6A2F5}"/>
                </a:ext>
              </a:extLst>
            </p:cNvPr>
            <p:cNvSpPr/>
            <p:nvPr/>
          </p:nvSpPr>
          <p:spPr>
            <a:xfrm>
              <a:off x="4591171" y="31485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348" y="4021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3" name="object 869">
              <a:extLst>
                <a:ext uri="{FF2B5EF4-FFF2-40B4-BE49-F238E27FC236}">
                  <a16:creationId xmlns:a16="http://schemas.microsoft.com/office/drawing/2014/main" id="{628B22E2-52B4-3473-9E0F-7479A60E9C2C}"/>
                </a:ext>
              </a:extLst>
            </p:cNvPr>
            <p:cNvSpPr/>
            <p:nvPr/>
          </p:nvSpPr>
          <p:spPr>
            <a:xfrm>
              <a:off x="4591171" y="31485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348" y="4021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4" name="object 870">
              <a:extLst>
                <a:ext uri="{FF2B5EF4-FFF2-40B4-BE49-F238E27FC236}">
                  <a16:creationId xmlns:a16="http://schemas.microsoft.com/office/drawing/2014/main" id="{560A317A-3755-9D0C-5708-13F109BC73F8}"/>
                </a:ext>
              </a:extLst>
            </p:cNvPr>
            <p:cNvSpPr/>
            <p:nvPr/>
          </p:nvSpPr>
          <p:spPr>
            <a:xfrm>
              <a:off x="4588846" y="313532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5" name="object 871">
              <a:extLst>
                <a:ext uri="{FF2B5EF4-FFF2-40B4-BE49-F238E27FC236}">
                  <a16:creationId xmlns:a16="http://schemas.microsoft.com/office/drawing/2014/main" id="{A74F4D62-D60F-E593-C6EE-E5F53150E035}"/>
                </a:ext>
              </a:extLst>
            </p:cNvPr>
            <p:cNvSpPr/>
            <p:nvPr/>
          </p:nvSpPr>
          <p:spPr>
            <a:xfrm>
              <a:off x="4588846" y="313532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6299"/>
                  </a:lnTo>
                  <a:lnTo>
                    <a:pt x="2325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6" name="object 872">
              <a:extLst>
                <a:ext uri="{FF2B5EF4-FFF2-40B4-BE49-F238E27FC236}">
                  <a16:creationId xmlns:a16="http://schemas.microsoft.com/office/drawing/2014/main" id="{50EFDF72-EBEB-EA4F-2566-1EA51D2D0C69}"/>
                </a:ext>
              </a:extLst>
            </p:cNvPr>
            <p:cNvSpPr/>
            <p:nvPr/>
          </p:nvSpPr>
          <p:spPr>
            <a:xfrm>
              <a:off x="4583265" y="31554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418" y="5160"/>
                  </a:lnTo>
                  <a:lnTo>
                    <a:pt x="5580" y="3440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7" name="object 873">
              <a:extLst>
                <a:ext uri="{FF2B5EF4-FFF2-40B4-BE49-F238E27FC236}">
                  <a16:creationId xmlns:a16="http://schemas.microsoft.com/office/drawing/2014/main" id="{1B55F258-13AA-47D8-575F-4B6C6234C32F}"/>
                </a:ext>
              </a:extLst>
            </p:cNvPr>
            <p:cNvSpPr/>
            <p:nvPr/>
          </p:nvSpPr>
          <p:spPr>
            <a:xfrm>
              <a:off x="4583265" y="31554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418" y="5160"/>
                  </a:lnTo>
                  <a:lnTo>
                    <a:pt x="5580" y="3440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8" name="object 874">
              <a:extLst>
                <a:ext uri="{FF2B5EF4-FFF2-40B4-BE49-F238E27FC236}">
                  <a16:creationId xmlns:a16="http://schemas.microsoft.com/office/drawing/2014/main" id="{B30498E0-5DA1-ECBA-1669-1B261D4BA48F}"/>
                </a:ext>
              </a:extLst>
            </p:cNvPr>
            <p:cNvSpPr/>
            <p:nvPr/>
          </p:nvSpPr>
          <p:spPr>
            <a:xfrm>
              <a:off x="4577917" y="31565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79" name="object 875">
              <a:extLst>
                <a:ext uri="{FF2B5EF4-FFF2-40B4-BE49-F238E27FC236}">
                  <a16:creationId xmlns:a16="http://schemas.microsoft.com/office/drawing/2014/main" id="{64EE4A98-DAFB-8940-4D36-AA3BE90D3A76}"/>
                </a:ext>
              </a:extLst>
            </p:cNvPr>
            <p:cNvSpPr/>
            <p:nvPr/>
          </p:nvSpPr>
          <p:spPr>
            <a:xfrm>
              <a:off x="4577917" y="31565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0" name="object 876">
              <a:extLst>
                <a:ext uri="{FF2B5EF4-FFF2-40B4-BE49-F238E27FC236}">
                  <a16:creationId xmlns:a16="http://schemas.microsoft.com/office/drawing/2014/main" id="{2F0998B4-6AB5-84BE-EB8B-AE96D316A11C}"/>
                </a:ext>
              </a:extLst>
            </p:cNvPr>
            <p:cNvSpPr/>
            <p:nvPr/>
          </p:nvSpPr>
          <p:spPr>
            <a:xfrm>
              <a:off x="4573499" y="315368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1" name="object 877">
              <a:extLst>
                <a:ext uri="{FF2B5EF4-FFF2-40B4-BE49-F238E27FC236}">
                  <a16:creationId xmlns:a16="http://schemas.microsoft.com/office/drawing/2014/main" id="{C5365113-94E0-F88C-0DDA-00937E6D63CA}"/>
                </a:ext>
              </a:extLst>
            </p:cNvPr>
            <p:cNvSpPr/>
            <p:nvPr/>
          </p:nvSpPr>
          <p:spPr>
            <a:xfrm>
              <a:off x="4573499" y="315368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2" name="object 878">
              <a:extLst>
                <a:ext uri="{FF2B5EF4-FFF2-40B4-BE49-F238E27FC236}">
                  <a16:creationId xmlns:a16="http://schemas.microsoft.com/office/drawing/2014/main" id="{78411AA5-1A1F-D24D-EB75-8CB38E29B1FF}"/>
                </a:ext>
              </a:extLst>
            </p:cNvPr>
            <p:cNvSpPr/>
            <p:nvPr/>
          </p:nvSpPr>
          <p:spPr>
            <a:xfrm>
              <a:off x="4571173" y="315828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3" name="object 879">
              <a:extLst>
                <a:ext uri="{FF2B5EF4-FFF2-40B4-BE49-F238E27FC236}">
                  <a16:creationId xmlns:a16="http://schemas.microsoft.com/office/drawing/2014/main" id="{F5D513DC-8FB9-4192-BE2A-0728A55D85D6}"/>
                </a:ext>
              </a:extLst>
            </p:cNvPr>
            <p:cNvSpPr/>
            <p:nvPr/>
          </p:nvSpPr>
          <p:spPr>
            <a:xfrm>
              <a:off x="4571173" y="315828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4" name="object 880">
              <a:extLst>
                <a:ext uri="{FF2B5EF4-FFF2-40B4-BE49-F238E27FC236}">
                  <a16:creationId xmlns:a16="http://schemas.microsoft.com/office/drawing/2014/main" id="{8C9C2B42-139F-4EEE-E2A8-F3E3EB27E58C}"/>
                </a:ext>
              </a:extLst>
            </p:cNvPr>
            <p:cNvSpPr/>
            <p:nvPr/>
          </p:nvSpPr>
          <p:spPr>
            <a:xfrm>
              <a:off x="4565360" y="31617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5" name="object 881">
              <a:extLst>
                <a:ext uri="{FF2B5EF4-FFF2-40B4-BE49-F238E27FC236}">
                  <a16:creationId xmlns:a16="http://schemas.microsoft.com/office/drawing/2014/main" id="{27CC9449-1CE4-02FE-C50C-C763C1C2CE29}"/>
                </a:ext>
              </a:extLst>
            </p:cNvPr>
            <p:cNvSpPr/>
            <p:nvPr/>
          </p:nvSpPr>
          <p:spPr>
            <a:xfrm>
              <a:off x="4565360" y="31617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6" name="object 882">
              <a:extLst>
                <a:ext uri="{FF2B5EF4-FFF2-40B4-BE49-F238E27FC236}">
                  <a16:creationId xmlns:a16="http://schemas.microsoft.com/office/drawing/2014/main" id="{BFC56D54-D148-EBA2-8150-F29219401F64}"/>
                </a:ext>
              </a:extLst>
            </p:cNvPr>
            <p:cNvSpPr/>
            <p:nvPr/>
          </p:nvSpPr>
          <p:spPr>
            <a:xfrm>
              <a:off x="4560244" y="31634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7" name="object 883">
              <a:extLst>
                <a:ext uri="{FF2B5EF4-FFF2-40B4-BE49-F238E27FC236}">
                  <a16:creationId xmlns:a16="http://schemas.microsoft.com/office/drawing/2014/main" id="{A70E7B00-88E7-A7BA-905E-F9E94C527C52}"/>
                </a:ext>
              </a:extLst>
            </p:cNvPr>
            <p:cNvSpPr/>
            <p:nvPr/>
          </p:nvSpPr>
          <p:spPr>
            <a:xfrm>
              <a:off x="4560244" y="31634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8" name="object 884">
              <a:extLst>
                <a:ext uri="{FF2B5EF4-FFF2-40B4-BE49-F238E27FC236}">
                  <a16:creationId xmlns:a16="http://schemas.microsoft.com/office/drawing/2014/main" id="{978F1E42-5709-2912-75D4-7B1AD0446249}"/>
                </a:ext>
              </a:extLst>
            </p:cNvPr>
            <p:cNvSpPr/>
            <p:nvPr/>
          </p:nvSpPr>
          <p:spPr>
            <a:xfrm>
              <a:off x="4560709" y="31565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89" name="object 885">
              <a:extLst>
                <a:ext uri="{FF2B5EF4-FFF2-40B4-BE49-F238E27FC236}">
                  <a16:creationId xmlns:a16="http://schemas.microsoft.com/office/drawing/2014/main" id="{4E3F2646-27A8-1895-418A-9EDBD30B7C97}"/>
                </a:ext>
              </a:extLst>
            </p:cNvPr>
            <p:cNvSpPr/>
            <p:nvPr/>
          </p:nvSpPr>
          <p:spPr>
            <a:xfrm>
              <a:off x="4560709" y="31565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0" name="object 886">
              <a:extLst>
                <a:ext uri="{FF2B5EF4-FFF2-40B4-BE49-F238E27FC236}">
                  <a16:creationId xmlns:a16="http://schemas.microsoft.com/office/drawing/2014/main" id="{37BB1938-BF51-FEA1-2FA8-05B2433ADE82}"/>
                </a:ext>
              </a:extLst>
            </p:cNvPr>
            <p:cNvSpPr/>
            <p:nvPr/>
          </p:nvSpPr>
          <p:spPr>
            <a:xfrm>
              <a:off x="4553268" y="316747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1" name="object 887">
              <a:extLst>
                <a:ext uri="{FF2B5EF4-FFF2-40B4-BE49-F238E27FC236}">
                  <a16:creationId xmlns:a16="http://schemas.microsoft.com/office/drawing/2014/main" id="{512F5F28-9076-D1D8-8A08-FC53F75530D0}"/>
                </a:ext>
              </a:extLst>
            </p:cNvPr>
            <p:cNvSpPr/>
            <p:nvPr/>
          </p:nvSpPr>
          <p:spPr>
            <a:xfrm>
              <a:off x="4553268" y="316747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2" name="object 888">
              <a:extLst>
                <a:ext uri="{FF2B5EF4-FFF2-40B4-BE49-F238E27FC236}">
                  <a16:creationId xmlns:a16="http://schemas.microsoft.com/office/drawing/2014/main" id="{78FB6CD4-D530-212E-E63C-28AE1D9A111C}"/>
                </a:ext>
              </a:extLst>
            </p:cNvPr>
            <p:cNvSpPr/>
            <p:nvPr/>
          </p:nvSpPr>
          <p:spPr>
            <a:xfrm>
              <a:off x="4546990" y="31680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3" name="object 889">
              <a:extLst>
                <a:ext uri="{FF2B5EF4-FFF2-40B4-BE49-F238E27FC236}">
                  <a16:creationId xmlns:a16="http://schemas.microsoft.com/office/drawing/2014/main" id="{D89A3C2A-3C21-D63C-54B8-B4B40B0C4AA7}"/>
                </a:ext>
              </a:extLst>
            </p:cNvPr>
            <p:cNvSpPr/>
            <p:nvPr/>
          </p:nvSpPr>
          <p:spPr>
            <a:xfrm>
              <a:off x="4546990" y="31680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4" name="object 890">
              <a:extLst>
                <a:ext uri="{FF2B5EF4-FFF2-40B4-BE49-F238E27FC236}">
                  <a16:creationId xmlns:a16="http://schemas.microsoft.com/office/drawing/2014/main" id="{7AC4A742-4DBA-7CD1-68E7-2105BF4D31D7}"/>
                </a:ext>
              </a:extLst>
            </p:cNvPr>
            <p:cNvSpPr/>
            <p:nvPr/>
          </p:nvSpPr>
          <p:spPr>
            <a:xfrm>
              <a:off x="4540711" y="317607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255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5" name="object 891">
              <a:extLst>
                <a:ext uri="{FF2B5EF4-FFF2-40B4-BE49-F238E27FC236}">
                  <a16:creationId xmlns:a16="http://schemas.microsoft.com/office/drawing/2014/main" id="{D8D500E8-94CF-0653-E9D3-5AFE6383A8CC}"/>
                </a:ext>
              </a:extLst>
            </p:cNvPr>
            <p:cNvSpPr/>
            <p:nvPr/>
          </p:nvSpPr>
          <p:spPr>
            <a:xfrm>
              <a:off x="4540711" y="317607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255" y="5184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6" name="object 892">
              <a:extLst>
                <a:ext uri="{FF2B5EF4-FFF2-40B4-BE49-F238E27FC236}">
                  <a16:creationId xmlns:a16="http://schemas.microsoft.com/office/drawing/2014/main" id="{1D817E61-405A-9198-3DCA-9E88CE78246B}"/>
                </a:ext>
              </a:extLst>
            </p:cNvPr>
            <p:cNvSpPr/>
            <p:nvPr/>
          </p:nvSpPr>
          <p:spPr>
            <a:xfrm>
              <a:off x="4540711" y="31749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25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255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7" name="object 893">
              <a:extLst>
                <a:ext uri="{FF2B5EF4-FFF2-40B4-BE49-F238E27FC236}">
                  <a16:creationId xmlns:a16="http://schemas.microsoft.com/office/drawing/2014/main" id="{C333DD99-ECA3-3525-58C9-28A819C7B45E}"/>
                </a:ext>
              </a:extLst>
            </p:cNvPr>
            <p:cNvSpPr/>
            <p:nvPr/>
          </p:nvSpPr>
          <p:spPr>
            <a:xfrm>
              <a:off x="4540711" y="31749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255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8" name="object 894">
              <a:extLst>
                <a:ext uri="{FF2B5EF4-FFF2-40B4-BE49-F238E27FC236}">
                  <a16:creationId xmlns:a16="http://schemas.microsoft.com/office/drawing/2014/main" id="{A7E53DD4-4CCA-A601-FB8C-695F3E72D482}"/>
                </a:ext>
              </a:extLst>
            </p:cNvPr>
            <p:cNvSpPr/>
            <p:nvPr/>
          </p:nvSpPr>
          <p:spPr>
            <a:xfrm>
              <a:off x="4534200" y="317321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99" name="object 895">
              <a:extLst>
                <a:ext uri="{FF2B5EF4-FFF2-40B4-BE49-F238E27FC236}">
                  <a16:creationId xmlns:a16="http://schemas.microsoft.com/office/drawing/2014/main" id="{5D5E8B31-D947-1F23-58F8-BFA0E13C6DBF}"/>
                </a:ext>
              </a:extLst>
            </p:cNvPr>
            <p:cNvSpPr/>
            <p:nvPr/>
          </p:nvSpPr>
          <p:spPr>
            <a:xfrm>
              <a:off x="4534200" y="317321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021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0" name="object 896">
              <a:extLst>
                <a:ext uri="{FF2B5EF4-FFF2-40B4-BE49-F238E27FC236}">
                  <a16:creationId xmlns:a16="http://schemas.microsoft.com/office/drawing/2014/main" id="{D69B97B4-F41E-D9EF-817B-65D94525117B}"/>
                </a:ext>
              </a:extLst>
            </p:cNvPr>
            <p:cNvSpPr/>
            <p:nvPr/>
          </p:nvSpPr>
          <p:spPr>
            <a:xfrm>
              <a:off x="4527922" y="31789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1" name="object 897">
              <a:extLst>
                <a:ext uri="{FF2B5EF4-FFF2-40B4-BE49-F238E27FC236}">
                  <a16:creationId xmlns:a16="http://schemas.microsoft.com/office/drawing/2014/main" id="{E0EDF877-1620-F108-A7AB-3A11F2861934}"/>
                </a:ext>
              </a:extLst>
            </p:cNvPr>
            <p:cNvSpPr/>
            <p:nvPr/>
          </p:nvSpPr>
          <p:spPr>
            <a:xfrm>
              <a:off x="4527922" y="31789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2" name="object 898">
              <a:extLst>
                <a:ext uri="{FF2B5EF4-FFF2-40B4-BE49-F238E27FC236}">
                  <a16:creationId xmlns:a16="http://schemas.microsoft.com/office/drawing/2014/main" id="{03A85BBE-27D3-52BE-32BB-D1D15103C97B}"/>
                </a:ext>
              </a:extLst>
            </p:cNvPr>
            <p:cNvSpPr/>
            <p:nvPr/>
          </p:nvSpPr>
          <p:spPr>
            <a:xfrm>
              <a:off x="4527922" y="31800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3" name="object 899">
              <a:extLst>
                <a:ext uri="{FF2B5EF4-FFF2-40B4-BE49-F238E27FC236}">
                  <a16:creationId xmlns:a16="http://schemas.microsoft.com/office/drawing/2014/main" id="{F835DE16-6C99-EAFD-F36D-3457A68795B9}"/>
                </a:ext>
              </a:extLst>
            </p:cNvPr>
            <p:cNvSpPr/>
            <p:nvPr/>
          </p:nvSpPr>
          <p:spPr>
            <a:xfrm>
              <a:off x="4527922" y="31800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3440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4" name="object 900">
              <a:extLst>
                <a:ext uri="{FF2B5EF4-FFF2-40B4-BE49-F238E27FC236}">
                  <a16:creationId xmlns:a16="http://schemas.microsoft.com/office/drawing/2014/main" id="{E8025E33-F918-EB24-CD4C-FB656FCA3A3B}"/>
                </a:ext>
              </a:extLst>
            </p:cNvPr>
            <p:cNvSpPr/>
            <p:nvPr/>
          </p:nvSpPr>
          <p:spPr>
            <a:xfrm>
              <a:off x="4518853" y="318813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5" name="object 901">
              <a:extLst>
                <a:ext uri="{FF2B5EF4-FFF2-40B4-BE49-F238E27FC236}">
                  <a16:creationId xmlns:a16="http://schemas.microsoft.com/office/drawing/2014/main" id="{3932B93A-26F6-6097-F703-6E48B9AF4E69}"/>
                </a:ext>
              </a:extLst>
            </p:cNvPr>
            <p:cNvSpPr/>
            <p:nvPr/>
          </p:nvSpPr>
          <p:spPr>
            <a:xfrm>
              <a:off x="4518853" y="318813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6" name="object 902">
              <a:extLst>
                <a:ext uri="{FF2B5EF4-FFF2-40B4-BE49-F238E27FC236}">
                  <a16:creationId xmlns:a16="http://schemas.microsoft.com/office/drawing/2014/main" id="{DBDD372A-467F-49D9-2904-F050DBA14C57}"/>
                </a:ext>
              </a:extLst>
            </p:cNvPr>
            <p:cNvSpPr/>
            <p:nvPr/>
          </p:nvSpPr>
          <p:spPr>
            <a:xfrm>
              <a:off x="4514203" y="318527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7" name="object 903">
              <a:extLst>
                <a:ext uri="{FF2B5EF4-FFF2-40B4-BE49-F238E27FC236}">
                  <a16:creationId xmlns:a16="http://schemas.microsoft.com/office/drawing/2014/main" id="{A6A96774-520E-2B80-8B27-347667E7DFDE}"/>
                </a:ext>
              </a:extLst>
            </p:cNvPr>
            <p:cNvSpPr/>
            <p:nvPr/>
          </p:nvSpPr>
          <p:spPr>
            <a:xfrm>
              <a:off x="4514203" y="318527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8" name="object 904">
              <a:extLst>
                <a:ext uri="{FF2B5EF4-FFF2-40B4-BE49-F238E27FC236}">
                  <a16:creationId xmlns:a16="http://schemas.microsoft.com/office/drawing/2014/main" id="{7A0BBE33-BB26-FB64-A7CE-2E4C51AAE994}"/>
                </a:ext>
              </a:extLst>
            </p:cNvPr>
            <p:cNvSpPr/>
            <p:nvPr/>
          </p:nvSpPr>
          <p:spPr>
            <a:xfrm>
              <a:off x="4507924" y="319790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09" name="object 905">
              <a:extLst>
                <a:ext uri="{FF2B5EF4-FFF2-40B4-BE49-F238E27FC236}">
                  <a16:creationId xmlns:a16="http://schemas.microsoft.com/office/drawing/2014/main" id="{1B988A83-C278-DC9E-7D18-4B606066919F}"/>
                </a:ext>
              </a:extLst>
            </p:cNvPr>
            <p:cNvSpPr/>
            <p:nvPr/>
          </p:nvSpPr>
          <p:spPr>
            <a:xfrm>
              <a:off x="4507924" y="319790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0" name="object 906">
              <a:extLst>
                <a:ext uri="{FF2B5EF4-FFF2-40B4-BE49-F238E27FC236}">
                  <a16:creationId xmlns:a16="http://schemas.microsoft.com/office/drawing/2014/main" id="{2291BDAB-D5BE-7CD7-6D0D-9A08D655C30E}"/>
                </a:ext>
              </a:extLst>
            </p:cNvPr>
            <p:cNvSpPr/>
            <p:nvPr/>
          </p:nvSpPr>
          <p:spPr>
            <a:xfrm>
              <a:off x="4508389" y="3188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1" name="object 907">
              <a:extLst>
                <a:ext uri="{FF2B5EF4-FFF2-40B4-BE49-F238E27FC236}">
                  <a16:creationId xmlns:a16="http://schemas.microsoft.com/office/drawing/2014/main" id="{5A158531-0589-4C12-C2BF-651E008BF637}"/>
                </a:ext>
              </a:extLst>
            </p:cNvPr>
            <p:cNvSpPr/>
            <p:nvPr/>
          </p:nvSpPr>
          <p:spPr>
            <a:xfrm>
              <a:off x="4508389" y="3188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2" name="object 908">
              <a:extLst>
                <a:ext uri="{FF2B5EF4-FFF2-40B4-BE49-F238E27FC236}">
                  <a16:creationId xmlns:a16="http://schemas.microsoft.com/office/drawing/2014/main" id="{DCE8E72C-B705-9A22-FC11-1D5C3AC3617D}"/>
                </a:ext>
              </a:extLst>
            </p:cNvPr>
            <p:cNvSpPr/>
            <p:nvPr/>
          </p:nvSpPr>
          <p:spPr>
            <a:xfrm>
              <a:off x="4500948" y="319962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3" name="object 909">
              <a:extLst>
                <a:ext uri="{FF2B5EF4-FFF2-40B4-BE49-F238E27FC236}">
                  <a16:creationId xmlns:a16="http://schemas.microsoft.com/office/drawing/2014/main" id="{5EEF87B7-B121-B901-D178-ACE67B23FA38}"/>
                </a:ext>
              </a:extLst>
            </p:cNvPr>
            <p:cNvSpPr/>
            <p:nvPr/>
          </p:nvSpPr>
          <p:spPr>
            <a:xfrm>
              <a:off x="4500948" y="319962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4" name="object 910">
              <a:extLst>
                <a:ext uri="{FF2B5EF4-FFF2-40B4-BE49-F238E27FC236}">
                  <a16:creationId xmlns:a16="http://schemas.microsoft.com/office/drawing/2014/main" id="{AF230FBF-92F6-81D7-2E2C-251ECDD17773}"/>
                </a:ext>
              </a:extLst>
            </p:cNvPr>
            <p:cNvSpPr/>
            <p:nvPr/>
          </p:nvSpPr>
          <p:spPr>
            <a:xfrm>
              <a:off x="4494670" y="320020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5" name="object 911">
              <a:extLst>
                <a:ext uri="{FF2B5EF4-FFF2-40B4-BE49-F238E27FC236}">
                  <a16:creationId xmlns:a16="http://schemas.microsoft.com/office/drawing/2014/main" id="{EA481333-00EF-FCE9-DDD7-F6CA979296E2}"/>
                </a:ext>
              </a:extLst>
            </p:cNvPr>
            <p:cNvSpPr/>
            <p:nvPr/>
          </p:nvSpPr>
          <p:spPr>
            <a:xfrm>
              <a:off x="4494670" y="320020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6" name="object 912">
              <a:extLst>
                <a:ext uri="{FF2B5EF4-FFF2-40B4-BE49-F238E27FC236}">
                  <a16:creationId xmlns:a16="http://schemas.microsoft.com/office/drawing/2014/main" id="{D40D2B92-B0DD-F1DA-72A4-C40A98B00A6A}"/>
                </a:ext>
              </a:extLst>
            </p:cNvPr>
            <p:cNvSpPr/>
            <p:nvPr/>
          </p:nvSpPr>
          <p:spPr>
            <a:xfrm>
              <a:off x="4494670" y="320076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43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7" name="object 913">
              <a:extLst>
                <a:ext uri="{FF2B5EF4-FFF2-40B4-BE49-F238E27FC236}">
                  <a16:creationId xmlns:a16="http://schemas.microsoft.com/office/drawing/2014/main" id="{F9F99672-B3C0-E64B-DD8D-79BBD495FB9A}"/>
                </a:ext>
              </a:extLst>
            </p:cNvPr>
            <p:cNvSpPr/>
            <p:nvPr/>
          </p:nvSpPr>
          <p:spPr>
            <a:xfrm>
              <a:off x="4494670" y="320076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8" name="object 914">
              <a:extLst>
                <a:ext uri="{FF2B5EF4-FFF2-40B4-BE49-F238E27FC236}">
                  <a16:creationId xmlns:a16="http://schemas.microsoft.com/office/drawing/2014/main" id="{9EDC4044-897F-71EE-7B47-52E960DA52E6}"/>
                </a:ext>
              </a:extLst>
            </p:cNvPr>
            <p:cNvSpPr/>
            <p:nvPr/>
          </p:nvSpPr>
          <p:spPr>
            <a:xfrm>
              <a:off x="4487694" y="32042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19" name="object 915">
              <a:extLst>
                <a:ext uri="{FF2B5EF4-FFF2-40B4-BE49-F238E27FC236}">
                  <a16:creationId xmlns:a16="http://schemas.microsoft.com/office/drawing/2014/main" id="{91A9F628-77D5-80D9-9449-99E9CA16784B}"/>
                </a:ext>
              </a:extLst>
            </p:cNvPr>
            <p:cNvSpPr/>
            <p:nvPr/>
          </p:nvSpPr>
          <p:spPr>
            <a:xfrm>
              <a:off x="4487694" y="32042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0" name="object 916">
              <a:extLst>
                <a:ext uri="{FF2B5EF4-FFF2-40B4-BE49-F238E27FC236}">
                  <a16:creationId xmlns:a16="http://schemas.microsoft.com/office/drawing/2014/main" id="{FCE8AA30-53D5-F725-772A-7CE117A3254A}"/>
                </a:ext>
              </a:extLst>
            </p:cNvPr>
            <p:cNvSpPr/>
            <p:nvPr/>
          </p:nvSpPr>
          <p:spPr>
            <a:xfrm>
              <a:off x="4483043" y="320306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1" name="object 917">
              <a:extLst>
                <a:ext uri="{FF2B5EF4-FFF2-40B4-BE49-F238E27FC236}">
                  <a16:creationId xmlns:a16="http://schemas.microsoft.com/office/drawing/2014/main" id="{995920EC-FE7C-8A00-C9A5-66AAF8DDDE8F}"/>
                </a:ext>
              </a:extLst>
            </p:cNvPr>
            <p:cNvSpPr/>
            <p:nvPr/>
          </p:nvSpPr>
          <p:spPr>
            <a:xfrm>
              <a:off x="4483043" y="320306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2" name="object 918">
              <a:extLst>
                <a:ext uri="{FF2B5EF4-FFF2-40B4-BE49-F238E27FC236}">
                  <a16:creationId xmlns:a16="http://schemas.microsoft.com/office/drawing/2014/main" id="{E49E5A49-64C9-675F-3986-999775A24C3B}"/>
                </a:ext>
              </a:extLst>
            </p:cNvPr>
            <p:cNvSpPr/>
            <p:nvPr/>
          </p:nvSpPr>
          <p:spPr>
            <a:xfrm>
              <a:off x="4477230" y="320250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3" name="object 919">
              <a:extLst>
                <a:ext uri="{FF2B5EF4-FFF2-40B4-BE49-F238E27FC236}">
                  <a16:creationId xmlns:a16="http://schemas.microsoft.com/office/drawing/2014/main" id="{449D002E-517B-1482-29C5-C35EA96CB143}"/>
                </a:ext>
              </a:extLst>
            </p:cNvPr>
            <p:cNvSpPr/>
            <p:nvPr/>
          </p:nvSpPr>
          <p:spPr>
            <a:xfrm>
              <a:off x="4477230" y="320250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278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4" name="object 920">
              <a:extLst>
                <a:ext uri="{FF2B5EF4-FFF2-40B4-BE49-F238E27FC236}">
                  <a16:creationId xmlns:a16="http://schemas.microsoft.com/office/drawing/2014/main" id="{0C5AEB41-4EF0-0555-8318-04EC63B5E595}"/>
                </a:ext>
              </a:extLst>
            </p:cNvPr>
            <p:cNvSpPr/>
            <p:nvPr/>
          </p:nvSpPr>
          <p:spPr>
            <a:xfrm>
              <a:off x="4470951" y="32076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5" name="object 921">
              <a:extLst>
                <a:ext uri="{FF2B5EF4-FFF2-40B4-BE49-F238E27FC236}">
                  <a16:creationId xmlns:a16="http://schemas.microsoft.com/office/drawing/2014/main" id="{F9F8FD76-E8CC-5226-850D-509941DE1007}"/>
                </a:ext>
              </a:extLst>
            </p:cNvPr>
            <p:cNvSpPr/>
            <p:nvPr/>
          </p:nvSpPr>
          <p:spPr>
            <a:xfrm>
              <a:off x="4470951" y="32076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6" name="object 922">
              <a:extLst>
                <a:ext uri="{FF2B5EF4-FFF2-40B4-BE49-F238E27FC236}">
                  <a16:creationId xmlns:a16="http://schemas.microsoft.com/office/drawing/2014/main" id="{1C21F0C6-5670-A54D-80AA-049167262813}"/>
                </a:ext>
              </a:extLst>
            </p:cNvPr>
            <p:cNvSpPr/>
            <p:nvPr/>
          </p:nvSpPr>
          <p:spPr>
            <a:xfrm>
              <a:off x="4469789" y="32105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7" name="object 923">
              <a:extLst>
                <a:ext uri="{FF2B5EF4-FFF2-40B4-BE49-F238E27FC236}">
                  <a16:creationId xmlns:a16="http://schemas.microsoft.com/office/drawing/2014/main" id="{36C5945F-6A44-865E-9FFF-4C038BD7D371}"/>
                </a:ext>
              </a:extLst>
            </p:cNvPr>
            <p:cNvSpPr/>
            <p:nvPr/>
          </p:nvSpPr>
          <p:spPr>
            <a:xfrm>
              <a:off x="4469789" y="32105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8" name="object 924">
              <a:extLst>
                <a:ext uri="{FF2B5EF4-FFF2-40B4-BE49-F238E27FC236}">
                  <a16:creationId xmlns:a16="http://schemas.microsoft.com/office/drawing/2014/main" id="{C4D4D0DE-4CC6-8D08-C226-7F4C95122BD9}"/>
                </a:ext>
              </a:extLst>
            </p:cNvPr>
            <p:cNvSpPr/>
            <p:nvPr/>
          </p:nvSpPr>
          <p:spPr>
            <a:xfrm>
              <a:off x="4464208" y="32105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741"/>
                  </a:lnTo>
                  <a:lnTo>
                    <a:pt x="3255" y="5741"/>
                  </a:lnTo>
                  <a:lnTo>
                    <a:pt x="4418" y="4021"/>
                  </a:lnTo>
                  <a:lnTo>
                    <a:pt x="4418" y="172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29" name="object 925">
              <a:extLst>
                <a:ext uri="{FF2B5EF4-FFF2-40B4-BE49-F238E27FC236}">
                  <a16:creationId xmlns:a16="http://schemas.microsoft.com/office/drawing/2014/main" id="{F48C62C6-B5F6-AA36-E5B9-2F2E11C1B97F}"/>
                </a:ext>
              </a:extLst>
            </p:cNvPr>
            <p:cNvSpPr/>
            <p:nvPr/>
          </p:nvSpPr>
          <p:spPr>
            <a:xfrm>
              <a:off x="4464208" y="32105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021"/>
                  </a:lnTo>
                  <a:lnTo>
                    <a:pt x="465" y="5741"/>
                  </a:lnTo>
                  <a:lnTo>
                    <a:pt x="2092" y="5741"/>
                  </a:lnTo>
                  <a:lnTo>
                    <a:pt x="3255" y="5741"/>
                  </a:lnTo>
                  <a:lnTo>
                    <a:pt x="4418" y="4021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0" name="object 926">
              <a:extLst>
                <a:ext uri="{FF2B5EF4-FFF2-40B4-BE49-F238E27FC236}">
                  <a16:creationId xmlns:a16="http://schemas.microsoft.com/office/drawing/2014/main" id="{85CA827B-60AC-1D48-6595-5EC2E3F6D1F9}"/>
                </a:ext>
              </a:extLst>
            </p:cNvPr>
            <p:cNvSpPr/>
            <p:nvPr/>
          </p:nvSpPr>
          <p:spPr>
            <a:xfrm>
              <a:off x="4458860" y="32105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1" name="object 927">
              <a:extLst>
                <a:ext uri="{FF2B5EF4-FFF2-40B4-BE49-F238E27FC236}">
                  <a16:creationId xmlns:a16="http://schemas.microsoft.com/office/drawing/2014/main" id="{B3CD7272-2765-FC66-7703-A7CB4E60A408}"/>
                </a:ext>
              </a:extLst>
            </p:cNvPr>
            <p:cNvSpPr/>
            <p:nvPr/>
          </p:nvSpPr>
          <p:spPr>
            <a:xfrm>
              <a:off x="4458860" y="32105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2" name="object 928">
              <a:extLst>
                <a:ext uri="{FF2B5EF4-FFF2-40B4-BE49-F238E27FC236}">
                  <a16:creationId xmlns:a16="http://schemas.microsoft.com/office/drawing/2014/main" id="{CC0B4A0F-880A-71CB-2FE1-95123FF5FBAE}"/>
                </a:ext>
              </a:extLst>
            </p:cNvPr>
            <p:cNvSpPr/>
            <p:nvPr/>
          </p:nvSpPr>
          <p:spPr>
            <a:xfrm>
              <a:off x="4450953" y="322200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3255" y="5184"/>
                  </a:lnTo>
                  <a:lnTo>
                    <a:pt x="4418" y="4021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3" name="object 929">
              <a:extLst>
                <a:ext uri="{FF2B5EF4-FFF2-40B4-BE49-F238E27FC236}">
                  <a16:creationId xmlns:a16="http://schemas.microsoft.com/office/drawing/2014/main" id="{9CCA89FC-FA78-6ABD-E5BF-51CCF63B47B3}"/>
                </a:ext>
              </a:extLst>
            </p:cNvPr>
            <p:cNvSpPr/>
            <p:nvPr/>
          </p:nvSpPr>
          <p:spPr>
            <a:xfrm>
              <a:off x="4450953" y="322200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01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2325" y="5184"/>
                  </a:lnTo>
                  <a:lnTo>
                    <a:pt x="3255" y="5184"/>
                  </a:lnTo>
                  <a:lnTo>
                    <a:pt x="4418" y="4021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4" name="object 930">
              <a:extLst>
                <a:ext uri="{FF2B5EF4-FFF2-40B4-BE49-F238E27FC236}">
                  <a16:creationId xmlns:a16="http://schemas.microsoft.com/office/drawing/2014/main" id="{E8E08CB5-9F3A-B008-2DDB-0A2F68BB2E76}"/>
                </a:ext>
              </a:extLst>
            </p:cNvPr>
            <p:cNvSpPr/>
            <p:nvPr/>
          </p:nvSpPr>
          <p:spPr>
            <a:xfrm>
              <a:off x="4450256" y="322372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3953" y="4602"/>
                  </a:lnTo>
                  <a:lnTo>
                    <a:pt x="5115" y="3463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5" name="object 931">
              <a:extLst>
                <a:ext uri="{FF2B5EF4-FFF2-40B4-BE49-F238E27FC236}">
                  <a16:creationId xmlns:a16="http://schemas.microsoft.com/office/drawing/2014/main" id="{E3AA64DB-6E2A-1082-AE09-B688BB1E4D9C}"/>
                </a:ext>
              </a:extLst>
            </p:cNvPr>
            <p:cNvSpPr/>
            <p:nvPr/>
          </p:nvSpPr>
          <p:spPr>
            <a:xfrm>
              <a:off x="4450256" y="322372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3953" y="4602"/>
                  </a:lnTo>
                  <a:lnTo>
                    <a:pt x="5115" y="3463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6" name="object 932">
              <a:extLst>
                <a:ext uri="{FF2B5EF4-FFF2-40B4-BE49-F238E27FC236}">
                  <a16:creationId xmlns:a16="http://schemas.microsoft.com/office/drawing/2014/main" id="{DB101FFF-3185-1F5E-DD69-5B29A20B5FFE}"/>
                </a:ext>
              </a:extLst>
            </p:cNvPr>
            <p:cNvSpPr/>
            <p:nvPr/>
          </p:nvSpPr>
          <p:spPr>
            <a:xfrm>
              <a:off x="4444443" y="32266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7" name="object 933">
              <a:extLst>
                <a:ext uri="{FF2B5EF4-FFF2-40B4-BE49-F238E27FC236}">
                  <a16:creationId xmlns:a16="http://schemas.microsoft.com/office/drawing/2014/main" id="{AF059620-5A7E-9384-0FB1-9A32997EA63E}"/>
                </a:ext>
              </a:extLst>
            </p:cNvPr>
            <p:cNvSpPr/>
            <p:nvPr/>
          </p:nvSpPr>
          <p:spPr>
            <a:xfrm>
              <a:off x="4444443" y="32266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8" name="object 934">
              <a:extLst>
                <a:ext uri="{FF2B5EF4-FFF2-40B4-BE49-F238E27FC236}">
                  <a16:creationId xmlns:a16="http://schemas.microsoft.com/office/drawing/2014/main" id="{945A3242-D7F7-6552-6447-73DCA56DB811}"/>
                </a:ext>
              </a:extLst>
            </p:cNvPr>
            <p:cNvSpPr/>
            <p:nvPr/>
          </p:nvSpPr>
          <p:spPr>
            <a:xfrm>
              <a:off x="4440024" y="3226030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3255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3255" y="4602"/>
                  </a:lnTo>
                  <a:lnTo>
                    <a:pt x="4418" y="2882"/>
                  </a:lnTo>
                  <a:lnTo>
                    <a:pt x="4418" y="581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39" name="object 935">
              <a:extLst>
                <a:ext uri="{FF2B5EF4-FFF2-40B4-BE49-F238E27FC236}">
                  <a16:creationId xmlns:a16="http://schemas.microsoft.com/office/drawing/2014/main" id="{93F7EC10-B7BE-AC05-2DEB-FBD48ADD21C3}"/>
                </a:ext>
              </a:extLst>
            </p:cNvPr>
            <p:cNvSpPr/>
            <p:nvPr/>
          </p:nvSpPr>
          <p:spPr>
            <a:xfrm>
              <a:off x="4440024" y="3226030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720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3255" y="4602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4418" y="581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0" name="object 936">
              <a:extLst>
                <a:ext uri="{FF2B5EF4-FFF2-40B4-BE49-F238E27FC236}">
                  <a16:creationId xmlns:a16="http://schemas.microsoft.com/office/drawing/2014/main" id="{806DB277-091C-17E4-1FE5-5C2BB3FE3E71}"/>
                </a:ext>
              </a:extLst>
            </p:cNvPr>
            <p:cNvSpPr/>
            <p:nvPr/>
          </p:nvSpPr>
          <p:spPr>
            <a:xfrm>
              <a:off x="4433513" y="322891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6323"/>
                  </a:lnTo>
                  <a:lnTo>
                    <a:pt x="3022" y="6323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1" name="object 937">
              <a:extLst>
                <a:ext uri="{FF2B5EF4-FFF2-40B4-BE49-F238E27FC236}">
                  <a16:creationId xmlns:a16="http://schemas.microsoft.com/office/drawing/2014/main" id="{8C10E38B-2379-305E-1D33-64DCFE4645BE}"/>
                </a:ext>
              </a:extLst>
            </p:cNvPr>
            <p:cNvSpPr/>
            <p:nvPr/>
          </p:nvSpPr>
          <p:spPr>
            <a:xfrm>
              <a:off x="4433513" y="322891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2" name="object 938">
              <a:extLst>
                <a:ext uri="{FF2B5EF4-FFF2-40B4-BE49-F238E27FC236}">
                  <a16:creationId xmlns:a16="http://schemas.microsoft.com/office/drawing/2014/main" id="{D07337E8-D6AC-16F6-019F-3A7B0572A940}"/>
                </a:ext>
              </a:extLst>
            </p:cNvPr>
            <p:cNvSpPr/>
            <p:nvPr/>
          </p:nvSpPr>
          <p:spPr>
            <a:xfrm>
              <a:off x="4433513" y="32271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3" name="object 939">
              <a:extLst>
                <a:ext uri="{FF2B5EF4-FFF2-40B4-BE49-F238E27FC236}">
                  <a16:creationId xmlns:a16="http://schemas.microsoft.com/office/drawing/2014/main" id="{4F148709-A135-63C0-197D-FD9D0CD72DB1}"/>
                </a:ext>
              </a:extLst>
            </p:cNvPr>
            <p:cNvSpPr/>
            <p:nvPr/>
          </p:nvSpPr>
          <p:spPr>
            <a:xfrm>
              <a:off x="4433513" y="32271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4" name="object 940">
              <a:extLst>
                <a:ext uri="{FF2B5EF4-FFF2-40B4-BE49-F238E27FC236}">
                  <a16:creationId xmlns:a16="http://schemas.microsoft.com/office/drawing/2014/main" id="{AC20D047-2146-CCF2-E158-DE2F3E51F757}"/>
                </a:ext>
              </a:extLst>
            </p:cNvPr>
            <p:cNvSpPr/>
            <p:nvPr/>
          </p:nvSpPr>
          <p:spPr>
            <a:xfrm>
              <a:off x="4426770" y="322603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5" name="object 941">
              <a:extLst>
                <a:ext uri="{FF2B5EF4-FFF2-40B4-BE49-F238E27FC236}">
                  <a16:creationId xmlns:a16="http://schemas.microsoft.com/office/drawing/2014/main" id="{F9CC6646-74A0-4722-0694-24F164569BBD}"/>
                </a:ext>
              </a:extLst>
            </p:cNvPr>
            <p:cNvSpPr/>
            <p:nvPr/>
          </p:nvSpPr>
          <p:spPr>
            <a:xfrm>
              <a:off x="4426770" y="322603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6" name="object 942">
              <a:extLst>
                <a:ext uri="{FF2B5EF4-FFF2-40B4-BE49-F238E27FC236}">
                  <a16:creationId xmlns:a16="http://schemas.microsoft.com/office/drawing/2014/main" id="{5CB9B3CB-DE90-B13A-5F2E-8D16A49CF1BA}"/>
                </a:ext>
              </a:extLst>
            </p:cNvPr>
            <p:cNvSpPr/>
            <p:nvPr/>
          </p:nvSpPr>
          <p:spPr>
            <a:xfrm>
              <a:off x="4420491" y="323523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998"/>
                  </a:lnTo>
                  <a:lnTo>
                    <a:pt x="465" y="5160"/>
                  </a:lnTo>
                  <a:lnTo>
                    <a:pt x="2790" y="5160"/>
                  </a:lnTo>
                  <a:lnTo>
                    <a:pt x="4418" y="3998"/>
                  </a:lnTo>
                  <a:lnTo>
                    <a:pt x="4418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7" name="object 943">
              <a:extLst>
                <a:ext uri="{FF2B5EF4-FFF2-40B4-BE49-F238E27FC236}">
                  <a16:creationId xmlns:a16="http://schemas.microsoft.com/office/drawing/2014/main" id="{44C56F04-F05A-D2D1-70CE-B6E04762B985}"/>
                </a:ext>
              </a:extLst>
            </p:cNvPr>
            <p:cNvSpPr/>
            <p:nvPr/>
          </p:nvSpPr>
          <p:spPr>
            <a:xfrm>
              <a:off x="4420491" y="323523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278"/>
                  </a:moveTo>
                  <a:lnTo>
                    <a:pt x="0" y="3998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418" y="3998"/>
                  </a:lnTo>
                  <a:lnTo>
                    <a:pt x="4418" y="2278"/>
                  </a:lnTo>
                  <a:lnTo>
                    <a:pt x="4418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8" name="object 944">
              <a:extLst>
                <a:ext uri="{FF2B5EF4-FFF2-40B4-BE49-F238E27FC236}">
                  <a16:creationId xmlns:a16="http://schemas.microsoft.com/office/drawing/2014/main" id="{ACA226AA-9589-1695-E7E9-A7DDF5DC786C}"/>
                </a:ext>
              </a:extLst>
            </p:cNvPr>
            <p:cNvSpPr/>
            <p:nvPr/>
          </p:nvSpPr>
          <p:spPr>
            <a:xfrm>
              <a:off x="4416306" y="3246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49" name="object 945">
              <a:extLst>
                <a:ext uri="{FF2B5EF4-FFF2-40B4-BE49-F238E27FC236}">
                  <a16:creationId xmlns:a16="http://schemas.microsoft.com/office/drawing/2014/main" id="{139427EC-48D1-6B48-0E1A-425AA61185D4}"/>
                </a:ext>
              </a:extLst>
            </p:cNvPr>
            <p:cNvSpPr/>
            <p:nvPr/>
          </p:nvSpPr>
          <p:spPr>
            <a:xfrm>
              <a:off x="4416306" y="3246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0" name="object 946">
              <a:extLst>
                <a:ext uri="{FF2B5EF4-FFF2-40B4-BE49-F238E27FC236}">
                  <a16:creationId xmlns:a16="http://schemas.microsoft.com/office/drawing/2014/main" id="{51145127-EEC5-5D26-E7DA-ABE57A3B0B8A}"/>
                </a:ext>
              </a:extLst>
            </p:cNvPr>
            <p:cNvSpPr/>
            <p:nvPr/>
          </p:nvSpPr>
          <p:spPr>
            <a:xfrm>
              <a:off x="4411655" y="3246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1" name="object 947">
              <a:extLst>
                <a:ext uri="{FF2B5EF4-FFF2-40B4-BE49-F238E27FC236}">
                  <a16:creationId xmlns:a16="http://schemas.microsoft.com/office/drawing/2014/main" id="{0394FE73-4DFB-A843-917A-12E8B1CDD745}"/>
                </a:ext>
              </a:extLst>
            </p:cNvPr>
            <p:cNvSpPr/>
            <p:nvPr/>
          </p:nvSpPr>
          <p:spPr>
            <a:xfrm>
              <a:off x="4411655" y="3246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2" name="object 948">
              <a:extLst>
                <a:ext uri="{FF2B5EF4-FFF2-40B4-BE49-F238E27FC236}">
                  <a16:creationId xmlns:a16="http://schemas.microsoft.com/office/drawing/2014/main" id="{C086C3CB-86F6-BE5C-97CC-4F8F2B53C31C}"/>
                </a:ext>
              </a:extLst>
            </p:cNvPr>
            <p:cNvSpPr/>
            <p:nvPr/>
          </p:nvSpPr>
          <p:spPr>
            <a:xfrm>
              <a:off x="4407702" y="32403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3" name="object 949">
              <a:extLst>
                <a:ext uri="{FF2B5EF4-FFF2-40B4-BE49-F238E27FC236}">
                  <a16:creationId xmlns:a16="http://schemas.microsoft.com/office/drawing/2014/main" id="{20C4A047-67B5-62FE-2509-24FF041C4A1B}"/>
                </a:ext>
              </a:extLst>
            </p:cNvPr>
            <p:cNvSpPr/>
            <p:nvPr/>
          </p:nvSpPr>
          <p:spPr>
            <a:xfrm>
              <a:off x="4407702" y="32403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4" name="object 950">
              <a:extLst>
                <a:ext uri="{FF2B5EF4-FFF2-40B4-BE49-F238E27FC236}">
                  <a16:creationId xmlns:a16="http://schemas.microsoft.com/office/drawing/2014/main" id="{C3393873-C4CA-A7EA-2CDC-6E729F7EC884}"/>
                </a:ext>
              </a:extLst>
            </p:cNvPr>
            <p:cNvSpPr/>
            <p:nvPr/>
          </p:nvSpPr>
          <p:spPr>
            <a:xfrm>
              <a:off x="4402586" y="32392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5" name="object 951">
              <a:extLst>
                <a:ext uri="{FF2B5EF4-FFF2-40B4-BE49-F238E27FC236}">
                  <a16:creationId xmlns:a16="http://schemas.microsoft.com/office/drawing/2014/main" id="{5DDBC630-1D7F-815A-1B9B-1831D125CD54}"/>
                </a:ext>
              </a:extLst>
            </p:cNvPr>
            <p:cNvSpPr/>
            <p:nvPr/>
          </p:nvSpPr>
          <p:spPr>
            <a:xfrm>
              <a:off x="4402586" y="32392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43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6" name="object 952">
              <a:extLst>
                <a:ext uri="{FF2B5EF4-FFF2-40B4-BE49-F238E27FC236}">
                  <a16:creationId xmlns:a16="http://schemas.microsoft.com/office/drawing/2014/main" id="{C06DFB7B-6D9D-B042-7311-46ACE2A4A772}"/>
                </a:ext>
              </a:extLst>
            </p:cNvPr>
            <p:cNvSpPr/>
            <p:nvPr/>
          </p:nvSpPr>
          <p:spPr>
            <a:xfrm>
              <a:off x="4401424" y="323923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3463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7" name="object 953">
              <a:extLst>
                <a:ext uri="{FF2B5EF4-FFF2-40B4-BE49-F238E27FC236}">
                  <a16:creationId xmlns:a16="http://schemas.microsoft.com/office/drawing/2014/main" id="{7C12FF57-3CC4-4D96-BD59-4283FAF7AD9C}"/>
                </a:ext>
              </a:extLst>
            </p:cNvPr>
            <p:cNvSpPr/>
            <p:nvPr/>
          </p:nvSpPr>
          <p:spPr>
            <a:xfrm>
              <a:off x="4401424" y="323923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650" y="5184"/>
                  </a:lnTo>
                  <a:lnTo>
                    <a:pt x="5813" y="3463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8" name="object 954">
              <a:extLst>
                <a:ext uri="{FF2B5EF4-FFF2-40B4-BE49-F238E27FC236}">
                  <a16:creationId xmlns:a16="http://schemas.microsoft.com/office/drawing/2014/main" id="{59754C7C-4136-6B30-B472-CB3A9D5AC9AE}"/>
                </a:ext>
              </a:extLst>
            </p:cNvPr>
            <p:cNvSpPr/>
            <p:nvPr/>
          </p:nvSpPr>
          <p:spPr>
            <a:xfrm>
              <a:off x="4394448" y="32438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59" name="object 955">
              <a:extLst>
                <a:ext uri="{FF2B5EF4-FFF2-40B4-BE49-F238E27FC236}">
                  <a16:creationId xmlns:a16="http://schemas.microsoft.com/office/drawing/2014/main" id="{083858F5-2BED-5752-CD4D-D1428C6A682A}"/>
                </a:ext>
              </a:extLst>
            </p:cNvPr>
            <p:cNvSpPr/>
            <p:nvPr/>
          </p:nvSpPr>
          <p:spPr>
            <a:xfrm>
              <a:off x="4394448" y="32438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0" name="object 956">
              <a:extLst>
                <a:ext uri="{FF2B5EF4-FFF2-40B4-BE49-F238E27FC236}">
                  <a16:creationId xmlns:a16="http://schemas.microsoft.com/office/drawing/2014/main" id="{C2B3D9A8-EEA5-3948-2190-638C92D39E27}"/>
                </a:ext>
              </a:extLst>
            </p:cNvPr>
            <p:cNvSpPr/>
            <p:nvPr/>
          </p:nvSpPr>
          <p:spPr>
            <a:xfrm>
              <a:off x="4388169" y="32478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1" name="object 957">
              <a:extLst>
                <a:ext uri="{FF2B5EF4-FFF2-40B4-BE49-F238E27FC236}">
                  <a16:creationId xmlns:a16="http://schemas.microsoft.com/office/drawing/2014/main" id="{0AD510ED-AB15-95D8-9D89-46B684A465E6}"/>
                </a:ext>
              </a:extLst>
            </p:cNvPr>
            <p:cNvSpPr/>
            <p:nvPr/>
          </p:nvSpPr>
          <p:spPr>
            <a:xfrm>
              <a:off x="4388169" y="32478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2" name="object 958">
              <a:extLst>
                <a:ext uri="{FF2B5EF4-FFF2-40B4-BE49-F238E27FC236}">
                  <a16:creationId xmlns:a16="http://schemas.microsoft.com/office/drawing/2014/main" id="{A7D1B395-0DCD-A765-0F61-A285E0C9433D}"/>
                </a:ext>
              </a:extLst>
            </p:cNvPr>
            <p:cNvSpPr/>
            <p:nvPr/>
          </p:nvSpPr>
          <p:spPr>
            <a:xfrm>
              <a:off x="4386542" y="3254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3953" y="5184"/>
                  </a:lnTo>
                  <a:lnTo>
                    <a:pt x="5580" y="4021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3" name="object 959">
              <a:extLst>
                <a:ext uri="{FF2B5EF4-FFF2-40B4-BE49-F238E27FC236}">
                  <a16:creationId xmlns:a16="http://schemas.microsoft.com/office/drawing/2014/main" id="{5650E044-1B1C-641E-06AD-B0320B650783}"/>
                </a:ext>
              </a:extLst>
            </p:cNvPr>
            <p:cNvSpPr/>
            <p:nvPr/>
          </p:nvSpPr>
          <p:spPr>
            <a:xfrm>
              <a:off x="4386542" y="3254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4" name="object 960">
              <a:extLst>
                <a:ext uri="{FF2B5EF4-FFF2-40B4-BE49-F238E27FC236}">
                  <a16:creationId xmlns:a16="http://schemas.microsoft.com/office/drawing/2014/main" id="{31B7F369-19F0-BDEC-81FF-4F03C347E892}"/>
                </a:ext>
              </a:extLst>
            </p:cNvPr>
            <p:cNvSpPr/>
            <p:nvPr/>
          </p:nvSpPr>
          <p:spPr>
            <a:xfrm>
              <a:off x="4394448" y="319962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5" name="object 961">
              <a:extLst>
                <a:ext uri="{FF2B5EF4-FFF2-40B4-BE49-F238E27FC236}">
                  <a16:creationId xmlns:a16="http://schemas.microsoft.com/office/drawing/2014/main" id="{6ED56977-98BD-333E-3EDE-AA7733B77682}"/>
                </a:ext>
              </a:extLst>
            </p:cNvPr>
            <p:cNvSpPr/>
            <p:nvPr/>
          </p:nvSpPr>
          <p:spPr>
            <a:xfrm>
              <a:off x="4394448" y="319962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6" name="object 962">
              <a:extLst>
                <a:ext uri="{FF2B5EF4-FFF2-40B4-BE49-F238E27FC236}">
                  <a16:creationId xmlns:a16="http://schemas.microsoft.com/office/drawing/2014/main" id="{6013430D-192C-9F88-7141-6EE953C5BE2D}"/>
                </a:ext>
              </a:extLst>
            </p:cNvPr>
            <p:cNvSpPr/>
            <p:nvPr/>
          </p:nvSpPr>
          <p:spPr>
            <a:xfrm>
              <a:off x="4374450" y="326106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7" name="object 963">
              <a:extLst>
                <a:ext uri="{FF2B5EF4-FFF2-40B4-BE49-F238E27FC236}">
                  <a16:creationId xmlns:a16="http://schemas.microsoft.com/office/drawing/2014/main" id="{EC73F0CF-393A-9868-230C-83A6A6AA4464}"/>
                </a:ext>
              </a:extLst>
            </p:cNvPr>
            <p:cNvSpPr/>
            <p:nvPr/>
          </p:nvSpPr>
          <p:spPr>
            <a:xfrm>
              <a:off x="4374450" y="326106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092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2882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8" name="object 964">
              <a:extLst>
                <a:ext uri="{FF2B5EF4-FFF2-40B4-BE49-F238E27FC236}">
                  <a16:creationId xmlns:a16="http://schemas.microsoft.com/office/drawing/2014/main" id="{1CDC7DCB-6814-EE6C-3C1A-5ACFC3AA463A}"/>
                </a:ext>
              </a:extLst>
            </p:cNvPr>
            <p:cNvSpPr/>
            <p:nvPr/>
          </p:nvSpPr>
          <p:spPr>
            <a:xfrm>
              <a:off x="4369102" y="32599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69" name="object 965">
              <a:extLst>
                <a:ext uri="{FF2B5EF4-FFF2-40B4-BE49-F238E27FC236}">
                  <a16:creationId xmlns:a16="http://schemas.microsoft.com/office/drawing/2014/main" id="{28099451-81C5-2436-AFD9-0578FB730629}"/>
                </a:ext>
              </a:extLst>
            </p:cNvPr>
            <p:cNvSpPr/>
            <p:nvPr/>
          </p:nvSpPr>
          <p:spPr>
            <a:xfrm>
              <a:off x="4369102" y="32599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0" name="object 966">
              <a:extLst>
                <a:ext uri="{FF2B5EF4-FFF2-40B4-BE49-F238E27FC236}">
                  <a16:creationId xmlns:a16="http://schemas.microsoft.com/office/drawing/2014/main" id="{75BFF357-BEBF-39E3-66FE-CE40E71F675B}"/>
                </a:ext>
              </a:extLst>
            </p:cNvPr>
            <p:cNvSpPr/>
            <p:nvPr/>
          </p:nvSpPr>
          <p:spPr>
            <a:xfrm>
              <a:off x="4367474" y="32599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1" name="object 967">
              <a:extLst>
                <a:ext uri="{FF2B5EF4-FFF2-40B4-BE49-F238E27FC236}">
                  <a16:creationId xmlns:a16="http://schemas.microsoft.com/office/drawing/2014/main" id="{F30CA7D8-3F58-E3A8-087F-709448199C84}"/>
                </a:ext>
              </a:extLst>
            </p:cNvPr>
            <p:cNvSpPr/>
            <p:nvPr/>
          </p:nvSpPr>
          <p:spPr>
            <a:xfrm>
              <a:off x="4367474" y="32599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2" name="object 968">
              <a:extLst>
                <a:ext uri="{FF2B5EF4-FFF2-40B4-BE49-F238E27FC236}">
                  <a16:creationId xmlns:a16="http://schemas.microsoft.com/office/drawing/2014/main" id="{705C1EE1-1BBD-D5CB-EFDF-7D5A65444700}"/>
                </a:ext>
              </a:extLst>
            </p:cNvPr>
            <p:cNvSpPr/>
            <p:nvPr/>
          </p:nvSpPr>
          <p:spPr>
            <a:xfrm>
              <a:off x="4358172" y="32748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860" y="6323"/>
                  </a:lnTo>
                  <a:lnTo>
                    <a:pt x="4185" y="6323"/>
                  </a:lnTo>
                  <a:lnTo>
                    <a:pt x="5348" y="4579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3" name="object 969">
              <a:extLst>
                <a:ext uri="{FF2B5EF4-FFF2-40B4-BE49-F238E27FC236}">
                  <a16:creationId xmlns:a16="http://schemas.microsoft.com/office/drawing/2014/main" id="{C4AD5D35-5E76-BDBA-D6A9-F7088E31DB73}"/>
                </a:ext>
              </a:extLst>
            </p:cNvPr>
            <p:cNvSpPr/>
            <p:nvPr/>
          </p:nvSpPr>
          <p:spPr>
            <a:xfrm>
              <a:off x="4358172" y="32748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185" y="6323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4" name="object 970">
              <a:extLst>
                <a:ext uri="{FF2B5EF4-FFF2-40B4-BE49-F238E27FC236}">
                  <a16:creationId xmlns:a16="http://schemas.microsoft.com/office/drawing/2014/main" id="{57E417B7-E9D5-E59B-2C0E-FECD238DFC13}"/>
                </a:ext>
              </a:extLst>
            </p:cNvPr>
            <p:cNvSpPr/>
            <p:nvPr/>
          </p:nvSpPr>
          <p:spPr>
            <a:xfrm>
              <a:off x="4353522" y="32742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5" name="object 971">
              <a:extLst>
                <a:ext uri="{FF2B5EF4-FFF2-40B4-BE49-F238E27FC236}">
                  <a16:creationId xmlns:a16="http://schemas.microsoft.com/office/drawing/2014/main" id="{95449A49-3B63-A09C-1594-F045B6FB6BE9}"/>
                </a:ext>
              </a:extLst>
            </p:cNvPr>
            <p:cNvSpPr/>
            <p:nvPr/>
          </p:nvSpPr>
          <p:spPr>
            <a:xfrm>
              <a:off x="4353522" y="32742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6" name="object 972">
              <a:extLst>
                <a:ext uri="{FF2B5EF4-FFF2-40B4-BE49-F238E27FC236}">
                  <a16:creationId xmlns:a16="http://schemas.microsoft.com/office/drawing/2014/main" id="{D22B9811-5069-EFE8-C25E-3AAE28D214A3}"/>
                </a:ext>
              </a:extLst>
            </p:cNvPr>
            <p:cNvSpPr/>
            <p:nvPr/>
          </p:nvSpPr>
          <p:spPr>
            <a:xfrm>
              <a:off x="4349104" y="32725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7" name="object 973">
              <a:extLst>
                <a:ext uri="{FF2B5EF4-FFF2-40B4-BE49-F238E27FC236}">
                  <a16:creationId xmlns:a16="http://schemas.microsoft.com/office/drawing/2014/main" id="{8984ECEB-2328-97F6-6454-BAD117BB60E1}"/>
                </a:ext>
              </a:extLst>
            </p:cNvPr>
            <p:cNvSpPr/>
            <p:nvPr/>
          </p:nvSpPr>
          <p:spPr>
            <a:xfrm>
              <a:off x="4349104" y="32725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8" name="object 974">
              <a:extLst>
                <a:ext uri="{FF2B5EF4-FFF2-40B4-BE49-F238E27FC236}">
                  <a16:creationId xmlns:a16="http://schemas.microsoft.com/office/drawing/2014/main" id="{9A1BF915-8011-913A-A2D8-62B6315BCBDA}"/>
                </a:ext>
              </a:extLst>
            </p:cNvPr>
            <p:cNvSpPr/>
            <p:nvPr/>
          </p:nvSpPr>
          <p:spPr>
            <a:xfrm>
              <a:off x="4346081" y="32828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79" name="object 975">
              <a:extLst>
                <a:ext uri="{FF2B5EF4-FFF2-40B4-BE49-F238E27FC236}">
                  <a16:creationId xmlns:a16="http://schemas.microsoft.com/office/drawing/2014/main" id="{7297861E-E832-2286-A0CF-D64B085F60E4}"/>
                </a:ext>
              </a:extLst>
            </p:cNvPr>
            <p:cNvSpPr/>
            <p:nvPr/>
          </p:nvSpPr>
          <p:spPr>
            <a:xfrm>
              <a:off x="4346081" y="32828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0" name="object 976">
              <a:extLst>
                <a:ext uri="{FF2B5EF4-FFF2-40B4-BE49-F238E27FC236}">
                  <a16:creationId xmlns:a16="http://schemas.microsoft.com/office/drawing/2014/main" id="{E44B7042-3B30-77BA-5B8E-CEFE1BE4F840}"/>
                </a:ext>
              </a:extLst>
            </p:cNvPr>
            <p:cNvSpPr/>
            <p:nvPr/>
          </p:nvSpPr>
          <p:spPr>
            <a:xfrm>
              <a:off x="4343290" y="32765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2859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1" name="object 977">
              <a:extLst>
                <a:ext uri="{FF2B5EF4-FFF2-40B4-BE49-F238E27FC236}">
                  <a16:creationId xmlns:a16="http://schemas.microsoft.com/office/drawing/2014/main" id="{187CA3BC-B854-83C3-0E73-5CABD4EF02ED}"/>
                </a:ext>
              </a:extLst>
            </p:cNvPr>
            <p:cNvSpPr/>
            <p:nvPr/>
          </p:nvSpPr>
          <p:spPr>
            <a:xfrm>
              <a:off x="4343290" y="32765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59"/>
                  </a:lnTo>
                  <a:lnTo>
                    <a:pt x="465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2" name="object 978">
              <a:extLst>
                <a:ext uri="{FF2B5EF4-FFF2-40B4-BE49-F238E27FC236}">
                  <a16:creationId xmlns:a16="http://schemas.microsoft.com/office/drawing/2014/main" id="{C61775FB-4C93-5B78-7528-9869E900C5DD}"/>
                </a:ext>
              </a:extLst>
            </p:cNvPr>
            <p:cNvSpPr/>
            <p:nvPr/>
          </p:nvSpPr>
          <p:spPr>
            <a:xfrm>
              <a:off x="4334687" y="32840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3" name="object 979">
              <a:extLst>
                <a:ext uri="{FF2B5EF4-FFF2-40B4-BE49-F238E27FC236}">
                  <a16:creationId xmlns:a16="http://schemas.microsoft.com/office/drawing/2014/main" id="{030A1125-95D2-E30E-CAF7-A45A4EC941DB}"/>
                </a:ext>
              </a:extLst>
            </p:cNvPr>
            <p:cNvSpPr/>
            <p:nvPr/>
          </p:nvSpPr>
          <p:spPr>
            <a:xfrm>
              <a:off x="4334687" y="32840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4" name="object 980">
              <a:extLst>
                <a:ext uri="{FF2B5EF4-FFF2-40B4-BE49-F238E27FC236}">
                  <a16:creationId xmlns:a16="http://schemas.microsoft.com/office/drawing/2014/main" id="{ECB28433-8982-DADD-C757-C6BB8B1B4FB9}"/>
                </a:ext>
              </a:extLst>
            </p:cNvPr>
            <p:cNvSpPr/>
            <p:nvPr/>
          </p:nvSpPr>
          <p:spPr>
            <a:xfrm>
              <a:off x="4328408" y="328919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5" name="object 981">
              <a:extLst>
                <a:ext uri="{FF2B5EF4-FFF2-40B4-BE49-F238E27FC236}">
                  <a16:creationId xmlns:a16="http://schemas.microsoft.com/office/drawing/2014/main" id="{E93A931E-ADE7-2B5D-E10F-2FE4DF0CA86C}"/>
                </a:ext>
              </a:extLst>
            </p:cNvPr>
            <p:cNvSpPr/>
            <p:nvPr/>
          </p:nvSpPr>
          <p:spPr>
            <a:xfrm>
              <a:off x="4328408" y="328919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2882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6" name="object 982">
              <a:extLst>
                <a:ext uri="{FF2B5EF4-FFF2-40B4-BE49-F238E27FC236}">
                  <a16:creationId xmlns:a16="http://schemas.microsoft.com/office/drawing/2014/main" id="{48033903-45CF-BB1C-226D-B582E8F1299D}"/>
                </a:ext>
              </a:extLst>
            </p:cNvPr>
            <p:cNvSpPr/>
            <p:nvPr/>
          </p:nvSpPr>
          <p:spPr>
            <a:xfrm>
              <a:off x="4325385" y="32960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185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860" y="4579"/>
                  </a:lnTo>
                  <a:lnTo>
                    <a:pt x="4185" y="4579"/>
                  </a:lnTo>
                  <a:lnTo>
                    <a:pt x="5348" y="2859"/>
                  </a:lnTo>
                  <a:lnTo>
                    <a:pt x="5348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7" name="object 983">
              <a:extLst>
                <a:ext uri="{FF2B5EF4-FFF2-40B4-BE49-F238E27FC236}">
                  <a16:creationId xmlns:a16="http://schemas.microsoft.com/office/drawing/2014/main" id="{AB5BCA89-1964-5736-947E-6971B68605B4}"/>
                </a:ext>
              </a:extLst>
            </p:cNvPr>
            <p:cNvSpPr/>
            <p:nvPr/>
          </p:nvSpPr>
          <p:spPr>
            <a:xfrm>
              <a:off x="4325385" y="32960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860" y="4579"/>
                  </a:lnTo>
                  <a:lnTo>
                    <a:pt x="3022" y="4579"/>
                  </a:lnTo>
                  <a:lnTo>
                    <a:pt x="4185" y="4579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5348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8" name="object 984">
              <a:extLst>
                <a:ext uri="{FF2B5EF4-FFF2-40B4-BE49-F238E27FC236}">
                  <a16:creationId xmlns:a16="http://schemas.microsoft.com/office/drawing/2014/main" id="{F6943F19-7AFE-8A09-00B7-059A1D882E95}"/>
                </a:ext>
              </a:extLst>
            </p:cNvPr>
            <p:cNvSpPr/>
            <p:nvPr/>
          </p:nvSpPr>
          <p:spPr>
            <a:xfrm>
              <a:off x="4323060" y="32909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3463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89" name="object 985">
              <a:extLst>
                <a:ext uri="{FF2B5EF4-FFF2-40B4-BE49-F238E27FC236}">
                  <a16:creationId xmlns:a16="http://schemas.microsoft.com/office/drawing/2014/main" id="{0F94B391-7C66-DCD1-094D-5AEA9318C402}"/>
                </a:ext>
              </a:extLst>
            </p:cNvPr>
            <p:cNvSpPr/>
            <p:nvPr/>
          </p:nvSpPr>
          <p:spPr>
            <a:xfrm>
              <a:off x="4323060" y="32909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185" y="5184"/>
                  </a:lnTo>
                  <a:lnTo>
                    <a:pt x="5348" y="3463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0" name="object 986">
              <a:extLst>
                <a:ext uri="{FF2B5EF4-FFF2-40B4-BE49-F238E27FC236}">
                  <a16:creationId xmlns:a16="http://schemas.microsoft.com/office/drawing/2014/main" id="{729ED34C-C176-DB3F-2279-A21BCA866E33}"/>
                </a:ext>
              </a:extLst>
            </p:cNvPr>
            <p:cNvSpPr/>
            <p:nvPr/>
          </p:nvSpPr>
          <p:spPr>
            <a:xfrm>
              <a:off x="4317944" y="32817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1" name="object 987">
              <a:extLst>
                <a:ext uri="{FF2B5EF4-FFF2-40B4-BE49-F238E27FC236}">
                  <a16:creationId xmlns:a16="http://schemas.microsoft.com/office/drawing/2014/main" id="{11AA57EE-F353-B1E7-044D-B6331C230E5C}"/>
                </a:ext>
              </a:extLst>
            </p:cNvPr>
            <p:cNvSpPr/>
            <p:nvPr/>
          </p:nvSpPr>
          <p:spPr>
            <a:xfrm>
              <a:off x="4317944" y="32817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2" name="object 988">
              <a:extLst>
                <a:ext uri="{FF2B5EF4-FFF2-40B4-BE49-F238E27FC236}">
                  <a16:creationId xmlns:a16="http://schemas.microsoft.com/office/drawing/2014/main" id="{E3BDCD1A-ED69-AF10-528C-D35CFB834D37}"/>
                </a:ext>
              </a:extLst>
            </p:cNvPr>
            <p:cNvSpPr/>
            <p:nvPr/>
          </p:nvSpPr>
          <p:spPr>
            <a:xfrm>
              <a:off x="4314456" y="32960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3" name="object 989">
              <a:extLst>
                <a:ext uri="{FF2B5EF4-FFF2-40B4-BE49-F238E27FC236}">
                  <a16:creationId xmlns:a16="http://schemas.microsoft.com/office/drawing/2014/main" id="{9FCA8CE1-6A2D-FDCC-12CE-9F1C4C20CB8C}"/>
                </a:ext>
              </a:extLst>
            </p:cNvPr>
            <p:cNvSpPr/>
            <p:nvPr/>
          </p:nvSpPr>
          <p:spPr>
            <a:xfrm>
              <a:off x="4314456" y="32960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4" name="object 990">
              <a:extLst>
                <a:ext uri="{FF2B5EF4-FFF2-40B4-BE49-F238E27FC236}">
                  <a16:creationId xmlns:a16="http://schemas.microsoft.com/office/drawing/2014/main" id="{ACC79B69-0FD3-440E-B440-DD6FC01F30F0}"/>
                </a:ext>
              </a:extLst>
            </p:cNvPr>
            <p:cNvSpPr/>
            <p:nvPr/>
          </p:nvSpPr>
          <p:spPr>
            <a:xfrm>
              <a:off x="4307713" y="32960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627" y="4579"/>
                  </a:lnTo>
                  <a:lnTo>
                    <a:pt x="3953" y="4579"/>
                  </a:lnTo>
                  <a:lnTo>
                    <a:pt x="5580" y="2859"/>
                  </a:lnTo>
                  <a:lnTo>
                    <a:pt x="5580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5" name="object 991">
              <a:extLst>
                <a:ext uri="{FF2B5EF4-FFF2-40B4-BE49-F238E27FC236}">
                  <a16:creationId xmlns:a16="http://schemas.microsoft.com/office/drawing/2014/main" id="{047B8D1C-4816-836E-E15E-AEF91A83CE78}"/>
                </a:ext>
              </a:extLst>
            </p:cNvPr>
            <p:cNvSpPr/>
            <p:nvPr/>
          </p:nvSpPr>
          <p:spPr>
            <a:xfrm>
              <a:off x="4307713" y="329609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5580" y="581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6" name="object 992">
              <a:extLst>
                <a:ext uri="{FF2B5EF4-FFF2-40B4-BE49-F238E27FC236}">
                  <a16:creationId xmlns:a16="http://schemas.microsoft.com/office/drawing/2014/main" id="{A1FD0D53-66D6-84E3-142A-9CD3137D4090}"/>
                </a:ext>
              </a:extLst>
            </p:cNvPr>
            <p:cNvSpPr/>
            <p:nvPr/>
          </p:nvSpPr>
          <p:spPr>
            <a:xfrm>
              <a:off x="4304225" y="328977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2790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7" name="object 993">
              <a:extLst>
                <a:ext uri="{FF2B5EF4-FFF2-40B4-BE49-F238E27FC236}">
                  <a16:creationId xmlns:a16="http://schemas.microsoft.com/office/drawing/2014/main" id="{42366195-62BE-5618-F6DE-F475B391CB3C}"/>
                </a:ext>
              </a:extLst>
            </p:cNvPr>
            <p:cNvSpPr/>
            <p:nvPr/>
          </p:nvSpPr>
          <p:spPr>
            <a:xfrm>
              <a:off x="4304225" y="328977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8" name="object 994">
              <a:extLst>
                <a:ext uri="{FF2B5EF4-FFF2-40B4-BE49-F238E27FC236}">
                  <a16:creationId xmlns:a16="http://schemas.microsoft.com/office/drawing/2014/main" id="{8DB3228B-4850-4DD4-B0CB-8F65CF459C65}"/>
                </a:ext>
              </a:extLst>
            </p:cNvPr>
            <p:cNvSpPr/>
            <p:nvPr/>
          </p:nvSpPr>
          <p:spPr>
            <a:xfrm>
              <a:off x="4304225" y="328289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580" y="3440"/>
                  </a:lnTo>
                  <a:lnTo>
                    <a:pt x="5580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99" name="object 995">
              <a:extLst>
                <a:ext uri="{FF2B5EF4-FFF2-40B4-BE49-F238E27FC236}">
                  <a16:creationId xmlns:a16="http://schemas.microsoft.com/office/drawing/2014/main" id="{4F22FC13-0F82-92ED-6FE0-69B6198CFFD9}"/>
                </a:ext>
              </a:extLst>
            </p:cNvPr>
            <p:cNvSpPr/>
            <p:nvPr/>
          </p:nvSpPr>
          <p:spPr>
            <a:xfrm>
              <a:off x="4304225" y="328289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650" y="4579"/>
                  </a:lnTo>
                  <a:lnTo>
                    <a:pt x="5580" y="3440"/>
                  </a:lnTo>
                  <a:lnTo>
                    <a:pt x="5580" y="1720"/>
                  </a:lnTo>
                  <a:lnTo>
                    <a:pt x="5580" y="55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0" name="object 996">
              <a:extLst>
                <a:ext uri="{FF2B5EF4-FFF2-40B4-BE49-F238E27FC236}">
                  <a16:creationId xmlns:a16="http://schemas.microsoft.com/office/drawing/2014/main" id="{49873D11-FD54-00B7-D414-7253EE085466}"/>
                </a:ext>
              </a:extLst>
            </p:cNvPr>
            <p:cNvSpPr/>
            <p:nvPr/>
          </p:nvSpPr>
          <p:spPr>
            <a:xfrm>
              <a:off x="4294923" y="32972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1" name="object 997">
              <a:extLst>
                <a:ext uri="{FF2B5EF4-FFF2-40B4-BE49-F238E27FC236}">
                  <a16:creationId xmlns:a16="http://schemas.microsoft.com/office/drawing/2014/main" id="{5216191A-1C6D-92EF-AF36-BDD9FF2731B9}"/>
                </a:ext>
              </a:extLst>
            </p:cNvPr>
            <p:cNvSpPr/>
            <p:nvPr/>
          </p:nvSpPr>
          <p:spPr>
            <a:xfrm>
              <a:off x="4294923" y="32972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2" name="object 998">
              <a:extLst>
                <a:ext uri="{FF2B5EF4-FFF2-40B4-BE49-F238E27FC236}">
                  <a16:creationId xmlns:a16="http://schemas.microsoft.com/office/drawing/2014/main" id="{20CCD8D8-64E4-7028-5F12-238039F55968}"/>
                </a:ext>
              </a:extLst>
            </p:cNvPr>
            <p:cNvSpPr/>
            <p:nvPr/>
          </p:nvSpPr>
          <p:spPr>
            <a:xfrm>
              <a:off x="4290970" y="329265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3" name="object 999">
              <a:extLst>
                <a:ext uri="{FF2B5EF4-FFF2-40B4-BE49-F238E27FC236}">
                  <a16:creationId xmlns:a16="http://schemas.microsoft.com/office/drawing/2014/main" id="{8C2E35B1-2D3F-693A-85A8-266AD65E99E3}"/>
                </a:ext>
              </a:extLst>
            </p:cNvPr>
            <p:cNvSpPr/>
            <p:nvPr/>
          </p:nvSpPr>
          <p:spPr>
            <a:xfrm>
              <a:off x="4290970" y="329265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4" name="object 1000">
              <a:extLst>
                <a:ext uri="{FF2B5EF4-FFF2-40B4-BE49-F238E27FC236}">
                  <a16:creationId xmlns:a16="http://schemas.microsoft.com/office/drawing/2014/main" id="{AA5432B9-7EDE-BB73-5318-99EF2EF41BE3}"/>
                </a:ext>
              </a:extLst>
            </p:cNvPr>
            <p:cNvSpPr/>
            <p:nvPr/>
          </p:nvSpPr>
          <p:spPr>
            <a:xfrm>
              <a:off x="4282366" y="33104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5" name="object 1001">
              <a:extLst>
                <a:ext uri="{FF2B5EF4-FFF2-40B4-BE49-F238E27FC236}">
                  <a16:creationId xmlns:a16="http://schemas.microsoft.com/office/drawing/2014/main" id="{9470B405-C4E0-1DE8-43E7-66E43D883A95}"/>
                </a:ext>
              </a:extLst>
            </p:cNvPr>
            <p:cNvSpPr/>
            <p:nvPr/>
          </p:nvSpPr>
          <p:spPr>
            <a:xfrm>
              <a:off x="4282366" y="33104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6" name="object 1002">
              <a:extLst>
                <a:ext uri="{FF2B5EF4-FFF2-40B4-BE49-F238E27FC236}">
                  <a16:creationId xmlns:a16="http://schemas.microsoft.com/office/drawing/2014/main" id="{F6DF10DC-F81E-27B7-B8FB-C6A14DFDE7A1}"/>
                </a:ext>
              </a:extLst>
            </p:cNvPr>
            <p:cNvSpPr/>
            <p:nvPr/>
          </p:nvSpPr>
          <p:spPr>
            <a:xfrm>
              <a:off x="4281669" y="331160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7" name="object 1003">
              <a:extLst>
                <a:ext uri="{FF2B5EF4-FFF2-40B4-BE49-F238E27FC236}">
                  <a16:creationId xmlns:a16="http://schemas.microsoft.com/office/drawing/2014/main" id="{75581F8E-E1DF-2536-1420-2384936D6E0B}"/>
                </a:ext>
              </a:extLst>
            </p:cNvPr>
            <p:cNvSpPr/>
            <p:nvPr/>
          </p:nvSpPr>
          <p:spPr>
            <a:xfrm>
              <a:off x="4281669" y="331160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8" name="object 1004">
              <a:extLst>
                <a:ext uri="{FF2B5EF4-FFF2-40B4-BE49-F238E27FC236}">
                  <a16:creationId xmlns:a16="http://schemas.microsoft.com/office/drawing/2014/main" id="{1A23324F-730F-59E8-DFC9-262C78299D4F}"/>
                </a:ext>
              </a:extLst>
            </p:cNvPr>
            <p:cNvSpPr/>
            <p:nvPr/>
          </p:nvSpPr>
          <p:spPr>
            <a:xfrm>
              <a:off x="4274925" y="331390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930" y="5160"/>
                  </a:lnTo>
                  <a:lnTo>
                    <a:pt x="3255" y="5160"/>
                  </a:lnTo>
                  <a:lnTo>
                    <a:pt x="4418" y="3440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09" name="object 1005">
              <a:extLst>
                <a:ext uri="{FF2B5EF4-FFF2-40B4-BE49-F238E27FC236}">
                  <a16:creationId xmlns:a16="http://schemas.microsoft.com/office/drawing/2014/main" id="{34059F6B-A422-383E-5957-D6D736C11AE9}"/>
                </a:ext>
              </a:extLst>
            </p:cNvPr>
            <p:cNvSpPr/>
            <p:nvPr/>
          </p:nvSpPr>
          <p:spPr>
            <a:xfrm>
              <a:off x="4274925" y="331390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278"/>
                  </a:moveTo>
                  <a:lnTo>
                    <a:pt x="0" y="3440"/>
                  </a:lnTo>
                  <a:lnTo>
                    <a:pt x="930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4418" y="3440"/>
                  </a:lnTo>
                  <a:lnTo>
                    <a:pt x="4418" y="2278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0" name="object 1006">
              <a:extLst>
                <a:ext uri="{FF2B5EF4-FFF2-40B4-BE49-F238E27FC236}">
                  <a16:creationId xmlns:a16="http://schemas.microsoft.com/office/drawing/2014/main" id="{0A2782AC-78FE-8490-A053-94CD6F106284}"/>
                </a:ext>
              </a:extLst>
            </p:cNvPr>
            <p:cNvSpPr/>
            <p:nvPr/>
          </p:nvSpPr>
          <p:spPr>
            <a:xfrm>
              <a:off x="4267252" y="33207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1" name="object 1007">
              <a:extLst>
                <a:ext uri="{FF2B5EF4-FFF2-40B4-BE49-F238E27FC236}">
                  <a16:creationId xmlns:a16="http://schemas.microsoft.com/office/drawing/2014/main" id="{5056CBDD-8EC4-A613-5991-F45F4FA58A00}"/>
                </a:ext>
              </a:extLst>
            </p:cNvPr>
            <p:cNvSpPr/>
            <p:nvPr/>
          </p:nvSpPr>
          <p:spPr>
            <a:xfrm>
              <a:off x="4267252" y="33207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2" name="object 1008">
              <a:extLst>
                <a:ext uri="{FF2B5EF4-FFF2-40B4-BE49-F238E27FC236}">
                  <a16:creationId xmlns:a16="http://schemas.microsoft.com/office/drawing/2014/main" id="{8709E24A-11B5-C58E-3111-6555EE16BCB4}"/>
                </a:ext>
              </a:extLst>
            </p:cNvPr>
            <p:cNvSpPr/>
            <p:nvPr/>
          </p:nvSpPr>
          <p:spPr>
            <a:xfrm>
              <a:off x="4270275" y="330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580" y="4021"/>
                  </a:lnTo>
                  <a:lnTo>
                    <a:pt x="5580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3" name="object 1009">
              <a:extLst>
                <a:ext uri="{FF2B5EF4-FFF2-40B4-BE49-F238E27FC236}">
                  <a16:creationId xmlns:a16="http://schemas.microsoft.com/office/drawing/2014/main" id="{C0B39652-04C7-EE71-BD86-A7CC2F086298}"/>
                </a:ext>
              </a:extLst>
            </p:cNvPr>
            <p:cNvSpPr/>
            <p:nvPr/>
          </p:nvSpPr>
          <p:spPr>
            <a:xfrm>
              <a:off x="4270275" y="330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580" y="4021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4" name="object 1010">
              <a:extLst>
                <a:ext uri="{FF2B5EF4-FFF2-40B4-BE49-F238E27FC236}">
                  <a16:creationId xmlns:a16="http://schemas.microsoft.com/office/drawing/2014/main" id="{D82BB61D-B994-547D-B368-82037C76FEF1}"/>
                </a:ext>
              </a:extLst>
            </p:cNvPr>
            <p:cNvSpPr/>
            <p:nvPr/>
          </p:nvSpPr>
          <p:spPr>
            <a:xfrm>
              <a:off x="4262136" y="33156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5" name="object 1011">
              <a:extLst>
                <a:ext uri="{FF2B5EF4-FFF2-40B4-BE49-F238E27FC236}">
                  <a16:creationId xmlns:a16="http://schemas.microsoft.com/office/drawing/2014/main" id="{74D95F76-9568-79B5-65C8-32E547A20F0F}"/>
                </a:ext>
              </a:extLst>
            </p:cNvPr>
            <p:cNvSpPr/>
            <p:nvPr/>
          </p:nvSpPr>
          <p:spPr>
            <a:xfrm>
              <a:off x="4262136" y="33156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6" name="object 1012">
              <a:extLst>
                <a:ext uri="{FF2B5EF4-FFF2-40B4-BE49-F238E27FC236}">
                  <a16:creationId xmlns:a16="http://schemas.microsoft.com/office/drawing/2014/main" id="{98E20EC6-E9B5-4257-AB8A-F029C65BB614}"/>
                </a:ext>
              </a:extLst>
            </p:cNvPr>
            <p:cNvSpPr/>
            <p:nvPr/>
          </p:nvSpPr>
          <p:spPr>
            <a:xfrm>
              <a:off x="4255858" y="3312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627" y="4602"/>
                  </a:lnTo>
                  <a:lnTo>
                    <a:pt x="4650" y="4602"/>
                  </a:lnTo>
                  <a:lnTo>
                    <a:pt x="6278" y="3463"/>
                  </a:lnTo>
                  <a:lnTo>
                    <a:pt x="6278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7" name="object 1013">
              <a:extLst>
                <a:ext uri="{FF2B5EF4-FFF2-40B4-BE49-F238E27FC236}">
                  <a16:creationId xmlns:a16="http://schemas.microsoft.com/office/drawing/2014/main" id="{6A8F6001-21F1-EF59-9094-E55C17A48DD0}"/>
                </a:ext>
              </a:extLst>
            </p:cNvPr>
            <p:cNvSpPr/>
            <p:nvPr/>
          </p:nvSpPr>
          <p:spPr>
            <a:xfrm>
              <a:off x="4255858" y="3312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63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6278" y="3463"/>
                  </a:lnTo>
                  <a:lnTo>
                    <a:pt x="6278" y="2301"/>
                  </a:lnTo>
                  <a:lnTo>
                    <a:pt x="6278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8" name="object 1014">
              <a:extLst>
                <a:ext uri="{FF2B5EF4-FFF2-40B4-BE49-F238E27FC236}">
                  <a16:creationId xmlns:a16="http://schemas.microsoft.com/office/drawing/2014/main" id="{10CE3221-A7A6-9B2E-744B-B54BCF0A13B1}"/>
                </a:ext>
              </a:extLst>
            </p:cNvPr>
            <p:cNvSpPr/>
            <p:nvPr/>
          </p:nvSpPr>
          <p:spPr>
            <a:xfrm>
              <a:off x="4250742" y="331618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19" name="object 1015">
              <a:extLst>
                <a:ext uri="{FF2B5EF4-FFF2-40B4-BE49-F238E27FC236}">
                  <a16:creationId xmlns:a16="http://schemas.microsoft.com/office/drawing/2014/main" id="{9C8CA9D4-0162-D282-E636-45556FC6BAA9}"/>
                </a:ext>
              </a:extLst>
            </p:cNvPr>
            <p:cNvSpPr/>
            <p:nvPr/>
          </p:nvSpPr>
          <p:spPr>
            <a:xfrm>
              <a:off x="4250742" y="331618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2325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0" name="object 1016">
              <a:extLst>
                <a:ext uri="{FF2B5EF4-FFF2-40B4-BE49-F238E27FC236}">
                  <a16:creationId xmlns:a16="http://schemas.microsoft.com/office/drawing/2014/main" id="{89B78FF7-72B4-9EE8-5ACE-60258EC3F55C}"/>
                </a:ext>
              </a:extLst>
            </p:cNvPr>
            <p:cNvSpPr/>
            <p:nvPr/>
          </p:nvSpPr>
          <p:spPr>
            <a:xfrm>
              <a:off x="4246556" y="33288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697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697" y="4579"/>
                  </a:lnTo>
                  <a:lnTo>
                    <a:pt x="3488" y="4579"/>
                  </a:lnTo>
                  <a:lnTo>
                    <a:pt x="4650" y="2859"/>
                  </a:lnTo>
                  <a:lnTo>
                    <a:pt x="4650" y="55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1" name="object 1017">
              <a:extLst>
                <a:ext uri="{FF2B5EF4-FFF2-40B4-BE49-F238E27FC236}">
                  <a16:creationId xmlns:a16="http://schemas.microsoft.com/office/drawing/2014/main" id="{5FF1D244-E3D6-DFF5-DEAC-F313E2D7D4BC}"/>
                </a:ext>
              </a:extLst>
            </p:cNvPr>
            <p:cNvSpPr/>
            <p:nvPr/>
          </p:nvSpPr>
          <p:spPr>
            <a:xfrm>
              <a:off x="4246556" y="33288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59"/>
                  </a:lnTo>
                  <a:lnTo>
                    <a:pt x="697" y="4579"/>
                  </a:lnTo>
                  <a:lnTo>
                    <a:pt x="2325" y="4579"/>
                  </a:lnTo>
                  <a:lnTo>
                    <a:pt x="3488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4650" y="55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2" name="object 1018">
              <a:extLst>
                <a:ext uri="{FF2B5EF4-FFF2-40B4-BE49-F238E27FC236}">
                  <a16:creationId xmlns:a16="http://schemas.microsoft.com/office/drawing/2014/main" id="{B4F0F621-1646-C09B-7F0C-E02D82467F67}"/>
                </a:ext>
              </a:extLst>
            </p:cNvPr>
            <p:cNvSpPr/>
            <p:nvPr/>
          </p:nvSpPr>
          <p:spPr>
            <a:xfrm>
              <a:off x="4240278" y="33299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3" name="object 1019">
              <a:extLst>
                <a:ext uri="{FF2B5EF4-FFF2-40B4-BE49-F238E27FC236}">
                  <a16:creationId xmlns:a16="http://schemas.microsoft.com/office/drawing/2014/main" id="{9C00BC08-75FE-CF14-3E05-8D0D93D8D34B}"/>
                </a:ext>
              </a:extLst>
            </p:cNvPr>
            <p:cNvSpPr/>
            <p:nvPr/>
          </p:nvSpPr>
          <p:spPr>
            <a:xfrm>
              <a:off x="4240278" y="33299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4" name="object 1020">
              <a:extLst>
                <a:ext uri="{FF2B5EF4-FFF2-40B4-BE49-F238E27FC236}">
                  <a16:creationId xmlns:a16="http://schemas.microsoft.com/office/drawing/2014/main" id="{C2A2D00B-931D-0C96-3B17-F2DC5600ED45}"/>
                </a:ext>
              </a:extLst>
            </p:cNvPr>
            <p:cNvSpPr/>
            <p:nvPr/>
          </p:nvSpPr>
          <p:spPr>
            <a:xfrm>
              <a:off x="4235627" y="33334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5" name="object 1021">
              <a:extLst>
                <a:ext uri="{FF2B5EF4-FFF2-40B4-BE49-F238E27FC236}">
                  <a16:creationId xmlns:a16="http://schemas.microsoft.com/office/drawing/2014/main" id="{4892A030-2CB7-8F36-4C4A-BD2CA13FF7DB}"/>
                </a:ext>
              </a:extLst>
            </p:cNvPr>
            <p:cNvSpPr/>
            <p:nvPr/>
          </p:nvSpPr>
          <p:spPr>
            <a:xfrm>
              <a:off x="4235627" y="33334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84"/>
                  </a:lnTo>
                  <a:lnTo>
                    <a:pt x="1860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6" name="object 1022">
              <a:extLst>
                <a:ext uri="{FF2B5EF4-FFF2-40B4-BE49-F238E27FC236}">
                  <a16:creationId xmlns:a16="http://schemas.microsoft.com/office/drawing/2014/main" id="{210EE208-6355-1BF3-F799-C64E4DD9B708}"/>
                </a:ext>
              </a:extLst>
            </p:cNvPr>
            <p:cNvSpPr/>
            <p:nvPr/>
          </p:nvSpPr>
          <p:spPr>
            <a:xfrm>
              <a:off x="4234464" y="33299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7" name="object 1023">
              <a:extLst>
                <a:ext uri="{FF2B5EF4-FFF2-40B4-BE49-F238E27FC236}">
                  <a16:creationId xmlns:a16="http://schemas.microsoft.com/office/drawing/2014/main" id="{B731E911-3B8D-4A09-E2B1-E50B9F6C4333}"/>
                </a:ext>
              </a:extLst>
            </p:cNvPr>
            <p:cNvSpPr/>
            <p:nvPr/>
          </p:nvSpPr>
          <p:spPr>
            <a:xfrm>
              <a:off x="4234464" y="332996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8" name="object 1024">
              <a:extLst>
                <a:ext uri="{FF2B5EF4-FFF2-40B4-BE49-F238E27FC236}">
                  <a16:creationId xmlns:a16="http://schemas.microsoft.com/office/drawing/2014/main" id="{5ECC1A11-0A80-138F-3C8C-34B8B0F3FF1E}"/>
                </a:ext>
              </a:extLst>
            </p:cNvPr>
            <p:cNvSpPr/>
            <p:nvPr/>
          </p:nvSpPr>
          <p:spPr>
            <a:xfrm>
              <a:off x="4227023" y="33420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29" name="object 1025">
              <a:extLst>
                <a:ext uri="{FF2B5EF4-FFF2-40B4-BE49-F238E27FC236}">
                  <a16:creationId xmlns:a16="http://schemas.microsoft.com/office/drawing/2014/main" id="{2C561C20-0312-C60C-9812-E1B1D0ED83EC}"/>
                </a:ext>
              </a:extLst>
            </p:cNvPr>
            <p:cNvSpPr/>
            <p:nvPr/>
          </p:nvSpPr>
          <p:spPr>
            <a:xfrm>
              <a:off x="4227023" y="33420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0" name="object 1026">
              <a:extLst>
                <a:ext uri="{FF2B5EF4-FFF2-40B4-BE49-F238E27FC236}">
                  <a16:creationId xmlns:a16="http://schemas.microsoft.com/office/drawing/2014/main" id="{6D461243-3FD3-8B95-4DD5-419CBB04DF38}"/>
                </a:ext>
              </a:extLst>
            </p:cNvPr>
            <p:cNvSpPr/>
            <p:nvPr/>
          </p:nvSpPr>
          <p:spPr>
            <a:xfrm>
              <a:off x="4222373" y="332996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1" name="object 1027">
              <a:extLst>
                <a:ext uri="{FF2B5EF4-FFF2-40B4-BE49-F238E27FC236}">
                  <a16:creationId xmlns:a16="http://schemas.microsoft.com/office/drawing/2014/main" id="{335F8BC0-E521-95CB-C0F7-AF4D76456C60}"/>
                </a:ext>
              </a:extLst>
            </p:cNvPr>
            <p:cNvSpPr/>
            <p:nvPr/>
          </p:nvSpPr>
          <p:spPr>
            <a:xfrm>
              <a:off x="4222373" y="332996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2" name="object 1028">
              <a:extLst>
                <a:ext uri="{FF2B5EF4-FFF2-40B4-BE49-F238E27FC236}">
                  <a16:creationId xmlns:a16="http://schemas.microsoft.com/office/drawing/2014/main" id="{237CD927-4F73-B6EE-DAC4-3FA758FF023C}"/>
                </a:ext>
              </a:extLst>
            </p:cNvPr>
            <p:cNvSpPr/>
            <p:nvPr/>
          </p:nvSpPr>
          <p:spPr>
            <a:xfrm>
              <a:off x="4220745" y="33351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650" y="3463"/>
                  </a:lnTo>
                  <a:lnTo>
                    <a:pt x="4650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3" name="object 1029">
              <a:extLst>
                <a:ext uri="{FF2B5EF4-FFF2-40B4-BE49-F238E27FC236}">
                  <a16:creationId xmlns:a16="http://schemas.microsoft.com/office/drawing/2014/main" id="{D9B95332-5AAC-C8F9-7B84-46A7429507CF}"/>
                </a:ext>
              </a:extLst>
            </p:cNvPr>
            <p:cNvSpPr/>
            <p:nvPr/>
          </p:nvSpPr>
          <p:spPr>
            <a:xfrm>
              <a:off x="4220745" y="33351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63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4" name="object 1030">
              <a:extLst>
                <a:ext uri="{FF2B5EF4-FFF2-40B4-BE49-F238E27FC236}">
                  <a16:creationId xmlns:a16="http://schemas.microsoft.com/office/drawing/2014/main" id="{52F7A309-B1F5-4816-946B-18BE64B31A64}"/>
                </a:ext>
              </a:extLst>
            </p:cNvPr>
            <p:cNvSpPr/>
            <p:nvPr/>
          </p:nvSpPr>
          <p:spPr>
            <a:xfrm>
              <a:off x="4209816" y="33563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5" name="object 1031">
              <a:extLst>
                <a:ext uri="{FF2B5EF4-FFF2-40B4-BE49-F238E27FC236}">
                  <a16:creationId xmlns:a16="http://schemas.microsoft.com/office/drawing/2014/main" id="{2048EF5B-8238-0F2A-00BF-0A9A2A44EBFD}"/>
                </a:ext>
              </a:extLst>
            </p:cNvPr>
            <p:cNvSpPr/>
            <p:nvPr/>
          </p:nvSpPr>
          <p:spPr>
            <a:xfrm>
              <a:off x="4209816" y="33563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6" name="object 1032">
              <a:extLst>
                <a:ext uri="{FF2B5EF4-FFF2-40B4-BE49-F238E27FC236}">
                  <a16:creationId xmlns:a16="http://schemas.microsoft.com/office/drawing/2014/main" id="{919E18F4-3E71-495D-41F1-1811FBA16ABE}"/>
                </a:ext>
              </a:extLst>
            </p:cNvPr>
            <p:cNvSpPr/>
            <p:nvPr/>
          </p:nvSpPr>
          <p:spPr>
            <a:xfrm>
              <a:off x="4207491" y="33448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7" name="object 1033">
              <a:extLst>
                <a:ext uri="{FF2B5EF4-FFF2-40B4-BE49-F238E27FC236}">
                  <a16:creationId xmlns:a16="http://schemas.microsoft.com/office/drawing/2014/main" id="{71209922-010A-6BBB-A558-78734D704757}"/>
                </a:ext>
              </a:extLst>
            </p:cNvPr>
            <p:cNvSpPr/>
            <p:nvPr/>
          </p:nvSpPr>
          <p:spPr>
            <a:xfrm>
              <a:off x="4207491" y="33448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8" name="object 1034">
              <a:extLst>
                <a:ext uri="{FF2B5EF4-FFF2-40B4-BE49-F238E27FC236}">
                  <a16:creationId xmlns:a16="http://schemas.microsoft.com/office/drawing/2014/main" id="{97F42A40-C01B-E5DA-894E-1631BC844E29}"/>
                </a:ext>
              </a:extLst>
            </p:cNvPr>
            <p:cNvSpPr/>
            <p:nvPr/>
          </p:nvSpPr>
          <p:spPr>
            <a:xfrm>
              <a:off x="4198887" y="33494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39" name="object 1035">
              <a:extLst>
                <a:ext uri="{FF2B5EF4-FFF2-40B4-BE49-F238E27FC236}">
                  <a16:creationId xmlns:a16="http://schemas.microsoft.com/office/drawing/2014/main" id="{347D12CC-F7B5-FF49-AF3A-DD1F81F321EA}"/>
                </a:ext>
              </a:extLst>
            </p:cNvPr>
            <p:cNvSpPr/>
            <p:nvPr/>
          </p:nvSpPr>
          <p:spPr>
            <a:xfrm>
              <a:off x="4198887" y="33494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0" name="object 1036">
              <a:extLst>
                <a:ext uri="{FF2B5EF4-FFF2-40B4-BE49-F238E27FC236}">
                  <a16:creationId xmlns:a16="http://schemas.microsoft.com/office/drawing/2014/main" id="{027435DC-43FA-E4D8-21C6-BB9779233A8D}"/>
                </a:ext>
              </a:extLst>
            </p:cNvPr>
            <p:cNvSpPr/>
            <p:nvPr/>
          </p:nvSpPr>
          <p:spPr>
            <a:xfrm>
              <a:off x="4198189" y="334949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1" name="object 1037">
              <a:extLst>
                <a:ext uri="{FF2B5EF4-FFF2-40B4-BE49-F238E27FC236}">
                  <a16:creationId xmlns:a16="http://schemas.microsoft.com/office/drawing/2014/main" id="{3D222146-EF09-6A92-9D1D-8FE797E4F591}"/>
                </a:ext>
              </a:extLst>
            </p:cNvPr>
            <p:cNvSpPr/>
            <p:nvPr/>
          </p:nvSpPr>
          <p:spPr>
            <a:xfrm>
              <a:off x="4198189" y="334949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2" name="object 1038">
              <a:extLst>
                <a:ext uri="{FF2B5EF4-FFF2-40B4-BE49-F238E27FC236}">
                  <a16:creationId xmlns:a16="http://schemas.microsoft.com/office/drawing/2014/main" id="{6D7B2C3F-D4F1-8728-EC54-E0907B9D9CC7}"/>
                </a:ext>
              </a:extLst>
            </p:cNvPr>
            <p:cNvSpPr/>
            <p:nvPr/>
          </p:nvSpPr>
          <p:spPr>
            <a:xfrm>
              <a:off x="4190283" y="335925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3" name="object 1039">
              <a:extLst>
                <a:ext uri="{FF2B5EF4-FFF2-40B4-BE49-F238E27FC236}">
                  <a16:creationId xmlns:a16="http://schemas.microsoft.com/office/drawing/2014/main" id="{C8F6AF4F-73AF-98A7-9A3D-4E9A35CBD5E9}"/>
                </a:ext>
              </a:extLst>
            </p:cNvPr>
            <p:cNvSpPr/>
            <p:nvPr/>
          </p:nvSpPr>
          <p:spPr>
            <a:xfrm>
              <a:off x="4190283" y="335925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4" name="object 1040">
              <a:extLst>
                <a:ext uri="{FF2B5EF4-FFF2-40B4-BE49-F238E27FC236}">
                  <a16:creationId xmlns:a16="http://schemas.microsoft.com/office/drawing/2014/main" id="{D0A6B5B2-9026-5C10-E69A-13BF0ADC8EA5}"/>
                </a:ext>
              </a:extLst>
            </p:cNvPr>
            <p:cNvSpPr/>
            <p:nvPr/>
          </p:nvSpPr>
          <p:spPr>
            <a:xfrm>
              <a:off x="4189585" y="33603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5" name="object 1041">
              <a:extLst>
                <a:ext uri="{FF2B5EF4-FFF2-40B4-BE49-F238E27FC236}">
                  <a16:creationId xmlns:a16="http://schemas.microsoft.com/office/drawing/2014/main" id="{00D00C5D-4ED0-053C-723E-64295352585A}"/>
                </a:ext>
              </a:extLst>
            </p:cNvPr>
            <p:cNvSpPr/>
            <p:nvPr/>
          </p:nvSpPr>
          <p:spPr>
            <a:xfrm>
              <a:off x="4189585" y="33603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6" name="object 1042">
              <a:extLst>
                <a:ext uri="{FF2B5EF4-FFF2-40B4-BE49-F238E27FC236}">
                  <a16:creationId xmlns:a16="http://schemas.microsoft.com/office/drawing/2014/main" id="{5F9017A6-0CC1-0179-0221-4E36A8718522}"/>
                </a:ext>
              </a:extLst>
            </p:cNvPr>
            <p:cNvSpPr/>
            <p:nvPr/>
          </p:nvSpPr>
          <p:spPr>
            <a:xfrm>
              <a:off x="4185167" y="335925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3255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3255" y="4602"/>
                  </a:lnTo>
                  <a:lnTo>
                    <a:pt x="4418" y="3440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7" name="object 1043">
              <a:extLst>
                <a:ext uri="{FF2B5EF4-FFF2-40B4-BE49-F238E27FC236}">
                  <a16:creationId xmlns:a16="http://schemas.microsoft.com/office/drawing/2014/main" id="{3CE9D857-42EC-42E5-4178-ED5EF556B64B}"/>
                </a:ext>
              </a:extLst>
            </p:cNvPr>
            <p:cNvSpPr/>
            <p:nvPr/>
          </p:nvSpPr>
          <p:spPr>
            <a:xfrm>
              <a:off x="4185167" y="335925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2301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3255" y="4602"/>
                  </a:lnTo>
                  <a:lnTo>
                    <a:pt x="4418" y="3440"/>
                  </a:lnTo>
                  <a:lnTo>
                    <a:pt x="4418" y="2301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8" name="object 1044">
              <a:extLst>
                <a:ext uri="{FF2B5EF4-FFF2-40B4-BE49-F238E27FC236}">
                  <a16:creationId xmlns:a16="http://schemas.microsoft.com/office/drawing/2014/main" id="{938C39A2-CA61-00D7-89F1-897DCEC6B1D6}"/>
                </a:ext>
              </a:extLst>
            </p:cNvPr>
            <p:cNvSpPr/>
            <p:nvPr/>
          </p:nvSpPr>
          <p:spPr>
            <a:xfrm>
              <a:off x="4180517" y="33489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49" name="object 1045">
              <a:extLst>
                <a:ext uri="{FF2B5EF4-FFF2-40B4-BE49-F238E27FC236}">
                  <a16:creationId xmlns:a16="http://schemas.microsoft.com/office/drawing/2014/main" id="{EACC04B2-7A00-6E8E-AACB-1F09F31BF975}"/>
                </a:ext>
              </a:extLst>
            </p:cNvPr>
            <p:cNvSpPr/>
            <p:nvPr/>
          </p:nvSpPr>
          <p:spPr>
            <a:xfrm>
              <a:off x="4180517" y="33489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0" name="object 1046">
              <a:extLst>
                <a:ext uri="{FF2B5EF4-FFF2-40B4-BE49-F238E27FC236}">
                  <a16:creationId xmlns:a16="http://schemas.microsoft.com/office/drawing/2014/main" id="{A3555CC1-BE8A-AE22-EAFC-0F03E14825CE}"/>
                </a:ext>
              </a:extLst>
            </p:cNvPr>
            <p:cNvSpPr/>
            <p:nvPr/>
          </p:nvSpPr>
          <p:spPr>
            <a:xfrm>
              <a:off x="4174238" y="337246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255" y="0"/>
                  </a:moveTo>
                  <a:lnTo>
                    <a:pt x="930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930" y="4602"/>
                  </a:lnTo>
                  <a:lnTo>
                    <a:pt x="3255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1" name="object 1047">
              <a:extLst>
                <a:ext uri="{FF2B5EF4-FFF2-40B4-BE49-F238E27FC236}">
                  <a16:creationId xmlns:a16="http://schemas.microsoft.com/office/drawing/2014/main" id="{DC80516A-2DCD-9A13-C306-03EF4F917D98}"/>
                </a:ext>
              </a:extLst>
            </p:cNvPr>
            <p:cNvSpPr/>
            <p:nvPr/>
          </p:nvSpPr>
          <p:spPr>
            <a:xfrm>
              <a:off x="4174238" y="337246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930" y="4602"/>
                  </a:lnTo>
                  <a:lnTo>
                    <a:pt x="2092" y="4602"/>
                  </a:lnTo>
                  <a:lnTo>
                    <a:pt x="3255" y="4602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2" name="object 1048">
              <a:extLst>
                <a:ext uri="{FF2B5EF4-FFF2-40B4-BE49-F238E27FC236}">
                  <a16:creationId xmlns:a16="http://schemas.microsoft.com/office/drawing/2014/main" id="{69CB9088-4F5A-04ED-D6E4-DF7337BC9F82}"/>
                </a:ext>
              </a:extLst>
            </p:cNvPr>
            <p:cNvSpPr/>
            <p:nvPr/>
          </p:nvSpPr>
          <p:spPr>
            <a:xfrm>
              <a:off x="4170053" y="3366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3" name="object 1049">
              <a:extLst>
                <a:ext uri="{FF2B5EF4-FFF2-40B4-BE49-F238E27FC236}">
                  <a16:creationId xmlns:a16="http://schemas.microsoft.com/office/drawing/2014/main" id="{14B3AE55-ED3C-6CBA-8520-889B5ADCB075}"/>
                </a:ext>
              </a:extLst>
            </p:cNvPr>
            <p:cNvSpPr/>
            <p:nvPr/>
          </p:nvSpPr>
          <p:spPr>
            <a:xfrm>
              <a:off x="4170053" y="3366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4" name="object 1050">
              <a:extLst>
                <a:ext uri="{FF2B5EF4-FFF2-40B4-BE49-F238E27FC236}">
                  <a16:creationId xmlns:a16="http://schemas.microsoft.com/office/drawing/2014/main" id="{1281B0C7-FEA3-C5E8-9A21-BA33C9038F14}"/>
                </a:ext>
              </a:extLst>
            </p:cNvPr>
            <p:cNvSpPr/>
            <p:nvPr/>
          </p:nvSpPr>
          <p:spPr>
            <a:xfrm>
              <a:off x="4163309" y="33678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5" name="object 1051">
              <a:extLst>
                <a:ext uri="{FF2B5EF4-FFF2-40B4-BE49-F238E27FC236}">
                  <a16:creationId xmlns:a16="http://schemas.microsoft.com/office/drawing/2014/main" id="{195DA26E-1C81-8577-104E-82BF04ABBD15}"/>
                </a:ext>
              </a:extLst>
            </p:cNvPr>
            <p:cNvSpPr/>
            <p:nvPr/>
          </p:nvSpPr>
          <p:spPr>
            <a:xfrm>
              <a:off x="4163309" y="33678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6" name="object 1052">
              <a:extLst>
                <a:ext uri="{FF2B5EF4-FFF2-40B4-BE49-F238E27FC236}">
                  <a16:creationId xmlns:a16="http://schemas.microsoft.com/office/drawing/2014/main" id="{28ACAFD3-7309-517C-9232-966C0D39BB39}"/>
                </a:ext>
              </a:extLst>
            </p:cNvPr>
            <p:cNvSpPr/>
            <p:nvPr/>
          </p:nvSpPr>
          <p:spPr>
            <a:xfrm>
              <a:off x="4163309" y="33661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418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627" y="4602"/>
                  </a:lnTo>
                  <a:lnTo>
                    <a:pt x="4418" y="4602"/>
                  </a:lnTo>
                  <a:lnTo>
                    <a:pt x="6278" y="2882"/>
                  </a:lnTo>
                  <a:lnTo>
                    <a:pt x="6278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7" name="object 1053">
              <a:extLst>
                <a:ext uri="{FF2B5EF4-FFF2-40B4-BE49-F238E27FC236}">
                  <a16:creationId xmlns:a16="http://schemas.microsoft.com/office/drawing/2014/main" id="{FE028A90-72C7-EE87-C284-7E705E790DE6}"/>
                </a:ext>
              </a:extLst>
            </p:cNvPr>
            <p:cNvSpPr/>
            <p:nvPr/>
          </p:nvSpPr>
          <p:spPr>
            <a:xfrm>
              <a:off x="4163309" y="33661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8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8" name="object 1054">
              <a:extLst>
                <a:ext uri="{FF2B5EF4-FFF2-40B4-BE49-F238E27FC236}">
                  <a16:creationId xmlns:a16="http://schemas.microsoft.com/office/drawing/2014/main" id="{AD6F024B-3EE9-BAAC-D8F4-559FDD4E99CB}"/>
                </a:ext>
              </a:extLst>
            </p:cNvPr>
            <p:cNvSpPr/>
            <p:nvPr/>
          </p:nvSpPr>
          <p:spPr>
            <a:xfrm>
              <a:off x="4156333" y="3373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3953" y="6299"/>
                  </a:lnTo>
                  <a:lnTo>
                    <a:pt x="5115" y="4579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59" name="object 1055">
              <a:extLst>
                <a:ext uri="{FF2B5EF4-FFF2-40B4-BE49-F238E27FC236}">
                  <a16:creationId xmlns:a16="http://schemas.microsoft.com/office/drawing/2014/main" id="{5FFF468B-8774-6BF6-DDC3-A20AF721D600}"/>
                </a:ext>
              </a:extLst>
            </p:cNvPr>
            <p:cNvSpPr/>
            <p:nvPr/>
          </p:nvSpPr>
          <p:spPr>
            <a:xfrm>
              <a:off x="4156333" y="3373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3953" y="6299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0" name="object 1056">
              <a:extLst>
                <a:ext uri="{FF2B5EF4-FFF2-40B4-BE49-F238E27FC236}">
                  <a16:creationId xmlns:a16="http://schemas.microsoft.com/office/drawing/2014/main" id="{BA75A998-941F-1FC8-4EB7-6ED8053B44CE}"/>
                </a:ext>
              </a:extLst>
            </p:cNvPr>
            <p:cNvSpPr/>
            <p:nvPr/>
          </p:nvSpPr>
          <p:spPr>
            <a:xfrm>
              <a:off x="4151217" y="336613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41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418" y="4602"/>
                  </a:lnTo>
                  <a:lnTo>
                    <a:pt x="5580" y="2882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1" name="object 1057">
              <a:extLst>
                <a:ext uri="{FF2B5EF4-FFF2-40B4-BE49-F238E27FC236}">
                  <a16:creationId xmlns:a16="http://schemas.microsoft.com/office/drawing/2014/main" id="{0DD2F8E9-F228-63CA-9EBA-ECBF621543DC}"/>
                </a:ext>
              </a:extLst>
            </p:cNvPr>
            <p:cNvSpPr/>
            <p:nvPr/>
          </p:nvSpPr>
          <p:spPr>
            <a:xfrm>
              <a:off x="4151217" y="336613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092" y="4602"/>
                  </a:lnTo>
                  <a:lnTo>
                    <a:pt x="4418" y="4602"/>
                  </a:lnTo>
                  <a:lnTo>
                    <a:pt x="5580" y="2882"/>
                  </a:lnTo>
                  <a:lnTo>
                    <a:pt x="5580" y="1720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2" name="object 1058">
              <a:extLst>
                <a:ext uri="{FF2B5EF4-FFF2-40B4-BE49-F238E27FC236}">
                  <a16:creationId xmlns:a16="http://schemas.microsoft.com/office/drawing/2014/main" id="{1723DC42-B126-DD1D-F54B-3134F70E1615}"/>
                </a:ext>
              </a:extLst>
            </p:cNvPr>
            <p:cNvSpPr/>
            <p:nvPr/>
          </p:nvSpPr>
          <p:spPr>
            <a:xfrm>
              <a:off x="4146567" y="338108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998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3" name="object 1059">
              <a:extLst>
                <a:ext uri="{FF2B5EF4-FFF2-40B4-BE49-F238E27FC236}">
                  <a16:creationId xmlns:a16="http://schemas.microsoft.com/office/drawing/2014/main" id="{773FD0A0-9BA2-9C80-CD31-71854706E67E}"/>
                </a:ext>
              </a:extLst>
            </p:cNvPr>
            <p:cNvSpPr/>
            <p:nvPr/>
          </p:nvSpPr>
          <p:spPr>
            <a:xfrm>
              <a:off x="4146567" y="338108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3998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3998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4" name="object 1060">
              <a:extLst>
                <a:ext uri="{FF2B5EF4-FFF2-40B4-BE49-F238E27FC236}">
                  <a16:creationId xmlns:a16="http://schemas.microsoft.com/office/drawing/2014/main" id="{986EC2B4-034F-3085-939C-015D054B7025}"/>
                </a:ext>
              </a:extLst>
            </p:cNvPr>
            <p:cNvSpPr/>
            <p:nvPr/>
          </p:nvSpPr>
          <p:spPr>
            <a:xfrm>
              <a:off x="4140753" y="338108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813" y="3998"/>
                  </a:lnTo>
                  <a:lnTo>
                    <a:pt x="5813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5" name="object 1061">
              <a:extLst>
                <a:ext uri="{FF2B5EF4-FFF2-40B4-BE49-F238E27FC236}">
                  <a16:creationId xmlns:a16="http://schemas.microsoft.com/office/drawing/2014/main" id="{31D60DD6-0EA8-C92C-4FE5-9B7AF8A9C523}"/>
                </a:ext>
              </a:extLst>
            </p:cNvPr>
            <p:cNvSpPr/>
            <p:nvPr/>
          </p:nvSpPr>
          <p:spPr>
            <a:xfrm>
              <a:off x="4140753" y="338108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3998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813" y="3998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6" name="object 1062">
              <a:extLst>
                <a:ext uri="{FF2B5EF4-FFF2-40B4-BE49-F238E27FC236}">
                  <a16:creationId xmlns:a16="http://schemas.microsoft.com/office/drawing/2014/main" id="{96C91BC9-CA1E-09C8-C539-C5CEFC9AA861}"/>
                </a:ext>
              </a:extLst>
            </p:cNvPr>
            <p:cNvSpPr/>
            <p:nvPr/>
          </p:nvSpPr>
          <p:spPr>
            <a:xfrm>
              <a:off x="4134475" y="338108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7" name="object 1063">
              <a:extLst>
                <a:ext uri="{FF2B5EF4-FFF2-40B4-BE49-F238E27FC236}">
                  <a16:creationId xmlns:a16="http://schemas.microsoft.com/office/drawing/2014/main" id="{44E44AD4-71C1-C569-485B-1D32EAA34C05}"/>
                </a:ext>
              </a:extLst>
            </p:cNvPr>
            <p:cNvSpPr/>
            <p:nvPr/>
          </p:nvSpPr>
          <p:spPr>
            <a:xfrm>
              <a:off x="4134475" y="338108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3998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8" name="object 1064">
              <a:extLst>
                <a:ext uri="{FF2B5EF4-FFF2-40B4-BE49-F238E27FC236}">
                  <a16:creationId xmlns:a16="http://schemas.microsoft.com/office/drawing/2014/main" id="{897356DC-84AD-5B9F-925E-4A6DB8A6AA8F}"/>
                </a:ext>
              </a:extLst>
            </p:cNvPr>
            <p:cNvSpPr/>
            <p:nvPr/>
          </p:nvSpPr>
          <p:spPr>
            <a:xfrm>
              <a:off x="4129824" y="33747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2859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69" name="object 1065">
              <a:extLst>
                <a:ext uri="{FF2B5EF4-FFF2-40B4-BE49-F238E27FC236}">
                  <a16:creationId xmlns:a16="http://schemas.microsoft.com/office/drawing/2014/main" id="{7492F6B0-ADFF-EA57-C2AE-53AD5E6C313D}"/>
                </a:ext>
              </a:extLst>
            </p:cNvPr>
            <p:cNvSpPr/>
            <p:nvPr/>
          </p:nvSpPr>
          <p:spPr>
            <a:xfrm>
              <a:off x="4129824" y="33747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62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0" name="object 1066">
              <a:extLst>
                <a:ext uri="{FF2B5EF4-FFF2-40B4-BE49-F238E27FC236}">
                  <a16:creationId xmlns:a16="http://schemas.microsoft.com/office/drawing/2014/main" id="{4D89E7F3-9D31-6074-8E22-F29BD436DC78}"/>
                </a:ext>
              </a:extLst>
            </p:cNvPr>
            <p:cNvSpPr/>
            <p:nvPr/>
          </p:nvSpPr>
          <p:spPr>
            <a:xfrm>
              <a:off x="4125871" y="33988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1" name="object 1067">
              <a:extLst>
                <a:ext uri="{FF2B5EF4-FFF2-40B4-BE49-F238E27FC236}">
                  <a16:creationId xmlns:a16="http://schemas.microsoft.com/office/drawing/2014/main" id="{3C744069-0FE4-CC23-E4A1-17D8573FE73C}"/>
                </a:ext>
              </a:extLst>
            </p:cNvPr>
            <p:cNvSpPr/>
            <p:nvPr/>
          </p:nvSpPr>
          <p:spPr>
            <a:xfrm>
              <a:off x="4125871" y="33988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2" name="object 1068">
              <a:extLst>
                <a:ext uri="{FF2B5EF4-FFF2-40B4-BE49-F238E27FC236}">
                  <a16:creationId xmlns:a16="http://schemas.microsoft.com/office/drawing/2014/main" id="{B7BA2E56-42AC-263F-A5E6-D47F9AB0D161}"/>
                </a:ext>
              </a:extLst>
            </p:cNvPr>
            <p:cNvSpPr/>
            <p:nvPr/>
          </p:nvSpPr>
          <p:spPr>
            <a:xfrm>
              <a:off x="4120058" y="339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3" name="object 1069">
              <a:extLst>
                <a:ext uri="{FF2B5EF4-FFF2-40B4-BE49-F238E27FC236}">
                  <a16:creationId xmlns:a16="http://schemas.microsoft.com/office/drawing/2014/main" id="{7E6DDD30-6560-CE72-FFD5-AC51B91A4425}"/>
                </a:ext>
              </a:extLst>
            </p:cNvPr>
            <p:cNvSpPr/>
            <p:nvPr/>
          </p:nvSpPr>
          <p:spPr>
            <a:xfrm>
              <a:off x="4120058" y="339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4" name="object 1070">
              <a:extLst>
                <a:ext uri="{FF2B5EF4-FFF2-40B4-BE49-F238E27FC236}">
                  <a16:creationId xmlns:a16="http://schemas.microsoft.com/office/drawing/2014/main" id="{B2326A51-82C8-A72D-9D4F-51BE0B66830F}"/>
                </a:ext>
              </a:extLst>
            </p:cNvPr>
            <p:cNvSpPr/>
            <p:nvPr/>
          </p:nvSpPr>
          <p:spPr>
            <a:xfrm>
              <a:off x="4113082" y="33977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5" name="object 1071">
              <a:extLst>
                <a:ext uri="{FF2B5EF4-FFF2-40B4-BE49-F238E27FC236}">
                  <a16:creationId xmlns:a16="http://schemas.microsoft.com/office/drawing/2014/main" id="{EE0488F6-2CC9-A217-5BC5-DD6E41DBEB97}"/>
                </a:ext>
              </a:extLst>
            </p:cNvPr>
            <p:cNvSpPr/>
            <p:nvPr/>
          </p:nvSpPr>
          <p:spPr>
            <a:xfrm>
              <a:off x="4113082" y="33977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6" name="object 1072">
              <a:extLst>
                <a:ext uri="{FF2B5EF4-FFF2-40B4-BE49-F238E27FC236}">
                  <a16:creationId xmlns:a16="http://schemas.microsoft.com/office/drawing/2014/main" id="{CD7AC109-0707-6529-45CD-16527A9AB2AD}"/>
                </a:ext>
              </a:extLst>
            </p:cNvPr>
            <p:cNvSpPr/>
            <p:nvPr/>
          </p:nvSpPr>
          <p:spPr>
            <a:xfrm>
              <a:off x="4110757" y="339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7" name="object 1073">
              <a:extLst>
                <a:ext uri="{FF2B5EF4-FFF2-40B4-BE49-F238E27FC236}">
                  <a16:creationId xmlns:a16="http://schemas.microsoft.com/office/drawing/2014/main" id="{6D6EF329-494E-9C7C-CBF0-D553529E6235}"/>
                </a:ext>
              </a:extLst>
            </p:cNvPr>
            <p:cNvSpPr/>
            <p:nvPr/>
          </p:nvSpPr>
          <p:spPr>
            <a:xfrm>
              <a:off x="4110757" y="339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8" name="object 1074">
              <a:extLst>
                <a:ext uri="{FF2B5EF4-FFF2-40B4-BE49-F238E27FC236}">
                  <a16:creationId xmlns:a16="http://schemas.microsoft.com/office/drawing/2014/main" id="{31EDA702-1902-23DF-E660-2A41B73476EE}"/>
                </a:ext>
              </a:extLst>
            </p:cNvPr>
            <p:cNvSpPr/>
            <p:nvPr/>
          </p:nvSpPr>
          <p:spPr>
            <a:xfrm>
              <a:off x="4107966" y="338738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79" name="object 1075">
              <a:extLst>
                <a:ext uri="{FF2B5EF4-FFF2-40B4-BE49-F238E27FC236}">
                  <a16:creationId xmlns:a16="http://schemas.microsoft.com/office/drawing/2014/main" id="{310462D3-1FBD-07AA-4344-3457EF5F2F63}"/>
                </a:ext>
              </a:extLst>
            </p:cNvPr>
            <p:cNvSpPr/>
            <p:nvPr/>
          </p:nvSpPr>
          <p:spPr>
            <a:xfrm>
              <a:off x="4107966" y="338738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0" name="object 1076">
              <a:extLst>
                <a:ext uri="{FF2B5EF4-FFF2-40B4-BE49-F238E27FC236}">
                  <a16:creationId xmlns:a16="http://schemas.microsoft.com/office/drawing/2014/main" id="{63776A38-A1C3-7880-76CC-1DFC9791CF24}"/>
                </a:ext>
              </a:extLst>
            </p:cNvPr>
            <p:cNvSpPr/>
            <p:nvPr/>
          </p:nvSpPr>
          <p:spPr>
            <a:xfrm>
              <a:off x="4099828" y="33954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1" name="object 1077">
              <a:extLst>
                <a:ext uri="{FF2B5EF4-FFF2-40B4-BE49-F238E27FC236}">
                  <a16:creationId xmlns:a16="http://schemas.microsoft.com/office/drawing/2014/main" id="{B4AD823A-F4EE-AF04-21F3-FF804D506A5D}"/>
                </a:ext>
              </a:extLst>
            </p:cNvPr>
            <p:cNvSpPr/>
            <p:nvPr/>
          </p:nvSpPr>
          <p:spPr>
            <a:xfrm>
              <a:off x="4099828" y="33954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2" name="object 1078">
              <a:extLst>
                <a:ext uri="{FF2B5EF4-FFF2-40B4-BE49-F238E27FC236}">
                  <a16:creationId xmlns:a16="http://schemas.microsoft.com/office/drawing/2014/main" id="{C5BC83E1-96B0-8B02-5989-C1D1C558E7B2}"/>
                </a:ext>
              </a:extLst>
            </p:cNvPr>
            <p:cNvSpPr/>
            <p:nvPr/>
          </p:nvSpPr>
          <p:spPr>
            <a:xfrm>
              <a:off x="4095874" y="34040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3" name="object 1079">
              <a:extLst>
                <a:ext uri="{FF2B5EF4-FFF2-40B4-BE49-F238E27FC236}">
                  <a16:creationId xmlns:a16="http://schemas.microsoft.com/office/drawing/2014/main" id="{EA473F21-8ED9-AD25-7D88-EABAE8D0A3FE}"/>
                </a:ext>
              </a:extLst>
            </p:cNvPr>
            <p:cNvSpPr/>
            <p:nvPr/>
          </p:nvSpPr>
          <p:spPr>
            <a:xfrm>
              <a:off x="4095874" y="34040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4" name="object 1080">
              <a:extLst>
                <a:ext uri="{FF2B5EF4-FFF2-40B4-BE49-F238E27FC236}">
                  <a16:creationId xmlns:a16="http://schemas.microsoft.com/office/drawing/2014/main" id="{C6C5E45E-2665-4029-1913-76D4C792CB6C}"/>
                </a:ext>
              </a:extLst>
            </p:cNvPr>
            <p:cNvSpPr/>
            <p:nvPr/>
          </p:nvSpPr>
          <p:spPr>
            <a:xfrm>
              <a:off x="4092386" y="33994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5" name="object 1081">
              <a:extLst>
                <a:ext uri="{FF2B5EF4-FFF2-40B4-BE49-F238E27FC236}">
                  <a16:creationId xmlns:a16="http://schemas.microsoft.com/office/drawing/2014/main" id="{A4C29D34-6C43-A506-B1A5-F4FE53A769C4}"/>
                </a:ext>
              </a:extLst>
            </p:cNvPr>
            <p:cNvSpPr/>
            <p:nvPr/>
          </p:nvSpPr>
          <p:spPr>
            <a:xfrm>
              <a:off x="4092386" y="33994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115" y="4602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6" name="object 1082">
              <a:extLst>
                <a:ext uri="{FF2B5EF4-FFF2-40B4-BE49-F238E27FC236}">
                  <a16:creationId xmlns:a16="http://schemas.microsoft.com/office/drawing/2014/main" id="{59AC102A-0298-4267-A0DE-4FB9A266FA90}"/>
                </a:ext>
              </a:extLst>
            </p:cNvPr>
            <p:cNvSpPr/>
            <p:nvPr/>
          </p:nvSpPr>
          <p:spPr>
            <a:xfrm>
              <a:off x="4082155" y="34132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7" name="object 1083">
              <a:extLst>
                <a:ext uri="{FF2B5EF4-FFF2-40B4-BE49-F238E27FC236}">
                  <a16:creationId xmlns:a16="http://schemas.microsoft.com/office/drawing/2014/main" id="{F6A60B8E-48FA-8DCF-4ACE-502657D30EA4}"/>
                </a:ext>
              </a:extLst>
            </p:cNvPr>
            <p:cNvSpPr/>
            <p:nvPr/>
          </p:nvSpPr>
          <p:spPr>
            <a:xfrm>
              <a:off x="4082155" y="34132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8" name="object 1084">
              <a:extLst>
                <a:ext uri="{FF2B5EF4-FFF2-40B4-BE49-F238E27FC236}">
                  <a16:creationId xmlns:a16="http://schemas.microsoft.com/office/drawing/2014/main" id="{83C01D75-21DB-B68D-BBDA-4FBED12F9D89}"/>
                </a:ext>
              </a:extLst>
            </p:cNvPr>
            <p:cNvSpPr/>
            <p:nvPr/>
          </p:nvSpPr>
          <p:spPr>
            <a:xfrm>
              <a:off x="4082155" y="341207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465" y="5184"/>
                  </a:lnTo>
                  <a:lnTo>
                    <a:pt x="2790" y="5184"/>
                  </a:lnTo>
                  <a:lnTo>
                    <a:pt x="4418" y="3463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89" name="object 1085">
              <a:extLst>
                <a:ext uri="{FF2B5EF4-FFF2-40B4-BE49-F238E27FC236}">
                  <a16:creationId xmlns:a16="http://schemas.microsoft.com/office/drawing/2014/main" id="{6717347B-1B9A-3A5E-7094-F99D1C5CDAE9}"/>
                </a:ext>
              </a:extLst>
            </p:cNvPr>
            <p:cNvSpPr/>
            <p:nvPr/>
          </p:nvSpPr>
          <p:spPr>
            <a:xfrm>
              <a:off x="4082155" y="341207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01"/>
                  </a:moveTo>
                  <a:lnTo>
                    <a:pt x="0" y="3463"/>
                  </a:lnTo>
                  <a:lnTo>
                    <a:pt x="465" y="5184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418" y="3463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0" name="object 1086">
              <a:extLst>
                <a:ext uri="{FF2B5EF4-FFF2-40B4-BE49-F238E27FC236}">
                  <a16:creationId xmlns:a16="http://schemas.microsoft.com/office/drawing/2014/main" id="{518BD053-BD8B-D8DD-68D5-44BC53AFB51C}"/>
                </a:ext>
              </a:extLst>
            </p:cNvPr>
            <p:cNvSpPr/>
            <p:nvPr/>
          </p:nvSpPr>
          <p:spPr>
            <a:xfrm>
              <a:off x="4075179" y="341207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627" y="5184"/>
                  </a:lnTo>
                  <a:lnTo>
                    <a:pt x="3953" y="5184"/>
                  </a:lnTo>
                  <a:lnTo>
                    <a:pt x="5115" y="3463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1" name="object 1087">
              <a:extLst>
                <a:ext uri="{FF2B5EF4-FFF2-40B4-BE49-F238E27FC236}">
                  <a16:creationId xmlns:a16="http://schemas.microsoft.com/office/drawing/2014/main" id="{82DDB48F-31D5-4881-5600-C242BCB4F188}"/>
                </a:ext>
              </a:extLst>
            </p:cNvPr>
            <p:cNvSpPr/>
            <p:nvPr/>
          </p:nvSpPr>
          <p:spPr>
            <a:xfrm>
              <a:off x="4075179" y="341207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3463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2" name="object 1088">
              <a:extLst>
                <a:ext uri="{FF2B5EF4-FFF2-40B4-BE49-F238E27FC236}">
                  <a16:creationId xmlns:a16="http://schemas.microsoft.com/office/drawing/2014/main" id="{9C66E351-422C-8F96-E9EE-D001DA442EDF}"/>
                </a:ext>
              </a:extLst>
            </p:cNvPr>
            <p:cNvSpPr/>
            <p:nvPr/>
          </p:nvSpPr>
          <p:spPr>
            <a:xfrm>
              <a:off x="4068901" y="341955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3" name="object 1089">
              <a:extLst>
                <a:ext uri="{FF2B5EF4-FFF2-40B4-BE49-F238E27FC236}">
                  <a16:creationId xmlns:a16="http://schemas.microsoft.com/office/drawing/2014/main" id="{12F93143-2486-7EEA-947D-77D6BB667D23}"/>
                </a:ext>
              </a:extLst>
            </p:cNvPr>
            <p:cNvSpPr/>
            <p:nvPr/>
          </p:nvSpPr>
          <p:spPr>
            <a:xfrm>
              <a:off x="4068901" y="341955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3998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4" name="object 1090">
              <a:extLst>
                <a:ext uri="{FF2B5EF4-FFF2-40B4-BE49-F238E27FC236}">
                  <a16:creationId xmlns:a16="http://schemas.microsoft.com/office/drawing/2014/main" id="{D8D4B7DD-E457-817C-E700-78EA8ABB8316}"/>
                </a:ext>
              </a:extLst>
            </p:cNvPr>
            <p:cNvSpPr/>
            <p:nvPr/>
          </p:nvSpPr>
          <p:spPr>
            <a:xfrm>
              <a:off x="4065877" y="342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5" name="object 1091">
              <a:extLst>
                <a:ext uri="{FF2B5EF4-FFF2-40B4-BE49-F238E27FC236}">
                  <a16:creationId xmlns:a16="http://schemas.microsoft.com/office/drawing/2014/main" id="{4FE5DD2C-5B43-2F1C-9AE0-02A8DB236914}"/>
                </a:ext>
              </a:extLst>
            </p:cNvPr>
            <p:cNvSpPr/>
            <p:nvPr/>
          </p:nvSpPr>
          <p:spPr>
            <a:xfrm>
              <a:off x="4065877" y="342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6" name="object 1092">
              <a:extLst>
                <a:ext uri="{FF2B5EF4-FFF2-40B4-BE49-F238E27FC236}">
                  <a16:creationId xmlns:a16="http://schemas.microsoft.com/office/drawing/2014/main" id="{CEF61585-A720-0932-FD85-1A8E926C330E}"/>
                </a:ext>
              </a:extLst>
            </p:cNvPr>
            <p:cNvSpPr/>
            <p:nvPr/>
          </p:nvSpPr>
          <p:spPr>
            <a:xfrm>
              <a:off x="4060297" y="3423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3255" y="5160"/>
                  </a:lnTo>
                  <a:lnTo>
                    <a:pt x="4418" y="4021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7" name="object 1093">
              <a:extLst>
                <a:ext uri="{FF2B5EF4-FFF2-40B4-BE49-F238E27FC236}">
                  <a16:creationId xmlns:a16="http://schemas.microsoft.com/office/drawing/2014/main" id="{FC3D01A4-DD7B-95A7-9F70-EE969A28C50F}"/>
                </a:ext>
              </a:extLst>
            </p:cNvPr>
            <p:cNvSpPr/>
            <p:nvPr/>
          </p:nvSpPr>
          <p:spPr>
            <a:xfrm>
              <a:off x="4060297" y="3423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59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3255" y="5160"/>
                  </a:lnTo>
                  <a:lnTo>
                    <a:pt x="4418" y="4021"/>
                  </a:lnTo>
                  <a:lnTo>
                    <a:pt x="4418" y="2859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8" name="object 1094">
              <a:extLst>
                <a:ext uri="{FF2B5EF4-FFF2-40B4-BE49-F238E27FC236}">
                  <a16:creationId xmlns:a16="http://schemas.microsoft.com/office/drawing/2014/main" id="{F024CEE4-0357-0767-6161-CA25BA86E25C}"/>
                </a:ext>
              </a:extLst>
            </p:cNvPr>
            <p:cNvSpPr/>
            <p:nvPr/>
          </p:nvSpPr>
          <p:spPr>
            <a:xfrm>
              <a:off x="4056111" y="34396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99" name="object 1095">
              <a:extLst>
                <a:ext uri="{FF2B5EF4-FFF2-40B4-BE49-F238E27FC236}">
                  <a16:creationId xmlns:a16="http://schemas.microsoft.com/office/drawing/2014/main" id="{55D0EF8B-8E05-4B05-38EB-082F5326F618}"/>
                </a:ext>
              </a:extLst>
            </p:cNvPr>
            <p:cNvSpPr/>
            <p:nvPr/>
          </p:nvSpPr>
          <p:spPr>
            <a:xfrm>
              <a:off x="4056111" y="34396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0" name="object 1096">
              <a:extLst>
                <a:ext uri="{FF2B5EF4-FFF2-40B4-BE49-F238E27FC236}">
                  <a16:creationId xmlns:a16="http://schemas.microsoft.com/office/drawing/2014/main" id="{18066638-CCE0-2412-A895-38C22456018E}"/>
                </a:ext>
              </a:extLst>
            </p:cNvPr>
            <p:cNvSpPr/>
            <p:nvPr/>
          </p:nvSpPr>
          <p:spPr>
            <a:xfrm>
              <a:off x="4053786" y="341667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3440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1" name="object 1097">
              <a:extLst>
                <a:ext uri="{FF2B5EF4-FFF2-40B4-BE49-F238E27FC236}">
                  <a16:creationId xmlns:a16="http://schemas.microsoft.com/office/drawing/2014/main" id="{7B88A195-6903-D6AA-1F95-C49E06187F03}"/>
                </a:ext>
              </a:extLst>
            </p:cNvPr>
            <p:cNvSpPr/>
            <p:nvPr/>
          </p:nvSpPr>
          <p:spPr>
            <a:xfrm>
              <a:off x="4053786" y="341667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40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2" name="object 1098">
              <a:extLst>
                <a:ext uri="{FF2B5EF4-FFF2-40B4-BE49-F238E27FC236}">
                  <a16:creationId xmlns:a16="http://schemas.microsoft.com/office/drawing/2014/main" id="{6A7D859A-E5DF-6553-E85A-3D5E3EE58D52}"/>
                </a:ext>
              </a:extLst>
            </p:cNvPr>
            <p:cNvSpPr/>
            <p:nvPr/>
          </p:nvSpPr>
          <p:spPr>
            <a:xfrm>
              <a:off x="4048205" y="341667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580" y="3440"/>
                  </a:lnTo>
                  <a:lnTo>
                    <a:pt x="5580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3" name="object 1099">
              <a:extLst>
                <a:ext uri="{FF2B5EF4-FFF2-40B4-BE49-F238E27FC236}">
                  <a16:creationId xmlns:a16="http://schemas.microsoft.com/office/drawing/2014/main" id="{9AF1700D-50F4-DFAE-B173-1E379EC06265}"/>
                </a:ext>
              </a:extLst>
            </p:cNvPr>
            <p:cNvSpPr/>
            <p:nvPr/>
          </p:nvSpPr>
          <p:spPr>
            <a:xfrm>
              <a:off x="4048205" y="341667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580" y="3440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4" name="object 1100">
              <a:extLst>
                <a:ext uri="{FF2B5EF4-FFF2-40B4-BE49-F238E27FC236}">
                  <a16:creationId xmlns:a16="http://schemas.microsoft.com/office/drawing/2014/main" id="{A79C7915-EB66-F783-DFDB-7A78D3093ED6}"/>
                </a:ext>
              </a:extLst>
            </p:cNvPr>
            <p:cNvSpPr/>
            <p:nvPr/>
          </p:nvSpPr>
          <p:spPr>
            <a:xfrm>
              <a:off x="4042392" y="343792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5" name="object 1101">
              <a:extLst>
                <a:ext uri="{FF2B5EF4-FFF2-40B4-BE49-F238E27FC236}">
                  <a16:creationId xmlns:a16="http://schemas.microsoft.com/office/drawing/2014/main" id="{937FD170-75A2-1C82-A799-E0ED4CCB53FE}"/>
                </a:ext>
              </a:extLst>
            </p:cNvPr>
            <p:cNvSpPr/>
            <p:nvPr/>
          </p:nvSpPr>
          <p:spPr>
            <a:xfrm>
              <a:off x="4042392" y="343792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6" name="object 1102">
              <a:extLst>
                <a:ext uri="{FF2B5EF4-FFF2-40B4-BE49-F238E27FC236}">
                  <a16:creationId xmlns:a16="http://schemas.microsoft.com/office/drawing/2014/main" id="{13F97F4A-8150-BD00-270F-6E3E48AA4C6C}"/>
                </a:ext>
              </a:extLst>
            </p:cNvPr>
            <p:cNvSpPr/>
            <p:nvPr/>
          </p:nvSpPr>
          <p:spPr>
            <a:xfrm>
              <a:off x="4037741" y="343046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7" name="object 1103">
              <a:extLst>
                <a:ext uri="{FF2B5EF4-FFF2-40B4-BE49-F238E27FC236}">
                  <a16:creationId xmlns:a16="http://schemas.microsoft.com/office/drawing/2014/main" id="{0F107522-8594-D871-ACE5-D83EA7497147}"/>
                </a:ext>
              </a:extLst>
            </p:cNvPr>
            <p:cNvSpPr/>
            <p:nvPr/>
          </p:nvSpPr>
          <p:spPr>
            <a:xfrm>
              <a:off x="4037741" y="343046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8" name="object 1104">
              <a:extLst>
                <a:ext uri="{FF2B5EF4-FFF2-40B4-BE49-F238E27FC236}">
                  <a16:creationId xmlns:a16="http://schemas.microsoft.com/office/drawing/2014/main" id="{309C5D49-03E2-8F77-2666-3177D66D37D9}"/>
                </a:ext>
              </a:extLst>
            </p:cNvPr>
            <p:cNvSpPr/>
            <p:nvPr/>
          </p:nvSpPr>
          <p:spPr>
            <a:xfrm>
              <a:off x="4031928" y="342644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09" name="object 1105">
              <a:extLst>
                <a:ext uri="{FF2B5EF4-FFF2-40B4-BE49-F238E27FC236}">
                  <a16:creationId xmlns:a16="http://schemas.microsoft.com/office/drawing/2014/main" id="{A16892A2-CCDA-93DA-56DE-00EDC380F5A6}"/>
                </a:ext>
              </a:extLst>
            </p:cNvPr>
            <p:cNvSpPr/>
            <p:nvPr/>
          </p:nvSpPr>
          <p:spPr>
            <a:xfrm>
              <a:off x="4031928" y="342644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0" name="object 1106">
              <a:extLst>
                <a:ext uri="{FF2B5EF4-FFF2-40B4-BE49-F238E27FC236}">
                  <a16:creationId xmlns:a16="http://schemas.microsoft.com/office/drawing/2014/main" id="{5CFFD0BC-ACD2-DF94-7323-0F161D834919}"/>
                </a:ext>
              </a:extLst>
            </p:cNvPr>
            <p:cNvSpPr/>
            <p:nvPr/>
          </p:nvSpPr>
          <p:spPr>
            <a:xfrm>
              <a:off x="4022161" y="34522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743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1" name="object 1107">
              <a:extLst>
                <a:ext uri="{FF2B5EF4-FFF2-40B4-BE49-F238E27FC236}">
                  <a16:creationId xmlns:a16="http://schemas.microsoft.com/office/drawing/2014/main" id="{FB5D0CC4-9C9F-0710-5802-02818AECC225}"/>
                </a:ext>
              </a:extLst>
            </p:cNvPr>
            <p:cNvSpPr/>
            <p:nvPr/>
          </p:nvSpPr>
          <p:spPr>
            <a:xfrm>
              <a:off x="4022161" y="34522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43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2" name="object 1108">
              <a:extLst>
                <a:ext uri="{FF2B5EF4-FFF2-40B4-BE49-F238E27FC236}">
                  <a16:creationId xmlns:a16="http://schemas.microsoft.com/office/drawing/2014/main" id="{AE4FD8DD-BB74-AFC4-863F-1403242B01EA}"/>
                </a:ext>
              </a:extLst>
            </p:cNvPr>
            <p:cNvSpPr/>
            <p:nvPr/>
          </p:nvSpPr>
          <p:spPr>
            <a:xfrm>
              <a:off x="4022161" y="34379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3" name="object 1109">
              <a:extLst>
                <a:ext uri="{FF2B5EF4-FFF2-40B4-BE49-F238E27FC236}">
                  <a16:creationId xmlns:a16="http://schemas.microsoft.com/office/drawing/2014/main" id="{7A0C257F-2A96-4ADC-C790-5DC7599A3EA2}"/>
                </a:ext>
              </a:extLst>
            </p:cNvPr>
            <p:cNvSpPr/>
            <p:nvPr/>
          </p:nvSpPr>
          <p:spPr>
            <a:xfrm>
              <a:off x="4022161" y="343792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4" name="object 1110">
              <a:extLst>
                <a:ext uri="{FF2B5EF4-FFF2-40B4-BE49-F238E27FC236}">
                  <a16:creationId xmlns:a16="http://schemas.microsoft.com/office/drawing/2014/main" id="{6B179E55-6559-51D9-A6D5-886D7B7A1432}"/>
                </a:ext>
              </a:extLst>
            </p:cNvPr>
            <p:cNvSpPr/>
            <p:nvPr/>
          </p:nvSpPr>
          <p:spPr>
            <a:xfrm>
              <a:off x="4015418" y="34413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580" y="4602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5" name="object 1111">
              <a:extLst>
                <a:ext uri="{FF2B5EF4-FFF2-40B4-BE49-F238E27FC236}">
                  <a16:creationId xmlns:a16="http://schemas.microsoft.com/office/drawing/2014/main" id="{9438013B-7CBF-ED3C-05F6-40F7C66860B1}"/>
                </a:ext>
              </a:extLst>
            </p:cNvPr>
            <p:cNvSpPr/>
            <p:nvPr/>
          </p:nvSpPr>
          <p:spPr>
            <a:xfrm>
              <a:off x="4015418" y="34413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580" y="4602"/>
                  </a:lnTo>
                  <a:lnTo>
                    <a:pt x="5580" y="2882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6" name="object 1112">
              <a:extLst>
                <a:ext uri="{FF2B5EF4-FFF2-40B4-BE49-F238E27FC236}">
                  <a16:creationId xmlns:a16="http://schemas.microsoft.com/office/drawing/2014/main" id="{6D600CF9-2887-B0E1-E28B-061A45641980}"/>
                </a:ext>
              </a:extLst>
            </p:cNvPr>
            <p:cNvSpPr/>
            <p:nvPr/>
          </p:nvSpPr>
          <p:spPr>
            <a:xfrm>
              <a:off x="4008907" y="34499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7" name="object 1113">
              <a:extLst>
                <a:ext uri="{FF2B5EF4-FFF2-40B4-BE49-F238E27FC236}">
                  <a16:creationId xmlns:a16="http://schemas.microsoft.com/office/drawing/2014/main" id="{0B35E2BE-FD4D-DCD6-3A99-179B40728038}"/>
                </a:ext>
              </a:extLst>
            </p:cNvPr>
            <p:cNvSpPr/>
            <p:nvPr/>
          </p:nvSpPr>
          <p:spPr>
            <a:xfrm>
              <a:off x="4008907" y="34499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2278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8" name="object 1114">
              <a:extLst>
                <a:ext uri="{FF2B5EF4-FFF2-40B4-BE49-F238E27FC236}">
                  <a16:creationId xmlns:a16="http://schemas.microsoft.com/office/drawing/2014/main" id="{8B7060DD-9474-3CCB-7602-6FBB365149C8}"/>
                </a:ext>
              </a:extLst>
            </p:cNvPr>
            <p:cNvSpPr/>
            <p:nvPr/>
          </p:nvSpPr>
          <p:spPr>
            <a:xfrm>
              <a:off x="4004954" y="34562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19" name="object 1115">
              <a:extLst>
                <a:ext uri="{FF2B5EF4-FFF2-40B4-BE49-F238E27FC236}">
                  <a16:creationId xmlns:a16="http://schemas.microsoft.com/office/drawing/2014/main" id="{2A6889CD-EC53-721B-239C-254DB1D7D035}"/>
                </a:ext>
              </a:extLst>
            </p:cNvPr>
            <p:cNvSpPr/>
            <p:nvPr/>
          </p:nvSpPr>
          <p:spPr>
            <a:xfrm>
              <a:off x="4004954" y="34562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0" name="object 1116">
              <a:extLst>
                <a:ext uri="{FF2B5EF4-FFF2-40B4-BE49-F238E27FC236}">
                  <a16:creationId xmlns:a16="http://schemas.microsoft.com/office/drawing/2014/main" id="{B33CB739-F96E-0A30-014D-ADB0B758C96D}"/>
                </a:ext>
              </a:extLst>
            </p:cNvPr>
            <p:cNvSpPr/>
            <p:nvPr/>
          </p:nvSpPr>
          <p:spPr>
            <a:xfrm>
              <a:off x="4000303" y="345112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1" name="object 1117">
              <a:extLst>
                <a:ext uri="{FF2B5EF4-FFF2-40B4-BE49-F238E27FC236}">
                  <a16:creationId xmlns:a16="http://schemas.microsoft.com/office/drawing/2014/main" id="{CB1D2A6D-55B0-2B58-6656-0AC6DF720739}"/>
                </a:ext>
              </a:extLst>
            </p:cNvPr>
            <p:cNvSpPr/>
            <p:nvPr/>
          </p:nvSpPr>
          <p:spPr>
            <a:xfrm>
              <a:off x="4000303" y="345112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2" name="object 1118">
              <a:extLst>
                <a:ext uri="{FF2B5EF4-FFF2-40B4-BE49-F238E27FC236}">
                  <a16:creationId xmlns:a16="http://schemas.microsoft.com/office/drawing/2014/main" id="{33A8434C-1C3B-EA22-8D88-A0A5855D9B64}"/>
                </a:ext>
              </a:extLst>
            </p:cNvPr>
            <p:cNvSpPr/>
            <p:nvPr/>
          </p:nvSpPr>
          <p:spPr>
            <a:xfrm>
              <a:off x="3994025" y="345456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3" name="object 1119">
              <a:extLst>
                <a:ext uri="{FF2B5EF4-FFF2-40B4-BE49-F238E27FC236}">
                  <a16:creationId xmlns:a16="http://schemas.microsoft.com/office/drawing/2014/main" id="{1E77DF1F-7DE1-8AB9-555F-C46F54857C32}"/>
                </a:ext>
              </a:extLst>
            </p:cNvPr>
            <p:cNvSpPr/>
            <p:nvPr/>
          </p:nvSpPr>
          <p:spPr>
            <a:xfrm>
              <a:off x="3994025" y="345456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4" name="object 1120">
              <a:extLst>
                <a:ext uri="{FF2B5EF4-FFF2-40B4-BE49-F238E27FC236}">
                  <a16:creationId xmlns:a16="http://schemas.microsoft.com/office/drawing/2014/main" id="{03D153DF-A5E4-9813-1FD7-7D15EE75A9F8}"/>
                </a:ext>
              </a:extLst>
            </p:cNvPr>
            <p:cNvSpPr/>
            <p:nvPr/>
          </p:nvSpPr>
          <p:spPr>
            <a:xfrm>
              <a:off x="3991699" y="345917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5" name="object 1121">
              <a:extLst>
                <a:ext uri="{FF2B5EF4-FFF2-40B4-BE49-F238E27FC236}">
                  <a16:creationId xmlns:a16="http://schemas.microsoft.com/office/drawing/2014/main" id="{993873EB-A8C6-043D-AF92-50CFCD1DD124}"/>
                </a:ext>
              </a:extLst>
            </p:cNvPr>
            <p:cNvSpPr/>
            <p:nvPr/>
          </p:nvSpPr>
          <p:spPr>
            <a:xfrm>
              <a:off x="3991699" y="345917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6" name="object 1122">
              <a:extLst>
                <a:ext uri="{FF2B5EF4-FFF2-40B4-BE49-F238E27FC236}">
                  <a16:creationId xmlns:a16="http://schemas.microsoft.com/office/drawing/2014/main" id="{1124EB15-23E7-4DA3-21CF-74D22134AE54}"/>
                </a:ext>
              </a:extLst>
            </p:cNvPr>
            <p:cNvSpPr/>
            <p:nvPr/>
          </p:nvSpPr>
          <p:spPr>
            <a:xfrm>
              <a:off x="3985886" y="345628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7" name="object 1123">
              <a:extLst>
                <a:ext uri="{FF2B5EF4-FFF2-40B4-BE49-F238E27FC236}">
                  <a16:creationId xmlns:a16="http://schemas.microsoft.com/office/drawing/2014/main" id="{46C66478-636A-68E5-6F87-0B66860D3619}"/>
                </a:ext>
              </a:extLst>
            </p:cNvPr>
            <p:cNvSpPr/>
            <p:nvPr/>
          </p:nvSpPr>
          <p:spPr>
            <a:xfrm>
              <a:off x="3985886" y="345628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8" name="object 1124">
              <a:extLst>
                <a:ext uri="{FF2B5EF4-FFF2-40B4-BE49-F238E27FC236}">
                  <a16:creationId xmlns:a16="http://schemas.microsoft.com/office/drawing/2014/main" id="{3DB8929C-115D-45F0-C82D-1C21EDDF5B10}"/>
                </a:ext>
              </a:extLst>
            </p:cNvPr>
            <p:cNvSpPr/>
            <p:nvPr/>
          </p:nvSpPr>
          <p:spPr>
            <a:xfrm>
              <a:off x="3978445" y="34706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29" name="object 1125">
              <a:extLst>
                <a:ext uri="{FF2B5EF4-FFF2-40B4-BE49-F238E27FC236}">
                  <a16:creationId xmlns:a16="http://schemas.microsoft.com/office/drawing/2014/main" id="{DB0354FA-37A8-4DBF-EE08-E27BEB0DF16B}"/>
                </a:ext>
              </a:extLst>
            </p:cNvPr>
            <p:cNvSpPr/>
            <p:nvPr/>
          </p:nvSpPr>
          <p:spPr>
            <a:xfrm>
              <a:off x="3978445" y="34706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0" name="object 1126">
              <a:extLst>
                <a:ext uri="{FF2B5EF4-FFF2-40B4-BE49-F238E27FC236}">
                  <a16:creationId xmlns:a16="http://schemas.microsoft.com/office/drawing/2014/main" id="{E6C02BD1-4893-6017-8E9C-0F8D210727C5}"/>
                </a:ext>
              </a:extLst>
            </p:cNvPr>
            <p:cNvSpPr/>
            <p:nvPr/>
          </p:nvSpPr>
          <p:spPr>
            <a:xfrm>
              <a:off x="3976817" y="345745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1" name="object 1127">
              <a:extLst>
                <a:ext uri="{FF2B5EF4-FFF2-40B4-BE49-F238E27FC236}">
                  <a16:creationId xmlns:a16="http://schemas.microsoft.com/office/drawing/2014/main" id="{D34BD4D3-21A8-6267-4328-4DFED4AAA4A6}"/>
                </a:ext>
              </a:extLst>
            </p:cNvPr>
            <p:cNvSpPr/>
            <p:nvPr/>
          </p:nvSpPr>
          <p:spPr>
            <a:xfrm>
              <a:off x="3976817" y="345745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2" name="object 1128">
              <a:extLst>
                <a:ext uri="{FF2B5EF4-FFF2-40B4-BE49-F238E27FC236}">
                  <a16:creationId xmlns:a16="http://schemas.microsoft.com/office/drawing/2014/main" id="{437A3184-8CB1-5685-5942-93CDF9C8F647}"/>
                </a:ext>
              </a:extLst>
            </p:cNvPr>
            <p:cNvSpPr/>
            <p:nvPr/>
          </p:nvSpPr>
          <p:spPr>
            <a:xfrm>
              <a:off x="3970539" y="346319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418" y="5741"/>
                  </a:lnTo>
                  <a:lnTo>
                    <a:pt x="5580" y="4579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3" name="object 1129">
              <a:extLst>
                <a:ext uri="{FF2B5EF4-FFF2-40B4-BE49-F238E27FC236}">
                  <a16:creationId xmlns:a16="http://schemas.microsoft.com/office/drawing/2014/main" id="{8DD3578B-192F-7E25-E311-FA8E6DB8B025}"/>
                </a:ext>
              </a:extLst>
            </p:cNvPr>
            <p:cNvSpPr/>
            <p:nvPr/>
          </p:nvSpPr>
          <p:spPr>
            <a:xfrm>
              <a:off x="3970539" y="346319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418" y="5741"/>
                  </a:lnTo>
                  <a:lnTo>
                    <a:pt x="5580" y="4579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4" name="object 1130">
              <a:extLst>
                <a:ext uri="{FF2B5EF4-FFF2-40B4-BE49-F238E27FC236}">
                  <a16:creationId xmlns:a16="http://schemas.microsoft.com/office/drawing/2014/main" id="{10DE2CDC-902F-B29A-5F19-059B016966E7}"/>
                </a:ext>
              </a:extLst>
            </p:cNvPr>
            <p:cNvSpPr/>
            <p:nvPr/>
          </p:nvSpPr>
          <p:spPr>
            <a:xfrm>
              <a:off x="3967516" y="34775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5" name="object 1131">
              <a:extLst>
                <a:ext uri="{FF2B5EF4-FFF2-40B4-BE49-F238E27FC236}">
                  <a16:creationId xmlns:a16="http://schemas.microsoft.com/office/drawing/2014/main" id="{09EA46B4-D359-2B51-0F44-9C57C417B1AE}"/>
                </a:ext>
              </a:extLst>
            </p:cNvPr>
            <p:cNvSpPr/>
            <p:nvPr/>
          </p:nvSpPr>
          <p:spPr>
            <a:xfrm>
              <a:off x="3967516" y="34775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82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6" name="object 1132">
              <a:extLst>
                <a:ext uri="{FF2B5EF4-FFF2-40B4-BE49-F238E27FC236}">
                  <a16:creationId xmlns:a16="http://schemas.microsoft.com/office/drawing/2014/main" id="{F84F3DF3-6C61-7823-9905-0DE8B164EBF3}"/>
                </a:ext>
              </a:extLst>
            </p:cNvPr>
            <p:cNvSpPr/>
            <p:nvPr/>
          </p:nvSpPr>
          <p:spPr>
            <a:xfrm>
              <a:off x="3959610" y="3477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7" name="object 1133">
              <a:extLst>
                <a:ext uri="{FF2B5EF4-FFF2-40B4-BE49-F238E27FC236}">
                  <a16:creationId xmlns:a16="http://schemas.microsoft.com/office/drawing/2014/main" id="{55D291B1-F02A-C9F9-6C4F-DC3B64D9FEE4}"/>
                </a:ext>
              </a:extLst>
            </p:cNvPr>
            <p:cNvSpPr/>
            <p:nvPr/>
          </p:nvSpPr>
          <p:spPr>
            <a:xfrm>
              <a:off x="3959610" y="3477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8" name="object 1134">
              <a:extLst>
                <a:ext uri="{FF2B5EF4-FFF2-40B4-BE49-F238E27FC236}">
                  <a16:creationId xmlns:a16="http://schemas.microsoft.com/office/drawing/2014/main" id="{35063B60-75CD-54F9-FD14-97B6883BD9C4}"/>
                </a:ext>
              </a:extLst>
            </p:cNvPr>
            <p:cNvSpPr/>
            <p:nvPr/>
          </p:nvSpPr>
          <p:spPr>
            <a:xfrm>
              <a:off x="3954261" y="34752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3998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39" name="object 1135">
              <a:extLst>
                <a:ext uri="{FF2B5EF4-FFF2-40B4-BE49-F238E27FC236}">
                  <a16:creationId xmlns:a16="http://schemas.microsoft.com/office/drawing/2014/main" id="{5E391FAA-8031-378A-3066-DE57C9D1974A}"/>
                </a:ext>
              </a:extLst>
            </p:cNvPr>
            <p:cNvSpPr/>
            <p:nvPr/>
          </p:nvSpPr>
          <p:spPr>
            <a:xfrm>
              <a:off x="3954261" y="34752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3998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0" name="object 1136">
              <a:extLst>
                <a:ext uri="{FF2B5EF4-FFF2-40B4-BE49-F238E27FC236}">
                  <a16:creationId xmlns:a16="http://schemas.microsoft.com/office/drawing/2014/main" id="{C611571D-8CE2-10E9-06E7-D47A412E6B99}"/>
                </a:ext>
              </a:extLst>
            </p:cNvPr>
            <p:cNvSpPr/>
            <p:nvPr/>
          </p:nvSpPr>
          <p:spPr>
            <a:xfrm>
              <a:off x="3951936" y="346491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1" name="object 1137">
              <a:extLst>
                <a:ext uri="{FF2B5EF4-FFF2-40B4-BE49-F238E27FC236}">
                  <a16:creationId xmlns:a16="http://schemas.microsoft.com/office/drawing/2014/main" id="{84CAAC4E-85EE-B4B0-1269-4AA7816BE487}"/>
                </a:ext>
              </a:extLst>
            </p:cNvPr>
            <p:cNvSpPr/>
            <p:nvPr/>
          </p:nvSpPr>
          <p:spPr>
            <a:xfrm>
              <a:off x="3951936" y="346491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2" name="object 1138">
              <a:extLst>
                <a:ext uri="{FF2B5EF4-FFF2-40B4-BE49-F238E27FC236}">
                  <a16:creationId xmlns:a16="http://schemas.microsoft.com/office/drawing/2014/main" id="{48C8A038-C954-C817-C276-2BF874DA3DD7}"/>
                </a:ext>
              </a:extLst>
            </p:cNvPr>
            <p:cNvSpPr/>
            <p:nvPr/>
          </p:nvSpPr>
          <p:spPr>
            <a:xfrm>
              <a:off x="3945658" y="34821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2859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3" name="object 1139">
              <a:extLst>
                <a:ext uri="{FF2B5EF4-FFF2-40B4-BE49-F238E27FC236}">
                  <a16:creationId xmlns:a16="http://schemas.microsoft.com/office/drawing/2014/main" id="{A562F0EF-B19A-2653-91A1-39FEBDD2B685}"/>
                </a:ext>
              </a:extLst>
            </p:cNvPr>
            <p:cNvSpPr/>
            <p:nvPr/>
          </p:nvSpPr>
          <p:spPr>
            <a:xfrm>
              <a:off x="3945658" y="34821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59"/>
                  </a:lnTo>
                  <a:lnTo>
                    <a:pt x="697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4" name="object 1140">
              <a:extLst>
                <a:ext uri="{FF2B5EF4-FFF2-40B4-BE49-F238E27FC236}">
                  <a16:creationId xmlns:a16="http://schemas.microsoft.com/office/drawing/2014/main" id="{A3DE9D68-6061-D382-2A12-209C775152B0}"/>
                </a:ext>
              </a:extLst>
            </p:cNvPr>
            <p:cNvSpPr/>
            <p:nvPr/>
          </p:nvSpPr>
          <p:spPr>
            <a:xfrm>
              <a:off x="3941007" y="347983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5" name="object 1141">
              <a:extLst>
                <a:ext uri="{FF2B5EF4-FFF2-40B4-BE49-F238E27FC236}">
                  <a16:creationId xmlns:a16="http://schemas.microsoft.com/office/drawing/2014/main" id="{9B81774E-3E17-1C8E-E5DE-30F9BA5D5321}"/>
                </a:ext>
              </a:extLst>
            </p:cNvPr>
            <p:cNvSpPr/>
            <p:nvPr/>
          </p:nvSpPr>
          <p:spPr>
            <a:xfrm>
              <a:off x="3941007" y="347983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6" name="object 1142">
              <a:extLst>
                <a:ext uri="{FF2B5EF4-FFF2-40B4-BE49-F238E27FC236}">
                  <a16:creationId xmlns:a16="http://schemas.microsoft.com/office/drawing/2014/main" id="{7862A2D7-6C7D-77DE-E079-487EB13C54FA}"/>
                </a:ext>
              </a:extLst>
            </p:cNvPr>
            <p:cNvSpPr/>
            <p:nvPr/>
          </p:nvSpPr>
          <p:spPr>
            <a:xfrm>
              <a:off x="3933101" y="34913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7" name="object 1143">
              <a:extLst>
                <a:ext uri="{FF2B5EF4-FFF2-40B4-BE49-F238E27FC236}">
                  <a16:creationId xmlns:a16="http://schemas.microsoft.com/office/drawing/2014/main" id="{98157EDC-C47C-8888-E9C4-782A598E6888}"/>
                </a:ext>
              </a:extLst>
            </p:cNvPr>
            <p:cNvSpPr/>
            <p:nvPr/>
          </p:nvSpPr>
          <p:spPr>
            <a:xfrm>
              <a:off x="3933101" y="34913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8" name="object 1144">
              <a:extLst>
                <a:ext uri="{FF2B5EF4-FFF2-40B4-BE49-F238E27FC236}">
                  <a16:creationId xmlns:a16="http://schemas.microsoft.com/office/drawing/2014/main" id="{A0D89A84-ACA2-31F2-A97E-D7DC06D8AB00}"/>
                </a:ext>
              </a:extLst>
            </p:cNvPr>
            <p:cNvSpPr/>
            <p:nvPr/>
          </p:nvSpPr>
          <p:spPr>
            <a:xfrm>
              <a:off x="3929148" y="35051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930" y="5741"/>
                  </a:lnTo>
                  <a:lnTo>
                    <a:pt x="4418" y="5741"/>
                  </a:lnTo>
                  <a:lnTo>
                    <a:pt x="5580" y="4602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49" name="object 1145">
              <a:extLst>
                <a:ext uri="{FF2B5EF4-FFF2-40B4-BE49-F238E27FC236}">
                  <a16:creationId xmlns:a16="http://schemas.microsoft.com/office/drawing/2014/main" id="{97B1BB64-4625-F858-F97E-7DA71C53E2AD}"/>
                </a:ext>
              </a:extLst>
            </p:cNvPr>
            <p:cNvSpPr/>
            <p:nvPr/>
          </p:nvSpPr>
          <p:spPr>
            <a:xfrm>
              <a:off x="3929148" y="35051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930" y="5741"/>
                  </a:lnTo>
                  <a:lnTo>
                    <a:pt x="2092" y="5741"/>
                  </a:lnTo>
                  <a:lnTo>
                    <a:pt x="4418" y="5741"/>
                  </a:lnTo>
                  <a:lnTo>
                    <a:pt x="5580" y="4602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0" name="object 1146">
              <a:extLst>
                <a:ext uri="{FF2B5EF4-FFF2-40B4-BE49-F238E27FC236}">
                  <a16:creationId xmlns:a16="http://schemas.microsoft.com/office/drawing/2014/main" id="{AA1F7C9F-986A-65FE-AF36-77AAFBB6953F}"/>
                </a:ext>
              </a:extLst>
            </p:cNvPr>
            <p:cNvSpPr/>
            <p:nvPr/>
          </p:nvSpPr>
          <p:spPr>
            <a:xfrm>
              <a:off x="3922172" y="35022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1" name="object 1147">
              <a:extLst>
                <a:ext uri="{FF2B5EF4-FFF2-40B4-BE49-F238E27FC236}">
                  <a16:creationId xmlns:a16="http://schemas.microsoft.com/office/drawing/2014/main" id="{306AD71F-D6DF-4DBC-0045-1E0788779A90}"/>
                </a:ext>
              </a:extLst>
            </p:cNvPr>
            <p:cNvSpPr/>
            <p:nvPr/>
          </p:nvSpPr>
          <p:spPr>
            <a:xfrm>
              <a:off x="3922172" y="35022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2" name="object 1148">
              <a:extLst>
                <a:ext uri="{FF2B5EF4-FFF2-40B4-BE49-F238E27FC236}">
                  <a16:creationId xmlns:a16="http://schemas.microsoft.com/office/drawing/2014/main" id="{7ADF0331-987C-8B89-52EE-06B9AF4E1F30}"/>
                </a:ext>
              </a:extLst>
            </p:cNvPr>
            <p:cNvSpPr/>
            <p:nvPr/>
          </p:nvSpPr>
          <p:spPr>
            <a:xfrm>
              <a:off x="3915196" y="35131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3953" y="6299"/>
                  </a:lnTo>
                  <a:lnTo>
                    <a:pt x="5115" y="4579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3" name="object 1149">
              <a:extLst>
                <a:ext uri="{FF2B5EF4-FFF2-40B4-BE49-F238E27FC236}">
                  <a16:creationId xmlns:a16="http://schemas.microsoft.com/office/drawing/2014/main" id="{A3D96464-8577-0E71-4E54-1DEACF106B87}"/>
                </a:ext>
              </a:extLst>
            </p:cNvPr>
            <p:cNvSpPr/>
            <p:nvPr/>
          </p:nvSpPr>
          <p:spPr>
            <a:xfrm>
              <a:off x="3915196" y="35131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3953" y="6299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4" name="object 1150">
              <a:extLst>
                <a:ext uri="{FF2B5EF4-FFF2-40B4-BE49-F238E27FC236}">
                  <a16:creationId xmlns:a16="http://schemas.microsoft.com/office/drawing/2014/main" id="{9EB54278-EDC4-1E94-F1CE-BE2E522C6D9D}"/>
                </a:ext>
              </a:extLst>
            </p:cNvPr>
            <p:cNvSpPr/>
            <p:nvPr/>
          </p:nvSpPr>
          <p:spPr>
            <a:xfrm>
              <a:off x="3913568" y="35016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5" name="object 1151">
              <a:extLst>
                <a:ext uri="{FF2B5EF4-FFF2-40B4-BE49-F238E27FC236}">
                  <a16:creationId xmlns:a16="http://schemas.microsoft.com/office/drawing/2014/main" id="{DD306044-54FE-9E30-6B68-019F1EA258E1}"/>
                </a:ext>
              </a:extLst>
            </p:cNvPr>
            <p:cNvSpPr/>
            <p:nvPr/>
          </p:nvSpPr>
          <p:spPr>
            <a:xfrm>
              <a:off x="3913568" y="35016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6" name="object 1152">
              <a:extLst>
                <a:ext uri="{FF2B5EF4-FFF2-40B4-BE49-F238E27FC236}">
                  <a16:creationId xmlns:a16="http://schemas.microsoft.com/office/drawing/2014/main" id="{8C33A829-E3E8-249E-1A0C-F33B00C33B40}"/>
                </a:ext>
              </a:extLst>
            </p:cNvPr>
            <p:cNvSpPr/>
            <p:nvPr/>
          </p:nvSpPr>
          <p:spPr>
            <a:xfrm>
              <a:off x="3908917" y="34930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7" name="object 1153">
              <a:extLst>
                <a:ext uri="{FF2B5EF4-FFF2-40B4-BE49-F238E27FC236}">
                  <a16:creationId xmlns:a16="http://schemas.microsoft.com/office/drawing/2014/main" id="{CC173E6C-0576-46F0-FBEB-DF108FD34D7F}"/>
                </a:ext>
              </a:extLst>
            </p:cNvPr>
            <p:cNvSpPr/>
            <p:nvPr/>
          </p:nvSpPr>
          <p:spPr>
            <a:xfrm>
              <a:off x="3908917" y="34930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8" name="object 1154">
              <a:extLst>
                <a:ext uri="{FF2B5EF4-FFF2-40B4-BE49-F238E27FC236}">
                  <a16:creationId xmlns:a16="http://schemas.microsoft.com/office/drawing/2014/main" id="{BB661FCD-11D8-D849-EE84-3C3D641D7508}"/>
                </a:ext>
              </a:extLst>
            </p:cNvPr>
            <p:cNvSpPr/>
            <p:nvPr/>
          </p:nvSpPr>
          <p:spPr>
            <a:xfrm>
              <a:off x="3901941" y="35022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59" name="object 1155">
              <a:extLst>
                <a:ext uri="{FF2B5EF4-FFF2-40B4-BE49-F238E27FC236}">
                  <a16:creationId xmlns:a16="http://schemas.microsoft.com/office/drawing/2014/main" id="{13CBC129-2AA0-7280-031E-7361718F5A2D}"/>
                </a:ext>
              </a:extLst>
            </p:cNvPr>
            <p:cNvSpPr/>
            <p:nvPr/>
          </p:nvSpPr>
          <p:spPr>
            <a:xfrm>
              <a:off x="3901941" y="35022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0" name="object 1156">
              <a:extLst>
                <a:ext uri="{FF2B5EF4-FFF2-40B4-BE49-F238E27FC236}">
                  <a16:creationId xmlns:a16="http://schemas.microsoft.com/office/drawing/2014/main" id="{E7EE58FD-95BD-6638-9CD6-74A68FF874C6}"/>
                </a:ext>
              </a:extLst>
            </p:cNvPr>
            <p:cNvSpPr/>
            <p:nvPr/>
          </p:nvSpPr>
          <p:spPr>
            <a:xfrm>
              <a:off x="3899616" y="34947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1" name="object 1157">
              <a:extLst>
                <a:ext uri="{FF2B5EF4-FFF2-40B4-BE49-F238E27FC236}">
                  <a16:creationId xmlns:a16="http://schemas.microsoft.com/office/drawing/2014/main" id="{8A17A26A-BBCC-1F26-90C8-BCDCB5A9CEF4}"/>
                </a:ext>
              </a:extLst>
            </p:cNvPr>
            <p:cNvSpPr/>
            <p:nvPr/>
          </p:nvSpPr>
          <p:spPr>
            <a:xfrm>
              <a:off x="3899616" y="34947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2" name="object 1158">
              <a:extLst>
                <a:ext uri="{FF2B5EF4-FFF2-40B4-BE49-F238E27FC236}">
                  <a16:creationId xmlns:a16="http://schemas.microsoft.com/office/drawing/2014/main" id="{E8F6E5F0-CB52-1777-282D-1A433955EE46}"/>
                </a:ext>
              </a:extLst>
            </p:cNvPr>
            <p:cNvSpPr/>
            <p:nvPr/>
          </p:nvSpPr>
          <p:spPr>
            <a:xfrm>
              <a:off x="3894035" y="35022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418" y="5741"/>
                  </a:lnTo>
                  <a:lnTo>
                    <a:pt x="5580" y="4602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3" name="object 1159">
              <a:extLst>
                <a:ext uri="{FF2B5EF4-FFF2-40B4-BE49-F238E27FC236}">
                  <a16:creationId xmlns:a16="http://schemas.microsoft.com/office/drawing/2014/main" id="{AFFA18D7-1C47-184E-CF57-7FDC08757921}"/>
                </a:ext>
              </a:extLst>
            </p:cNvPr>
            <p:cNvSpPr/>
            <p:nvPr/>
          </p:nvSpPr>
          <p:spPr>
            <a:xfrm>
              <a:off x="3894035" y="35022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5580" y="4602"/>
                  </a:lnTo>
                  <a:lnTo>
                    <a:pt x="5580" y="288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4" name="object 1160">
              <a:extLst>
                <a:ext uri="{FF2B5EF4-FFF2-40B4-BE49-F238E27FC236}">
                  <a16:creationId xmlns:a16="http://schemas.microsoft.com/office/drawing/2014/main" id="{31B6C0F0-5495-B4E4-9A73-79E55BC01F1F}"/>
                </a:ext>
              </a:extLst>
            </p:cNvPr>
            <p:cNvSpPr/>
            <p:nvPr/>
          </p:nvSpPr>
          <p:spPr>
            <a:xfrm>
              <a:off x="3888687" y="34976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5" name="object 1161">
              <a:extLst>
                <a:ext uri="{FF2B5EF4-FFF2-40B4-BE49-F238E27FC236}">
                  <a16:creationId xmlns:a16="http://schemas.microsoft.com/office/drawing/2014/main" id="{E085AF08-A3D2-38E9-885E-629E91602008}"/>
                </a:ext>
              </a:extLst>
            </p:cNvPr>
            <p:cNvSpPr/>
            <p:nvPr/>
          </p:nvSpPr>
          <p:spPr>
            <a:xfrm>
              <a:off x="3888687" y="34976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6" name="object 1162">
              <a:extLst>
                <a:ext uri="{FF2B5EF4-FFF2-40B4-BE49-F238E27FC236}">
                  <a16:creationId xmlns:a16="http://schemas.microsoft.com/office/drawing/2014/main" id="{59E1F670-D1A8-8340-3794-7E6DF84751E9}"/>
                </a:ext>
              </a:extLst>
            </p:cNvPr>
            <p:cNvSpPr/>
            <p:nvPr/>
          </p:nvSpPr>
          <p:spPr>
            <a:xfrm>
              <a:off x="3884269" y="351143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93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7" name="object 1163">
              <a:extLst>
                <a:ext uri="{FF2B5EF4-FFF2-40B4-BE49-F238E27FC236}">
                  <a16:creationId xmlns:a16="http://schemas.microsoft.com/office/drawing/2014/main" id="{C2463630-AE66-DD47-FCC4-FDC015CB2BC5}"/>
                </a:ext>
              </a:extLst>
            </p:cNvPr>
            <p:cNvSpPr/>
            <p:nvPr/>
          </p:nvSpPr>
          <p:spPr>
            <a:xfrm>
              <a:off x="3884269" y="351143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930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8" name="object 1164">
              <a:extLst>
                <a:ext uri="{FF2B5EF4-FFF2-40B4-BE49-F238E27FC236}">
                  <a16:creationId xmlns:a16="http://schemas.microsoft.com/office/drawing/2014/main" id="{77217C58-6643-A903-58BC-A300BB6439D1}"/>
                </a:ext>
              </a:extLst>
            </p:cNvPr>
            <p:cNvSpPr/>
            <p:nvPr/>
          </p:nvSpPr>
          <p:spPr>
            <a:xfrm>
              <a:off x="3878455" y="351026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69" name="object 1165">
              <a:extLst>
                <a:ext uri="{FF2B5EF4-FFF2-40B4-BE49-F238E27FC236}">
                  <a16:creationId xmlns:a16="http://schemas.microsoft.com/office/drawing/2014/main" id="{9EC222D9-EFB3-EE15-1D41-8FE99251BEFF}"/>
                </a:ext>
              </a:extLst>
            </p:cNvPr>
            <p:cNvSpPr/>
            <p:nvPr/>
          </p:nvSpPr>
          <p:spPr>
            <a:xfrm>
              <a:off x="3878455" y="351026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0" name="object 1166">
              <a:extLst>
                <a:ext uri="{FF2B5EF4-FFF2-40B4-BE49-F238E27FC236}">
                  <a16:creationId xmlns:a16="http://schemas.microsoft.com/office/drawing/2014/main" id="{9626CE26-978F-137A-EC33-B527ECACCBE8}"/>
                </a:ext>
              </a:extLst>
            </p:cNvPr>
            <p:cNvSpPr/>
            <p:nvPr/>
          </p:nvSpPr>
          <p:spPr>
            <a:xfrm>
              <a:off x="3875433" y="35125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1" name="object 1167">
              <a:extLst>
                <a:ext uri="{FF2B5EF4-FFF2-40B4-BE49-F238E27FC236}">
                  <a16:creationId xmlns:a16="http://schemas.microsoft.com/office/drawing/2014/main" id="{1393685D-F4ED-F4E2-D575-5E0A4EE54A89}"/>
                </a:ext>
              </a:extLst>
            </p:cNvPr>
            <p:cNvSpPr/>
            <p:nvPr/>
          </p:nvSpPr>
          <p:spPr>
            <a:xfrm>
              <a:off x="3875433" y="35125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2" name="object 1168">
              <a:extLst>
                <a:ext uri="{FF2B5EF4-FFF2-40B4-BE49-F238E27FC236}">
                  <a16:creationId xmlns:a16="http://schemas.microsoft.com/office/drawing/2014/main" id="{35B036C7-E133-18DF-8EB1-FBE0A921D571}"/>
                </a:ext>
              </a:extLst>
            </p:cNvPr>
            <p:cNvSpPr/>
            <p:nvPr/>
          </p:nvSpPr>
          <p:spPr>
            <a:xfrm>
              <a:off x="3868689" y="35234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3488" y="5184"/>
                  </a:lnTo>
                  <a:lnTo>
                    <a:pt x="5115" y="3463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3" name="object 1169">
              <a:extLst>
                <a:ext uri="{FF2B5EF4-FFF2-40B4-BE49-F238E27FC236}">
                  <a16:creationId xmlns:a16="http://schemas.microsoft.com/office/drawing/2014/main" id="{E21FB7A2-98A7-3ECA-D589-CA327A07C826}"/>
                </a:ext>
              </a:extLst>
            </p:cNvPr>
            <p:cNvSpPr/>
            <p:nvPr/>
          </p:nvSpPr>
          <p:spPr>
            <a:xfrm>
              <a:off x="3868689" y="352347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5115" y="3463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4" name="object 1170">
              <a:extLst>
                <a:ext uri="{FF2B5EF4-FFF2-40B4-BE49-F238E27FC236}">
                  <a16:creationId xmlns:a16="http://schemas.microsoft.com/office/drawing/2014/main" id="{97D85CB7-4CE2-DB05-B560-0C9F211130E7}"/>
                </a:ext>
              </a:extLst>
            </p:cNvPr>
            <p:cNvSpPr/>
            <p:nvPr/>
          </p:nvSpPr>
          <p:spPr>
            <a:xfrm>
              <a:off x="3869154" y="3515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5" name="object 1171">
              <a:extLst>
                <a:ext uri="{FF2B5EF4-FFF2-40B4-BE49-F238E27FC236}">
                  <a16:creationId xmlns:a16="http://schemas.microsoft.com/office/drawing/2014/main" id="{8CFB3622-2999-998B-07BF-0F00E7038C64}"/>
                </a:ext>
              </a:extLst>
            </p:cNvPr>
            <p:cNvSpPr/>
            <p:nvPr/>
          </p:nvSpPr>
          <p:spPr>
            <a:xfrm>
              <a:off x="3869154" y="3515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6" name="object 1172">
              <a:extLst>
                <a:ext uri="{FF2B5EF4-FFF2-40B4-BE49-F238E27FC236}">
                  <a16:creationId xmlns:a16="http://schemas.microsoft.com/office/drawing/2014/main" id="{368FAA05-18F4-A488-E3BA-69D92EC98897}"/>
                </a:ext>
              </a:extLst>
            </p:cNvPr>
            <p:cNvSpPr/>
            <p:nvPr/>
          </p:nvSpPr>
          <p:spPr>
            <a:xfrm>
              <a:off x="3861713" y="35211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7" name="object 1173">
              <a:extLst>
                <a:ext uri="{FF2B5EF4-FFF2-40B4-BE49-F238E27FC236}">
                  <a16:creationId xmlns:a16="http://schemas.microsoft.com/office/drawing/2014/main" id="{E042EC86-9DC6-9F19-EC16-886068E0F20B}"/>
                </a:ext>
              </a:extLst>
            </p:cNvPr>
            <p:cNvSpPr/>
            <p:nvPr/>
          </p:nvSpPr>
          <p:spPr>
            <a:xfrm>
              <a:off x="3861713" y="352119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278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2278"/>
                  </a:lnTo>
                  <a:lnTo>
                    <a:pt x="5115" y="55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8" name="object 1174">
              <a:extLst>
                <a:ext uri="{FF2B5EF4-FFF2-40B4-BE49-F238E27FC236}">
                  <a16:creationId xmlns:a16="http://schemas.microsoft.com/office/drawing/2014/main" id="{5A53FA17-B1FB-5A48-BDB3-6ED7DB9B8177}"/>
                </a:ext>
              </a:extLst>
            </p:cNvPr>
            <p:cNvSpPr/>
            <p:nvPr/>
          </p:nvSpPr>
          <p:spPr>
            <a:xfrm>
              <a:off x="3853109" y="35309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627" y="4602"/>
                  </a:lnTo>
                  <a:lnTo>
                    <a:pt x="3953" y="4602"/>
                  </a:lnTo>
                  <a:lnTo>
                    <a:pt x="5115" y="3463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79" name="object 1175">
              <a:extLst>
                <a:ext uri="{FF2B5EF4-FFF2-40B4-BE49-F238E27FC236}">
                  <a16:creationId xmlns:a16="http://schemas.microsoft.com/office/drawing/2014/main" id="{756BE7B2-109A-24F6-D6EB-C80135FBC363}"/>
                </a:ext>
              </a:extLst>
            </p:cNvPr>
            <p:cNvSpPr/>
            <p:nvPr/>
          </p:nvSpPr>
          <p:spPr>
            <a:xfrm>
              <a:off x="3853109" y="35309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3953" y="4602"/>
                  </a:lnTo>
                  <a:lnTo>
                    <a:pt x="5115" y="3463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0" name="object 1176">
              <a:extLst>
                <a:ext uri="{FF2B5EF4-FFF2-40B4-BE49-F238E27FC236}">
                  <a16:creationId xmlns:a16="http://schemas.microsoft.com/office/drawing/2014/main" id="{64EB0510-34C1-7EDB-5C08-F681A876419A}"/>
                </a:ext>
              </a:extLst>
            </p:cNvPr>
            <p:cNvSpPr/>
            <p:nvPr/>
          </p:nvSpPr>
          <p:spPr>
            <a:xfrm>
              <a:off x="3851481" y="35320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930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1" name="object 1177">
              <a:extLst>
                <a:ext uri="{FF2B5EF4-FFF2-40B4-BE49-F238E27FC236}">
                  <a16:creationId xmlns:a16="http://schemas.microsoft.com/office/drawing/2014/main" id="{890079AE-A8A4-BB50-543D-CC7962EF298C}"/>
                </a:ext>
              </a:extLst>
            </p:cNvPr>
            <p:cNvSpPr/>
            <p:nvPr/>
          </p:nvSpPr>
          <p:spPr>
            <a:xfrm>
              <a:off x="3851481" y="35320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930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2" name="object 1178">
              <a:extLst>
                <a:ext uri="{FF2B5EF4-FFF2-40B4-BE49-F238E27FC236}">
                  <a16:creationId xmlns:a16="http://schemas.microsoft.com/office/drawing/2014/main" id="{850B89B0-20A2-2E2B-DFEB-763F48E5CB07}"/>
                </a:ext>
              </a:extLst>
            </p:cNvPr>
            <p:cNvSpPr/>
            <p:nvPr/>
          </p:nvSpPr>
          <p:spPr>
            <a:xfrm>
              <a:off x="3846831" y="35246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3" name="object 1179">
              <a:extLst>
                <a:ext uri="{FF2B5EF4-FFF2-40B4-BE49-F238E27FC236}">
                  <a16:creationId xmlns:a16="http://schemas.microsoft.com/office/drawing/2014/main" id="{DAC3A404-6CD0-1FE9-0624-FBBCDB6C5E5D}"/>
                </a:ext>
              </a:extLst>
            </p:cNvPr>
            <p:cNvSpPr/>
            <p:nvPr/>
          </p:nvSpPr>
          <p:spPr>
            <a:xfrm>
              <a:off x="3846831" y="35246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1720"/>
                  </a:lnTo>
                  <a:lnTo>
                    <a:pt x="5115" y="55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4" name="object 1180">
              <a:extLst>
                <a:ext uri="{FF2B5EF4-FFF2-40B4-BE49-F238E27FC236}">
                  <a16:creationId xmlns:a16="http://schemas.microsoft.com/office/drawing/2014/main" id="{06119D47-F2CA-614C-C434-8FDD5A4043CB}"/>
                </a:ext>
              </a:extLst>
            </p:cNvPr>
            <p:cNvSpPr/>
            <p:nvPr/>
          </p:nvSpPr>
          <p:spPr>
            <a:xfrm>
              <a:off x="3840320" y="35309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022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697" y="4602"/>
                  </a:lnTo>
                  <a:lnTo>
                    <a:pt x="3022" y="4602"/>
                  </a:lnTo>
                  <a:lnTo>
                    <a:pt x="4650" y="3463"/>
                  </a:lnTo>
                  <a:lnTo>
                    <a:pt x="4650" y="581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5" name="object 1181">
              <a:extLst>
                <a:ext uri="{FF2B5EF4-FFF2-40B4-BE49-F238E27FC236}">
                  <a16:creationId xmlns:a16="http://schemas.microsoft.com/office/drawing/2014/main" id="{98AD6267-5CA7-9D3D-C697-FD67DE979F7D}"/>
                </a:ext>
              </a:extLst>
            </p:cNvPr>
            <p:cNvSpPr/>
            <p:nvPr/>
          </p:nvSpPr>
          <p:spPr>
            <a:xfrm>
              <a:off x="3840320" y="35309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63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6" name="object 1182">
              <a:extLst>
                <a:ext uri="{FF2B5EF4-FFF2-40B4-BE49-F238E27FC236}">
                  <a16:creationId xmlns:a16="http://schemas.microsoft.com/office/drawing/2014/main" id="{4C2BA080-B07A-0351-4A7C-DA2D7A019607}"/>
                </a:ext>
              </a:extLst>
            </p:cNvPr>
            <p:cNvSpPr/>
            <p:nvPr/>
          </p:nvSpPr>
          <p:spPr>
            <a:xfrm>
              <a:off x="3836367" y="35441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7" name="object 1183">
              <a:extLst>
                <a:ext uri="{FF2B5EF4-FFF2-40B4-BE49-F238E27FC236}">
                  <a16:creationId xmlns:a16="http://schemas.microsoft.com/office/drawing/2014/main" id="{639624C5-6E2F-2A36-E347-E18E11625722}"/>
                </a:ext>
              </a:extLst>
            </p:cNvPr>
            <p:cNvSpPr/>
            <p:nvPr/>
          </p:nvSpPr>
          <p:spPr>
            <a:xfrm>
              <a:off x="3836367" y="35441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8" name="object 1184">
              <a:extLst>
                <a:ext uri="{FF2B5EF4-FFF2-40B4-BE49-F238E27FC236}">
                  <a16:creationId xmlns:a16="http://schemas.microsoft.com/office/drawing/2014/main" id="{0CB3ED9A-14D0-9792-9DDB-873004F63A8E}"/>
                </a:ext>
              </a:extLst>
            </p:cNvPr>
            <p:cNvSpPr/>
            <p:nvPr/>
          </p:nvSpPr>
          <p:spPr>
            <a:xfrm>
              <a:off x="3829391" y="354760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89" name="object 1185">
              <a:extLst>
                <a:ext uri="{FF2B5EF4-FFF2-40B4-BE49-F238E27FC236}">
                  <a16:creationId xmlns:a16="http://schemas.microsoft.com/office/drawing/2014/main" id="{E4D840BF-F459-C1D3-9EB8-9CA79D27533C}"/>
                </a:ext>
              </a:extLst>
            </p:cNvPr>
            <p:cNvSpPr/>
            <p:nvPr/>
          </p:nvSpPr>
          <p:spPr>
            <a:xfrm>
              <a:off x="3829391" y="354760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0" name="object 1186">
              <a:extLst>
                <a:ext uri="{FF2B5EF4-FFF2-40B4-BE49-F238E27FC236}">
                  <a16:creationId xmlns:a16="http://schemas.microsoft.com/office/drawing/2014/main" id="{05DF3A87-C511-E7E5-B594-9F3ACC877CA6}"/>
                </a:ext>
              </a:extLst>
            </p:cNvPr>
            <p:cNvSpPr/>
            <p:nvPr/>
          </p:nvSpPr>
          <p:spPr>
            <a:xfrm>
              <a:off x="3823810" y="35424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580" y="3440"/>
                  </a:lnTo>
                  <a:lnTo>
                    <a:pt x="5580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1" name="object 1187">
              <a:extLst>
                <a:ext uri="{FF2B5EF4-FFF2-40B4-BE49-F238E27FC236}">
                  <a16:creationId xmlns:a16="http://schemas.microsoft.com/office/drawing/2014/main" id="{48EEF6D5-74DC-5B87-0FC7-CED701B68D7C}"/>
                </a:ext>
              </a:extLst>
            </p:cNvPr>
            <p:cNvSpPr/>
            <p:nvPr/>
          </p:nvSpPr>
          <p:spPr>
            <a:xfrm>
              <a:off x="3823810" y="354244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278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4650" y="5160"/>
                  </a:lnTo>
                  <a:lnTo>
                    <a:pt x="5580" y="3440"/>
                  </a:lnTo>
                  <a:lnTo>
                    <a:pt x="5580" y="2278"/>
                  </a:lnTo>
                  <a:lnTo>
                    <a:pt x="5580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2" name="object 1188">
              <a:extLst>
                <a:ext uri="{FF2B5EF4-FFF2-40B4-BE49-F238E27FC236}">
                  <a16:creationId xmlns:a16="http://schemas.microsoft.com/office/drawing/2014/main" id="{C668E5EA-79BC-3059-E241-A92E4210F360}"/>
                </a:ext>
              </a:extLst>
            </p:cNvPr>
            <p:cNvSpPr/>
            <p:nvPr/>
          </p:nvSpPr>
          <p:spPr>
            <a:xfrm>
              <a:off x="3817532" y="354069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418" y="0"/>
                  </a:moveTo>
                  <a:lnTo>
                    <a:pt x="930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930" y="4602"/>
                  </a:lnTo>
                  <a:lnTo>
                    <a:pt x="4418" y="4602"/>
                  </a:lnTo>
                  <a:lnTo>
                    <a:pt x="5580" y="3463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3" name="object 1189">
              <a:extLst>
                <a:ext uri="{FF2B5EF4-FFF2-40B4-BE49-F238E27FC236}">
                  <a16:creationId xmlns:a16="http://schemas.microsoft.com/office/drawing/2014/main" id="{76B14B92-B4BB-937F-014A-9268EDB31B95}"/>
                </a:ext>
              </a:extLst>
            </p:cNvPr>
            <p:cNvSpPr/>
            <p:nvPr/>
          </p:nvSpPr>
          <p:spPr>
            <a:xfrm>
              <a:off x="3817532" y="354069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930" y="4602"/>
                  </a:lnTo>
                  <a:lnTo>
                    <a:pt x="2092" y="4602"/>
                  </a:lnTo>
                  <a:lnTo>
                    <a:pt x="4418" y="4602"/>
                  </a:lnTo>
                  <a:lnTo>
                    <a:pt x="5580" y="3463"/>
                  </a:lnTo>
                  <a:lnTo>
                    <a:pt x="5580" y="2301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4" name="object 1190">
              <a:extLst>
                <a:ext uri="{FF2B5EF4-FFF2-40B4-BE49-F238E27FC236}">
                  <a16:creationId xmlns:a16="http://schemas.microsoft.com/office/drawing/2014/main" id="{7433492C-63F3-04C7-2925-236AF6F2E69A}"/>
                </a:ext>
              </a:extLst>
            </p:cNvPr>
            <p:cNvSpPr/>
            <p:nvPr/>
          </p:nvSpPr>
          <p:spPr>
            <a:xfrm>
              <a:off x="3814509" y="354416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5" name="object 1191">
              <a:extLst>
                <a:ext uri="{FF2B5EF4-FFF2-40B4-BE49-F238E27FC236}">
                  <a16:creationId xmlns:a16="http://schemas.microsoft.com/office/drawing/2014/main" id="{840112C7-5014-EC2B-BC53-3C32389CE5DD}"/>
                </a:ext>
              </a:extLst>
            </p:cNvPr>
            <p:cNvSpPr/>
            <p:nvPr/>
          </p:nvSpPr>
          <p:spPr>
            <a:xfrm>
              <a:off x="3814509" y="354416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302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6" name="object 1192">
              <a:extLst>
                <a:ext uri="{FF2B5EF4-FFF2-40B4-BE49-F238E27FC236}">
                  <a16:creationId xmlns:a16="http://schemas.microsoft.com/office/drawing/2014/main" id="{05E537B0-A051-D5EC-D0D6-498D9E93E304}"/>
                </a:ext>
              </a:extLst>
            </p:cNvPr>
            <p:cNvSpPr/>
            <p:nvPr/>
          </p:nvSpPr>
          <p:spPr>
            <a:xfrm>
              <a:off x="3807068" y="35608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7" name="object 1193">
              <a:extLst>
                <a:ext uri="{FF2B5EF4-FFF2-40B4-BE49-F238E27FC236}">
                  <a16:creationId xmlns:a16="http://schemas.microsoft.com/office/drawing/2014/main" id="{805AC774-0C1F-EC07-73B3-378F57722A53}"/>
                </a:ext>
              </a:extLst>
            </p:cNvPr>
            <p:cNvSpPr/>
            <p:nvPr/>
          </p:nvSpPr>
          <p:spPr>
            <a:xfrm>
              <a:off x="3807068" y="35608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8" name="object 1194">
              <a:extLst>
                <a:ext uri="{FF2B5EF4-FFF2-40B4-BE49-F238E27FC236}">
                  <a16:creationId xmlns:a16="http://schemas.microsoft.com/office/drawing/2014/main" id="{A55017AC-3075-D330-682C-396326F9A276}"/>
                </a:ext>
              </a:extLst>
            </p:cNvPr>
            <p:cNvSpPr/>
            <p:nvPr/>
          </p:nvSpPr>
          <p:spPr>
            <a:xfrm>
              <a:off x="3804742" y="354416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99" name="object 1195">
              <a:extLst>
                <a:ext uri="{FF2B5EF4-FFF2-40B4-BE49-F238E27FC236}">
                  <a16:creationId xmlns:a16="http://schemas.microsoft.com/office/drawing/2014/main" id="{3C5B7B46-FA57-33A6-B2CD-356F21BED957}"/>
                </a:ext>
              </a:extLst>
            </p:cNvPr>
            <p:cNvSpPr/>
            <p:nvPr/>
          </p:nvSpPr>
          <p:spPr>
            <a:xfrm>
              <a:off x="3804742" y="354416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1720"/>
                  </a:lnTo>
                  <a:lnTo>
                    <a:pt x="5115" y="55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0" name="object 1196">
              <a:extLst>
                <a:ext uri="{FF2B5EF4-FFF2-40B4-BE49-F238E27FC236}">
                  <a16:creationId xmlns:a16="http://schemas.microsoft.com/office/drawing/2014/main" id="{95197398-9979-41CB-FC1F-6A4D55FBF8F3}"/>
                </a:ext>
              </a:extLst>
            </p:cNvPr>
            <p:cNvSpPr/>
            <p:nvPr/>
          </p:nvSpPr>
          <p:spPr>
            <a:xfrm>
              <a:off x="3802417" y="354358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1" name="object 1197">
              <a:extLst>
                <a:ext uri="{FF2B5EF4-FFF2-40B4-BE49-F238E27FC236}">
                  <a16:creationId xmlns:a16="http://schemas.microsoft.com/office/drawing/2014/main" id="{65F00615-F6EA-C85F-0F1B-400297778525}"/>
                </a:ext>
              </a:extLst>
            </p:cNvPr>
            <p:cNvSpPr/>
            <p:nvPr/>
          </p:nvSpPr>
          <p:spPr>
            <a:xfrm>
              <a:off x="3802417" y="354358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2" name="object 1198">
              <a:extLst>
                <a:ext uri="{FF2B5EF4-FFF2-40B4-BE49-F238E27FC236}">
                  <a16:creationId xmlns:a16="http://schemas.microsoft.com/office/drawing/2014/main" id="{1FC417B0-DE89-2BD9-C1AB-F5516EBB1EC7}"/>
                </a:ext>
              </a:extLst>
            </p:cNvPr>
            <p:cNvSpPr/>
            <p:nvPr/>
          </p:nvSpPr>
          <p:spPr>
            <a:xfrm>
              <a:off x="3792185" y="35608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41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602"/>
                  </a:lnTo>
                  <a:lnTo>
                    <a:pt x="4418" y="4602"/>
                  </a:lnTo>
                  <a:lnTo>
                    <a:pt x="5580" y="2859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3" name="object 1199">
              <a:extLst>
                <a:ext uri="{FF2B5EF4-FFF2-40B4-BE49-F238E27FC236}">
                  <a16:creationId xmlns:a16="http://schemas.microsoft.com/office/drawing/2014/main" id="{FA86324B-F2D2-E238-7902-709A734BC396}"/>
                </a:ext>
              </a:extLst>
            </p:cNvPr>
            <p:cNvSpPr/>
            <p:nvPr/>
          </p:nvSpPr>
          <p:spPr>
            <a:xfrm>
              <a:off x="3792185" y="35608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62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4" name="object 1200">
              <a:extLst>
                <a:ext uri="{FF2B5EF4-FFF2-40B4-BE49-F238E27FC236}">
                  <a16:creationId xmlns:a16="http://schemas.microsoft.com/office/drawing/2014/main" id="{179123E0-615A-6973-70C0-9D24F167C13A}"/>
                </a:ext>
              </a:extLst>
            </p:cNvPr>
            <p:cNvSpPr/>
            <p:nvPr/>
          </p:nvSpPr>
          <p:spPr>
            <a:xfrm>
              <a:off x="3785209" y="356366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488" y="6323"/>
                  </a:lnTo>
                  <a:lnTo>
                    <a:pt x="5115" y="4602"/>
                  </a:lnTo>
                  <a:lnTo>
                    <a:pt x="5115" y="1743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5" name="object 1201">
              <a:extLst>
                <a:ext uri="{FF2B5EF4-FFF2-40B4-BE49-F238E27FC236}">
                  <a16:creationId xmlns:a16="http://schemas.microsoft.com/office/drawing/2014/main" id="{5363293B-96AD-DC3E-BAA0-5DA30753C3DD}"/>
                </a:ext>
              </a:extLst>
            </p:cNvPr>
            <p:cNvSpPr/>
            <p:nvPr/>
          </p:nvSpPr>
          <p:spPr>
            <a:xfrm>
              <a:off x="3785209" y="356366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488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6" name="object 1202">
              <a:extLst>
                <a:ext uri="{FF2B5EF4-FFF2-40B4-BE49-F238E27FC236}">
                  <a16:creationId xmlns:a16="http://schemas.microsoft.com/office/drawing/2014/main" id="{3388A68A-F8B3-C1F6-1829-3A731B7B601B}"/>
                </a:ext>
              </a:extLst>
            </p:cNvPr>
            <p:cNvSpPr/>
            <p:nvPr/>
          </p:nvSpPr>
          <p:spPr>
            <a:xfrm>
              <a:off x="3782884" y="356596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7" name="object 1203">
              <a:extLst>
                <a:ext uri="{FF2B5EF4-FFF2-40B4-BE49-F238E27FC236}">
                  <a16:creationId xmlns:a16="http://schemas.microsoft.com/office/drawing/2014/main" id="{BA58882C-6C3C-E975-1048-53EFE4B0AE5A}"/>
                </a:ext>
              </a:extLst>
            </p:cNvPr>
            <p:cNvSpPr/>
            <p:nvPr/>
          </p:nvSpPr>
          <p:spPr>
            <a:xfrm>
              <a:off x="3782884" y="356596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8" name="object 1204">
              <a:extLst>
                <a:ext uri="{FF2B5EF4-FFF2-40B4-BE49-F238E27FC236}">
                  <a16:creationId xmlns:a16="http://schemas.microsoft.com/office/drawing/2014/main" id="{F29794B1-2F90-1160-7750-E123A72F5C2A}"/>
                </a:ext>
              </a:extLst>
            </p:cNvPr>
            <p:cNvSpPr/>
            <p:nvPr/>
          </p:nvSpPr>
          <p:spPr>
            <a:xfrm>
              <a:off x="3774745" y="35831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4650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6323"/>
                  </a:lnTo>
                  <a:lnTo>
                    <a:pt x="4650" y="6323"/>
                  </a:lnTo>
                  <a:lnTo>
                    <a:pt x="6510" y="4602"/>
                  </a:lnTo>
                  <a:lnTo>
                    <a:pt x="6510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09" name="object 1205">
              <a:extLst>
                <a:ext uri="{FF2B5EF4-FFF2-40B4-BE49-F238E27FC236}">
                  <a16:creationId xmlns:a16="http://schemas.microsoft.com/office/drawing/2014/main" id="{A32A19F7-0171-C2A0-4A0E-BA1CD2878A61}"/>
                </a:ext>
              </a:extLst>
            </p:cNvPr>
            <p:cNvSpPr/>
            <p:nvPr/>
          </p:nvSpPr>
          <p:spPr>
            <a:xfrm>
              <a:off x="3774745" y="358319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2882"/>
                  </a:moveTo>
                  <a:lnTo>
                    <a:pt x="0" y="4602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650" y="6323"/>
                  </a:lnTo>
                  <a:lnTo>
                    <a:pt x="6510" y="4602"/>
                  </a:lnTo>
                  <a:lnTo>
                    <a:pt x="6510" y="2882"/>
                  </a:lnTo>
                  <a:lnTo>
                    <a:pt x="6510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0" name="object 1206">
              <a:extLst>
                <a:ext uri="{FF2B5EF4-FFF2-40B4-BE49-F238E27FC236}">
                  <a16:creationId xmlns:a16="http://schemas.microsoft.com/office/drawing/2014/main" id="{8639C128-0106-F5F5-EE2C-7005591D250F}"/>
                </a:ext>
              </a:extLst>
            </p:cNvPr>
            <p:cNvSpPr/>
            <p:nvPr/>
          </p:nvSpPr>
          <p:spPr>
            <a:xfrm>
              <a:off x="3769629" y="358263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860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1" name="object 1207">
              <a:extLst>
                <a:ext uri="{FF2B5EF4-FFF2-40B4-BE49-F238E27FC236}">
                  <a16:creationId xmlns:a16="http://schemas.microsoft.com/office/drawing/2014/main" id="{2359BDA3-AEEB-D223-4E78-F65F625A2126}"/>
                </a:ext>
              </a:extLst>
            </p:cNvPr>
            <p:cNvSpPr/>
            <p:nvPr/>
          </p:nvSpPr>
          <p:spPr>
            <a:xfrm>
              <a:off x="3769629" y="358263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3953" y="5160"/>
                  </a:lnTo>
                  <a:lnTo>
                    <a:pt x="5115" y="3998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2" name="object 1208">
              <a:extLst>
                <a:ext uri="{FF2B5EF4-FFF2-40B4-BE49-F238E27FC236}">
                  <a16:creationId xmlns:a16="http://schemas.microsoft.com/office/drawing/2014/main" id="{758E3FA1-73CC-E6B5-9FE7-4BE75C19ACBC}"/>
                </a:ext>
              </a:extLst>
            </p:cNvPr>
            <p:cNvSpPr/>
            <p:nvPr/>
          </p:nvSpPr>
          <p:spPr>
            <a:xfrm>
              <a:off x="3768002" y="357689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3" name="object 1209">
              <a:extLst>
                <a:ext uri="{FF2B5EF4-FFF2-40B4-BE49-F238E27FC236}">
                  <a16:creationId xmlns:a16="http://schemas.microsoft.com/office/drawing/2014/main" id="{68384AC3-EF75-5A74-5F67-674654A299E4}"/>
                </a:ext>
              </a:extLst>
            </p:cNvPr>
            <p:cNvSpPr/>
            <p:nvPr/>
          </p:nvSpPr>
          <p:spPr>
            <a:xfrm>
              <a:off x="3768002" y="357689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4" name="object 1210">
              <a:extLst>
                <a:ext uri="{FF2B5EF4-FFF2-40B4-BE49-F238E27FC236}">
                  <a16:creationId xmlns:a16="http://schemas.microsoft.com/office/drawing/2014/main" id="{72CA65FD-7D0B-0488-44F5-C8B36A3EEB3B}"/>
                </a:ext>
              </a:extLst>
            </p:cNvPr>
            <p:cNvSpPr/>
            <p:nvPr/>
          </p:nvSpPr>
          <p:spPr>
            <a:xfrm>
              <a:off x="3762188" y="35763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5" name="object 1211">
              <a:extLst>
                <a:ext uri="{FF2B5EF4-FFF2-40B4-BE49-F238E27FC236}">
                  <a16:creationId xmlns:a16="http://schemas.microsoft.com/office/drawing/2014/main" id="{81A10A6F-29C7-CE1E-697B-759E4D44F4AA}"/>
                </a:ext>
              </a:extLst>
            </p:cNvPr>
            <p:cNvSpPr/>
            <p:nvPr/>
          </p:nvSpPr>
          <p:spPr>
            <a:xfrm>
              <a:off x="3762188" y="35763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6" name="object 1212">
              <a:extLst>
                <a:ext uri="{FF2B5EF4-FFF2-40B4-BE49-F238E27FC236}">
                  <a16:creationId xmlns:a16="http://schemas.microsoft.com/office/drawing/2014/main" id="{E4164FDF-748A-76DA-1BC8-7618F25BF074}"/>
                </a:ext>
              </a:extLst>
            </p:cNvPr>
            <p:cNvSpPr/>
            <p:nvPr/>
          </p:nvSpPr>
          <p:spPr>
            <a:xfrm>
              <a:off x="3757073" y="356596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7" name="object 1213">
              <a:extLst>
                <a:ext uri="{FF2B5EF4-FFF2-40B4-BE49-F238E27FC236}">
                  <a16:creationId xmlns:a16="http://schemas.microsoft.com/office/drawing/2014/main" id="{319ADA7F-CB4B-05B5-0198-9DADBF23A69F}"/>
                </a:ext>
              </a:extLst>
            </p:cNvPr>
            <p:cNvSpPr/>
            <p:nvPr/>
          </p:nvSpPr>
          <p:spPr>
            <a:xfrm>
              <a:off x="3757073" y="356596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8" name="object 1214">
              <a:extLst>
                <a:ext uri="{FF2B5EF4-FFF2-40B4-BE49-F238E27FC236}">
                  <a16:creationId xmlns:a16="http://schemas.microsoft.com/office/drawing/2014/main" id="{98C06919-01A0-91EC-276C-10A606C6E44E}"/>
                </a:ext>
              </a:extLst>
            </p:cNvPr>
            <p:cNvSpPr/>
            <p:nvPr/>
          </p:nvSpPr>
          <p:spPr>
            <a:xfrm>
              <a:off x="3755213" y="3560807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4650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860" y="4602"/>
                  </a:lnTo>
                  <a:lnTo>
                    <a:pt x="4650" y="4602"/>
                  </a:lnTo>
                  <a:lnTo>
                    <a:pt x="6510" y="2859"/>
                  </a:lnTo>
                  <a:lnTo>
                    <a:pt x="6510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19" name="object 1215">
              <a:extLst>
                <a:ext uri="{FF2B5EF4-FFF2-40B4-BE49-F238E27FC236}">
                  <a16:creationId xmlns:a16="http://schemas.microsoft.com/office/drawing/2014/main" id="{100B41C8-D93B-269F-40CE-5714380B8010}"/>
                </a:ext>
              </a:extLst>
            </p:cNvPr>
            <p:cNvSpPr/>
            <p:nvPr/>
          </p:nvSpPr>
          <p:spPr>
            <a:xfrm>
              <a:off x="3755213" y="3560807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0" y="1720"/>
                  </a:moveTo>
                  <a:lnTo>
                    <a:pt x="0" y="2859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650" y="4602"/>
                  </a:lnTo>
                  <a:lnTo>
                    <a:pt x="6510" y="2859"/>
                  </a:lnTo>
                  <a:lnTo>
                    <a:pt x="6510" y="1720"/>
                  </a:lnTo>
                  <a:lnTo>
                    <a:pt x="6510" y="581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0" name="object 1216">
              <a:extLst>
                <a:ext uri="{FF2B5EF4-FFF2-40B4-BE49-F238E27FC236}">
                  <a16:creationId xmlns:a16="http://schemas.microsoft.com/office/drawing/2014/main" id="{01CD0A25-C55B-1B35-D1E6-7478E42DBE6C}"/>
                </a:ext>
              </a:extLst>
            </p:cNvPr>
            <p:cNvSpPr/>
            <p:nvPr/>
          </p:nvSpPr>
          <p:spPr>
            <a:xfrm>
              <a:off x="3744283" y="359986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1" name="object 1217">
              <a:extLst>
                <a:ext uri="{FF2B5EF4-FFF2-40B4-BE49-F238E27FC236}">
                  <a16:creationId xmlns:a16="http://schemas.microsoft.com/office/drawing/2014/main" id="{A694D50C-E789-CD9E-564B-5588333996CA}"/>
                </a:ext>
              </a:extLst>
            </p:cNvPr>
            <p:cNvSpPr/>
            <p:nvPr/>
          </p:nvSpPr>
          <p:spPr>
            <a:xfrm>
              <a:off x="3744283" y="359986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2" name="object 1218">
              <a:extLst>
                <a:ext uri="{FF2B5EF4-FFF2-40B4-BE49-F238E27FC236}">
                  <a16:creationId xmlns:a16="http://schemas.microsoft.com/office/drawing/2014/main" id="{27F8E0E3-EB52-55D8-F0DB-C2924355E24E}"/>
                </a:ext>
              </a:extLst>
            </p:cNvPr>
            <p:cNvSpPr/>
            <p:nvPr/>
          </p:nvSpPr>
          <p:spPr>
            <a:xfrm>
              <a:off x="3739865" y="3601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3255" y="5160"/>
                  </a:lnTo>
                  <a:lnTo>
                    <a:pt x="4418" y="4021"/>
                  </a:lnTo>
                  <a:lnTo>
                    <a:pt x="4418" y="172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3" name="object 1219">
              <a:extLst>
                <a:ext uri="{FF2B5EF4-FFF2-40B4-BE49-F238E27FC236}">
                  <a16:creationId xmlns:a16="http://schemas.microsoft.com/office/drawing/2014/main" id="{051F8F33-6F1B-CCA2-3C7F-3FB67EE47CB9}"/>
                </a:ext>
              </a:extLst>
            </p:cNvPr>
            <p:cNvSpPr/>
            <p:nvPr/>
          </p:nvSpPr>
          <p:spPr>
            <a:xfrm>
              <a:off x="3739865" y="3601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82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3255" y="5160"/>
                  </a:lnTo>
                  <a:lnTo>
                    <a:pt x="4418" y="4021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4" name="object 1220">
              <a:extLst>
                <a:ext uri="{FF2B5EF4-FFF2-40B4-BE49-F238E27FC236}">
                  <a16:creationId xmlns:a16="http://schemas.microsoft.com/office/drawing/2014/main" id="{633918B2-B98C-5835-10BE-B3E92D40E670}"/>
                </a:ext>
              </a:extLst>
            </p:cNvPr>
            <p:cNvSpPr/>
            <p:nvPr/>
          </p:nvSpPr>
          <p:spPr>
            <a:xfrm>
              <a:off x="3735680" y="360272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5" name="object 1221">
              <a:extLst>
                <a:ext uri="{FF2B5EF4-FFF2-40B4-BE49-F238E27FC236}">
                  <a16:creationId xmlns:a16="http://schemas.microsoft.com/office/drawing/2014/main" id="{81C1695E-30F4-A79F-CBBE-406CCE5B3429}"/>
                </a:ext>
              </a:extLst>
            </p:cNvPr>
            <p:cNvSpPr/>
            <p:nvPr/>
          </p:nvSpPr>
          <p:spPr>
            <a:xfrm>
              <a:off x="3735680" y="360272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6" name="object 1222">
              <a:extLst>
                <a:ext uri="{FF2B5EF4-FFF2-40B4-BE49-F238E27FC236}">
                  <a16:creationId xmlns:a16="http://schemas.microsoft.com/office/drawing/2014/main" id="{D1AC22E9-BF60-2B80-50AB-39042884BFAB}"/>
                </a:ext>
              </a:extLst>
            </p:cNvPr>
            <p:cNvSpPr/>
            <p:nvPr/>
          </p:nvSpPr>
          <p:spPr>
            <a:xfrm>
              <a:off x="3730564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7" name="object 1223">
              <a:extLst>
                <a:ext uri="{FF2B5EF4-FFF2-40B4-BE49-F238E27FC236}">
                  <a16:creationId xmlns:a16="http://schemas.microsoft.com/office/drawing/2014/main" id="{9C5E9B8E-5416-3B55-EA3D-7BA295AF1D34}"/>
                </a:ext>
              </a:extLst>
            </p:cNvPr>
            <p:cNvSpPr/>
            <p:nvPr/>
          </p:nvSpPr>
          <p:spPr>
            <a:xfrm>
              <a:off x="3730564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278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8" name="object 1224">
              <a:extLst>
                <a:ext uri="{FF2B5EF4-FFF2-40B4-BE49-F238E27FC236}">
                  <a16:creationId xmlns:a16="http://schemas.microsoft.com/office/drawing/2014/main" id="{6B6A1278-22F8-A006-6CC1-716306F5A1D5}"/>
                </a:ext>
              </a:extLst>
            </p:cNvPr>
            <p:cNvSpPr/>
            <p:nvPr/>
          </p:nvSpPr>
          <p:spPr>
            <a:xfrm>
              <a:off x="3723588" y="35912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29" name="object 1225">
              <a:extLst>
                <a:ext uri="{FF2B5EF4-FFF2-40B4-BE49-F238E27FC236}">
                  <a16:creationId xmlns:a16="http://schemas.microsoft.com/office/drawing/2014/main" id="{FBCCFD24-B46D-7A79-295A-B804C68A55B3}"/>
                </a:ext>
              </a:extLst>
            </p:cNvPr>
            <p:cNvSpPr/>
            <p:nvPr/>
          </p:nvSpPr>
          <p:spPr>
            <a:xfrm>
              <a:off x="3723588" y="35912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0" name="object 1226">
              <a:extLst>
                <a:ext uri="{FF2B5EF4-FFF2-40B4-BE49-F238E27FC236}">
                  <a16:creationId xmlns:a16="http://schemas.microsoft.com/office/drawing/2014/main" id="{F635FB85-C14E-D9D2-DB65-26E50F3E6C94}"/>
                </a:ext>
              </a:extLst>
            </p:cNvPr>
            <p:cNvSpPr/>
            <p:nvPr/>
          </p:nvSpPr>
          <p:spPr>
            <a:xfrm>
              <a:off x="3718937" y="36245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860" y="6299"/>
                  </a:lnTo>
                  <a:lnTo>
                    <a:pt x="4185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1" name="object 1227">
              <a:extLst>
                <a:ext uri="{FF2B5EF4-FFF2-40B4-BE49-F238E27FC236}">
                  <a16:creationId xmlns:a16="http://schemas.microsoft.com/office/drawing/2014/main" id="{028EF197-3C22-9E96-36B0-99B0C3A71BB0}"/>
                </a:ext>
              </a:extLst>
            </p:cNvPr>
            <p:cNvSpPr/>
            <p:nvPr/>
          </p:nvSpPr>
          <p:spPr>
            <a:xfrm>
              <a:off x="3718937" y="36245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860" y="6299"/>
                  </a:lnTo>
                  <a:lnTo>
                    <a:pt x="3022" y="6299"/>
                  </a:lnTo>
                  <a:lnTo>
                    <a:pt x="4185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2" name="object 1228">
              <a:extLst>
                <a:ext uri="{FF2B5EF4-FFF2-40B4-BE49-F238E27FC236}">
                  <a16:creationId xmlns:a16="http://schemas.microsoft.com/office/drawing/2014/main" id="{834765BC-ED51-4760-1AB9-A8EA201EEC4C}"/>
                </a:ext>
              </a:extLst>
            </p:cNvPr>
            <p:cNvSpPr/>
            <p:nvPr/>
          </p:nvSpPr>
          <p:spPr>
            <a:xfrm>
              <a:off x="3717309" y="358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3" name="object 1229">
              <a:extLst>
                <a:ext uri="{FF2B5EF4-FFF2-40B4-BE49-F238E27FC236}">
                  <a16:creationId xmlns:a16="http://schemas.microsoft.com/office/drawing/2014/main" id="{DF569545-DF22-C34D-8136-690F8E533EC3}"/>
                </a:ext>
              </a:extLst>
            </p:cNvPr>
            <p:cNvSpPr/>
            <p:nvPr/>
          </p:nvSpPr>
          <p:spPr>
            <a:xfrm>
              <a:off x="3717309" y="358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4" name="object 1230">
              <a:extLst>
                <a:ext uri="{FF2B5EF4-FFF2-40B4-BE49-F238E27FC236}">
                  <a16:creationId xmlns:a16="http://schemas.microsoft.com/office/drawing/2014/main" id="{084CEF33-F410-68D8-37E9-6D7826D66509}"/>
                </a:ext>
              </a:extLst>
            </p:cNvPr>
            <p:cNvSpPr/>
            <p:nvPr/>
          </p:nvSpPr>
          <p:spPr>
            <a:xfrm>
              <a:off x="3717775" y="354760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5" name="object 1231">
              <a:extLst>
                <a:ext uri="{FF2B5EF4-FFF2-40B4-BE49-F238E27FC236}">
                  <a16:creationId xmlns:a16="http://schemas.microsoft.com/office/drawing/2014/main" id="{71098D93-380F-5F99-288E-5BDB2D6082DC}"/>
                </a:ext>
              </a:extLst>
            </p:cNvPr>
            <p:cNvSpPr/>
            <p:nvPr/>
          </p:nvSpPr>
          <p:spPr>
            <a:xfrm>
              <a:off x="3717775" y="354760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6" name="object 1232">
              <a:extLst>
                <a:ext uri="{FF2B5EF4-FFF2-40B4-BE49-F238E27FC236}">
                  <a16:creationId xmlns:a16="http://schemas.microsoft.com/office/drawing/2014/main" id="{7C317F14-CF12-4A16-4943-E92B64961B13}"/>
                </a:ext>
              </a:extLst>
            </p:cNvPr>
            <p:cNvSpPr/>
            <p:nvPr/>
          </p:nvSpPr>
          <p:spPr>
            <a:xfrm>
              <a:off x="3704055" y="360788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7" name="object 1233">
              <a:extLst>
                <a:ext uri="{FF2B5EF4-FFF2-40B4-BE49-F238E27FC236}">
                  <a16:creationId xmlns:a16="http://schemas.microsoft.com/office/drawing/2014/main" id="{C30437CD-8804-4C58-6DB4-63954A4F0FFD}"/>
                </a:ext>
              </a:extLst>
            </p:cNvPr>
            <p:cNvSpPr/>
            <p:nvPr/>
          </p:nvSpPr>
          <p:spPr>
            <a:xfrm>
              <a:off x="3704055" y="360788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8" name="object 1234">
              <a:extLst>
                <a:ext uri="{FF2B5EF4-FFF2-40B4-BE49-F238E27FC236}">
                  <a16:creationId xmlns:a16="http://schemas.microsoft.com/office/drawing/2014/main" id="{2C84C0D1-DE8D-C764-E452-3AA41347B5B1}"/>
                </a:ext>
              </a:extLst>
            </p:cNvPr>
            <p:cNvSpPr/>
            <p:nvPr/>
          </p:nvSpPr>
          <p:spPr>
            <a:xfrm>
              <a:off x="3700102" y="36119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39" name="object 1235">
              <a:extLst>
                <a:ext uri="{FF2B5EF4-FFF2-40B4-BE49-F238E27FC236}">
                  <a16:creationId xmlns:a16="http://schemas.microsoft.com/office/drawing/2014/main" id="{73846C32-2FD1-D375-B0D4-977746D0D9EA}"/>
                </a:ext>
              </a:extLst>
            </p:cNvPr>
            <p:cNvSpPr/>
            <p:nvPr/>
          </p:nvSpPr>
          <p:spPr>
            <a:xfrm>
              <a:off x="3700102" y="36119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0" name="object 1236">
              <a:extLst>
                <a:ext uri="{FF2B5EF4-FFF2-40B4-BE49-F238E27FC236}">
                  <a16:creationId xmlns:a16="http://schemas.microsoft.com/office/drawing/2014/main" id="{AF470FC6-01ED-B1E5-9151-FD4F3180B465}"/>
                </a:ext>
              </a:extLst>
            </p:cNvPr>
            <p:cNvSpPr/>
            <p:nvPr/>
          </p:nvSpPr>
          <p:spPr>
            <a:xfrm>
              <a:off x="3693824" y="361994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418" y="6323"/>
                  </a:lnTo>
                  <a:lnTo>
                    <a:pt x="5580" y="4602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1" name="object 1237">
              <a:extLst>
                <a:ext uri="{FF2B5EF4-FFF2-40B4-BE49-F238E27FC236}">
                  <a16:creationId xmlns:a16="http://schemas.microsoft.com/office/drawing/2014/main" id="{3DAE1446-90D3-42C8-48F2-E42419ADE91E}"/>
                </a:ext>
              </a:extLst>
            </p:cNvPr>
            <p:cNvSpPr/>
            <p:nvPr/>
          </p:nvSpPr>
          <p:spPr>
            <a:xfrm>
              <a:off x="3693824" y="361994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092" y="6323"/>
                  </a:lnTo>
                  <a:lnTo>
                    <a:pt x="4418" y="6323"/>
                  </a:lnTo>
                  <a:lnTo>
                    <a:pt x="5580" y="4602"/>
                  </a:lnTo>
                  <a:lnTo>
                    <a:pt x="5580" y="2882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2" name="object 1238">
              <a:extLst>
                <a:ext uri="{FF2B5EF4-FFF2-40B4-BE49-F238E27FC236}">
                  <a16:creationId xmlns:a16="http://schemas.microsoft.com/office/drawing/2014/main" id="{6C710BB6-7F48-1147-B7EE-2810DEA7B8DD}"/>
                </a:ext>
              </a:extLst>
            </p:cNvPr>
            <p:cNvSpPr/>
            <p:nvPr/>
          </p:nvSpPr>
          <p:spPr>
            <a:xfrm>
              <a:off x="3690801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3" name="object 1239">
              <a:extLst>
                <a:ext uri="{FF2B5EF4-FFF2-40B4-BE49-F238E27FC236}">
                  <a16:creationId xmlns:a16="http://schemas.microsoft.com/office/drawing/2014/main" id="{81099C10-C545-88F5-FEEC-49A45DB20CDB}"/>
                </a:ext>
              </a:extLst>
            </p:cNvPr>
            <p:cNvSpPr/>
            <p:nvPr/>
          </p:nvSpPr>
          <p:spPr>
            <a:xfrm>
              <a:off x="3690801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115" y="4579"/>
                  </a:lnTo>
                  <a:lnTo>
                    <a:pt x="5115" y="2278"/>
                  </a:lnTo>
                  <a:lnTo>
                    <a:pt x="5115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4" name="object 1240">
              <a:extLst>
                <a:ext uri="{FF2B5EF4-FFF2-40B4-BE49-F238E27FC236}">
                  <a16:creationId xmlns:a16="http://schemas.microsoft.com/office/drawing/2014/main" id="{3F41768B-2C0C-FA5C-40B4-A8F773E1A1E7}"/>
                </a:ext>
              </a:extLst>
            </p:cNvPr>
            <p:cNvSpPr/>
            <p:nvPr/>
          </p:nvSpPr>
          <p:spPr>
            <a:xfrm>
              <a:off x="3689173" y="35877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6323"/>
                  </a:lnTo>
                  <a:lnTo>
                    <a:pt x="3488" y="6323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5" name="object 1241">
              <a:extLst>
                <a:ext uri="{FF2B5EF4-FFF2-40B4-BE49-F238E27FC236}">
                  <a16:creationId xmlns:a16="http://schemas.microsoft.com/office/drawing/2014/main" id="{164EE4A4-62EC-CB4E-ADD4-ACEE5DDB8030}"/>
                </a:ext>
              </a:extLst>
            </p:cNvPr>
            <p:cNvSpPr/>
            <p:nvPr/>
          </p:nvSpPr>
          <p:spPr>
            <a:xfrm>
              <a:off x="3689173" y="35877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3488" y="6323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6" name="object 1242">
              <a:extLst>
                <a:ext uri="{FF2B5EF4-FFF2-40B4-BE49-F238E27FC236}">
                  <a16:creationId xmlns:a16="http://schemas.microsoft.com/office/drawing/2014/main" id="{4C26B40F-1640-7D7F-F53F-C66CE927DA69}"/>
                </a:ext>
              </a:extLst>
            </p:cNvPr>
            <p:cNvSpPr/>
            <p:nvPr/>
          </p:nvSpPr>
          <p:spPr>
            <a:xfrm>
              <a:off x="3678709" y="361994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7" name="object 1243">
              <a:extLst>
                <a:ext uri="{FF2B5EF4-FFF2-40B4-BE49-F238E27FC236}">
                  <a16:creationId xmlns:a16="http://schemas.microsoft.com/office/drawing/2014/main" id="{1F97DFE3-A686-295A-146C-2B0F6592213A}"/>
                </a:ext>
              </a:extLst>
            </p:cNvPr>
            <p:cNvSpPr/>
            <p:nvPr/>
          </p:nvSpPr>
          <p:spPr>
            <a:xfrm>
              <a:off x="3678709" y="361994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8" name="object 1244">
              <a:extLst>
                <a:ext uri="{FF2B5EF4-FFF2-40B4-BE49-F238E27FC236}">
                  <a16:creationId xmlns:a16="http://schemas.microsoft.com/office/drawing/2014/main" id="{B9855584-2797-C712-365C-F04E7FF70FB7}"/>
                </a:ext>
              </a:extLst>
            </p:cNvPr>
            <p:cNvSpPr/>
            <p:nvPr/>
          </p:nvSpPr>
          <p:spPr>
            <a:xfrm>
              <a:off x="3676384" y="36176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860" y="5184"/>
                  </a:lnTo>
                  <a:lnTo>
                    <a:pt x="4650" y="5184"/>
                  </a:lnTo>
                  <a:lnTo>
                    <a:pt x="6510" y="4021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49" name="object 1245">
              <a:extLst>
                <a:ext uri="{FF2B5EF4-FFF2-40B4-BE49-F238E27FC236}">
                  <a16:creationId xmlns:a16="http://schemas.microsoft.com/office/drawing/2014/main" id="{8FBBB56F-2AE0-3B9D-9378-AEC1E38B60EC}"/>
                </a:ext>
              </a:extLst>
            </p:cNvPr>
            <p:cNvSpPr/>
            <p:nvPr/>
          </p:nvSpPr>
          <p:spPr>
            <a:xfrm>
              <a:off x="3676384" y="361764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2301"/>
                  </a:moveTo>
                  <a:lnTo>
                    <a:pt x="0" y="4021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650" y="5184"/>
                  </a:lnTo>
                  <a:lnTo>
                    <a:pt x="6510" y="4021"/>
                  </a:lnTo>
                  <a:lnTo>
                    <a:pt x="6510" y="2301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0" name="object 1246">
              <a:extLst>
                <a:ext uri="{FF2B5EF4-FFF2-40B4-BE49-F238E27FC236}">
                  <a16:creationId xmlns:a16="http://schemas.microsoft.com/office/drawing/2014/main" id="{58D2DCDE-22FA-7042-A7AF-9D69A222F460}"/>
                </a:ext>
              </a:extLst>
            </p:cNvPr>
            <p:cNvSpPr/>
            <p:nvPr/>
          </p:nvSpPr>
          <p:spPr>
            <a:xfrm>
              <a:off x="3671268" y="360788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1" name="object 1247">
              <a:extLst>
                <a:ext uri="{FF2B5EF4-FFF2-40B4-BE49-F238E27FC236}">
                  <a16:creationId xmlns:a16="http://schemas.microsoft.com/office/drawing/2014/main" id="{CC016D3F-0F77-27A6-7C9B-153FFA80C3AA}"/>
                </a:ext>
              </a:extLst>
            </p:cNvPr>
            <p:cNvSpPr/>
            <p:nvPr/>
          </p:nvSpPr>
          <p:spPr>
            <a:xfrm>
              <a:off x="3671268" y="360788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2" name="object 1248">
              <a:extLst>
                <a:ext uri="{FF2B5EF4-FFF2-40B4-BE49-F238E27FC236}">
                  <a16:creationId xmlns:a16="http://schemas.microsoft.com/office/drawing/2014/main" id="{1D7C8AD0-1B7E-DFBF-8BD2-B4B6AB568A45}"/>
                </a:ext>
              </a:extLst>
            </p:cNvPr>
            <p:cNvSpPr/>
            <p:nvPr/>
          </p:nvSpPr>
          <p:spPr>
            <a:xfrm>
              <a:off x="3664989" y="36325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3" name="object 1249">
              <a:extLst>
                <a:ext uri="{FF2B5EF4-FFF2-40B4-BE49-F238E27FC236}">
                  <a16:creationId xmlns:a16="http://schemas.microsoft.com/office/drawing/2014/main" id="{A8B6FE97-2833-00CD-69E6-A9E714E27C4E}"/>
                </a:ext>
              </a:extLst>
            </p:cNvPr>
            <p:cNvSpPr/>
            <p:nvPr/>
          </p:nvSpPr>
          <p:spPr>
            <a:xfrm>
              <a:off x="3664989" y="36325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1720"/>
                  </a:lnTo>
                  <a:lnTo>
                    <a:pt x="5115" y="55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4" name="object 1250">
              <a:extLst>
                <a:ext uri="{FF2B5EF4-FFF2-40B4-BE49-F238E27FC236}">
                  <a16:creationId xmlns:a16="http://schemas.microsoft.com/office/drawing/2014/main" id="{18248A4E-80FB-BA5F-B8E8-FAC57A83DEA2}"/>
                </a:ext>
              </a:extLst>
            </p:cNvPr>
            <p:cNvSpPr/>
            <p:nvPr/>
          </p:nvSpPr>
          <p:spPr>
            <a:xfrm>
              <a:off x="3661966" y="362052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323"/>
                  </a:lnTo>
                  <a:lnTo>
                    <a:pt x="4185" y="6323"/>
                  </a:lnTo>
                  <a:lnTo>
                    <a:pt x="5348" y="4579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5" name="object 1251">
              <a:extLst>
                <a:ext uri="{FF2B5EF4-FFF2-40B4-BE49-F238E27FC236}">
                  <a16:creationId xmlns:a16="http://schemas.microsoft.com/office/drawing/2014/main" id="{1D21204A-1B9C-7BC4-5581-9DC7A810DF9F}"/>
                </a:ext>
              </a:extLst>
            </p:cNvPr>
            <p:cNvSpPr/>
            <p:nvPr/>
          </p:nvSpPr>
          <p:spPr>
            <a:xfrm>
              <a:off x="3661966" y="362052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323"/>
                  </a:lnTo>
                  <a:lnTo>
                    <a:pt x="3022" y="6323"/>
                  </a:lnTo>
                  <a:lnTo>
                    <a:pt x="4185" y="6323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6" name="object 1252">
              <a:extLst>
                <a:ext uri="{FF2B5EF4-FFF2-40B4-BE49-F238E27FC236}">
                  <a16:creationId xmlns:a16="http://schemas.microsoft.com/office/drawing/2014/main" id="{013ADD5C-7555-ADCC-0A6E-6C5BD207642F}"/>
                </a:ext>
              </a:extLst>
            </p:cNvPr>
            <p:cNvSpPr/>
            <p:nvPr/>
          </p:nvSpPr>
          <p:spPr>
            <a:xfrm>
              <a:off x="3653363" y="36377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7" name="object 1253">
              <a:extLst>
                <a:ext uri="{FF2B5EF4-FFF2-40B4-BE49-F238E27FC236}">
                  <a16:creationId xmlns:a16="http://schemas.microsoft.com/office/drawing/2014/main" id="{B17D9999-9977-272F-2B2A-4A247BAF500B}"/>
                </a:ext>
              </a:extLst>
            </p:cNvPr>
            <p:cNvSpPr/>
            <p:nvPr/>
          </p:nvSpPr>
          <p:spPr>
            <a:xfrm>
              <a:off x="3653363" y="36377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8" name="object 1254">
              <a:extLst>
                <a:ext uri="{FF2B5EF4-FFF2-40B4-BE49-F238E27FC236}">
                  <a16:creationId xmlns:a16="http://schemas.microsoft.com/office/drawing/2014/main" id="{3D00FB56-E9AE-FA12-B6EC-582D0932ACA9}"/>
                </a:ext>
              </a:extLst>
            </p:cNvPr>
            <p:cNvSpPr/>
            <p:nvPr/>
          </p:nvSpPr>
          <p:spPr>
            <a:xfrm>
              <a:off x="3647084" y="36434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59" name="object 1255">
              <a:extLst>
                <a:ext uri="{FF2B5EF4-FFF2-40B4-BE49-F238E27FC236}">
                  <a16:creationId xmlns:a16="http://schemas.microsoft.com/office/drawing/2014/main" id="{F616D23B-224C-526A-ACCF-8EB0D0842C82}"/>
                </a:ext>
              </a:extLst>
            </p:cNvPr>
            <p:cNvSpPr/>
            <p:nvPr/>
          </p:nvSpPr>
          <p:spPr>
            <a:xfrm>
              <a:off x="3647084" y="364349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0" name="object 1256">
              <a:extLst>
                <a:ext uri="{FF2B5EF4-FFF2-40B4-BE49-F238E27FC236}">
                  <a16:creationId xmlns:a16="http://schemas.microsoft.com/office/drawing/2014/main" id="{101B65DF-0F56-D8B9-9A95-B9F11D45BB25}"/>
                </a:ext>
              </a:extLst>
            </p:cNvPr>
            <p:cNvSpPr/>
            <p:nvPr/>
          </p:nvSpPr>
          <p:spPr>
            <a:xfrm>
              <a:off x="3645922" y="364579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1" name="object 1257">
              <a:extLst>
                <a:ext uri="{FF2B5EF4-FFF2-40B4-BE49-F238E27FC236}">
                  <a16:creationId xmlns:a16="http://schemas.microsoft.com/office/drawing/2014/main" id="{C9F5FF80-CC7C-0CAC-94DC-A07094771E7F}"/>
                </a:ext>
              </a:extLst>
            </p:cNvPr>
            <p:cNvSpPr/>
            <p:nvPr/>
          </p:nvSpPr>
          <p:spPr>
            <a:xfrm>
              <a:off x="3645922" y="364579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278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2" name="object 1258">
              <a:extLst>
                <a:ext uri="{FF2B5EF4-FFF2-40B4-BE49-F238E27FC236}">
                  <a16:creationId xmlns:a16="http://schemas.microsoft.com/office/drawing/2014/main" id="{CDFE25C6-9E9A-5A77-95BF-F7D3402B0F36}"/>
                </a:ext>
              </a:extLst>
            </p:cNvPr>
            <p:cNvSpPr/>
            <p:nvPr/>
          </p:nvSpPr>
          <p:spPr>
            <a:xfrm>
              <a:off x="3640108" y="36245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860" y="6299"/>
                  </a:lnTo>
                  <a:lnTo>
                    <a:pt x="4185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3" name="object 1259">
              <a:extLst>
                <a:ext uri="{FF2B5EF4-FFF2-40B4-BE49-F238E27FC236}">
                  <a16:creationId xmlns:a16="http://schemas.microsoft.com/office/drawing/2014/main" id="{432EF1FE-CF22-4902-C510-414FD3E74A62}"/>
                </a:ext>
              </a:extLst>
            </p:cNvPr>
            <p:cNvSpPr/>
            <p:nvPr/>
          </p:nvSpPr>
          <p:spPr>
            <a:xfrm>
              <a:off x="3640108" y="36245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860" y="6299"/>
                  </a:lnTo>
                  <a:lnTo>
                    <a:pt x="3022" y="6299"/>
                  </a:lnTo>
                  <a:lnTo>
                    <a:pt x="4185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4" name="object 1260">
              <a:extLst>
                <a:ext uri="{FF2B5EF4-FFF2-40B4-BE49-F238E27FC236}">
                  <a16:creationId xmlns:a16="http://schemas.microsoft.com/office/drawing/2014/main" id="{3614F4A5-F414-819C-7CD2-85B71EA2CD59}"/>
                </a:ext>
              </a:extLst>
            </p:cNvPr>
            <p:cNvSpPr/>
            <p:nvPr/>
          </p:nvSpPr>
          <p:spPr>
            <a:xfrm>
              <a:off x="3635690" y="363717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627" y="4602"/>
                  </a:lnTo>
                  <a:lnTo>
                    <a:pt x="3953" y="4602"/>
                  </a:lnTo>
                  <a:lnTo>
                    <a:pt x="5580" y="3440"/>
                  </a:lnTo>
                  <a:lnTo>
                    <a:pt x="5580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5" name="object 1261">
              <a:extLst>
                <a:ext uri="{FF2B5EF4-FFF2-40B4-BE49-F238E27FC236}">
                  <a16:creationId xmlns:a16="http://schemas.microsoft.com/office/drawing/2014/main" id="{4178B796-F224-28EC-172A-F6EBF565446D}"/>
                </a:ext>
              </a:extLst>
            </p:cNvPr>
            <p:cNvSpPr/>
            <p:nvPr/>
          </p:nvSpPr>
          <p:spPr>
            <a:xfrm>
              <a:off x="3635690" y="363717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3953" y="4602"/>
                  </a:lnTo>
                  <a:lnTo>
                    <a:pt x="5580" y="3440"/>
                  </a:lnTo>
                  <a:lnTo>
                    <a:pt x="5580" y="1720"/>
                  </a:lnTo>
                  <a:lnTo>
                    <a:pt x="5580" y="581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6" name="object 1262">
              <a:extLst>
                <a:ext uri="{FF2B5EF4-FFF2-40B4-BE49-F238E27FC236}">
                  <a16:creationId xmlns:a16="http://schemas.microsoft.com/office/drawing/2014/main" id="{62850AD1-92A9-ED99-9B5A-19BEE0549574}"/>
                </a:ext>
              </a:extLst>
            </p:cNvPr>
            <p:cNvSpPr/>
            <p:nvPr/>
          </p:nvSpPr>
          <p:spPr>
            <a:xfrm>
              <a:off x="3625924" y="366646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7" name="object 1263">
              <a:extLst>
                <a:ext uri="{FF2B5EF4-FFF2-40B4-BE49-F238E27FC236}">
                  <a16:creationId xmlns:a16="http://schemas.microsoft.com/office/drawing/2014/main" id="{93F26A20-3598-66B8-DE32-F391179383F2}"/>
                </a:ext>
              </a:extLst>
            </p:cNvPr>
            <p:cNvSpPr/>
            <p:nvPr/>
          </p:nvSpPr>
          <p:spPr>
            <a:xfrm>
              <a:off x="3625924" y="366646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2859"/>
                  </a:lnTo>
                  <a:lnTo>
                    <a:pt x="6278" y="1720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8" name="object 1264">
              <a:extLst>
                <a:ext uri="{FF2B5EF4-FFF2-40B4-BE49-F238E27FC236}">
                  <a16:creationId xmlns:a16="http://schemas.microsoft.com/office/drawing/2014/main" id="{36334598-C5B3-21A8-421B-F4D72FD5BEA0}"/>
                </a:ext>
              </a:extLst>
            </p:cNvPr>
            <p:cNvSpPr/>
            <p:nvPr/>
          </p:nvSpPr>
          <p:spPr>
            <a:xfrm>
              <a:off x="3625924" y="364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418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69" name="object 1265">
              <a:extLst>
                <a:ext uri="{FF2B5EF4-FFF2-40B4-BE49-F238E27FC236}">
                  <a16:creationId xmlns:a16="http://schemas.microsoft.com/office/drawing/2014/main" id="{54477691-E154-415E-64D6-0FBAD722671B}"/>
                </a:ext>
              </a:extLst>
            </p:cNvPr>
            <p:cNvSpPr/>
            <p:nvPr/>
          </p:nvSpPr>
          <p:spPr>
            <a:xfrm>
              <a:off x="3625924" y="364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6278" y="4579"/>
                  </a:lnTo>
                  <a:lnTo>
                    <a:pt x="6278" y="2278"/>
                  </a:lnTo>
                  <a:lnTo>
                    <a:pt x="6278" y="113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0" name="object 1266">
              <a:extLst>
                <a:ext uri="{FF2B5EF4-FFF2-40B4-BE49-F238E27FC236}">
                  <a16:creationId xmlns:a16="http://schemas.microsoft.com/office/drawing/2014/main" id="{16D60BC4-0F6F-90F3-D5D9-3C95B8141C10}"/>
                </a:ext>
              </a:extLst>
            </p:cNvPr>
            <p:cNvSpPr/>
            <p:nvPr/>
          </p:nvSpPr>
          <p:spPr>
            <a:xfrm>
              <a:off x="3618250" y="365267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1" name="object 1267">
              <a:extLst>
                <a:ext uri="{FF2B5EF4-FFF2-40B4-BE49-F238E27FC236}">
                  <a16:creationId xmlns:a16="http://schemas.microsoft.com/office/drawing/2014/main" id="{F9459AFE-9F25-71FD-E9E2-C248AD87F0FF}"/>
                </a:ext>
              </a:extLst>
            </p:cNvPr>
            <p:cNvSpPr/>
            <p:nvPr/>
          </p:nvSpPr>
          <p:spPr>
            <a:xfrm>
              <a:off x="3618250" y="365267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2" name="object 1268">
              <a:extLst>
                <a:ext uri="{FF2B5EF4-FFF2-40B4-BE49-F238E27FC236}">
                  <a16:creationId xmlns:a16="http://schemas.microsoft.com/office/drawing/2014/main" id="{562F8F2D-D4DC-FBC4-9C5F-FEBE68E7D589}"/>
                </a:ext>
              </a:extLst>
            </p:cNvPr>
            <p:cNvSpPr/>
            <p:nvPr/>
          </p:nvSpPr>
          <p:spPr>
            <a:xfrm>
              <a:off x="3611972" y="367048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3" name="object 1269">
              <a:extLst>
                <a:ext uri="{FF2B5EF4-FFF2-40B4-BE49-F238E27FC236}">
                  <a16:creationId xmlns:a16="http://schemas.microsoft.com/office/drawing/2014/main" id="{1109B64B-5A41-40BB-724C-EA366D2BEF45}"/>
                </a:ext>
              </a:extLst>
            </p:cNvPr>
            <p:cNvSpPr/>
            <p:nvPr/>
          </p:nvSpPr>
          <p:spPr>
            <a:xfrm>
              <a:off x="3611972" y="367048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4" name="object 1270">
              <a:extLst>
                <a:ext uri="{FF2B5EF4-FFF2-40B4-BE49-F238E27FC236}">
                  <a16:creationId xmlns:a16="http://schemas.microsoft.com/office/drawing/2014/main" id="{9481F475-2215-1EA0-2E2D-E51AFA0AB5EF}"/>
                </a:ext>
              </a:extLst>
            </p:cNvPr>
            <p:cNvSpPr/>
            <p:nvPr/>
          </p:nvSpPr>
          <p:spPr>
            <a:xfrm>
              <a:off x="3609646" y="366014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5" name="object 1271">
              <a:extLst>
                <a:ext uri="{FF2B5EF4-FFF2-40B4-BE49-F238E27FC236}">
                  <a16:creationId xmlns:a16="http://schemas.microsoft.com/office/drawing/2014/main" id="{C5E825F2-0D7A-7761-5407-2088F16D934C}"/>
                </a:ext>
              </a:extLst>
            </p:cNvPr>
            <p:cNvSpPr/>
            <p:nvPr/>
          </p:nvSpPr>
          <p:spPr>
            <a:xfrm>
              <a:off x="3609646" y="366014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6" name="object 1272">
              <a:extLst>
                <a:ext uri="{FF2B5EF4-FFF2-40B4-BE49-F238E27FC236}">
                  <a16:creationId xmlns:a16="http://schemas.microsoft.com/office/drawing/2014/main" id="{34B86191-3603-53FF-8894-ADA9F8F876FB}"/>
                </a:ext>
              </a:extLst>
            </p:cNvPr>
            <p:cNvSpPr/>
            <p:nvPr/>
          </p:nvSpPr>
          <p:spPr>
            <a:xfrm>
              <a:off x="3605693" y="365209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7" name="object 1273">
              <a:extLst>
                <a:ext uri="{FF2B5EF4-FFF2-40B4-BE49-F238E27FC236}">
                  <a16:creationId xmlns:a16="http://schemas.microsoft.com/office/drawing/2014/main" id="{4444B025-E221-6246-18D3-EB56F7FDAC5A}"/>
                </a:ext>
              </a:extLst>
            </p:cNvPr>
            <p:cNvSpPr/>
            <p:nvPr/>
          </p:nvSpPr>
          <p:spPr>
            <a:xfrm>
              <a:off x="3605693" y="365209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1627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8" name="object 1274">
              <a:extLst>
                <a:ext uri="{FF2B5EF4-FFF2-40B4-BE49-F238E27FC236}">
                  <a16:creationId xmlns:a16="http://schemas.microsoft.com/office/drawing/2014/main" id="{20D1DE74-BE07-8BCD-F7B4-4FF1B4D560FE}"/>
                </a:ext>
              </a:extLst>
            </p:cNvPr>
            <p:cNvSpPr/>
            <p:nvPr/>
          </p:nvSpPr>
          <p:spPr>
            <a:xfrm>
              <a:off x="3596392" y="366358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79" name="object 1275">
              <a:extLst>
                <a:ext uri="{FF2B5EF4-FFF2-40B4-BE49-F238E27FC236}">
                  <a16:creationId xmlns:a16="http://schemas.microsoft.com/office/drawing/2014/main" id="{167AF758-E179-26E4-93CD-B700F0BD21AD}"/>
                </a:ext>
              </a:extLst>
            </p:cNvPr>
            <p:cNvSpPr/>
            <p:nvPr/>
          </p:nvSpPr>
          <p:spPr>
            <a:xfrm>
              <a:off x="3596392" y="366358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1743"/>
                  </a:lnTo>
                  <a:lnTo>
                    <a:pt x="5348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0" name="object 1276">
              <a:extLst>
                <a:ext uri="{FF2B5EF4-FFF2-40B4-BE49-F238E27FC236}">
                  <a16:creationId xmlns:a16="http://schemas.microsoft.com/office/drawing/2014/main" id="{736D52E3-CC68-932B-0CE4-D4CE5F4353B1}"/>
                </a:ext>
              </a:extLst>
            </p:cNvPr>
            <p:cNvSpPr/>
            <p:nvPr/>
          </p:nvSpPr>
          <p:spPr>
            <a:xfrm>
              <a:off x="3590811" y="36647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1" name="object 1277">
              <a:extLst>
                <a:ext uri="{FF2B5EF4-FFF2-40B4-BE49-F238E27FC236}">
                  <a16:creationId xmlns:a16="http://schemas.microsoft.com/office/drawing/2014/main" id="{4087D3EC-B8EE-446F-5819-B68F59D5A8F1}"/>
                </a:ext>
              </a:extLst>
            </p:cNvPr>
            <p:cNvSpPr/>
            <p:nvPr/>
          </p:nvSpPr>
          <p:spPr>
            <a:xfrm>
              <a:off x="3590811" y="36647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2" name="object 1278">
              <a:extLst>
                <a:ext uri="{FF2B5EF4-FFF2-40B4-BE49-F238E27FC236}">
                  <a16:creationId xmlns:a16="http://schemas.microsoft.com/office/drawing/2014/main" id="{521FB37C-DA28-5687-17AD-5BEF017CD7D6}"/>
                </a:ext>
              </a:extLst>
            </p:cNvPr>
            <p:cNvSpPr/>
            <p:nvPr/>
          </p:nvSpPr>
          <p:spPr>
            <a:xfrm>
              <a:off x="3590114" y="365037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84"/>
                  </a:lnTo>
                  <a:lnTo>
                    <a:pt x="3022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3" name="object 1279">
              <a:extLst>
                <a:ext uri="{FF2B5EF4-FFF2-40B4-BE49-F238E27FC236}">
                  <a16:creationId xmlns:a16="http://schemas.microsoft.com/office/drawing/2014/main" id="{039BB67E-4AF3-6CAB-55DF-C83F1DFE5FE1}"/>
                </a:ext>
              </a:extLst>
            </p:cNvPr>
            <p:cNvSpPr/>
            <p:nvPr/>
          </p:nvSpPr>
          <p:spPr>
            <a:xfrm>
              <a:off x="3590114" y="365037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84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4" name="object 1280">
              <a:extLst>
                <a:ext uri="{FF2B5EF4-FFF2-40B4-BE49-F238E27FC236}">
                  <a16:creationId xmlns:a16="http://schemas.microsoft.com/office/drawing/2014/main" id="{D6496F0B-41D2-BE20-8D2C-99D3C6A62AE5}"/>
                </a:ext>
              </a:extLst>
            </p:cNvPr>
            <p:cNvSpPr/>
            <p:nvPr/>
          </p:nvSpPr>
          <p:spPr>
            <a:xfrm>
              <a:off x="3583370" y="36647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93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5" name="object 1281">
              <a:extLst>
                <a:ext uri="{FF2B5EF4-FFF2-40B4-BE49-F238E27FC236}">
                  <a16:creationId xmlns:a16="http://schemas.microsoft.com/office/drawing/2014/main" id="{B5BD0F31-ADE9-92F0-1085-10659E547CEB}"/>
                </a:ext>
              </a:extLst>
            </p:cNvPr>
            <p:cNvSpPr/>
            <p:nvPr/>
          </p:nvSpPr>
          <p:spPr>
            <a:xfrm>
              <a:off x="3583370" y="36647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930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6" name="object 1282">
              <a:extLst>
                <a:ext uri="{FF2B5EF4-FFF2-40B4-BE49-F238E27FC236}">
                  <a16:creationId xmlns:a16="http://schemas.microsoft.com/office/drawing/2014/main" id="{123011FD-0CCF-671F-4FD2-7F1D3DB554A9}"/>
                </a:ext>
              </a:extLst>
            </p:cNvPr>
            <p:cNvSpPr/>
            <p:nvPr/>
          </p:nvSpPr>
          <p:spPr>
            <a:xfrm>
              <a:off x="3579882" y="365037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418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627" y="4602"/>
                  </a:lnTo>
                  <a:lnTo>
                    <a:pt x="4418" y="4602"/>
                  </a:lnTo>
                  <a:lnTo>
                    <a:pt x="6278" y="3440"/>
                  </a:lnTo>
                  <a:lnTo>
                    <a:pt x="6278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7" name="object 1283">
              <a:extLst>
                <a:ext uri="{FF2B5EF4-FFF2-40B4-BE49-F238E27FC236}">
                  <a16:creationId xmlns:a16="http://schemas.microsoft.com/office/drawing/2014/main" id="{EE25891A-C2CD-4900-75A8-75A6F3B92DA0}"/>
                </a:ext>
              </a:extLst>
            </p:cNvPr>
            <p:cNvSpPr/>
            <p:nvPr/>
          </p:nvSpPr>
          <p:spPr>
            <a:xfrm>
              <a:off x="3579882" y="365037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6278" y="3440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8" name="object 1284">
              <a:extLst>
                <a:ext uri="{FF2B5EF4-FFF2-40B4-BE49-F238E27FC236}">
                  <a16:creationId xmlns:a16="http://schemas.microsoft.com/office/drawing/2014/main" id="{3460CECC-5145-BA87-27FA-F7DFAAFE2FAE}"/>
                </a:ext>
              </a:extLst>
            </p:cNvPr>
            <p:cNvSpPr/>
            <p:nvPr/>
          </p:nvSpPr>
          <p:spPr>
            <a:xfrm>
              <a:off x="3572906" y="36900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89" name="object 1285">
              <a:extLst>
                <a:ext uri="{FF2B5EF4-FFF2-40B4-BE49-F238E27FC236}">
                  <a16:creationId xmlns:a16="http://schemas.microsoft.com/office/drawing/2014/main" id="{091EBDCB-7319-DDE3-2392-3F595325A0A8}"/>
                </a:ext>
              </a:extLst>
            </p:cNvPr>
            <p:cNvSpPr/>
            <p:nvPr/>
          </p:nvSpPr>
          <p:spPr>
            <a:xfrm>
              <a:off x="3572906" y="36900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6299"/>
                  </a:lnTo>
                  <a:lnTo>
                    <a:pt x="1627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0" name="object 1286">
              <a:extLst>
                <a:ext uri="{FF2B5EF4-FFF2-40B4-BE49-F238E27FC236}">
                  <a16:creationId xmlns:a16="http://schemas.microsoft.com/office/drawing/2014/main" id="{025B5E1D-6473-6660-FEDC-7F79D1CCB190}"/>
                </a:ext>
              </a:extLst>
            </p:cNvPr>
            <p:cNvSpPr/>
            <p:nvPr/>
          </p:nvSpPr>
          <p:spPr>
            <a:xfrm>
              <a:off x="3565930" y="369001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4650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860" y="6299"/>
                  </a:lnTo>
                  <a:lnTo>
                    <a:pt x="4650" y="6299"/>
                  </a:lnTo>
                  <a:lnTo>
                    <a:pt x="6510" y="4579"/>
                  </a:lnTo>
                  <a:lnTo>
                    <a:pt x="6510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1" name="object 1287">
              <a:extLst>
                <a:ext uri="{FF2B5EF4-FFF2-40B4-BE49-F238E27FC236}">
                  <a16:creationId xmlns:a16="http://schemas.microsoft.com/office/drawing/2014/main" id="{B947C45E-17E5-BFF3-2F68-9B645D74E4F3}"/>
                </a:ext>
              </a:extLst>
            </p:cNvPr>
            <p:cNvSpPr/>
            <p:nvPr/>
          </p:nvSpPr>
          <p:spPr>
            <a:xfrm>
              <a:off x="3565930" y="369001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2859"/>
                  </a:moveTo>
                  <a:lnTo>
                    <a:pt x="0" y="4579"/>
                  </a:lnTo>
                  <a:lnTo>
                    <a:pt x="1860" y="6299"/>
                  </a:lnTo>
                  <a:lnTo>
                    <a:pt x="3022" y="6299"/>
                  </a:lnTo>
                  <a:lnTo>
                    <a:pt x="4650" y="6299"/>
                  </a:lnTo>
                  <a:lnTo>
                    <a:pt x="6510" y="4579"/>
                  </a:lnTo>
                  <a:lnTo>
                    <a:pt x="6510" y="2859"/>
                  </a:lnTo>
                  <a:lnTo>
                    <a:pt x="6510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2" name="object 1288">
              <a:extLst>
                <a:ext uri="{FF2B5EF4-FFF2-40B4-BE49-F238E27FC236}">
                  <a16:creationId xmlns:a16="http://schemas.microsoft.com/office/drawing/2014/main" id="{022B25EB-F15C-9AD9-9DDE-26EEC733CDF0}"/>
                </a:ext>
              </a:extLst>
            </p:cNvPr>
            <p:cNvSpPr/>
            <p:nvPr/>
          </p:nvSpPr>
          <p:spPr>
            <a:xfrm>
              <a:off x="3563605" y="36549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3" name="object 1289">
              <a:extLst>
                <a:ext uri="{FF2B5EF4-FFF2-40B4-BE49-F238E27FC236}">
                  <a16:creationId xmlns:a16="http://schemas.microsoft.com/office/drawing/2014/main" id="{E38B1036-DBD6-D754-2D62-016BE533AD87}"/>
                </a:ext>
              </a:extLst>
            </p:cNvPr>
            <p:cNvSpPr/>
            <p:nvPr/>
          </p:nvSpPr>
          <p:spPr>
            <a:xfrm>
              <a:off x="3563605" y="365497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4" name="object 1290">
              <a:extLst>
                <a:ext uri="{FF2B5EF4-FFF2-40B4-BE49-F238E27FC236}">
                  <a16:creationId xmlns:a16="http://schemas.microsoft.com/office/drawing/2014/main" id="{2F08C779-5F17-CA6C-782F-FDACEE414BCE}"/>
                </a:ext>
              </a:extLst>
            </p:cNvPr>
            <p:cNvSpPr/>
            <p:nvPr/>
          </p:nvSpPr>
          <p:spPr>
            <a:xfrm>
              <a:off x="3559652" y="36687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5" name="object 1291">
              <a:extLst>
                <a:ext uri="{FF2B5EF4-FFF2-40B4-BE49-F238E27FC236}">
                  <a16:creationId xmlns:a16="http://schemas.microsoft.com/office/drawing/2014/main" id="{63FCDCB7-16EB-D2C0-7A90-40ACCBE47060}"/>
                </a:ext>
              </a:extLst>
            </p:cNvPr>
            <p:cNvSpPr/>
            <p:nvPr/>
          </p:nvSpPr>
          <p:spPr>
            <a:xfrm>
              <a:off x="3559652" y="36687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6" name="object 1292">
              <a:extLst>
                <a:ext uri="{FF2B5EF4-FFF2-40B4-BE49-F238E27FC236}">
                  <a16:creationId xmlns:a16="http://schemas.microsoft.com/office/drawing/2014/main" id="{39E0A8FD-8EA3-1F2D-D474-7C41568C016E}"/>
                </a:ext>
              </a:extLst>
            </p:cNvPr>
            <p:cNvSpPr/>
            <p:nvPr/>
          </p:nvSpPr>
          <p:spPr>
            <a:xfrm>
              <a:off x="3550350" y="369631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185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7" name="object 1293">
              <a:extLst>
                <a:ext uri="{FF2B5EF4-FFF2-40B4-BE49-F238E27FC236}">
                  <a16:creationId xmlns:a16="http://schemas.microsoft.com/office/drawing/2014/main" id="{27092D5D-5490-B72B-83DC-0F3E90B83D73}"/>
                </a:ext>
              </a:extLst>
            </p:cNvPr>
            <p:cNvSpPr/>
            <p:nvPr/>
          </p:nvSpPr>
          <p:spPr>
            <a:xfrm>
              <a:off x="3550350" y="369631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5348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8" name="object 1294">
              <a:extLst>
                <a:ext uri="{FF2B5EF4-FFF2-40B4-BE49-F238E27FC236}">
                  <a16:creationId xmlns:a16="http://schemas.microsoft.com/office/drawing/2014/main" id="{11FA5D93-CC7A-6A98-8262-44560C2CB308}"/>
                </a:ext>
              </a:extLst>
            </p:cNvPr>
            <p:cNvSpPr/>
            <p:nvPr/>
          </p:nvSpPr>
          <p:spPr>
            <a:xfrm>
              <a:off x="3545932" y="36877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99" name="object 1295">
              <a:extLst>
                <a:ext uri="{FF2B5EF4-FFF2-40B4-BE49-F238E27FC236}">
                  <a16:creationId xmlns:a16="http://schemas.microsoft.com/office/drawing/2014/main" id="{D82A584E-4883-33A8-D27C-E2EA6A766C7F}"/>
                </a:ext>
              </a:extLst>
            </p:cNvPr>
            <p:cNvSpPr/>
            <p:nvPr/>
          </p:nvSpPr>
          <p:spPr>
            <a:xfrm>
              <a:off x="3545932" y="36877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0" name="object 1296">
              <a:extLst>
                <a:ext uri="{FF2B5EF4-FFF2-40B4-BE49-F238E27FC236}">
                  <a16:creationId xmlns:a16="http://schemas.microsoft.com/office/drawing/2014/main" id="{A7DE34F0-C8C9-191E-F392-8A33C79AD5F1}"/>
                </a:ext>
              </a:extLst>
            </p:cNvPr>
            <p:cNvSpPr/>
            <p:nvPr/>
          </p:nvSpPr>
          <p:spPr>
            <a:xfrm>
              <a:off x="3540119" y="36900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60" y="0"/>
                  </a:move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58" y="6299"/>
                  </a:lnTo>
                  <a:lnTo>
                    <a:pt x="2860" y="6299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1" name="object 1297">
              <a:extLst>
                <a:ext uri="{FF2B5EF4-FFF2-40B4-BE49-F238E27FC236}">
                  <a16:creationId xmlns:a16="http://schemas.microsoft.com/office/drawing/2014/main" id="{7881E411-8E52-61E4-0F1C-11728618EB6E}"/>
                </a:ext>
              </a:extLst>
            </p:cNvPr>
            <p:cNvSpPr/>
            <p:nvPr/>
          </p:nvSpPr>
          <p:spPr>
            <a:xfrm>
              <a:off x="3540119" y="36900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558" y="6299"/>
                  </a:lnTo>
                  <a:lnTo>
                    <a:pt x="1720" y="6299"/>
                  </a:lnTo>
                  <a:lnTo>
                    <a:pt x="2860" y="6299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2" name="object 1298">
              <a:extLst>
                <a:ext uri="{FF2B5EF4-FFF2-40B4-BE49-F238E27FC236}">
                  <a16:creationId xmlns:a16="http://schemas.microsoft.com/office/drawing/2014/main" id="{97B5085F-41E5-01B1-F7F3-A089670810BF}"/>
                </a:ext>
              </a:extLst>
            </p:cNvPr>
            <p:cNvSpPr/>
            <p:nvPr/>
          </p:nvSpPr>
          <p:spPr>
            <a:xfrm>
              <a:off x="3536073" y="370091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3" name="object 1299">
              <a:extLst>
                <a:ext uri="{FF2B5EF4-FFF2-40B4-BE49-F238E27FC236}">
                  <a16:creationId xmlns:a16="http://schemas.microsoft.com/office/drawing/2014/main" id="{3D2DCA20-D4C6-099A-44CB-A902C47ADD7F}"/>
                </a:ext>
              </a:extLst>
            </p:cNvPr>
            <p:cNvSpPr/>
            <p:nvPr/>
          </p:nvSpPr>
          <p:spPr>
            <a:xfrm>
              <a:off x="3536073" y="370091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4" name="object 1300">
              <a:extLst>
                <a:ext uri="{FF2B5EF4-FFF2-40B4-BE49-F238E27FC236}">
                  <a16:creationId xmlns:a16="http://schemas.microsoft.com/office/drawing/2014/main" id="{38F6D99B-B27D-D6EF-8733-DA8E891F1496}"/>
                </a:ext>
              </a:extLst>
            </p:cNvPr>
            <p:cNvSpPr/>
            <p:nvPr/>
          </p:nvSpPr>
          <p:spPr>
            <a:xfrm>
              <a:off x="3531469" y="36882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5" name="object 1301">
              <a:extLst>
                <a:ext uri="{FF2B5EF4-FFF2-40B4-BE49-F238E27FC236}">
                  <a16:creationId xmlns:a16="http://schemas.microsoft.com/office/drawing/2014/main" id="{4DC76CC4-4729-30FE-39A2-76ADD5157496}"/>
                </a:ext>
              </a:extLst>
            </p:cNvPr>
            <p:cNvSpPr/>
            <p:nvPr/>
          </p:nvSpPr>
          <p:spPr>
            <a:xfrm>
              <a:off x="3531469" y="36882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6" name="object 1302">
              <a:extLst>
                <a:ext uri="{FF2B5EF4-FFF2-40B4-BE49-F238E27FC236}">
                  <a16:creationId xmlns:a16="http://schemas.microsoft.com/office/drawing/2014/main" id="{1CD02B5E-7795-2C7C-6362-0E271D6FEFC8}"/>
                </a:ext>
              </a:extLst>
            </p:cNvPr>
            <p:cNvSpPr/>
            <p:nvPr/>
          </p:nvSpPr>
          <p:spPr>
            <a:xfrm>
              <a:off x="3526306" y="37302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7" name="object 1303">
              <a:extLst>
                <a:ext uri="{FF2B5EF4-FFF2-40B4-BE49-F238E27FC236}">
                  <a16:creationId xmlns:a16="http://schemas.microsoft.com/office/drawing/2014/main" id="{450E1B85-5425-0B16-072F-310342C6B874}"/>
                </a:ext>
              </a:extLst>
            </p:cNvPr>
            <p:cNvSpPr/>
            <p:nvPr/>
          </p:nvSpPr>
          <p:spPr>
            <a:xfrm>
              <a:off x="3526306" y="37302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8" name="object 1304">
              <a:extLst>
                <a:ext uri="{FF2B5EF4-FFF2-40B4-BE49-F238E27FC236}">
                  <a16:creationId xmlns:a16="http://schemas.microsoft.com/office/drawing/2014/main" id="{4E9A2460-94AD-C804-772F-97B298EBDE5D}"/>
                </a:ext>
              </a:extLst>
            </p:cNvPr>
            <p:cNvSpPr/>
            <p:nvPr/>
          </p:nvSpPr>
          <p:spPr>
            <a:xfrm>
              <a:off x="3522283" y="37026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58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09" name="object 1305">
              <a:extLst>
                <a:ext uri="{FF2B5EF4-FFF2-40B4-BE49-F238E27FC236}">
                  <a16:creationId xmlns:a16="http://schemas.microsoft.com/office/drawing/2014/main" id="{58F14BDD-A64C-873F-1492-D69B5B5C7102}"/>
                </a:ext>
              </a:extLst>
            </p:cNvPr>
            <p:cNvSpPr/>
            <p:nvPr/>
          </p:nvSpPr>
          <p:spPr>
            <a:xfrm>
              <a:off x="3522283" y="370263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0" name="object 1306">
              <a:extLst>
                <a:ext uri="{FF2B5EF4-FFF2-40B4-BE49-F238E27FC236}">
                  <a16:creationId xmlns:a16="http://schemas.microsoft.com/office/drawing/2014/main" id="{CC99588A-6B08-05C1-E6F0-A7AB4432248F}"/>
                </a:ext>
              </a:extLst>
            </p:cNvPr>
            <p:cNvSpPr/>
            <p:nvPr/>
          </p:nvSpPr>
          <p:spPr>
            <a:xfrm>
              <a:off x="3515935" y="37210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1" name="object 1307">
              <a:extLst>
                <a:ext uri="{FF2B5EF4-FFF2-40B4-BE49-F238E27FC236}">
                  <a16:creationId xmlns:a16="http://schemas.microsoft.com/office/drawing/2014/main" id="{C505BA74-F8EE-BCC2-E73F-6FAF2DFD7507}"/>
                </a:ext>
              </a:extLst>
            </p:cNvPr>
            <p:cNvSpPr/>
            <p:nvPr/>
          </p:nvSpPr>
          <p:spPr>
            <a:xfrm>
              <a:off x="3515935" y="37210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2" name="object 1308">
              <a:extLst>
                <a:ext uri="{FF2B5EF4-FFF2-40B4-BE49-F238E27FC236}">
                  <a16:creationId xmlns:a16="http://schemas.microsoft.com/office/drawing/2014/main" id="{561B0340-ABFF-D97A-4926-00673171D287}"/>
                </a:ext>
              </a:extLst>
            </p:cNvPr>
            <p:cNvSpPr/>
            <p:nvPr/>
          </p:nvSpPr>
          <p:spPr>
            <a:xfrm>
              <a:off x="3511354" y="37077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60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58" y="5741"/>
                  </a:lnTo>
                  <a:lnTo>
                    <a:pt x="2860" y="5741"/>
                  </a:lnTo>
                  <a:lnTo>
                    <a:pt x="4580" y="4602"/>
                  </a:lnTo>
                  <a:lnTo>
                    <a:pt x="4580" y="1162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3" name="object 1309">
              <a:extLst>
                <a:ext uri="{FF2B5EF4-FFF2-40B4-BE49-F238E27FC236}">
                  <a16:creationId xmlns:a16="http://schemas.microsoft.com/office/drawing/2014/main" id="{8032475B-C684-4183-9A88-7C8719868531}"/>
                </a:ext>
              </a:extLst>
            </p:cNvPr>
            <p:cNvSpPr/>
            <p:nvPr/>
          </p:nvSpPr>
          <p:spPr>
            <a:xfrm>
              <a:off x="3511354" y="37077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580" y="4602"/>
                  </a:lnTo>
                  <a:lnTo>
                    <a:pt x="4580" y="2882"/>
                  </a:lnTo>
                  <a:lnTo>
                    <a:pt x="4580" y="1162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4" name="object 1310">
              <a:extLst>
                <a:ext uri="{FF2B5EF4-FFF2-40B4-BE49-F238E27FC236}">
                  <a16:creationId xmlns:a16="http://schemas.microsoft.com/office/drawing/2014/main" id="{746F9264-84FD-DC4C-1F4C-195321DA0895}"/>
                </a:ext>
              </a:extLst>
            </p:cNvPr>
            <p:cNvSpPr/>
            <p:nvPr/>
          </p:nvSpPr>
          <p:spPr>
            <a:xfrm>
              <a:off x="3508471" y="367966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62" y="3440"/>
                  </a:lnTo>
                  <a:lnTo>
                    <a:pt x="5162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5" name="object 1311">
              <a:extLst>
                <a:ext uri="{FF2B5EF4-FFF2-40B4-BE49-F238E27FC236}">
                  <a16:creationId xmlns:a16="http://schemas.microsoft.com/office/drawing/2014/main" id="{FA87698F-C927-3113-423F-BC48191E248D}"/>
                </a:ext>
              </a:extLst>
            </p:cNvPr>
            <p:cNvSpPr/>
            <p:nvPr/>
          </p:nvSpPr>
          <p:spPr>
            <a:xfrm>
              <a:off x="3508471" y="367966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39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62" y="3440"/>
                  </a:lnTo>
                  <a:lnTo>
                    <a:pt x="5162" y="2301"/>
                  </a:lnTo>
                  <a:lnTo>
                    <a:pt x="5162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6" name="object 1312">
              <a:extLst>
                <a:ext uri="{FF2B5EF4-FFF2-40B4-BE49-F238E27FC236}">
                  <a16:creationId xmlns:a16="http://schemas.microsoft.com/office/drawing/2014/main" id="{F3FB4B17-1EDB-7909-4925-69C218C7949A}"/>
                </a:ext>
              </a:extLst>
            </p:cNvPr>
            <p:cNvSpPr/>
            <p:nvPr/>
          </p:nvSpPr>
          <p:spPr>
            <a:xfrm>
              <a:off x="3499844" y="3736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1743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7" name="object 1313">
              <a:extLst>
                <a:ext uri="{FF2B5EF4-FFF2-40B4-BE49-F238E27FC236}">
                  <a16:creationId xmlns:a16="http://schemas.microsoft.com/office/drawing/2014/main" id="{A21E2AD6-3CBD-ABDF-3BC6-34705FBE8822}"/>
                </a:ext>
              </a:extLst>
            </p:cNvPr>
            <p:cNvSpPr/>
            <p:nvPr/>
          </p:nvSpPr>
          <p:spPr>
            <a:xfrm>
              <a:off x="3499844" y="3736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860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743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8" name="object 1314">
              <a:extLst>
                <a:ext uri="{FF2B5EF4-FFF2-40B4-BE49-F238E27FC236}">
                  <a16:creationId xmlns:a16="http://schemas.microsoft.com/office/drawing/2014/main" id="{7FB7A0F2-EE85-291F-A952-BAC5FE8E9E17}"/>
                </a:ext>
              </a:extLst>
            </p:cNvPr>
            <p:cNvSpPr/>
            <p:nvPr/>
          </p:nvSpPr>
          <p:spPr>
            <a:xfrm>
              <a:off x="3495798" y="37192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19" name="object 1315">
              <a:extLst>
                <a:ext uri="{FF2B5EF4-FFF2-40B4-BE49-F238E27FC236}">
                  <a16:creationId xmlns:a16="http://schemas.microsoft.com/office/drawing/2014/main" id="{FC2AC7E0-FAC3-F776-0577-747D0D2335EA}"/>
                </a:ext>
              </a:extLst>
            </p:cNvPr>
            <p:cNvSpPr/>
            <p:nvPr/>
          </p:nvSpPr>
          <p:spPr>
            <a:xfrm>
              <a:off x="3495798" y="37192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2301"/>
                  </a:lnTo>
                  <a:lnTo>
                    <a:pt x="6348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0" name="object 1316">
              <a:extLst>
                <a:ext uri="{FF2B5EF4-FFF2-40B4-BE49-F238E27FC236}">
                  <a16:creationId xmlns:a16="http://schemas.microsoft.com/office/drawing/2014/main" id="{32A1E388-ED9A-F944-CEE2-FE203A44358A}"/>
                </a:ext>
              </a:extLst>
            </p:cNvPr>
            <p:cNvSpPr/>
            <p:nvPr/>
          </p:nvSpPr>
          <p:spPr>
            <a:xfrm>
              <a:off x="3490054" y="37135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1" name="object 1317">
              <a:extLst>
                <a:ext uri="{FF2B5EF4-FFF2-40B4-BE49-F238E27FC236}">
                  <a16:creationId xmlns:a16="http://schemas.microsoft.com/office/drawing/2014/main" id="{8CBFA29A-13A3-E8AC-756C-2F7A97FD30D1}"/>
                </a:ext>
              </a:extLst>
            </p:cNvPr>
            <p:cNvSpPr/>
            <p:nvPr/>
          </p:nvSpPr>
          <p:spPr>
            <a:xfrm>
              <a:off x="3490054" y="37135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2882"/>
                  </a:lnTo>
                  <a:lnTo>
                    <a:pt x="5743" y="1743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2" name="object 1318">
              <a:extLst>
                <a:ext uri="{FF2B5EF4-FFF2-40B4-BE49-F238E27FC236}">
                  <a16:creationId xmlns:a16="http://schemas.microsoft.com/office/drawing/2014/main" id="{3F853B28-037C-9BAA-BDAB-A6D2C6ACD130}"/>
                </a:ext>
              </a:extLst>
            </p:cNvPr>
            <p:cNvSpPr/>
            <p:nvPr/>
          </p:nvSpPr>
          <p:spPr>
            <a:xfrm>
              <a:off x="3485450" y="375317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66" y="3440"/>
                  </a:lnTo>
                  <a:lnTo>
                    <a:pt x="5766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3" name="object 1319">
              <a:extLst>
                <a:ext uri="{FF2B5EF4-FFF2-40B4-BE49-F238E27FC236}">
                  <a16:creationId xmlns:a16="http://schemas.microsoft.com/office/drawing/2014/main" id="{2EE30DFD-6EC0-B727-40D5-7EFDD709D39E}"/>
                </a:ext>
              </a:extLst>
            </p:cNvPr>
            <p:cNvSpPr/>
            <p:nvPr/>
          </p:nvSpPr>
          <p:spPr>
            <a:xfrm>
              <a:off x="3485450" y="375317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883" y="4579"/>
                  </a:lnTo>
                  <a:lnTo>
                    <a:pt x="4604" y="4579"/>
                  </a:lnTo>
                  <a:lnTo>
                    <a:pt x="5766" y="3440"/>
                  </a:lnTo>
                  <a:lnTo>
                    <a:pt x="5766" y="1720"/>
                  </a:lnTo>
                  <a:lnTo>
                    <a:pt x="5766" y="557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4" name="object 1320">
              <a:extLst>
                <a:ext uri="{FF2B5EF4-FFF2-40B4-BE49-F238E27FC236}">
                  <a16:creationId xmlns:a16="http://schemas.microsoft.com/office/drawing/2014/main" id="{45995AEB-54B9-14C9-CFD7-559D7B8343B4}"/>
                </a:ext>
              </a:extLst>
            </p:cNvPr>
            <p:cNvSpPr/>
            <p:nvPr/>
          </p:nvSpPr>
          <p:spPr>
            <a:xfrm>
              <a:off x="3482567" y="37123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5" name="object 1321">
              <a:extLst>
                <a:ext uri="{FF2B5EF4-FFF2-40B4-BE49-F238E27FC236}">
                  <a16:creationId xmlns:a16="http://schemas.microsoft.com/office/drawing/2014/main" id="{0D55E5D5-4CD0-02D1-540D-D85F2389C4CD}"/>
                </a:ext>
              </a:extLst>
            </p:cNvPr>
            <p:cNvSpPr/>
            <p:nvPr/>
          </p:nvSpPr>
          <p:spPr>
            <a:xfrm>
              <a:off x="3482567" y="37123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6" name="object 1322">
              <a:extLst>
                <a:ext uri="{FF2B5EF4-FFF2-40B4-BE49-F238E27FC236}">
                  <a16:creationId xmlns:a16="http://schemas.microsoft.com/office/drawing/2014/main" id="{A3548121-2A98-4FEC-97D0-361B3B5DF893}"/>
                </a:ext>
              </a:extLst>
            </p:cNvPr>
            <p:cNvSpPr/>
            <p:nvPr/>
          </p:nvSpPr>
          <p:spPr>
            <a:xfrm>
              <a:off x="3476242" y="371814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7" name="object 1323">
              <a:extLst>
                <a:ext uri="{FF2B5EF4-FFF2-40B4-BE49-F238E27FC236}">
                  <a16:creationId xmlns:a16="http://schemas.microsoft.com/office/drawing/2014/main" id="{E59C21B4-F875-3B79-B1CB-F335F7F1E90B}"/>
                </a:ext>
              </a:extLst>
            </p:cNvPr>
            <p:cNvSpPr/>
            <p:nvPr/>
          </p:nvSpPr>
          <p:spPr>
            <a:xfrm>
              <a:off x="3476242" y="371814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8" name="object 1324">
              <a:extLst>
                <a:ext uri="{FF2B5EF4-FFF2-40B4-BE49-F238E27FC236}">
                  <a16:creationId xmlns:a16="http://schemas.microsoft.com/office/drawing/2014/main" id="{C5813FD7-3F1D-400F-01EE-9F113388D5F7}"/>
                </a:ext>
              </a:extLst>
            </p:cNvPr>
            <p:cNvSpPr/>
            <p:nvPr/>
          </p:nvSpPr>
          <p:spPr>
            <a:xfrm>
              <a:off x="3469917" y="37250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2883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29" name="object 1325">
              <a:extLst>
                <a:ext uri="{FF2B5EF4-FFF2-40B4-BE49-F238E27FC236}">
                  <a16:creationId xmlns:a16="http://schemas.microsoft.com/office/drawing/2014/main" id="{CBB9C4B6-CB92-ED68-8F76-D5BA48C85B5D}"/>
                </a:ext>
              </a:extLst>
            </p:cNvPr>
            <p:cNvSpPr/>
            <p:nvPr/>
          </p:nvSpPr>
          <p:spPr>
            <a:xfrm>
              <a:off x="3469917" y="37250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1720" y="5184"/>
                  </a:lnTo>
                  <a:lnTo>
                    <a:pt x="2883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0" name="object 1326">
              <a:extLst>
                <a:ext uri="{FF2B5EF4-FFF2-40B4-BE49-F238E27FC236}">
                  <a16:creationId xmlns:a16="http://schemas.microsoft.com/office/drawing/2014/main" id="{43AD4583-7CCC-DE4E-180D-E00F6C733F5F}"/>
                </a:ext>
              </a:extLst>
            </p:cNvPr>
            <p:cNvSpPr/>
            <p:nvPr/>
          </p:nvSpPr>
          <p:spPr>
            <a:xfrm>
              <a:off x="3465313" y="37434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1" name="object 1327">
              <a:extLst>
                <a:ext uri="{FF2B5EF4-FFF2-40B4-BE49-F238E27FC236}">
                  <a16:creationId xmlns:a16="http://schemas.microsoft.com/office/drawing/2014/main" id="{3C2A5398-FDFA-27F0-34A2-099025F755AD}"/>
                </a:ext>
              </a:extLst>
            </p:cNvPr>
            <p:cNvSpPr/>
            <p:nvPr/>
          </p:nvSpPr>
          <p:spPr>
            <a:xfrm>
              <a:off x="3465313" y="37434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2" name="object 1328">
              <a:extLst>
                <a:ext uri="{FF2B5EF4-FFF2-40B4-BE49-F238E27FC236}">
                  <a16:creationId xmlns:a16="http://schemas.microsoft.com/office/drawing/2014/main" id="{F263EE35-3D9C-4C5C-DA0D-CFED149B64D0}"/>
                </a:ext>
              </a:extLst>
            </p:cNvPr>
            <p:cNvSpPr/>
            <p:nvPr/>
          </p:nvSpPr>
          <p:spPr>
            <a:xfrm>
              <a:off x="3462429" y="372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046" y="6323"/>
                  </a:lnTo>
                  <a:lnTo>
                    <a:pt x="5185" y="4602"/>
                  </a:lnTo>
                  <a:lnTo>
                    <a:pt x="5185" y="172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3" name="object 1329">
              <a:extLst>
                <a:ext uri="{FF2B5EF4-FFF2-40B4-BE49-F238E27FC236}">
                  <a16:creationId xmlns:a16="http://schemas.microsoft.com/office/drawing/2014/main" id="{A6E7B597-7B60-3E63-3859-BD9A3087A7B0}"/>
                </a:ext>
              </a:extLst>
            </p:cNvPr>
            <p:cNvSpPr/>
            <p:nvPr/>
          </p:nvSpPr>
          <p:spPr>
            <a:xfrm>
              <a:off x="3462429" y="372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883" y="6323"/>
                  </a:lnTo>
                  <a:lnTo>
                    <a:pt x="4046" y="6323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4" name="object 1330">
              <a:extLst>
                <a:ext uri="{FF2B5EF4-FFF2-40B4-BE49-F238E27FC236}">
                  <a16:creationId xmlns:a16="http://schemas.microsoft.com/office/drawing/2014/main" id="{A41BB956-FFDC-DCC1-A022-DD9E7500F089}"/>
                </a:ext>
              </a:extLst>
            </p:cNvPr>
            <p:cNvSpPr/>
            <p:nvPr/>
          </p:nvSpPr>
          <p:spPr>
            <a:xfrm>
              <a:off x="3456686" y="37250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5" name="object 1331">
              <a:extLst>
                <a:ext uri="{FF2B5EF4-FFF2-40B4-BE49-F238E27FC236}">
                  <a16:creationId xmlns:a16="http://schemas.microsoft.com/office/drawing/2014/main" id="{21185F73-DC1A-9DA6-84B0-76186BC50FC9}"/>
                </a:ext>
              </a:extLst>
            </p:cNvPr>
            <p:cNvSpPr/>
            <p:nvPr/>
          </p:nvSpPr>
          <p:spPr>
            <a:xfrm>
              <a:off x="3456686" y="37250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6" name="object 1332">
              <a:extLst>
                <a:ext uri="{FF2B5EF4-FFF2-40B4-BE49-F238E27FC236}">
                  <a16:creationId xmlns:a16="http://schemas.microsoft.com/office/drawing/2014/main" id="{419181D8-C277-9BE3-C10A-BA00A5B031D8}"/>
                </a:ext>
              </a:extLst>
            </p:cNvPr>
            <p:cNvSpPr/>
            <p:nvPr/>
          </p:nvSpPr>
          <p:spPr>
            <a:xfrm>
              <a:off x="3449198" y="3736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174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7" name="object 1333">
              <a:extLst>
                <a:ext uri="{FF2B5EF4-FFF2-40B4-BE49-F238E27FC236}">
                  <a16:creationId xmlns:a16="http://schemas.microsoft.com/office/drawing/2014/main" id="{19D6601F-9785-3F4D-9702-62922E07763D}"/>
                </a:ext>
              </a:extLst>
            </p:cNvPr>
            <p:cNvSpPr/>
            <p:nvPr/>
          </p:nvSpPr>
          <p:spPr>
            <a:xfrm>
              <a:off x="3449198" y="37365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883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8" name="object 1334">
              <a:extLst>
                <a:ext uri="{FF2B5EF4-FFF2-40B4-BE49-F238E27FC236}">
                  <a16:creationId xmlns:a16="http://schemas.microsoft.com/office/drawing/2014/main" id="{3C96CCEF-85A6-9CDF-813D-54D4886529EE}"/>
                </a:ext>
              </a:extLst>
            </p:cNvPr>
            <p:cNvSpPr/>
            <p:nvPr/>
          </p:nvSpPr>
          <p:spPr>
            <a:xfrm>
              <a:off x="3445757" y="3746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39" name="object 1335">
              <a:extLst>
                <a:ext uri="{FF2B5EF4-FFF2-40B4-BE49-F238E27FC236}">
                  <a16:creationId xmlns:a16="http://schemas.microsoft.com/office/drawing/2014/main" id="{5EDB865F-5125-6220-90B8-53563A017CEE}"/>
                </a:ext>
              </a:extLst>
            </p:cNvPr>
            <p:cNvSpPr/>
            <p:nvPr/>
          </p:nvSpPr>
          <p:spPr>
            <a:xfrm>
              <a:off x="3445757" y="3746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0" name="object 1336">
              <a:extLst>
                <a:ext uri="{FF2B5EF4-FFF2-40B4-BE49-F238E27FC236}">
                  <a16:creationId xmlns:a16="http://schemas.microsoft.com/office/drawing/2014/main" id="{911DFDA4-12A1-66BC-DDEB-3B62AFBD3E16}"/>
                </a:ext>
              </a:extLst>
            </p:cNvPr>
            <p:cNvSpPr/>
            <p:nvPr/>
          </p:nvSpPr>
          <p:spPr>
            <a:xfrm>
              <a:off x="3442873" y="372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022" y="6323"/>
                  </a:lnTo>
                  <a:lnTo>
                    <a:pt x="5185" y="4602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1" name="object 1337">
              <a:extLst>
                <a:ext uri="{FF2B5EF4-FFF2-40B4-BE49-F238E27FC236}">
                  <a16:creationId xmlns:a16="http://schemas.microsoft.com/office/drawing/2014/main" id="{C70EEF29-7DB2-51B5-35A7-0F531AF1BB10}"/>
                </a:ext>
              </a:extLst>
            </p:cNvPr>
            <p:cNvSpPr/>
            <p:nvPr/>
          </p:nvSpPr>
          <p:spPr>
            <a:xfrm>
              <a:off x="3442873" y="372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4022" y="6323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2" name="object 1338">
              <a:extLst>
                <a:ext uri="{FF2B5EF4-FFF2-40B4-BE49-F238E27FC236}">
                  <a16:creationId xmlns:a16="http://schemas.microsoft.com/office/drawing/2014/main" id="{355FA276-181D-24E6-BF44-67B8C3181BD7}"/>
                </a:ext>
              </a:extLst>
            </p:cNvPr>
            <p:cNvSpPr/>
            <p:nvPr/>
          </p:nvSpPr>
          <p:spPr>
            <a:xfrm>
              <a:off x="3434828" y="374052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3" name="object 1339">
              <a:extLst>
                <a:ext uri="{FF2B5EF4-FFF2-40B4-BE49-F238E27FC236}">
                  <a16:creationId xmlns:a16="http://schemas.microsoft.com/office/drawing/2014/main" id="{62C87706-8CED-E485-C33E-BA2FDD9D116A}"/>
                </a:ext>
              </a:extLst>
            </p:cNvPr>
            <p:cNvSpPr/>
            <p:nvPr/>
          </p:nvSpPr>
          <p:spPr>
            <a:xfrm>
              <a:off x="3434828" y="374052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4" name="object 1340">
              <a:extLst>
                <a:ext uri="{FF2B5EF4-FFF2-40B4-BE49-F238E27FC236}">
                  <a16:creationId xmlns:a16="http://schemas.microsoft.com/office/drawing/2014/main" id="{DB17E6E1-4629-4779-53B1-C39D931A4DB9}"/>
                </a:ext>
              </a:extLst>
            </p:cNvPr>
            <p:cNvSpPr/>
            <p:nvPr/>
          </p:nvSpPr>
          <p:spPr>
            <a:xfrm>
              <a:off x="3431363" y="376177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744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744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5" name="object 1341">
              <a:extLst>
                <a:ext uri="{FF2B5EF4-FFF2-40B4-BE49-F238E27FC236}">
                  <a16:creationId xmlns:a16="http://schemas.microsoft.com/office/drawing/2014/main" id="{81F1A621-6C7E-8E4C-B8DE-741D1F50A752}"/>
                </a:ext>
              </a:extLst>
            </p:cNvPr>
            <p:cNvSpPr/>
            <p:nvPr/>
          </p:nvSpPr>
          <p:spPr>
            <a:xfrm>
              <a:off x="3431363" y="376177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744" y="4602"/>
                  </a:lnTo>
                  <a:lnTo>
                    <a:pt x="2883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6" name="object 1342">
              <a:extLst>
                <a:ext uri="{FF2B5EF4-FFF2-40B4-BE49-F238E27FC236}">
                  <a16:creationId xmlns:a16="http://schemas.microsoft.com/office/drawing/2014/main" id="{B3A7CBDE-DEF2-1E34-364C-04FD2DFBE0AA}"/>
                </a:ext>
              </a:extLst>
            </p:cNvPr>
            <p:cNvSpPr/>
            <p:nvPr/>
          </p:nvSpPr>
          <p:spPr>
            <a:xfrm>
              <a:off x="3426200" y="37520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7" name="object 1343">
              <a:extLst>
                <a:ext uri="{FF2B5EF4-FFF2-40B4-BE49-F238E27FC236}">
                  <a16:creationId xmlns:a16="http://schemas.microsoft.com/office/drawing/2014/main" id="{64CC7D33-F226-79F1-CAD7-ED78CB147F4D}"/>
                </a:ext>
              </a:extLst>
            </p:cNvPr>
            <p:cNvSpPr/>
            <p:nvPr/>
          </p:nvSpPr>
          <p:spPr>
            <a:xfrm>
              <a:off x="3426200" y="37520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8" name="object 1344">
              <a:extLst>
                <a:ext uri="{FF2B5EF4-FFF2-40B4-BE49-F238E27FC236}">
                  <a16:creationId xmlns:a16="http://schemas.microsoft.com/office/drawing/2014/main" id="{E8E4066C-52C7-054E-2F2E-491F837A67BE}"/>
                </a:ext>
              </a:extLst>
            </p:cNvPr>
            <p:cNvSpPr/>
            <p:nvPr/>
          </p:nvSpPr>
          <p:spPr>
            <a:xfrm>
              <a:off x="3416992" y="37813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49" name="object 1345">
              <a:extLst>
                <a:ext uri="{FF2B5EF4-FFF2-40B4-BE49-F238E27FC236}">
                  <a16:creationId xmlns:a16="http://schemas.microsoft.com/office/drawing/2014/main" id="{9E2DA774-2B30-1090-54FA-89187C8F2212}"/>
                </a:ext>
              </a:extLst>
            </p:cNvPr>
            <p:cNvSpPr/>
            <p:nvPr/>
          </p:nvSpPr>
          <p:spPr>
            <a:xfrm>
              <a:off x="3416992" y="37813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0" name="object 1346">
              <a:extLst>
                <a:ext uri="{FF2B5EF4-FFF2-40B4-BE49-F238E27FC236}">
                  <a16:creationId xmlns:a16="http://schemas.microsoft.com/office/drawing/2014/main" id="{55B02E0F-8359-EA97-504B-40175399B0DD}"/>
                </a:ext>
              </a:extLst>
            </p:cNvPr>
            <p:cNvSpPr/>
            <p:nvPr/>
          </p:nvSpPr>
          <p:spPr>
            <a:xfrm>
              <a:off x="3412388" y="37646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41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6299"/>
                  </a:lnTo>
                  <a:lnTo>
                    <a:pt x="3441" y="6299"/>
                  </a:lnTo>
                  <a:lnTo>
                    <a:pt x="4604" y="4579"/>
                  </a:lnTo>
                  <a:lnTo>
                    <a:pt x="4604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1" name="object 1347">
              <a:extLst>
                <a:ext uri="{FF2B5EF4-FFF2-40B4-BE49-F238E27FC236}">
                  <a16:creationId xmlns:a16="http://schemas.microsoft.com/office/drawing/2014/main" id="{0BB70125-597F-2C1D-8F0B-D1C8E4487CC2}"/>
                </a:ext>
              </a:extLst>
            </p:cNvPr>
            <p:cNvSpPr/>
            <p:nvPr/>
          </p:nvSpPr>
          <p:spPr>
            <a:xfrm>
              <a:off x="3412388" y="37646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581" y="6299"/>
                  </a:lnTo>
                  <a:lnTo>
                    <a:pt x="2302" y="6299"/>
                  </a:lnTo>
                  <a:lnTo>
                    <a:pt x="3441" y="6299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2" name="object 1348">
              <a:extLst>
                <a:ext uri="{FF2B5EF4-FFF2-40B4-BE49-F238E27FC236}">
                  <a16:creationId xmlns:a16="http://schemas.microsoft.com/office/drawing/2014/main" id="{EDEA9A2B-EE9F-0CA9-92FE-B1C79457F169}"/>
                </a:ext>
              </a:extLst>
            </p:cNvPr>
            <p:cNvSpPr/>
            <p:nvPr/>
          </p:nvSpPr>
          <p:spPr>
            <a:xfrm>
              <a:off x="3408365" y="3746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3" name="object 1349">
              <a:extLst>
                <a:ext uri="{FF2B5EF4-FFF2-40B4-BE49-F238E27FC236}">
                  <a16:creationId xmlns:a16="http://schemas.microsoft.com/office/drawing/2014/main" id="{2BB71BEC-4C39-4826-F9FF-73C7F53EDC04}"/>
                </a:ext>
              </a:extLst>
            </p:cNvPr>
            <p:cNvSpPr/>
            <p:nvPr/>
          </p:nvSpPr>
          <p:spPr>
            <a:xfrm>
              <a:off x="3408365" y="3746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4" name="object 1350">
              <a:extLst>
                <a:ext uri="{FF2B5EF4-FFF2-40B4-BE49-F238E27FC236}">
                  <a16:creationId xmlns:a16="http://schemas.microsoft.com/office/drawing/2014/main" id="{627F9014-C67A-07A8-5DAF-57FDD3235BA2}"/>
                </a:ext>
              </a:extLst>
            </p:cNvPr>
            <p:cNvSpPr/>
            <p:nvPr/>
          </p:nvSpPr>
          <p:spPr>
            <a:xfrm>
              <a:off x="3403761" y="3768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720" y="6299"/>
                  </a:lnTo>
                  <a:lnTo>
                    <a:pt x="4604" y="6299"/>
                  </a:lnTo>
                  <a:lnTo>
                    <a:pt x="6324" y="4579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5" name="object 1351">
              <a:extLst>
                <a:ext uri="{FF2B5EF4-FFF2-40B4-BE49-F238E27FC236}">
                  <a16:creationId xmlns:a16="http://schemas.microsoft.com/office/drawing/2014/main" id="{DCB6D128-3475-7467-B967-F32E38C53AF4}"/>
                </a:ext>
              </a:extLst>
            </p:cNvPr>
            <p:cNvSpPr/>
            <p:nvPr/>
          </p:nvSpPr>
          <p:spPr>
            <a:xfrm>
              <a:off x="3403761" y="3768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720" y="6299"/>
                  </a:lnTo>
                  <a:lnTo>
                    <a:pt x="2860" y="6299"/>
                  </a:lnTo>
                  <a:lnTo>
                    <a:pt x="4604" y="6299"/>
                  </a:lnTo>
                  <a:lnTo>
                    <a:pt x="6324" y="4579"/>
                  </a:lnTo>
                  <a:lnTo>
                    <a:pt x="6324" y="2859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6" name="object 1352">
              <a:extLst>
                <a:ext uri="{FF2B5EF4-FFF2-40B4-BE49-F238E27FC236}">
                  <a16:creationId xmlns:a16="http://schemas.microsoft.com/office/drawing/2014/main" id="{F2DDD2F7-2459-979A-DDBF-F1AFCD859CF5}"/>
                </a:ext>
              </a:extLst>
            </p:cNvPr>
            <p:cNvSpPr/>
            <p:nvPr/>
          </p:nvSpPr>
          <p:spPr>
            <a:xfrm>
              <a:off x="3400296" y="376809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7" name="object 1353">
              <a:extLst>
                <a:ext uri="{FF2B5EF4-FFF2-40B4-BE49-F238E27FC236}">
                  <a16:creationId xmlns:a16="http://schemas.microsoft.com/office/drawing/2014/main" id="{6B136747-A4B4-2FDB-C8C7-B5E4DEB7EC71}"/>
                </a:ext>
              </a:extLst>
            </p:cNvPr>
            <p:cNvSpPr/>
            <p:nvPr/>
          </p:nvSpPr>
          <p:spPr>
            <a:xfrm>
              <a:off x="3400296" y="376809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8" name="object 1354">
              <a:extLst>
                <a:ext uri="{FF2B5EF4-FFF2-40B4-BE49-F238E27FC236}">
                  <a16:creationId xmlns:a16="http://schemas.microsoft.com/office/drawing/2014/main" id="{D68DBA71-AD64-1400-642F-DF3DF7F09B5D}"/>
                </a:ext>
              </a:extLst>
            </p:cNvPr>
            <p:cNvSpPr/>
            <p:nvPr/>
          </p:nvSpPr>
          <p:spPr>
            <a:xfrm>
              <a:off x="3393971" y="3762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59" name="object 1355">
              <a:extLst>
                <a:ext uri="{FF2B5EF4-FFF2-40B4-BE49-F238E27FC236}">
                  <a16:creationId xmlns:a16="http://schemas.microsoft.com/office/drawing/2014/main" id="{73667A4B-D83D-10C3-74B2-934F68C0EE21}"/>
                </a:ext>
              </a:extLst>
            </p:cNvPr>
            <p:cNvSpPr/>
            <p:nvPr/>
          </p:nvSpPr>
          <p:spPr>
            <a:xfrm>
              <a:off x="3393971" y="3762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0" name="object 1356">
              <a:extLst>
                <a:ext uri="{FF2B5EF4-FFF2-40B4-BE49-F238E27FC236}">
                  <a16:creationId xmlns:a16="http://schemas.microsoft.com/office/drawing/2014/main" id="{FF9D97F7-639A-A241-4B0D-377ACB6482FF}"/>
                </a:ext>
              </a:extLst>
            </p:cNvPr>
            <p:cNvSpPr/>
            <p:nvPr/>
          </p:nvSpPr>
          <p:spPr>
            <a:xfrm>
              <a:off x="3388786" y="37663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1" name="object 1357">
              <a:extLst>
                <a:ext uri="{FF2B5EF4-FFF2-40B4-BE49-F238E27FC236}">
                  <a16:creationId xmlns:a16="http://schemas.microsoft.com/office/drawing/2014/main" id="{A419E20A-5BB8-8F6E-95D7-5F6D18166247}"/>
                </a:ext>
              </a:extLst>
            </p:cNvPr>
            <p:cNvSpPr/>
            <p:nvPr/>
          </p:nvSpPr>
          <p:spPr>
            <a:xfrm>
              <a:off x="3388786" y="37663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2" name="object 1358">
              <a:extLst>
                <a:ext uri="{FF2B5EF4-FFF2-40B4-BE49-F238E27FC236}">
                  <a16:creationId xmlns:a16="http://schemas.microsoft.com/office/drawing/2014/main" id="{9DE5204E-641C-D5E7-A90C-F8EF005FF960}"/>
                </a:ext>
              </a:extLst>
            </p:cNvPr>
            <p:cNvSpPr/>
            <p:nvPr/>
          </p:nvSpPr>
          <p:spPr>
            <a:xfrm>
              <a:off x="3386484" y="37629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3" name="object 1359">
              <a:extLst>
                <a:ext uri="{FF2B5EF4-FFF2-40B4-BE49-F238E27FC236}">
                  <a16:creationId xmlns:a16="http://schemas.microsoft.com/office/drawing/2014/main" id="{CDE06A22-CCBB-F794-918F-322F70269757}"/>
                </a:ext>
              </a:extLst>
            </p:cNvPr>
            <p:cNvSpPr/>
            <p:nvPr/>
          </p:nvSpPr>
          <p:spPr>
            <a:xfrm>
              <a:off x="3386484" y="37629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4" name="object 1360">
              <a:extLst>
                <a:ext uri="{FF2B5EF4-FFF2-40B4-BE49-F238E27FC236}">
                  <a16:creationId xmlns:a16="http://schemas.microsoft.com/office/drawing/2014/main" id="{D699B328-4CD1-D8C7-5E3A-5165AE5824D0}"/>
                </a:ext>
              </a:extLst>
            </p:cNvPr>
            <p:cNvSpPr/>
            <p:nvPr/>
          </p:nvSpPr>
          <p:spPr>
            <a:xfrm>
              <a:off x="3379601" y="377900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41" y="0"/>
                  </a:moveTo>
                  <a:lnTo>
                    <a:pt x="558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58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5" name="object 1361">
              <a:extLst>
                <a:ext uri="{FF2B5EF4-FFF2-40B4-BE49-F238E27FC236}">
                  <a16:creationId xmlns:a16="http://schemas.microsoft.com/office/drawing/2014/main" id="{2F6F7B8C-24CE-BF62-117E-AB43FB4A418E}"/>
                </a:ext>
              </a:extLst>
            </p:cNvPr>
            <p:cNvSpPr/>
            <p:nvPr/>
          </p:nvSpPr>
          <p:spPr>
            <a:xfrm>
              <a:off x="3379601" y="377900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021"/>
                  </a:lnTo>
                  <a:lnTo>
                    <a:pt x="558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58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6" name="object 1362">
              <a:extLst>
                <a:ext uri="{FF2B5EF4-FFF2-40B4-BE49-F238E27FC236}">
                  <a16:creationId xmlns:a16="http://schemas.microsoft.com/office/drawing/2014/main" id="{185C4B57-C6D8-3DB4-3294-36B4C74F4653}"/>
                </a:ext>
              </a:extLst>
            </p:cNvPr>
            <p:cNvSpPr/>
            <p:nvPr/>
          </p:nvSpPr>
          <p:spPr>
            <a:xfrm>
              <a:off x="3374997" y="376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7" name="object 1363">
              <a:extLst>
                <a:ext uri="{FF2B5EF4-FFF2-40B4-BE49-F238E27FC236}">
                  <a16:creationId xmlns:a16="http://schemas.microsoft.com/office/drawing/2014/main" id="{BFE61073-9241-89E8-4E96-63885726704D}"/>
                </a:ext>
              </a:extLst>
            </p:cNvPr>
            <p:cNvSpPr/>
            <p:nvPr/>
          </p:nvSpPr>
          <p:spPr>
            <a:xfrm>
              <a:off x="3374997" y="376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6323"/>
                  </a:lnTo>
                  <a:lnTo>
                    <a:pt x="2860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8" name="object 1364">
              <a:extLst>
                <a:ext uri="{FF2B5EF4-FFF2-40B4-BE49-F238E27FC236}">
                  <a16:creationId xmlns:a16="http://schemas.microsoft.com/office/drawing/2014/main" id="{21DDE793-B786-E555-6DEA-7878718D5BA7}"/>
                </a:ext>
              </a:extLst>
            </p:cNvPr>
            <p:cNvSpPr/>
            <p:nvPr/>
          </p:nvSpPr>
          <p:spPr>
            <a:xfrm>
              <a:off x="3370951" y="37485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44" y="5160"/>
                  </a:lnTo>
                  <a:lnTo>
                    <a:pt x="4604" y="5160"/>
                  </a:lnTo>
                  <a:lnTo>
                    <a:pt x="6348" y="4021"/>
                  </a:lnTo>
                  <a:lnTo>
                    <a:pt x="6348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69" name="object 1365">
              <a:extLst>
                <a:ext uri="{FF2B5EF4-FFF2-40B4-BE49-F238E27FC236}">
                  <a16:creationId xmlns:a16="http://schemas.microsoft.com/office/drawing/2014/main" id="{41809B8F-CC89-EEEC-C15F-AEFBADAF6048}"/>
                </a:ext>
              </a:extLst>
            </p:cNvPr>
            <p:cNvSpPr/>
            <p:nvPr/>
          </p:nvSpPr>
          <p:spPr>
            <a:xfrm>
              <a:off x="3370951" y="37485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48" y="4021"/>
                  </a:lnTo>
                  <a:lnTo>
                    <a:pt x="6348" y="2301"/>
                  </a:lnTo>
                  <a:lnTo>
                    <a:pt x="6348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0" name="object 1366">
              <a:extLst>
                <a:ext uri="{FF2B5EF4-FFF2-40B4-BE49-F238E27FC236}">
                  <a16:creationId xmlns:a16="http://schemas.microsoft.com/office/drawing/2014/main" id="{2C8D5BD8-7F15-B474-DF51-31A8979696AD}"/>
                </a:ext>
              </a:extLst>
            </p:cNvPr>
            <p:cNvSpPr/>
            <p:nvPr/>
          </p:nvSpPr>
          <p:spPr>
            <a:xfrm>
              <a:off x="3364626" y="37991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66" y="2859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1" name="object 1367">
              <a:extLst>
                <a:ext uri="{FF2B5EF4-FFF2-40B4-BE49-F238E27FC236}">
                  <a16:creationId xmlns:a16="http://schemas.microsoft.com/office/drawing/2014/main" id="{8BEBC3FC-4D56-179B-5E68-D5119156D6AD}"/>
                </a:ext>
              </a:extLst>
            </p:cNvPr>
            <p:cNvSpPr/>
            <p:nvPr/>
          </p:nvSpPr>
          <p:spPr>
            <a:xfrm>
              <a:off x="3364626" y="37991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59"/>
                  </a:lnTo>
                  <a:lnTo>
                    <a:pt x="1162" y="4579"/>
                  </a:lnTo>
                  <a:lnTo>
                    <a:pt x="2302" y="4579"/>
                  </a:lnTo>
                  <a:lnTo>
                    <a:pt x="4604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2" name="object 1368">
              <a:extLst>
                <a:ext uri="{FF2B5EF4-FFF2-40B4-BE49-F238E27FC236}">
                  <a16:creationId xmlns:a16="http://schemas.microsoft.com/office/drawing/2014/main" id="{A17B31E1-FBE7-97FA-9EEF-7FB69DFABE9B}"/>
                </a:ext>
              </a:extLst>
            </p:cNvPr>
            <p:cNvSpPr/>
            <p:nvPr/>
          </p:nvSpPr>
          <p:spPr>
            <a:xfrm>
              <a:off x="3361184" y="37859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3" name="object 1369">
              <a:extLst>
                <a:ext uri="{FF2B5EF4-FFF2-40B4-BE49-F238E27FC236}">
                  <a16:creationId xmlns:a16="http://schemas.microsoft.com/office/drawing/2014/main" id="{40D7D3B7-8ECD-8EB9-D360-B49263BA6A36}"/>
                </a:ext>
              </a:extLst>
            </p:cNvPr>
            <p:cNvSpPr/>
            <p:nvPr/>
          </p:nvSpPr>
          <p:spPr>
            <a:xfrm>
              <a:off x="3361184" y="37859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4" name="object 1370">
              <a:extLst>
                <a:ext uri="{FF2B5EF4-FFF2-40B4-BE49-F238E27FC236}">
                  <a16:creationId xmlns:a16="http://schemas.microsoft.com/office/drawing/2014/main" id="{F4DEA114-953D-BE4A-1683-AF9925AC0E2B}"/>
                </a:ext>
              </a:extLst>
            </p:cNvPr>
            <p:cNvSpPr/>
            <p:nvPr/>
          </p:nvSpPr>
          <p:spPr>
            <a:xfrm>
              <a:off x="3354859" y="378646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5" name="object 1371">
              <a:extLst>
                <a:ext uri="{FF2B5EF4-FFF2-40B4-BE49-F238E27FC236}">
                  <a16:creationId xmlns:a16="http://schemas.microsoft.com/office/drawing/2014/main" id="{62E99089-7EB9-FE04-759B-091643F34D04}"/>
                </a:ext>
              </a:extLst>
            </p:cNvPr>
            <p:cNvSpPr/>
            <p:nvPr/>
          </p:nvSpPr>
          <p:spPr>
            <a:xfrm>
              <a:off x="3354859" y="378646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6" name="object 1372">
              <a:extLst>
                <a:ext uri="{FF2B5EF4-FFF2-40B4-BE49-F238E27FC236}">
                  <a16:creationId xmlns:a16="http://schemas.microsoft.com/office/drawing/2014/main" id="{5401778A-634A-2E00-FA2E-9C76C8304D52}"/>
                </a:ext>
              </a:extLst>
            </p:cNvPr>
            <p:cNvSpPr/>
            <p:nvPr/>
          </p:nvSpPr>
          <p:spPr>
            <a:xfrm>
              <a:off x="3350813" y="37790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7" name="object 1373">
              <a:extLst>
                <a:ext uri="{FF2B5EF4-FFF2-40B4-BE49-F238E27FC236}">
                  <a16:creationId xmlns:a16="http://schemas.microsoft.com/office/drawing/2014/main" id="{26E39063-4178-F065-A873-BA389D9815E8}"/>
                </a:ext>
              </a:extLst>
            </p:cNvPr>
            <p:cNvSpPr/>
            <p:nvPr/>
          </p:nvSpPr>
          <p:spPr>
            <a:xfrm>
              <a:off x="3350813" y="37790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63"/>
                  </a:lnTo>
                  <a:lnTo>
                    <a:pt x="581" y="4602"/>
                  </a:lnTo>
                  <a:lnTo>
                    <a:pt x="1744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8" name="object 1374">
              <a:extLst>
                <a:ext uri="{FF2B5EF4-FFF2-40B4-BE49-F238E27FC236}">
                  <a16:creationId xmlns:a16="http://schemas.microsoft.com/office/drawing/2014/main" id="{1672F06B-B51F-4C87-C2D3-B58E4AD51604}"/>
                </a:ext>
              </a:extLst>
            </p:cNvPr>
            <p:cNvSpPr/>
            <p:nvPr/>
          </p:nvSpPr>
          <p:spPr>
            <a:xfrm>
              <a:off x="3346790" y="377900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79" name="object 1375">
              <a:extLst>
                <a:ext uri="{FF2B5EF4-FFF2-40B4-BE49-F238E27FC236}">
                  <a16:creationId xmlns:a16="http://schemas.microsoft.com/office/drawing/2014/main" id="{3736CE51-A687-757C-083A-0F8235E31F53}"/>
                </a:ext>
              </a:extLst>
            </p:cNvPr>
            <p:cNvSpPr/>
            <p:nvPr/>
          </p:nvSpPr>
          <p:spPr>
            <a:xfrm>
              <a:off x="3346790" y="377900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0" name="object 1376">
              <a:extLst>
                <a:ext uri="{FF2B5EF4-FFF2-40B4-BE49-F238E27FC236}">
                  <a16:creationId xmlns:a16="http://schemas.microsoft.com/office/drawing/2014/main" id="{BB635843-7407-EF6E-F177-A75E97D658A8}"/>
                </a:ext>
              </a:extLst>
            </p:cNvPr>
            <p:cNvSpPr/>
            <p:nvPr/>
          </p:nvSpPr>
          <p:spPr>
            <a:xfrm>
              <a:off x="3340465" y="378704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1" name="object 1377">
              <a:extLst>
                <a:ext uri="{FF2B5EF4-FFF2-40B4-BE49-F238E27FC236}">
                  <a16:creationId xmlns:a16="http://schemas.microsoft.com/office/drawing/2014/main" id="{FC14A583-59E8-5E52-ACED-25423030B94F}"/>
                </a:ext>
              </a:extLst>
            </p:cNvPr>
            <p:cNvSpPr/>
            <p:nvPr/>
          </p:nvSpPr>
          <p:spPr>
            <a:xfrm>
              <a:off x="3340465" y="378704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2" name="object 1378">
              <a:extLst>
                <a:ext uri="{FF2B5EF4-FFF2-40B4-BE49-F238E27FC236}">
                  <a16:creationId xmlns:a16="http://schemas.microsoft.com/office/drawing/2014/main" id="{F0F40E1E-1D5D-1821-8A94-159D369B12CF}"/>
                </a:ext>
              </a:extLst>
            </p:cNvPr>
            <p:cNvSpPr/>
            <p:nvPr/>
          </p:nvSpPr>
          <p:spPr>
            <a:xfrm>
              <a:off x="3335280" y="379566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464" y="4579"/>
                  </a:lnTo>
                  <a:lnTo>
                    <a:pt x="5185" y="3440"/>
                  </a:lnTo>
                  <a:lnTo>
                    <a:pt x="5185" y="557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3" name="object 1379">
              <a:extLst>
                <a:ext uri="{FF2B5EF4-FFF2-40B4-BE49-F238E27FC236}">
                  <a16:creationId xmlns:a16="http://schemas.microsoft.com/office/drawing/2014/main" id="{AA430844-58B8-1461-C64A-3798733D7DA7}"/>
                </a:ext>
              </a:extLst>
            </p:cNvPr>
            <p:cNvSpPr/>
            <p:nvPr/>
          </p:nvSpPr>
          <p:spPr>
            <a:xfrm>
              <a:off x="3335280" y="379566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02" y="4579"/>
                  </a:lnTo>
                  <a:lnTo>
                    <a:pt x="3464" y="4579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57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4" name="object 1380">
              <a:extLst>
                <a:ext uri="{FF2B5EF4-FFF2-40B4-BE49-F238E27FC236}">
                  <a16:creationId xmlns:a16="http://schemas.microsoft.com/office/drawing/2014/main" id="{FF4DFC74-4E29-1DFD-D847-83AE20D1C63F}"/>
                </a:ext>
              </a:extLst>
            </p:cNvPr>
            <p:cNvSpPr/>
            <p:nvPr/>
          </p:nvSpPr>
          <p:spPr>
            <a:xfrm>
              <a:off x="3327234" y="380599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5" name="object 1381">
              <a:extLst>
                <a:ext uri="{FF2B5EF4-FFF2-40B4-BE49-F238E27FC236}">
                  <a16:creationId xmlns:a16="http://schemas.microsoft.com/office/drawing/2014/main" id="{18D1E8B2-7576-15F0-7672-7982F52AF600}"/>
                </a:ext>
              </a:extLst>
            </p:cNvPr>
            <p:cNvSpPr/>
            <p:nvPr/>
          </p:nvSpPr>
          <p:spPr>
            <a:xfrm>
              <a:off x="3327234" y="380599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6" name="object 1382">
              <a:extLst>
                <a:ext uri="{FF2B5EF4-FFF2-40B4-BE49-F238E27FC236}">
                  <a16:creationId xmlns:a16="http://schemas.microsoft.com/office/drawing/2014/main" id="{4F61F55C-756B-866A-EF99-3B0D3BAC8708}"/>
                </a:ext>
              </a:extLst>
            </p:cNvPr>
            <p:cNvSpPr/>
            <p:nvPr/>
          </p:nvSpPr>
          <p:spPr>
            <a:xfrm>
              <a:off x="3322630" y="381231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3440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7" name="object 1383">
              <a:extLst>
                <a:ext uri="{FF2B5EF4-FFF2-40B4-BE49-F238E27FC236}">
                  <a16:creationId xmlns:a16="http://schemas.microsoft.com/office/drawing/2014/main" id="{A609ADBA-AFE0-AD61-E51F-35B4B32B7E63}"/>
                </a:ext>
              </a:extLst>
            </p:cNvPr>
            <p:cNvSpPr/>
            <p:nvPr/>
          </p:nvSpPr>
          <p:spPr>
            <a:xfrm>
              <a:off x="3322630" y="381231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40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64" y="5160"/>
                  </a:lnTo>
                  <a:lnTo>
                    <a:pt x="4604" y="3440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8" name="object 1384">
              <a:extLst>
                <a:ext uri="{FF2B5EF4-FFF2-40B4-BE49-F238E27FC236}">
                  <a16:creationId xmlns:a16="http://schemas.microsoft.com/office/drawing/2014/main" id="{3B6D8D72-28A8-6280-08FA-17C2EF8702FA}"/>
                </a:ext>
              </a:extLst>
            </p:cNvPr>
            <p:cNvSpPr/>
            <p:nvPr/>
          </p:nvSpPr>
          <p:spPr>
            <a:xfrm>
              <a:off x="3319747" y="38082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89" name="object 1385">
              <a:extLst>
                <a:ext uri="{FF2B5EF4-FFF2-40B4-BE49-F238E27FC236}">
                  <a16:creationId xmlns:a16="http://schemas.microsoft.com/office/drawing/2014/main" id="{4171912F-66A7-6547-1324-6193D30760A5}"/>
                </a:ext>
              </a:extLst>
            </p:cNvPr>
            <p:cNvSpPr/>
            <p:nvPr/>
          </p:nvSpPr>
          <p:spPr>
            <a:xfrm>
              <a:off x="3319747" y="38082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0" name="object 1386">
              <a:extLst>
                <a:ext uri="{FF2B5EF4-FFF2-40B4-BE49-F238E27FC236}">
                  <a16:creationId xmlns:a16="http://schemas.microsoft.com/office/drawing/2014/main" id="{3FEB5DA6-27C0-64B1-016C-9AD2D951747E}"/>
                </a:ext>
              </a:extLst>
            </p:cNvPr>
            <p:cNvSpPr/>
            <p:nvPr/>
          </p:nvSpPr>
          <p:spPr>
            <a:xfrm>
              <a:off x="3315724" y="37904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1" name="object 1387">
              <a:extLst>
                <a:ext uri="{FF2B5EF4-FFF2-40B4-BE49-F238E27FC236}">
                  <a16:creationId xmlns:a16="http://schemas.microsoft.com/office/drawing/2014/main" id="{13CB5591-C7C2-8EC1-19CF-78C0E4450939}"/>
                </a:ext>
              </a:extLst>
            </p:cNvPr>
            <p:cNvSpPr/>
            <p:nvPr/>
          </p:nvSpPr>
          <p:spPr>
            <a:xfrm>
              <a:off x="3315724" y="37904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2" name="object 1388">
              <a:extLst>
                <a:ext uri="{FF2B5EF4-FFF2-40B4-BE49-F238E27FC236}">
                  <a16:creationId xmlns:a16="http://schemas.microsoft.com/office/drawing/2014/main" id="{78B563D3-CC06-92DA-0A77-8D6588DAFB25}"/>
                </a:ext>
              </a:extLst>
            </p:cNvPr>
            <p:cNvSpPr/>
            <p:nvPr/>
          </p:nvSpPr>
          <p:spPr>
            <a:xfrm>
              <a:off x="3309399" y="38186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3" name="object 1389">
              <a:extLst>
                <a:ext uri="{FF2B5EF4-FFF2-40B4-BE49-F238E27FC236}">
                  <a16:creationId xmlns:a16="http://schemas.microsoft.com/office/drawing/2014/main" id="{7A120BF5-0120-744A-FF29-DE47B1A8DEDA}"/>
                </a:ext>
              </a:extLst>
            </p:cNvPr>
            <p:cNvSpPr/>
            <p:nvPr/>
          </p:nvSpPr>
          <p:spPr>
            <a:xfrm>
              <a:off x="3309399" y="38186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883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1720"/>
                  </a:lnTo>
                  <a:lnTo>
                    <a:pt x="5743" y="557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4" name="object 1390">
              <a:extLst>
                <a:ext uri="{FF2B5EF4-FFF2-40B4-BE49-F238E27FC236}">
                  <a16:creationId xmlns:a16="http://schemas.microsoft.com/office/drawing/2014/main" id="{85A84B26-06BA-56FE-76D7-509A8DA83263}"/>
                </a:ext>
              </a:extLst>
            </p:cNvPr>
            <p:cNvSpPr/>
            <p:nvPr/>
          </p:nvSpPr>
          <p:spPr>
            <a:xfrm>
              <a:off x="3300191" y="383298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5" name="object 1391">
              <a:extLst>
                <a:ext uri="{FF2B5EF4-FFF2-40B4-BE49-F238E27FC236}">
                  <a16:creationId xmlns:a16="http://schemas.microsoft.com/office/drawing/2014/main" id="{DF388CC8-3D6B-8AE8-6151-6A3B9D1BAEA5}"/>
                </a:ext>
              </a:extLst>
            </p:cNvPr>
            <p:cNvSpPr/>
            <p:nvPr/>
          </p:nvSpPr>
          <p:spPr>
            <a:xfrm>
              <a:off x="3300191" y="383298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1720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6" name="object 1392">
              <a:extLst>
                <a:ext uri="{FF2B5EF4-FFF2-40B4-BE49-F238E27FC236}">
                  <a16:creationId xmlns:a16="http://schemas.microsoft.com/office/drawing/2014/main" id="{E908FE8A-81A6-4BBF-B47D-573444D2E2EF}"/>
                </a:ext>
              </a:extLst>
            </p:cNvPr>
            <p:cNvSpPr/>
            <p:nvPr/>
          </p:nvSpPr>
          <p:spPr>
            <a:xfrm>
              <a:off x="3294447" y="383298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7" name="object 1393">
              <a:extLst>
                <a:ext uri="{FF2B5EF4-FFF2-40B4-BE49-F238E27FC236}">
                  <a16:creationId xmlns:a16="http://schemas.microsoft.com/office/drawing/2014/main" id="{DDE4B109-E787-7215-7DD8-157137D456D2}"/>
                </a:ext>
              </a:extLst>
            </p:cNvPr>
            <p:cNvSpPr/>
            <p:nvPr/>
          </p:nvSpPr>
          <p:spPr>
            <a:xfrm>
              <a:off x="3294447" y="383298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302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2882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8" name="object 1394">
              <a:extLst>
                <a:ext uri="{FF2B5EF4-FFF2-40B4-BE49-F238E27FC236}">
                  <a16:creationId xmlns:a16="http://schemas.microsoft.com/office/drawing/2014/main" id="{42EDE650-CB6F-7768-D386-EE38C14194BF}"/>
                </a:ext>
              </a:extLst>
            </p:cNvPr>
            <p:cNvSpPr/>
            <p:nvPr/>
          </p:nvSpPr>
          <p:spPr>
            <a:xfrm>
              <a:off x="3291563" y="3812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43" y="3440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99" name="object 1395">
              <a:extLst>
                <a:ext uri="{FF2B5EF4-FFF2-40B4-BE49-F238E27FC236}">
                  <a16:creationId xmlns:a16="http://schemas.microsoft.com/office/drawing/2014/main" id="{9F818CBD-E334-424B-EC83-3E456EBFD7BD}"/>
                </a:ext>
              </a:extLst>
            </p:cNvPr>
            <p:cNvSpPr/>
            <p:nvPr/>
          </p:nvSpPr>
          <p:spPr>
            <a:xfrm>
              <a:off x="3291563" y="3812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43" y="3440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0" name="object 1396">
              <a:extLst>
                <a:ext uri="{FF2B5EF4-FFF2-40B4-BE49-F238E27FC236}">
                  <a16:creationId xmlns:a16="http://schemas.microsoft.com/office/drawing/2014/main" id="{189EA385-6981-B128-1297-69C9D9738D3D}"/>
                </a:ext>
              </a:extLst>
            </p:cNvPr>
            <p:cNvSpPr/>
            <p:nvPr/>
          </p:nvSpPr>
          <p:spPr>
            <a:xfrm>
              <a:off x="3289261" y="38237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1" name="object 1397">
              <a:extLst>
                <a:ext uri="{FF2B5EF4-FFF2-40B4-BE49-F238E27FC236}">
                  <a16:creationId xmlns:a16="http://schemas.microsoft.com/office/drawing/2014/main" id="{405C87AE-8FD7-DBA9-3C41-9A583B1D7743}"/>
                </a:ext>
              </a:extLst>
            </p:cNvPr>
            <p:cNvSpPr/>
            <p:nvPr/>
          </p:nvSpPr>
          <p:spPr>
            <a:xfrm>
              <a:off x="3289261" y="382379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2" name="object 1398">
              <a:extLst>
                <a:ext uri="{FF2B5EF4-FFF2-40B4-BE49-F238E27FC236}">
                  <a16:creationId xmlns:a16="http://schemas.microsoft.com/office/drawing/2014/main" id="{60E49A03-3CCB-E3BA-2F9A-F7D304FEDDD0}"/>
                </a:ext>
              </a:extLst>
            </p:cNvPr>
            <p:cNvSpPr/>
            <p:nvPr/>
          </p:nvSpPr>
          <p:spPr>
            <a:xfrm>
              <a:off x="3285239" y="38186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3" name="object 1399">
              <a:extLst>
                <a:ext uri="{FF2B5EF4-FFF2-40B4-BE49-F238E27FC236}">
                  <a16:creationId xmlns:a16="http://schemas.microsoft.com/office/drawing/2014/main" id="{AD918D67-8F99-3544-6284-7270F2443F24}"/>
                </a:ext>
              </a:extLst>
            </p:cNvPr>
            <p:cNvSpPr/>
            <p:nvPr/>
          </p:nvSpPr>
          <p:spPr>
            <a:xfrm>
              <a:off x="3285239" y="38186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278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4" name="object 1400">
              <a:extLst>
                <a:ext uri="{FF2B5EF4-FFF2-40B4-BE49-F238E27FC236}">
                  <a16:creationId xmlns:a16="http://schemas.microsoft.com/office/drawing/2014/main" id="{6CA4E547-0F35-BF49-18BB-6305EC5BECB5}"/>
                </a:ext>
              </a:extLst>
            </p:cNvPr>
            <p:cNvSpPr/>
            <p:nvPr/>
          </p:nvSpPr>
          <p:spPr>
            <a:xfrm>
              <a:off x="3278332" y="38186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5" name="object 1401">
              <a:extLst>
                <a:ext uri="{FF2B5EF4-FFF2-40B4-BE49-F238E27FC236}">
                  <a16:creationId xmlns:a16="http://schemas.microsoft.com/office/drawing/2014/main" id="{0A6DC123-2CD1-614F-33A6-67418EF31245}"/>
                </a:ext>
              </a:extLst>
            </p:cNvPr>
            <p:cNvSpPr/>
            <p:nvPr/>
          </p:nvSpPr>
          <p:spPr>
            <a:xfrm>
              <a:off x="3278332" y="381863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278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6" name="object 1402">
              <a:extLst>
                <a:ext uri="{FF2B5EF4-FFF2-40B4-BE49-F238E27FC236}">
                  <a16:creationId xmlns:a16="http://schemas.microsoft.com/office/drawing/2014/main" id="{692AED50-5ED1-C3D4-4702-AA2221D174F3}"/>
                </a:ext>
              </a:extLst>
            </p:cNvPr>
            <p:cNvSpPr/>
            <p:nvPr/>
          </p:nvSpPr>
          <p:spPr>
            <a:xfrm>
              <a:off x="3272007" y="38295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7" name="object 1403">
              <a:extLst>
                <a:ext uri="{FF2B5EF4-FFF2-40B4-BE49-F238E27FC236}">
                  <a16:creationId xmlns:a16="http://schemas.microsoft.com/office/drawing/2014/main" id="{9166F248-E32F-9B35-2596-E7997315952B}"/>
                </a:ext>
              </a:extLst>
            </p:cNvPr>
            <p:cNvSpPr/>
            <p:nvPr/>
          </p:nvSpPr>
          <p:spPr>
            <a:xfrm>
              <a:off x="3272007" y="382953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8" name="object 1404">
              <a:extLst>
                <a:ext uri="{FF2B5EF4-FFF2-40B4-BE49-F238E27FC236}">
                  <a16:creationId xmlns:a16="http://schemas.microsoft.com/office/drawing/2014/main" id="{BCB05225-8DBE-C13E-DED5-128CD8EDE657}"/>
                </a:ext>
              </a:extLst>
            </p:cNvPr>
            <p:cNvSpPr/>
            <p:nvPr/>
          </p:nvSpPr>
          <p:spPr>
            <a:xfrm>
              <a:off x="3267985" y="382493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4602"/>
                  </a:lnTo>
                  <a:lnTo>
                    <a:pt x="4604" y="4602"/>
                  </a:lnTo>
                  <a:lnTo>
                    <a:pt x="5743" y="3463"/>
                  </a:lnTo>
                  <a:lnTo>
                    <a:pt x="5743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09" name="object 1405">
              <a:extLst>
                <a:ext uri="{FF2B5EF4-FFF2-40B4-BE49-F238E27FC236}">
                  <a16:creationId xmlns:a16="http://schemas.microsoft.com/office/drawing/2014/main" id="{5B58A0E7-A078-4C18-E992-D2D86FA20730}"/>
                </a:ext>
              </a:extLst>
            </p:cNvPr>
            <p:cNvSpPr/>
            <p:nvPr/>
          </p:nvSpPr>
          <p:spPr>
            <a:xfrm>
              <a:off x="3267985" y="382493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63"/>
                  </a:lnTo>
                  <a:lnTo>
                    <a:pt x="1139" y="4602"/>
                  </a:lnTo>
                  <a:lnTo>
                    <a:pt x="2860" y="4602"/>
                  </a:lnTo>
                  <a:lnTo>
                    <a:pt x="4604" y="4602"/>
                  </a:lnTo>
                  <a:lnTo>
                    <a:pt x="5743" y="3463"/>
                  </a:lnTo>
                  <a:lnTo>
                    <a:pt x="5743" y="2301"/>
                  </a:lnTo>
                  <a:lnTo>
                    <a:pt x="5743" y="581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0" name="object 1406">
              <a:extLst>
                <a:ext uri="{FF2B5EF4-FFF2-40B4-BE49-F238E27FC236}">
                  <a16:creationId xmlns:a16="http://schemas.microsoft.com/office/drawing/2014/main" id="{62860495-7A07-1EDE-90B0-A2A0C566D805}"/>
                </a:ext>
              </a:extLst>
            </p:cNvPr>
            <p:cNvSpPr/>
            <p:nvPr/>
          </p:nvSpPr>
          <p:spPr>
            <a:xfrm>
              <a:off x="3262799" y="385136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1" name="object 1407">
              <a:extLst>
                <a:ext uri="{FF2B5EF4-FFF2-40B4-BE49-F238E27FC236}">
                  <a16:creationId xmlns:a16="http://schemas.microsoft.com/office/drawing/2014/main" id="{175E5DB3-DD95-E90A-6AF3-804D48A56520}"/>
                </a:ext>
              </a:extLst>
            </p:cNvPr>
            <p:cNvSpPr/>
            <p:nvPr/>
          </p:nvSpPr>
          <p:spPr>
            <a:xfrm>
              <a:off x="3262799" y="385136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2" name="object 1408">
              <a:extLst>
                <a:ext uri="{FF2B5EF4-FFF2-40B4-BE49-F238E27FC236}">
                  <a16:creationId xmlns:a16="http://schemas.microsoft.com/office/drawing/2014/main" id="{91535E58-4067-DC89-D48B-A6DE27242FA3}"/>
                </a:ext>
              </a:extLst>
            </p:cNvPr>
            <p:cNvSpPr/>
            <p:nvPr/>
          </p:nvSpPr>
          <p:spPr>
            <a:xfrm>
              <a:off x="3259334" y="38232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44" y="5184"/>
                  </a:lnTo>
                  <a:lnTo>
                    <a:pt x="4604" y="5184"/>
                  </a:lnTo>
                  <a:lnTo>
                    <a:pt x="6348" y="4021"/>
                  </a:lnTo>
                  <a:lnTo>
                    <a:pt x="6348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3" name="object 1409">
              <a:extLst>
                <a:ext uri="{FF2B5EF4-FFF2-40B4-BE49-F238E27FC236}">
                  <a16:creationId xmlns:a16="http://schemas.microsoft.com/office/drawing/2014/main" id="{F3D0DABA-3B63-78F4-B95D-E74011F5AA4A}"/>
                </a:ext>
              </a:extLst>
            </p:cNvPr>
            <p:cNvSpPr/>
            <p:nvPr/>
          </p:nvSpPr>
          <p:spPr>
            <a:xfrm>
              <a:off x="3259334" y="38232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44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6348" y="4021"/>
                  </a:lnTo>
                  <a:lnTo>
                    <a:pt x="6348" y="2301"/>
                  </a:lnTo>
                  <a:lnTo>
                    <a:pt x="6348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4" name="object 1410">
              <a:extLst>
                <a:ext uri="{FF2B5EF4-FFF2-40B4-BE49-F238E27FC236}">
                  <a16:creationId xmlns:a16="http://schemas.microsoft.com/office/drawing/2014/main" id="{72EB8EED-A648-11E7-8EC7-A33EA02C975F}"/>
                </a:ext>
              </a:extLst>
            </p:cNvPr>
            <p:cNvSpPr/>
            <p:nvPr/>
          </p:nvSpPr>
          <p:spPr>
            <a:xfrm>
              <a:off x="3253009" y="38329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5" name="object 1411">
              <a:extLst>
                <a:ext uri="{FF2B5EF4-FFF2-40B4-BE49-F238E27FC236}">
                  <a16:creationId xmlns:a16="http://schemas.microsoft.com/office/drawing/2014/main" id="{EEBA12B8-0852-239C-10AA-3D307BF836D0}"/>
                </a:ext>
              </a:extLst>
            </p:cNvPr>
            <p:cNvSpPr/>
            <p:nvPr/>
          </p:nvSpPr>
          <p:spPr>
            <a:xfrm>
              <a:off x="3253009" y="38329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6" name="object 1412">
              <a:extLst>
                <a:ext uri="{FF2B5EF4-FFF2-40B4-BE49-F238E27FC236}">
                  <a16:creationId xmlns:a16="http://schemas.microsoft.com/office/drawing/2014/main" id="{88E0DB3C-DFFA-D041-A610-E057A435F17B}"/>
                </a:ext>
              </a:extLst>
            </p:cNvPr>
            <p:cNvSpPr/>
            <p:nvPr/>
          </p:nvSpPr>
          <p:spPr>
            <a:xfrm>
              <a:off x="3249568" y="38284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41" y="0"/>
                  </a:moveTo>
                  <a:lnTo>
                    <a:pt x="581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81" y="4579"/>
                  </a:lnTo>
                  <a:lnTo>
                    <a:pt x="3441" y="4579"/>
                  </a:lnTo>
                  <a:lnTo>
                    <a:pt x="4604" y="3440"/>
                  </a:lnTo>
                  <a:lnTo>
                    <a:pt x="4604" y="557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7" name="object 1413">
              <a:extLst>
                <a:ext uri="{FF2B5EF4-FFF2-40B4-BE49-F238E27FC236}">
                  <a16:creationId xmlns:a16="http://schemas.microsoft.com/office/drawing/2014/main" id="{42525297-710E-C28B-4E91-9D7E0100E0B8}"/>
                </a:ext>
              </a:extLst>
            </p:cNvPr>
            <p:cNvSpPr/>
            <p:nvPr/>
          </p:nvSpPr>
          <p:spPr>
            <a:xfrm>
              <a:off x="3249568" y="38284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3440"/>
                  </a:lnTo>
                  <a:lnTo>
                    <a:pt x="581" y="4579"/>
                  </a:lnTo>
                  <a:lnTo>
                    <a:pt x="2302" y="4579"/>
                  </a:lnTo>
                  <a:lnTo>
                    <a:pt x="3441" y="4579"/>
                  </a:lnTo>
                  <a:lnTo>
                    <a:pt x="4604" y="3440"/>
                  </a:lnTo>
                  <a:lnTo>
                    <a:pt x="4604" y="1720"/>
                  </a:lnTo>
                  <a:lnTo>
                    <a:pt x="4604" y="557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8" name="object 1414">
              <a:extLst>
                <a:ext uri="{FF2B5EF4-FFF2-40B4-BE49-F238E27FC236}">
                  <a16:creationId xmlns:a16="http://schemas.microsoft.com/office/drawing/2014/main" id="{34DB9812-8CCB-7E84-B3B4-CBD1B91D7F0D}"/>
                </a:ext>
              </a:extLst>
            </p:cNvPr>
            <p:cNvSpPr/>
            <p:nvPr/>
          </p:nvSpPr>
          <p:spPr>
            <a:xfrm>
              <a:off x="3243243" y="38450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62" y="2859"/>
                  </a:lnTo>
                  <a:lnTo>
                    <a:pt x="5162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19" name="object 1415">
              <a:extLst>
                <a:ext uri="{FF2B5EF4-FFF2-40B4-BE49-F238E27FC236}">
                  <a16:creationId xmlns:a16="http://schemas.microsoft.com/office/drawing/2014/main" id="{3BA4A9CE-23B7-D761-C5AA-EEB6860E21A2}"/>
                </a:ext>
              </a:extLst>
            </p:cNvPr>
            <p:cNvSpPr/>
            <p:nvPr/>
          </p:nvSpPr>
          <p:spPr>
            <a:xfrm>
              <a:off x="3243243" y="38450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022" y="4602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5162" y="581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0" name="object 1416">
              <a:extLst>
                <a:ext uri="{FF2B5EF4-FFF2-40B4-BE49-F238E27FC236}">
                  <a16:creationId xmlns:a16="http://schemas.microsoft.com/office/drawing/2014/main" id="{4815C15A-23BA-FB91-B0FA-F842ECC0A057}"/>
                </a:ext>
              </a:extLst>
            </p:cNvPr>
            <p:cNvSpPr/>
            <p:nvPr/>
          </p:nvSpPr>
          <p:spPr>
            <a:xfrm>
              <a:off x="3238639" y="385192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1" name="object 1417">
              <a:extLst>
                <a:ext uri="{FF2B5EF4-FFF2-40B4-BE49-F238E27FC236}">
                  <a16:creationId xmlns:a16="http://schemas.microsoft.com/office/drawing/2014/main" id="{E6BEE654-00B2-CDF4-47A9-78F9656CFF05}"/>
                </a:ext>
              </a:extLst>
            </p:cNvPr>
            <p:cNvSpPr/>
            <p:nvPr/>
          </p:nvSpPr>
          <p:spPr>
            <a:xfrm>
              <a:off x="3238639" y="385192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2" name="object 1418">
              <a:extLst>
                <a:ext uri="{FF2B5EF4-FFF2-40B4-BE49-F238E27FC236}">
                  <a16:creationId xmlns:a16="http://schemas.microsoft.com/office/drawing/2014/main" id="{B252AA71-9487-0AAC-ED30-1EA94CCA3095}"/>
                </a:ext>
              </a:extLst>
            </p:cNvPr>
            <p:cNvSpPr/>
            <p:nvPr/>
          </p:nvSpPr>
          <p:spPr>
            <a:xfrm>
              <a:off x="3230570" y="38743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3" name="object 1419">
              <a:extLst>
                <a:ext uri="{FF2B5EF4-FFF2-40B4-BE49-F238E27FC236}">
                  <a16:creationId xmlns:a16="http://schemas.microsoft.com/office/drawing/2014/main" id="{06D452DF-0A5F-5584-2005-BB95AC8B30EF}"/>
                </a:ext>
              </a:extLst>
            </p:cNvPr>
            <p:cNvSpPr/>
            <p:nvPr/>
          </p:nvSpPr>
          <p:spPr>
            <a:xfrm>
              <a:off x="3230570" y="38743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278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4" name="object 1420">
              <a:extLst>
                <a:ext uri="{FF2B5EF4-FFF2-40B4-BE49-F238E27FC236}">
                  <a16:creationId xmlns:a16="http://schemas.microsoft.com/office/drawing/2014/main" id="{AA14EA93-2073-6A6F-ABD8-7F6827556107}"/>
                </a:ext>
              </a:extLst>
            </p:cNvPr>
            <p:cNvSpPr/>
            <p:nvPr/>
          </p:nvSpPr>
          <p:spPr>
            <a:xfrm>
              <a:off x="3225966" y="38691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5" name="object 1421">
              <a:extLst>
                <a:ext uri="{FF2B5EF4-FFF2-40B4-BE49-F238E27FC236}">
                  <a16:creationId xmlns:a16="http://schemas.microsoft.com/office/drawing/2014/main" id="{32077257-2E0D-65F4-8FFD-DFA9F6F7F8E1}"/>
                </a:ext>
              </a:extLst>
            </p:cNvPr>
            <p:cNvSpPr/>
            <p:nvPr/>
          </p:nvSpPr>
          <p:spPr>
            <a:xfrm>
              <a:off x="3225966" y="38691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6" name="object 1422">
              <a:extLst>
                <a:ext uri="{FF2B5EF4-FFF2-40B4-BE49-F238E27FC236}">
                  <a16:creationId xmlns:a16="http://schemas.microsoft.com/office/drawing/2014/main" id="{13D2AE06-5972-FF00-0FE3-FDC59E000C21}"/>
                </a:ext>
              </a:extLst>
            </p:cNvPr>
            <p:cNvSpPr/>
            <p:nvPr/>
          </p:nvSpPr>
          <p:spPr>
            <a:xfrm>
              <a:off x="3219641" y="388293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7" name="object 1423">
              <a:extLst>
                <a:ext uri="{FF2B5EF4-FFF2-40B4-BE49-F238E27FC236}">
                  <a16:creationId xmlns:a16="http://schemas.microsoft.com/office/drawing/2014/main" id="{072F4640-A058-F983-2298-63DB28AE989C}"/>
                </a:ext>
              </a:extLst>
            </p:cNvPr>
            <p:cNvSpPr/>
            <p:nvPr/>
          </p:nvSpPr>
          <p:spPr>
            <a:xfrm>
              <a:off x="3219641" y="388293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8" name="object 1424">
              <a:extLst>
                <a:ext uri="{FF2B5EF4-FFF2-40B4-BE49-F238E27FC236}">
                  <a16:creationId xmlns:a16="http://schemas.microsoft.com/office/drawing/2014/main" id="{17CA758D-884A-FAD7-9CC8-13A0B79651F9}"/>
                </a:ext>
              </a:extLst>
            </p:cNvPr>
            <p:cNvSpPr/>
            <p:nvPr/>
          </p:nvSpPr>
          <p:spPr>
            <a:xfrm>
              <a:off x="3217339" y="384618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29" name="object 1425">
              <a:extLst>
                <a:ext uri="{FF2B5EF4-FFF2-40B4-BE49-F238E27FC236}">
                  <a16:creationId xmlns:a16="http://schemas.microsoft.com/office/drawing/2014/main" id="{6FEA61A3-900D-BF75-121A-CD2F0625055A}"/>
                </a:ext>
              </a:extLst>
            </p:cNvPr>
            <p:cNvSpPr/>
            <p:nvPr/>
          </p:nvSpPr>
          <p:spPr>
            <a:xfrm>
              <a:off x="3217339" y="384618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0" name="object 1426">
              <a:extLst>
                <a:ext uri="{FF2B5EF4-FFF2-40B4-BE49-F238E27FC236}">
                  <a16:creationId xmlns:a16="http://schemas.microsoft.com/office/drawing/2014/main" id="{C5190316-8C1A-DE6F-22BF-F6619FA11AFA}"/>
                </a:ext>
              </a:extLst>
            </p:cNvPr>
            <p:cNvSpPr/>
            <p:nvPr/>
          </p:nvSpPr>
          <p:spPr>
            <a:xfrm>
              <a:off x="3212735" y="385480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1" name="object 1427">
              <a:extLst>
                <a:ext uri="{FF2B5EF4-FFF2-40B4-BE49-F238E27FC236}">
                  <a16:creationId xmlns:a16="http://schemas.microsoft.com/office/drawing/2014/main" id="{96FB1F56-3E04-9B3F-EAE1-A3D90FD1E563}"/>
                </a:ext>
              </a:extLst>
            </p:cNvPr>
            <p:cNvSpPr/>
            <p:nvPr/>
          </p:nvSpPr>
          <p:spPr>
            <a:xfrm>
              <a:off x="3212735" y="385480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2" name="object 1428">
              <a:extLst>
                <a:ext uri="{FF2B5EF4-FFF2-40B4-BE49-F238E27FC236}">
                  <a16:creationId xmlns:a16="http://schemas.microsoft.com/office/drawing/2014/main" id="{F3B06B3E-5D7E-A3CD-04AA-F4D2F92255BB}"/>
                </a:ext>
              </a:extLst>
            </p:cNvPr>
            <p:cNvSpPr/>
            <p:nvPr/>
          </p:nvSpPr>
          <p:spPr>
            <a:xfrm>
              <a:off x="3208712" y="38479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6323"/>
                  </a:lnTo>
                  <a:lnTo>
                    <a:pt x="4604" y="6323"/>
                  </a:lnTo>
                  <a:lnTo>
                    <a:pt x="6324" y="4602"/>
                  </a:lnTo>
                  <a:lnTo>
                    <a:pt x="6324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3" name="object 1429">
              <a:extLst>
                <a:ext uri="{FF2B5EF4-FFF2-40B4-BE49-F238E27FC236}">
                  <a16:creationId xmlns:a16="http://schemas.microsoft.com/office/drawing/2014/main" id="{FC426D2D-EFD7-1EBE-124C-62AF107EEAA1}"/>
                </a:ext>
              </a:extLst>
            </p:cNvPr>
            <p:cNvSpPr/>
            <p:nvPr/>
          </p:nvSpPr>
          <p:spPr>
            <a:xfrm>
              <a:off x="3208712" y="38479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6323"/>
                  </a:lnTo>
                  <a:lnTo>
                    <a:pt x="2883" y="6323"/>
                  </a:lnTo>
                  <a:lnTo>
                    <a:pt x="4604" y="6323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743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4" name="object 1430">
              <a:extLst>
                <a:ext uri="{FF2B5EF4-FFF2-40B4-BE49-F238E27FC236}">
                  <a16:creationId xmlns:a16="http://schemas.microsoft.com/office/drawing/2014/main" id="{4E9D1DFD-AECC-0488-948C-2DADD31CCF6D}"/>
                </a:ext>
              </a:extLst>
            </p:cNvPr>
            <p:cNvSpPr/>
            <p:nvPr/>
          </p:nvSpPr>
          <p:spPr>
            <a:xfrm>
              <a:off x="3205828" y="383239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65"/>
                  </a:lnTo>
                  <a:lnTo>
                    <a:pt x="3464" y="5765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5" name="object 1431">
              <a:extLst>
                <a:ext uri="{FF2B5EF4-FFF2-40B4-BE49-F238E27FC236}">
                  <a16:creationId xmlns:a16="http://schemas.microsoft.com/office/drawing/2014/main" id="{B2351687-64A0-3A2A-C91E-DA745D9D0D25}"/>
                </a:ext>
              </a:extLst>
            </p:cNvPr>
            <p:cNvSpPr/>
            <p:nvPr/>
          </p:nvSpPr>
          <p:spPr>
            <a:xfrm>
              <a:off x="3205828" y="383239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65"/>
                  </a:lnTo>
                  <a:lnTo>
                    <a:pt x="2302" y="5765"/>
                  </a:lnTo>
                  <a:lnTo>
                    <a:pt x="3464" y="5765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6" name="object 1432">
              <a:extLst>
                <a:ext uri="{FF2B5EF4-FFF2-40B4-BE49-F238E27FC236}">
                  <a16:creationId xmlns:a16="http://schemas.microsoft.com/office/drawing/2014/main" id="{1A0E21BB-D4E4-020C-9394-473D2485C659}"/>
                </a:ext>
              </a:extLst>
            </p:cNvPr>
            <p:cNvSpPr/>
            <p:nvPr/>
          </p:nvSpPr>
          <p:spPr>
            <a:xfrm>
              <a:off x="3199503" y="38433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744" y="6323"/>
                  </a:lnTo>
                  <a:lnTo>
                    <a:pt x="4604" y="6323"/>
                  </a:lnTo>
                  <a:lnTo>
                    <a:pt x="6324" y="4579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7" name="object 1433">
              <a:extLst>
                <a:ext uri="{FF2B5EF4-FFF2-40B4-BE49-F238E27FC236}">
                  <a16:creationId xmlns:a16="http://schemas.microsoft.com/office/drawing/2014/main" id="{A600CF9B-EB52-31E6-AD75-87F0C0A29F2B}"/>
                </a:ext>
              </a:extLst>
            </p:cNvPr>
            <p:cNvSpPr/>
            <p:nvPr/>
          </p:nvSpPr>
          <p:spPr>
            <a:xfrm>
              <a:off x="3199503" y="38433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744" y="6323"/>
                  </a:lnTo>
                  <a:lnTo>
                    <a:pt x="2883" y="6323"/>
                  </a:lnTo>
                  <a:lnTo>
                    <a:pt x="4604" y="6323"/>
                  </a:lnTo>
                  <a:lnTo>
                    <a:pt x="6324" y="4579"/>
                  </a:lnTo>
                  <a:lnTo>
                    <a:pt x="6324" y="2859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8" name="object 1434">
              <a:extLst>
                <a:ext uri="{FF2B5EF4-FFF2-40B4-BE49-F238E27FC236}">
                  <a16:creationId xmlns:a16="http://schemas.microsoft.com/office/drawing/2014/main" id="{3AB7355E-CB98-A02A-00BA-E9B4B7158752}"/>
                </a:ext>
              </a:extLst>
            </p:cNvPr>
            <p:cNvSpPr/>
            <p:nvPr/>
          </p:nvSpPr>
          <p:spPr>
            <a:xfrm>
              <a:off x="3192597" y="38657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39" name="object 1435">
              <a:extLst>
                <a:ext uri="{FF2B5EF4-FFF2-40B4-BE49-F238E27FC236}">
                  <a16:creationId xmlns:a16="http://schemas.microsoft.com/office/drawing/2014/main" id="{2FDB2DDE-F50E-AEFC-D50D-30DB7A32EE75}"/>
                </a:ext>
              </a:extLst>
            </p:cNvPr>
            <p:cNvSpPr/>
            <p:nvPr/>
          </p:nvSpPr>
          <p:spPr>
            <a:xfrm>
              <a:off x="3192597" y="38657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0" name="object 1436">
              <a:extLst>
                <a:ext uri="{FF2B5EF4-FFF2-40B4-BE49-F238E27FC236}">
                  <a16:creationId xmlns:a16="http://schemas.microsoft.com/office/drawing/2014/main" id="{6214A4EF-B0E9-FE52-A549-5285E3A7D5B5}"/>
                </a:ext>
              </a:extLst>
            </p:cNvPr>
            <p:cNvSpPr/>
            <p:nvPr/>
          </p:nvSpPr>
          <p:spPr>
            <a:xfrm>
              <a:off x="3186272" y="386457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1" name="object 1437">
              <a:extLst>
                <a:ext uri="{FF2B5EF4-FFF2-40B4-BE49-F238E27FC236}">
                  <a16:creationId xmlns:a16="http://schemas.microsoft.com/office/drawing/2014/main" id="{39A9CE1C-F23B-4FB2-7AAD-AB918CEB07FF}"/>
                </a:ext>
              </a:extLst>
            </p:cNvPr>
            <p:cNvSpPr/>
            <p:nvPr/>
          </p:nvSpPr>
          <p:spPr>
            <a:xfrm>
              <a:off x="3186272" y="386457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2" name="object 1438">
              <a:extLst>
                <a:ext uri="{FF2B5EF4-FFF2-40B4-BE49-F238E27FC236}">
                  <a16:creationId xmlns:a16="http://schemas.microsoft.com/office/drawing/2014/main" id="{43408059-894A-F1B0-D072-5D302DF40BBA}"/>
                </a:ext>
              </a:extLst>
            </p:cNvPr>
            <p:cNvSpPr/>
            <p:nvPr/>
          </p:nvSpPr>
          <p:spPr>
            <a:xfrm>
              <a:off x="3182249" y="385938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22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3" name="object 1439">
              <a:extLst>
                <a:ext uri="{FF2B5EF4-FFF2-40B4-BE49-F238E27FC236}">
                  <a16:creationId xmlns:a16="http://schemas.microsoft.com/office/drawing/2014/main" id="{93D93B65-8E92-BB22-DC1F-19826D8AEF12}"/>
                </a:ext>
              </a:extLst>
            </p:cNvPr>
            <p:cNvSpPr/>
            <p:nvPr/>
          </p:nvSpPr>
          <p:spPr>
            <a:xfrm>
              <a:off x="3182249" y="385938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4" name="object 1440">
              <a:extLst>
                <a:ext uri="{FF2B5EF4-FFF2-40B4-BE49-F238E27FC236}">
                  <a16:creationId xmlns:a16="http://schemas.microsoft.com/office/drawing/2014/main" id="{197F958E-7947-7F67-AF41-22A63390B20E}"/>
                </a:ext>
              </a:extLst>
            </p:cNvPr>
            <p:cNvSpPr/>
            <p:nvPr/>
          </p:nvSpPr>
          <p:spPr>
            <a:xfrm>
              <a:off x="3175343" y="38525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5" name="object 1441">
              <a:extLst>
                <a:ext uri="{FF2B5EF4-FFF2-40B4-BE49-F238E27FC236}">
                  <a16:creationId xmlns:a16="http://schemas.microsoft.com/office/drawing/2014/main" id="{080F3B64-AAF3-64A4-9EE0-A02DB566C0BA}"/>
                </a:ext>
              </a:extLst>
            </p:cNvPr>
            <p:cNvSpPr/>
            <p:nvPr/>
          </p:nvSpPr>
          <p:spPr>
            <a:xfrm>
              <a:off x="3175343" y="38525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6" name="object 1442">
              <a:extLst>
                <a:ext uri="{FF2B5EF4-FFF2-40B4-BE49-F238E27FC236}">
                  <a16:creationId xmlns:a16="http://schemas.microsoft.com/office/drawing/2014/main" id="{7B372848-2D58-36F0-87A9-52D45C99BB0C}"/>
                </a:ext>
              </a:extLst>
            </p:cNvPr>
            <p:cNvSpPr/>
            <p:nvPr/>
          </p:nvSpPr>
          <p:spPr>
            <a:xfrm>
              <a:off x="3173041" y="388235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3464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7" name="object 1443">
              <a:extLst>
                <a:ext uri="{FF2B5EF4-FFF2-40B4-BE49-F238E27FC236}">
                  <a16:creationId xmlns:a16="http://schemas.microsoft.com/office/drawing/2014/main" id="{82F1DCD3-A29C-C917-092C-A81AB117AE47}"/>
                </a:ext>
              </a:extLst>
            </p:cNvPr>
            <p:cNvSpPr/>
            <p:nvPr/>
          </p:nvSpPr>
          <p:spPr>
            <a:xfrm>
              <a:off x="3173041" y="388235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5185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8" name="object 1444">
              <a:extLst>
                <a:ext uri="{FF2B5EF4-FFF2-40B4-BE49-F238E27FC236}">
                  <a16:creationId xmlns:a16="http://schemas.microsoft.com/office/drawing/2014/main" id="{5EF337FD-B379-FD3D-63D9-019523117989}"/>
                </a:ext>
              </a:extLst>
            </p:cNvPr>
            <p:cNvSpPr/>
            <p:nvPr/>
          </p:nvSpPr>
          <p:spPr>
            <a:xfrm>
              <a:off x="3168437" y="38789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64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49" name="object 1445">
              <a:extLst>
                <a:ext uri="{FF2B5EF4-FFF2-40B4-BE49-F238E27FC236}">
                  <a16:creationId xmlns:a16="http://schemas.microsoft.com/office/drawing/2014/main" id="{0127A55D-8D89-287A-0B83-0D47D6C47DD9}"/>
                </a:ext>
              </a:extLst>
            </p:cNvPr>
            <p:cNvSpPr/>
            <p:nvPr/>
          </p:nvSpPr>
          <p:spPr>
            <a:xfrm>
              <a:off x="3168437" y="38789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3464" y="5184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0" name="object 1446">
              <a:extLst>
                <a:ext uri="{FF2B5EF4-FFF2-40B4-BE49-F238E27FC236}">
                  <a16:creationId xmlns:a16="http://schemas.microsoft.com/office/drawing/2014/main" id="{D64A2E75-827F-59F5-CA3B-3F5D20430A80}"/>
                </a:ext>
              </a:extLst>
            </p:cNvPr>
            <p:cNvSpPr/>
            <p:nvPr/>
          </p:nvSpPr>
          <p:spPr>
            <a:xfrm>
              <a:off x="3162112" y="387891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1" name="object 1447">
              <a:extLst>
                <a:ext uri="{FF2B5EF4-FFF2-40B4-BE49-F238E27FC236}">
                  <a16:creationId xmlns:a16="http://schemas.microsoft.com/office/drawing/2014/main" id="{8CF16FE9-06AE-F5D6-0C68-53F2ADE1240A}"/>
                </a:ext>
              </a:extLst>
            </p:cNvPr>
            <p:cNvSpPr/>
            <p:nvPr/>
          </p:nvSpPr>
          <p:spPr>
            <a:xfrm>
              <a:off x="3162112" y="387891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2302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2" name="object 1448">
              <a:extLst>
                <a:ext uri="{FF2B5EF4-FFF2-40B4-BE49-F238E27FC236}">
                  <a16:creationId xmlns:a16="http://schemas.microsoft.com/office/drawing/2014/main" id="{920C5DC8-322A-3F57-DCF4-1141E19575C4}"/>
                </a:ext>
              </a:extLst>
            </p:cNvPr>
            <p:cNvSpPr/>
            <p:nvPr/>
          </p:nvSpPr>
          <p:spPr>
            <a:xfrm>
              <a:off x="3155787" y="390360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41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581" y="4602"/>
                  </a:lnTo>
                  <a:lnTo>
                    <a:pt x="3441" y="4602"/>
                  </a:lnTo>
                  <a:lnTo>
                    <a:pt x="4604" y="3463"/>
                  </a:lnTo>
                  <a:lnTo>
                    <a:pt x="4604" y="581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3" name="object 1449">
              <a:extLst>
                <a:ext uri="{FF2B5EF4-FFF2-40B4-BE49-F238E27FC236}">
                  <a16:creationId xmlns:a16="http://schemas.microsoft.com/office/drawing/2014/main" id="{94378899-38DB-ECC2-7581-3F09A70A11C5}"/>
                </a:ext>
              </a:extLst>
            </p:cNvPr>
            <p:cNvSpPr/>
            <p:nvPr/>
          </p:nvSpPr>
          <p:spPr>
            <a:xfrm>
              <a:off x="3155787" y="390360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01"/>
                  </a:moveTo>
                  <a:lnTo>
                    <a:pt x="0" y="3463"/>
                  </a:lnTo>
                  <a:lnTo>
                    <a:pt x="581" y="4602"/>
                  </a:lnTo>
                  <a:lnTo>
                    <a:pt x="1720" y="4602"/>
                  </a:lnTo>
                  <a:lnTo>
                    <a:pt x="3441" y="4602"/>
                  </a:lnTo>
                  <a:lnTo>
                    <a:pt x="4604" y="3463"/>
                  </a:lnTo>
                  <a:lnTo>
                    <a:pt x="4604" y="2301"/>
                  </a:lnTo>
                  <a:lnTo>
                    <a:pt x="4604" y="581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4" name="object 1450">
              <a:extLst>
                <a:ext uri="{FF2B5EF4-FFF2-40B4-BE49-F238E27FC236}">
                  <a16:creationId xmlns:a16="http://schemas.microsoft.com/office/drawing/2014/main" id="{A1D17488-CDC0-8D7B-2CFB-7CFB34E74530}"/>
                </a:ext>
              </a:extLst>
            </p:cNvPr>
            <p:cNvSpPr/>
            <p:nvPr/>
          </p:nvSpPr>
          <p:spPr>
            <a:xfrm>
              <a:off x="3152904" y="38708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5" name="object 1451">
              <a:extLst>
                <a:ext uri="{FF2B5EF4-FFF2-40B4-BE49-F238E27FC236}">
                  <a16:creationId xmlns:a16="http://schemas.microsoft.com/office/drawing/2014/main" id="{438C9909-C68D-7D70-5A9E-64FE6069E026}"/>
                </a:ext>
              </a:extLst>
            </p:cNvPr>
            <p:cNvSpPr/>
            <p:nvPr/>
          </p:nvSpPr>
          <p:spPr>
            <a:xfrm>
              <a:off x="3152904" y="38708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01"/>
                  </a:moveTo>
                  <a:lnTo>
                    <a:pt x="0" y="3463"/>
                  </a:lnTo>
                  <a:lnTo>
                    <a:pt x="581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2301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6" name="object 1452">
              <a:extLst>
                <a:ext uri="{FF2B5EF4-FFF2-40B4-BE49-F238E27FC236}">
                  <a16:creationId xmlns:a16="http://schemas.microsoft.com/office/drawing/2014/main" id="{77360BF6-3A9B-AEE8-D18A-9DF716320EF5}"/>
                </a:ext>
              </a:extLst>
            </p:cNvPr>
            <p:cNvSpPr/>
            <p:nvPr/>
          </p:nvSpPr>
          <p:spPr>
            <a:xfrm>
              <a:off x="3143695" y="39116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7" name="object 1453">
              <a:extLst>
                <a:ext uri="{FF2B5EF4-FFF2-40B4-BE49-F238E27FC236}">
                  <a16:creationId xmlns:a16="http://schemas.microsoft.com/office/drawing/2014/main" id="{53EBDFFF-347F-9AE1-A58F-2B6FC100043A}"/>
                </a:ext>
              </a:extLst>
            </p:cNvPr>
            <p:cNvSpPr/>
            <p:nvPr/>
          </p:nvSpPr>
          <p:spPr>
            <a:xfrm>
              <a:off x="3143695" y="39116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8" name="object 1454">
              <a:extLst>
                <a:ext uri="{FF2B5EF4-FFF2-40B4-BE49-F238E27FC236}">
                  <a16:creationId xmlns:a16="http://schemas.microsoft.com/office/drawing/2014/main" id="{7990442F-8D9A-0115-7919-8A977B0CC6F9}"/>
                </a:ext>
              </a:extLst>
            </p:cNvPr>
            <p:cNvSpPr/>
            <p:nvPr/>
          </p:nvSpPr>
          <p:spPr>
            <a:xfrm>
              <a:off x="3139672" y="388926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59" name="object 1455">
              <a:extLst>
                <a:ext uri="{FF2B5EF4-FFF2-40B4-BE49-F238E27FC236}">
                  <a16:creationId xmlns:a16="http://schemas.microsoft.com/office/drawing/2014/main" id="{C8DAC0F8-A0CF-961C-F0A8-1039EFFEBAC4}"/>
                </a:ext>
              </a:extLst>
            </p:cNvPr>
            <p:cNvSpPr/>
            <p:nvPr/>
          </p:nvSpPr>
          <p:spPr>
            <a:xfrm>
              <a:off x="3139672" y="388926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0" name="object 1456">
              <a:extLst>
                <a:ext uri="{FF2B5EF4-FFF2-40B4-BE49-F238E27FC236}">
                  <a16:creationId xmlns:a16="http://schemas.microsoft.com/office/drawing/2014/main" id="{496DDDDE-C220-CE4B-0EAF-5E23EE56C52D}"/>
                </a:ext>
              </a:extLst>
            </p:cNvPr>
            <p:cNvSpPr/>
            <p:nvPr/>
          </p:nvSpPr>
          <p:spPr>
            <a:xfrm>
              <a:off x="3137370" y="39150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4022" y="5184"/>
                  </a:lnTo>
                  <a:lnTo>
                    <a:pt x="5185" y="3463"/>
                  </a:lnTo>
                  <a:lnTo>
                    <a:pt x="5185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1" name="object 1457">
              <a:extLst>
                <a:ext uri="{FF2B5EF4-FFF2-40B4-BE49-F238E27FC236}">
                  <a16:creationId xmlns:a16="http://schemas.microsoft.com/office/drawing/2014/main" id="{5D834B80-DE99-0039-C32D-40184149593C}"/>
                </a:ext>
              </a:extLst>
            </p:cNvPr>
            <p:cNvSpPr/>
            <p:nvPr/>
          </p:nvSpPr>
          <p:spPr>
            <a:xfrm>
              <a:off x="3137370" y="39150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022" y="5184"/>
                  </a:lnTo>
                  <a:lnTo>
                    <a:pt x="5185" y="3463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2" name="object 1458">
              <a:extLst>
                <a:ext uri="{FF2B5EF4-FFF2-40B4-BE49-F238E27FC236}">
                  <a16:creationId xmlns:a16="http://schemas.microsoft.com/office/drawing/2014/main" id="{DBF5D4E2-4189-BA49-496A-55DED4BA59E3}"/>
                </a:ext>
              </a:extLst>
            </p:cNvPr>
            <p:cNvSpPr/>
            <p:nvPr/>
          </p:nvSpPr>
          <p:spPr>
            <a:xfrm>
              <a:off x="3129325" y="39288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3" name="object 1459">
              <a:extLst>
                <a:ext uri="{FF2B5EF4-FFF2-40B4-BE49-F238E27FC236}">
                  <a16:creationId xmlns:a16="http://schemas.microsoft.com/office/drawing/2014/main" id="{EBD564D4-9347-A4B2-E960-C52426A2CEB2}"/>
                </a:ext>
              </a:extLst>
            </p:cNvPr>
            <p:cNvSpPr/>
            <p:nvPr/>
          </p:nvSpPr>
          <p:spPr>
            <a:xfrm>
              <a:off x="3129325" y="39288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4" name="object 1460">
              <a:extLst>
                <a:ext uri="{FF2B5EF4-FFF2-40B4-BE49-F238E27FC236}">
                  <a16:creationId xmlns:a16="http://schemas.microsoft.com/office/drawing/2014/main" id="{F323E798-16B5-2D48-3433-011E7AC1C8BC}"/>
                </a:ext>
              </a:extLst>
            </p:cNvPr>
            <p:cNvSpPr/>
            <p:nvPr/>
          </p:nvSpPr>
          <p:spPr>
            <a:xfrm>
              <a:off x="3125302" y="391336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6323"/>
                  </a:lnTo>
                  <a:lnTo>
                    <a:pt x="4604" y="6323"/>
                  </a:lnTo>
                  <a:lnTo>
                    <a:pt x="6324" y="4602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5" name="object 1461">
              <a:extLst>
                <a:ext uri="{FF2B5EF4-FFF2-40B4-BE49-F238E27FC236}">
                  <a16:creationId xmlns:a16="http://schemas.microsoft.com/office/drawing/2014/main" id="{EE878137-40F9-4D40-CC5D-43695EFB0100}"/>
                </a:ext>
              </a:extLst>
            </p:cNvPr>
            <p:cNvSpPr/>
            <p:nvPr/>
          </p:nvSpPr>
          <p:spPr>
            <a:xfrm>
              <a:off x="3125302" y="391336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6323"/>
                  </a:lnTo>
                  <a:lnTo>
                    <a:pt x="2860" y="6323"/>
                  </a:lnTo>
                  <a:lnTo>
                    <a:pt x="4604" y="6323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6" name="object 1462">
              <a:extLst>
                <a:ext uri="{FF2B5EF4-FFF2-40B4-BE49-F238E27FC236}">
                  <a16:creationId xmlns:a16="http://schemas.microsoft.com/office/drawing/2014/main" id="{6D26E3F5-6445-B643-0631-F8A4CEF07858}"/>
                </a:ext>
              </a:extLst>
            </p:cNvPr>
            <p:cNvSpPr/>
            <p:nvPr/>
          </p:nvSpPr>
          <p:spPr>
            <a:xfrm>
              <a:off x="3118396" y="39415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7" name="object 1463">
              <a:extLst>
                <a:ext uri="{FF2B5EF4-FFF2-40B4-BE49-F238E27FC236}">
                  <a16:creationId xmlns:a16="http://schemas.microsoft.com/office/drawing/2014/main" id="{DA1E855F-FBFD-687A-CF1C-CDA85F27B987}"/>
                </a:ext>
              </a:extLst>
            </p:cNvPr>
            <p:cNvSpPr/>
            <p:nvPr/>
          </p:nvSpPr>
          <p:spPr>
            <a:xfrm>
              <a:off x="3118396" y="39415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8" name="object 1464">
              <a:extLst>
                <a:ext uri="{FF2B5EF4-FFF2-40B4-BE49-F238E27FC236}">
                  <a16:creationId xmlns:a16="http://schemas.microsoft.com/office/drawing/2014/main" id="{D4E9A6DE-A10A-88A7-D14B-3D876A9E32B8}"/>
                </a:ext>
              </a:extLst>
            </p:cNvPr>
            <p:cNvSpPr/>
            <p:nvPr/>
          </p:nvSpPr>
          <p:spPr>
            <a:xfrm>
              <a:off x="3115512" y="39202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69" name="object 1465">
              <a:extLst>
                <a:ext uri="{FF2B5EF4-FFF2-40B4-BE49-F238E27FC236}">
                  <a16:creationId xmlns:a16="http://schemas.microsoft.com/office/drawing/2014/main" id="{2C067FD7-2FD7-67D2-43A6-354FDB25913E}"/>
                </a:ext>
              </a:extLst>
            </p:cNvPr>
            <p:cNvSpPr/>
            <p:nvPr/>
          </p:nvSpPr>
          <p:spPr>
            <a:xfrm>
              <a:off x="3115512" y="39202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579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0" name="object 1466">
              <a:extLst>
                <a:ext uri="{FF2B5EF4-FFF2-40B4-BE49-F238E27FC236}">
                  <a16:creationId xmlns:a16="http://schemas.microsoft.com/office/drawing/2014/main" id="{31B249BE-9D4A-304C-8F60-07525A06999F}"/>
                </a:ext>
              </a:extLst>
            </p:cNvPr>
            <p:cNvSpPr/>
            <p:nvPr/>
          </p:nvSpPr>
          <p:spPr>
            <a:xfrm>
              <a:off x="3109187" y="39225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022" y="6299"/>
                  </a:lnTo>
                  <a:lnTo>
                    <a:pt x="5162" y="4579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1" name="object 1467">
              <a:extLst>
                <a:ext uri="{FF2B5EF4-FFF2-40B4-BE49-F238E27FC236}">
                  <a16:creationId xmlns:a16="http://schemas.microsoft.com/office/drawing/2014/main" id="{9CEAABB6-6B98-8D82-ADCB-6CFDC0530C37}"/>
                </a:ext>
              </a:extLst>
            </p:cNvPr>
            <p:cNvSpPr/>
            <p:nvPr/>
          </p:nvSpPr>
          <p:spPr>
            <a:xfrm>
              <a:off x="3109187" y="39225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4022" y="6299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2" name="object 1468">
              <a:extLst>
                <a:ext uri="{FF2B5EF4-FFF2-40B4-BE49-F238E27FC236}">
                  <a16:creationId xmlns:a16="http://schemas.microsoft.com/office/drawing/2014/main" id="{321FF23B-0C95-4224-2C32-D0F9F6F0C67B}"/>
                </a:ext>
              </a:extLst>
            </p:cNvPr>
            <p:cNvSpPr/>
            <p:nvPr/>
          </p:nvSpPr>
          <p:spPr>
            <a:xfrm>
              <a:off x="3106885" y="38950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3" name="object 1469">
              <a:extLst>
                <a:ext uri="{FF2B5EF4-FFF2-40B4-BE49-F238E27FC236}">
                  <a16:creationId xmlns:a16="http://schemas.microsoft.com/office/drawing/2014/main" id="{D7D5CE75-058A-E0A0-6743-B164F30A4436}"/>
                </a:ext>
              </a:extLst>
            </p:cNvPr>
            <p:cNvSpPr/>
            <p:nvPr/>
          </p:nvSpPr>
          <p:spPr>
            <a:xfrm>
              <a:off x="3106885" y="38950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4" name="object 1470">
              <a:extLst>
                <a:ext uri="{FF2B5EF4-FFF2-40B4-BE49-F238E27FC236}">
                  <a16:creationId xmlns:a16="http://schemas.microsoft.com/office/drawing/2014/main" id="{879C0AFD-651F-F203-59F8-C994CB15BA14}"/>
                </a:ext>
              </a:extLst>
            </p:cNvPr>
            <p:cNvSpPr/>
            <p:nvPr/>
          </p:nvSpPr>
          <p:spPr>
            <a:xfrm>
              <a:off x="3100560" y="38886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41" y="0"/>
                  </a:move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58" y="4602"/>
                  </a:lnTo>
                  <a:lnTo>
                    <a:pt x="3441" y="4602"/>
                  </a:lnTo>
                  <a:lnTo>
                    <a:pt x="4604" y="3440"/>
                  </a:lnTo>
                  <a:lnTo>
                    <a:pt x="4604" y="581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5" name="object 1471">
              <a:extLst>
                <a:ext uri="{FF2B5EF4-FFF2-40B4-BE49-F238E27FC236}">
                  <a16:creationId xmlns:a16="http://schemas.microsoft.com/office/drawing/2014/main" id="{71DEAED7-79F2-408B-2121-30D5FA9964FB}"/>
                </a:ext>
              </a:extLst>
            </p:cNvPr>
            <p:cNvSpPr/>
            <p:nvPr/>
          </p:nvSpPr>
          <p:spPr>
            <a:xfrm>
              <a:off x="3100560" y="38886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3440"/>
                  </a:lnTo>
                  <a:lnTo>
                    <a:pt x="558" y="4602"/>
                  </a:lnTo>
                  <a:lnTo>
                    <a:pt x="1720" y="4602"/>
                  </a:lnTo>
                  <a:lnTo>
                    <a:pt x="3441" y="4602"/>
                  </a:lnTo>
                  <a:lnTo>
                    <a:pt x="4604" y="3440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6" name="object 1472">
              <a:extLst>
                <a:ext uri="{FF2B5EF4-FFF2-40B4-BE49-F238E27FC236}">
                  <a16:creationId xmlns:a16="http://schemas.microsoft.com/office/drawing/2014/main" id="{F6E5887A-22C5-003A-103C-F47EB6A11510}"/>
                </a:ext>
              </a:extLst>
            </p:cNvPr>
            <p:cNvSpPr/>
            <p:nvPr/>
          </p:nvSpPr>
          <p:spPr>
            <a:xfrm>
              <a:off x="3096514" y="391508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2882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7" name="object 1473">
              <a:extLst>
                <a:ext uri="{FF2B5EF4-FFF2-40B4-BE49-F238E27FC236}">
                  <a16:creationId xmlns:a16="http://schemas.microsoft.com/office/drawing/2014/main" id="{452E6054-2ECA-8895-F74B-638CC2015878}"/>
                </a:ext>
              </a:extLst>
            </p:cNvPr>
            <p:cNvSpPr/>
            <p:nvPr/>
          </p:nvSpPr>
          <p:spPr>
            <a:xfrm>
              <a:off x="3096514" y="391508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2882"/>
                  </a:lnTo>
                  <a:lnTo>
                    <a:pt x="5766" y="1743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8" name="object 1474">
              <a:extLst>
                <a:ext uri="{FF2B5EF4-FFF2-40B4-BE49-F238E27FC236}">
                  <a16:creationId xmlns:a16="http://schemas.microsoft.com/office/drawing/2014/main" id="{45304832-F8F9-EDAE-0F40-1CF32C138DD2}"/>
                </a:ext>
              </a:extLst>
            </p:cNvPr>
            <p:cNvSpPr/>
            <p:nvPr/>
          </p:nvSpPr>
          <p:spPr>
            <a:xfrm>
              <a:off x="3092491" y="39116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79" name="object 1475">
              <a:extLst>
                <a:ext uri="{FF2B5EF4-FFF2-40B4-BE49-F238E27FC236}">
                  <a16:creationId xmlns:a16="http://schemas.microsoft.com/office/drawing/2014/main" id="{C1C36747-CF22-EB23-6B6C-0F455136F1B2}"/>
                </a:ext>
              </a:extLst>
            </p:cNvPr>
            <p:cNvSpPr/>
            <p:nvPr/>
          </p:nvSpPr>
          <p:spPr>
            <a:xfrm>
              <a:off x="3092491" y="39116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0" name="object 1476">
              <a:extLst>
                <a:ext uri="{FF2B5EF4-FFF2-40B4-BE49-F238E27FC236}">
                  <a16:creationId xmlns:a16="http://schemas.microsoft.com/office/drawing/2014/main" id="{C22D5006-912C-D856-C47F-C860D9DF0B79}"/>
                </a:ext>
              </a:extLst>
            </p:cNvPr>
            <p:cNvSpPr/>
            <p:nvPr/>
          </p:nvSpPr>
          <p:spPr>
            <a:xfrm>
              <a:off x="3089631" y="3885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60" y="0"/>
                  </a:move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558" y="6323"/>
                  </a:lnTo>
                  <a:lnTo>
                    <a:pt x="2860" y="6323"/>
                  </a:lnTo>
                  <a:lnTo>
                    <a:pt x="4580" y="4602"/>
                  </a:lnTo>
                  <a:lnTo>
                    <a:pt x="4580" y="1720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1" name="object 1477">
              <a:extLst>
                <a:ext uri="{FF2B5EF4-FFF2-40B4-BE49-F238E27FC236}">
                  <a16:creationId xmlns:a16="http://schemas.microsoft.com/office/drawing/2014/main" id="{36E2B83D-3211-D789-B299-39E31DB722B2}"/>
                </a:ext>
              </a:extLst>
            </p:cNvPr>
            <p:cNvSpPr/>
            <p:nvPr/>
          </p:nvSpPr>
          <p:spPr>
            <a:xfrm>
              <a:off x="3089631" y="3885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602"/>
                  </a:lnTo>
                  <a:lnTo>
                    <a:pt x="558" y="6323"/>
                  </a:lnTo>
                  <a:lnTo>
                    <a:pt x="1720" y="6323"/>
                  </a:lnTo>
                  <a:lnTo>
                    <a:pt x="2860" y="6323"/>
                  </a:lnTo>
                  <a:lnTo>
                    <a:pt x="4580" y="4602"/>
                  </a:lnTo>
                  <a:lnTo>
                    <a:pt x="4580" y="2859"/>
                  </a:lnTo>
                  <a:lnTo>
                    <a:pt x="4580" y="172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2" name="object 1478">
              <a:extLst>
                <a:ext uri="{FF2B5EF4-FFF2-40B4-BE49-F238E27FC236}">
                  <a16:creationId xmlns:a16="http://schemas.microsoft.com/office/drawing/2014/main" id="{87C68AE7-BDB3-38C8-5334-09288517F05A}"/>
                </a:ext>
              </a:extLst>
            </p:cNvPr>
            <p:cNvSpPr/>
            <p:nvPr/>
          </p:nvSpPr>
          <p:spPr>
            <a:xfrm>
              <a:off x="3085027" y="389328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41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3441" y="5160"/>
                  </a:lnTo>
                  <a:lnTo>
                    <a:pt x="5162" y="4021"/>
                  </a:lnTo>
                  <a:lnTo>
                    <a:pt x="5162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3" name="object 1479">
              <a:extLst>
                <a:ext uri="{FF2B5EF4-FFF2-40B4-BE49-F238E27FC236}">
                  <a16:creationId xmlns:a16="http://schemas.microsoft.com/office/drawing/2014/main" id="{FE14CC4C-5046-4829-38E9-FD2F7DE2E23C}"/>
                </a:ext>
              </a:extLst>
            </p:cNvPr>
            <p:cNvSpPr/>
            <p:nvPr/>
          </p:nvSpPr>
          <p:spPr>
            <a:xfrm>
              <a:off x="3085027" y="389328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5162" y="4021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4" name="object 1480">
              <a:extLst>
                <a:ext uri="{FF2B5EF4-FFF2-40B4-BE49-F238E27FC236}">
                  <a16:creationId xmlns:a16="http://schemas.microsoft.com/office/drawing/2014/main" id="{70E3A385-3AF4-9081-2AF3-13FED415EADF}"/>
                </a:ext>
              </a:extLst>
            </p:cNvPr>
            <p:cNvSpPr/>
            <p:nvPr/>
          </p:nvSpPr>
          <p:spPr>
            <a:xfrm>
              <a:off x="3074656" y="393231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5" name="object 1481">
              <a:extLst>
                <a:ext uri="{FF2B5EF4-FFF2-40B4-BE49-F238E27FC236}">
                  <a16:creationId xmlns:a16="http://schemas.microsoft.com/office/drawing/2014/main" id="{44D76BA8-8338-7D28-34AD-BF7654AAC4D7}"/>
                </a:ext>
              </a:extLst>
            </p:cNvPr>
            <p:cNvSpPr/>
            <p:nvPr/>
          </p:nvSpPr>
          <p:spPr>
            <a:xfrm>
              <a:off x="3074656" y="393231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743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6" name="object 1482">
              <a:extLst>
                <a:ext uri="{FF2B5EF4-FFF2-40B4-BE49-F238E27FC236}">
                  <a16:creationId xmlns:a16="http://schemas.microsoft.com/office/drawing/2014/main" id="{EDCE32E6-B86A-27E1-6581-AC2C256085D5}"/>
                </a:ext>
              </a:extLst>
            </p:cNvPr>
            <p:cNvSpPr/>
            <p:nvPr/>
          </p:nvSpPr>
          <p:spPr>
            <a:xfrm>
              <a:off x="3067750" y="39673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046" y="4602"/>
                  </a:lnTo>
                  <a:lnTo>
                    <a:pt x="5185" y="3440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7" name="object 1483">
              <a:extLst>
                <a:ext uri="{FF2B5EF4-FFF2-40B4-BE49-F238E27FC236}">
                  <a16:creationId xmlns:a16="http://schemas.microsoft.com/office/drawing/2014/main" id="{9DA6EEE1-6079-0742-ED34-4749C9F25BDD}"/>
                </a:ext>
              </a:extLst>
            </p:cNvPr>
            <p:cNvSpPr/>
            <p:nvPr/>
          </p:nvSpPr>
          <p:spPr>
            <a:xfrm>
              <a:off x="3067750" y="39673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046" y="4602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8" name="object 1484">
              <a:extLst>
                <a:ext uri="{FF2B5EF4-FFF2-40B4-BE49-F238E27FC236}">
                  <a16:creationId xmlns:a16="http://schemas.microsoft.com/office/drawing/2014/main" id="{C695F6B5-BA25-0D49-9138-E2EBC98FEA4F}"/>
                </a:ext>
              </a:extLst>
            </p:cNvPr>
            <p:cNvSpPr/>
            <p:nvPr/>
          </p:nvSpPr>
          <p:spPr>
            <a:xfrm>
              <a:off x="3063727" y="39415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89" name="object 1485">
              <a:extLst>
                <a:ext uri="{FF2B5EF4-FFF2-40B4-BE49-F238E27FC236}">
                  <a16:creationId xmlns:a16="http://schemas.microsoft.com/office/drawing/2014/main" id="{20A7E1AF-7BDD-A800-24BE-070F83492B14}"/>
                </a:ext>
              </a:extLst>
            </p:cNvPr>
            <p:cNvSpPr/>
            <p:nvPr/>
          </p:nvSpPr>
          <p:spPr>
            <a:xfrm>
              <a:off x="3063727" y="39415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883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0" name="object 1486">
              <a:extLst>
                <a:ext uri="{FF2B5EF4-FFF2-40B4-BE49-F238E27FC236}">
                  <a16:creationId xmlns:a16="http://schemas.microsoft.com/office/drawing/2014/main" id="{5039D1A6-B537-69C8-6C74-404B009B3C7A}"/>
                </a:ext>
              </a:extLst>
            </p:cNvPr>
            <p:cNvSpPr/>
            <p:nvPr/>
          </p:nvSpPr>
          <p:spPr>
            <a:xfrm>
              <a:off x="3060285" y="39575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1" name="object 1487">
              <a:extLst>
                <a:ext uri="{FF2B5EF4-FFF2-40B4-BE49-F238E27FC236}">
                  <a16:creationId xmlns:a16="http://schemas.microsoft.com/office/drawing/2014/main" id="{25ABD412-A21D-FAC1-98E6-E6F90E6BCFFE}"/>
                </a:ext>
              </a:extLst>
            </p:cNvPr>
            <p:cNvSpPr/>
            <p:nvPr/>
          </p:nvSpPr>
          <p:spPr>
            <a:xfrm>
              <a:off x="3060285" y="39575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2" name="object 1488">
              <a:extLst>
                <a:ext uri="{FF2B5EF4-FFF2-40B4-BE49-F238E27FC236}">
                  <a16:creationId xmlns:a16="http://schemas.microsoft.com/office/drawing/2014/main" id="{0801EDDF-ECA6-0154-B661-73F85237E582}"/>
                </a:ext>
              </a:extLst>
            </p:cNvPr>
            <p:cNvSpPr/>
            <p:nvPr/>
          </p:nvSpPr>
          <p:spPr>
            <a:xfrm>
              <a:off x="3054519" y="396734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3" name="object 1489">
              <a:extLst>
                <a:ext uri="{FF2B5EF4-FFF2-40B4-BE49-F238E27FC236}">
                  <a16:creationId xmlns:a16="http://schemas.microsoft.com/office/drawing/2014/main" id="{8990AF23-A35C-0FE5-CC9F-10904AB5027D}"/>
                </a:ext>
              </a:extLst>
            </p:cNvPr>
            <p:cNvSpPr/>
            <p:nvPr/>
          </p:nvSpPr>
          <p:spPr>
            <a:xfrm>
              <a:off x="3054519" y="396734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1720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4" name="object 1490">
              <a:extLst>
                <a:ext uri="{FF2B5EF4-FFF2-40B4-BE49-F238E27FC236}">
                  <a16:creationId xmlns:a16="http://schemas.microsoft.com/office/drawing/2014/main" id="{03973651-84A1-D99B-7E9C-DC180AA6DB41}"/>
                </a:ext>
              </a:extLst>
            </p:cNvPr>
            <p:cNvSpPr/>
            <p:nvPr/>
          </p:nvSpPr>
          <p:spPr>
            <a:xfrm>
              <a:off x="3048775" y="396734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39" y="4602"/>
                  </a:lnTo>
                  <a:lnTo>
                    <a:pt x="4604" y="4602"/>
                  </a:lnTo>
                  <a:lnTo>
                    <a:pt x="5743" y="3440"/>
                  </a:lnTo>
                  <a:lnTo>
                    <a:pt x="5743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5" name="object 1491">
              <a:extLst>
                <a:ext uri="{FF2B5EF4-FFF2-40B4-BE49-F238E27FC236}">
                  <a16:creationId xmlns:a16="http://schemas.microsoft.com/office/drawing/2014/main" id="{8A0FD07C-B653-10B1-C6FC-5D3C802E83B2}"/>
                </a:ext>
              </a:extLst>
            </p:cNvPr>
            <p:cNvSpPr/>
            <p:nvPr/>
          </p:nvSpPr>
          <p:spPr>
            <a:xfrm>
              <a:off x="3048775" y="396734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43" y="3440"/>
                  </a:lnTo>
                  <a:lnTo>
                    <a:pt x="5743" y="1720"/>
                  </a:lnTo>
                  <a:lnTo>
                    <a:pt x="5743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6" name="object 1492">
              <a:extLst>
                <a:ext uri="{FF2B5EF4-FFF2-40B4-BE49-F238E27FC236}">
                  <a16:creationId xmlns:a16="http://schemas.microsoft.com/office/drawing/2014/main" id="{9AF44380-876E-937F-C3D8-E0C4CBF32668}"/>
                </a:ext>
              </a:extLst>
            </p:cNvPr>
            <p:cNvSpPr/>
            <p:nvPr/>
          </p:nvSpPr>
          <p:spPr>
            <a:xfrm>
              <a:off x="3045310" y="39507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323"/>
                  </a:lnTo>
                  <a:lnTo>
                    <a:pt x="4046" y="6323"/>
                  </a:lnTo>
                  <a:lnTo>
                    <a:pt x="5185" y="4579"/>
                  </a:lnTo>
                  <a:lnTo>
                    <a:pt x="5185" y="172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7" name="object 1493">
              <a:extLst>
                <a:ext uri="{FF2B5EF4-FFF2-40B4-BE49-F238E27FC236}">
                  <a16:creationId xmlns:a16="http://schemas.microsoft.com/office/drawing/2014/main" id="{3EC3E59E-34AD-9275-4852-C9AC55D25768}"/>
                </a:ext>
              </a:extLst>
            </p:cNvPr>
            <p:cNvSpPr/>
            <p:nvPr/>
          </p:nvSpPr>
          <p:spPr>
            <a:xfrm>
              <a:off x="3045310" y="39507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323"/>
                  </a:lnTo>
                  <a:lnTo>
                    <a:pt x="2883" y="6323"/>
                  </a:lnTo>
                  <a:lnTo>
                    <a:pt x="4046" y="6323"/>
                  </a:lnTo>
                  <a:lnTo>
                    <a:pt x="5185" y="4579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8" name="object 1494">
              <a:extLst>
                <a:ext uri="{FF2B5EF4-FFF2-40B4-BE49-F238E27FC236}">
                  <a16:creationId xmlns:a16="http://schemas.microsoft.com/office/drawing/2014/main" id="{9D7E5614-5CD3-41AD-21A0-493AC141ED90}"/>
                </a:ext>
              </a:extLst>
            </p:cNvPr>
            <p:cNvSpPr/>
            <p:nvPr/>
          </p:nvSpPr>
          <p:spPr>
            <a:xfrm>
              <a:off x="3041287" y="39392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99" name="object 1495">
              <a:extLst>
                <a:ext uri="{FF2B5EF4-FFF2-40B4-BE49-F238E27FC236}">
                  <a16:creationId xmlns:a16="http://schemas.microsoft.com/office/drawing/2014/main" id="{1307B377-A6CB-EA8E-F4DA-8B216D98E652}"/>
                </a:ext>
              </a:extLst>
            </p:cNvPr>
            <p:cNvSpPr/>
            <p:nvPr/>
          </p:nvSpPr>
          <p:spPr>
            <a:xfrm>
              <a:off x="3041287" y="39392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0" name="object 1496">
              <a:extLst>
                <a:ext uri="{FF2B5EF4-FFF2-40B4-BE49-F238E27FC236}">
                  <a16:creationId xmlns:a16="http://schemas.microsoft.com/office/drawing/2014/main" id="{B88A8C13-4970-565B-1359-A354A204BE7D}"/>
                </a:ext>
              </a:extLst>
            </p:cNvPr>
            <p:cNvSpPr/>
            <p:nvPr/>
          </p:nvSpPr>
          <p:spPr>
            <a:xfrm>
              <a:off x="3034381" y="394898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1" name="object 1497">
              <a:extLst>
                <a:ext uri="{FF2B5EF4-FFF2-40B4-BE49-F238E27FC236}">
                  <a16:creationId xmlns:a16="http://schemas.microsoft.com/office/drawing/2014/main" id="{5DBD8EC8-3C67-E36C-D9F1-738A082968F7}"/>
                </a:ext>
              </a:extLst>
            </p:cNvPr>
            <p:cNvSpPr/>
            <p:nvPr/>
          </p:nvSpPr>
          <p:spPr>
            <a:xfrm>
              <a:off x="3034381" y="394898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2" name="object 1498">
              <a:extLst>
                <a:ext uri="{FF2B5EF4-FFF2-40B4-BE49-F238E27FC236}">
                  <a16:creationId xmlns:a16="http://schemas.microsoft.com/office/drawing/2014/main" id="{118BB062-AF36-AD52-FF9D-9E8F818E8F0E}"/>
                </a:ext>
              </a:extLst>
            </p:cNvPr>
            <p:cNvSpPr/>
            <p:nvPr/>
          </p:nvSpPr>
          <p:spPr>
            <a:xfrm>
              <a:off x="3032079" y="39311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3" name="object 1499">
              <a:extLst>
                <a:ext uri="{FF2B5EF4-FFF2-40B4-BE49-F238E27FC236}">
                  <a16:creationId xmlns:a16="http://schemas.microsoft.com/office/drawing/2014/main" id="{07D70AC9-3EFB-5424-0B31-F8E1FC416FF5}"/>
                </a:ext>
              </a:extLst>
            </p:cNvPr>
            <p:cNvSpPr/>
            <p:nvPr/>
          </p:nvSpPr>
          <p:spPr>
            <a:xfrm>
              <a:off x="3032079" y="39311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39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4" name="object 1500">
              <a:extLst>
                <a:ext uri="{FF2B5EF4-FFF2-40B4-BE49-F238E27FC236}">
                  <a16:creationId xmlns:a16="http://schemas.microsoft.com/office/drawing/2014/main" id="{826D9AA7-4E77-1461-92BF-66F8EF001BB4}"/>
                </a:ext>
              </a:extLst>
            </p:cNvPr>
            <p:cNvSpPr/>
            <p:nvPr/>
          </p:nvSpPr>
          <p:spPr>
            <a:xfrm>
              <a:off x="3024033" y="396332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5" name="object 1501">
              <a:extLst>
                <a:ext uri="{FF2B5EF4-FFF2-40B4-BE49-F238E27FC236}">
                  <a16:creationId xmlns:a16="http://schemas.microsoft.com/office/drawing/2014/main" id="{0B38C19F-AAD6-2590-01D6-8B03594B5A94}"/>
                </a:ext>
              </a:extLst>
            </p:cNvPr>
            <p:cNvSpPr/>
            <p:nvPr/>
          </p:nvSpPr>
          <p:spPr>
            <a:xfrm>
              <a:off x="3024033" y="396332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720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6" name="object 1502">
              <a:extLst>
                <a:ext uri="{FF2B5EF4-FFF2-40B4-BE49-F238E27FC236}">
                  <a16:creationId xmlns:a16="http://schemas.microsoft.com/office/drawing/2014/main" id="{FCA0FAF2-63AA-39D5-85E0-42983553C67D}"/>
                </a:ext>
              </a:extLst>
            </p:cNvPr>
            <p:cNvSpPr/>
            <p:nvPr/>
          </p:nvSpPr>
          <p:spPr>
            <a:xfrm>
              <a:off x="3017127" y="39679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7" name="object 1503">
              <a:extLst>
                <a:ext uri="{FF2B5EF4-FFF2-40B4-BE49-F238E27FC236}">
                  <a16:creationId xmlns:a16="http://schemas.microsoft.com/office/drawing/2014/main" id="{758927B9-6495-ED36-86C7-461BCEC685A4}"/>
                </a:ext>
              </a:extLst>
            </p:cNvPr>
            <p:cNvSpPr/>
            <p:nvPr/>
          </p:nvSpPr>
          <p:spPr>
            <a:xfrm>
              <a:off x="3017127" y="39679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8" name="object 1504">
              <a:extLst>
                <a:ext uri="{FF2B5EF4-FFF2-40B4-BE49-F238E27FC236}">
                  <a16:creationId xmlns:a16="http://schemas.microsoft.com/office/drawing/2014/main" id="{ED1B5642-C238-1FF0-254C-45FE99AE8E2C}"/>
                </a:ext>
              </a:extLst>
            </p:cNvPr>
            <p:cNvSpPr/>
            <p:nvPr/>
          </p:nvSpPr>
          <p:spPr>
            <a:xfrm>
              <a:off x="3015406" y="39575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022" y="4602"/>
                  </a:lnTo>
                  <a:lnTo>
                    <a:pt x="4022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09" name="object 1505">
              <a:extLst>
                <a:ext uri="{FF2B5EF4-FFF2-40B4-BE49-F238E27FC236}">
                  <a16:creationId xmlns:a16="http://schemas.microsoft.com/office/drawing/2014/main" id="{305ECDC9-AA72-E57D-4D25-7DDD67394C97}"/>
                </a:ext>
              </a:extLst>
            </p:cNvPr>
            <p:cNvSpPr/>
            <p:nvPr/>
          </p:nvSpPr>
          <p:spPr>
            <a:xfrm>
              <a:off x="3015406" y="39575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4602"/>
                  </a:lnTo>
                  <a:lnTo>
                    <a:pt x="4022" y="2301"/>
                  </a:lnTo>
                  <a:lnTo>
                    <a:pt x="4022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0" name="object 1506">
              <a:extLst>
                <a:ext uri="{FF2B5EF4-FFF2-40B4-BE49-F238E27FC236}">
                  <a16:creationId xmlns:a16="http://schemas.microsoft.com/office/drawing/2014/main" id="{C10BFFDC-4D4C-2353-EBB9-47AF33DA41F6}"/>
                </a:ext>
              </a:extLst>
            </p:cNvPr>
            <p:cNvSpPr/>
            <p:nvPr/>
          </p:nvSpPr>
          <p:spPr>
            <a:xfrm>
              <a:off x="3009081" y="393979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579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1" name="object 1507">
              <a:extLst>
                <a:ext uri="{FF2B5EF4-FFF2-40B4-BE49-F238E27FC236}">
                  <a16:creationId xmlns:a16="http://schemas.microsoft.com/office/drawing/2014/main" id="{837C9CFF-1ACB-26E5-F5BE-7C041B8A0B61}"/>
                </a:ext>
              </a:extLst>
            </p:cNvPr>
            <p:cNvSpPr/>
            <p:nvPr/>
          </p:nvSpPr>
          <p:spPr>
            <a:xfrm>
              <a:off x="3009081" y="393979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6324" y="4579"/>
                  </a:lnTo>
                  <a:lnTo>
                    <a:pt x="6324" y="2278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2" name="object 1508">
              <a:extLst>
                <a:ext uri="{FF2B5EF4-FFF2-40B4-BE49-F238E27FC236}">
                  <a16:creationId xmlns:a16="http://schemas.microsoft.com/office/drawing/2014/main" id="{7E53CDF4-2B51-345D-4968-CF85A33D734F}"/>
                </a:ext>
              </a:extLst>
            </p:cNvPr>
            <p:cNvSpPr/>
            <p:nvPr/>
          </p:nvSpPr>
          <p:spPr>
            <a:xfrm>
              <a:off x="3004477" y="39828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3" name="object 1509">
              <a:extLst>
                <a:ext uri="{FF2B5EF4-FFF2-40B4-BE49-F238E27FC236}">
                  <a16:creationId xmlns:a16="http://schemas.microsoft.com/office/drawing/2014/main" id="{A51D94C6-2CB3-4E46-373B-E679C5E92A46}"/>
                </a:ext>
              </a:extLst>
            </p:cNvPr>
            <p:cNvSpPr/>
            <p:nvPr/>
          </p:nvSpPr>
          <p:spPr>
            <a:xfrm>
              <a:off x="3004477" y="39828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4" name="object 1510">
              <a:extLst>
                <a:ext uri="{FF2B5EF4-FFF2-40B4-BE49-F238E27FC236}">
                  <a16:creationId xmlns:a16="http://schemas.microsoft.com/office/drawing/2014/main" id="{730D5083-B55D-1947-33C5-53FFAA662680}"/>
                </a:ext>
              </a:extLst>
            </p:cNvPr>
            <p:cNvSpPr/>
            <p:nvPr/>
          </p:nvSpPr>
          <p:spPr>
            <a:xfrm>
              <a:off x="2999292" y="400124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5" name="object 1511">
              <a:extLst>
                <a:ext uri="{FF2B5EF4-FFF2-40B4-BE49-F238E27FC236}">
                  <a16:creationId xmlns:a16="http://schemas.microsoft.com/office/drawing/2014/main" id="{86C11A2B-1BB0-E4B8-DDCB-FB20A91FAC95}"/>
                </a:ext>
              </a:extLst>
            </p:cNvPr>
            <p:cNvSpPr/>
            <p:nvPr/>
          </p:nvSpPr>
          <p:spPr>
            <a:xfrm>
              <a:off x="2999292" y="400124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6" name="object 1512">
              <a:extLst>
                <a:ext uri="{FF2B5EF4-FFF2-40B4-BE49-F238E27FC236}">
                  <a16:creationId xmlns:a16="http://schemas.microsoft.com/office/drawing/2014/main" id="{D68115CF-C3F6-424E-F44B-5692FE04C770}"/>
                </a:ext>
              </a:extLst>
            </p:cNvPr>
            <p:cNvSpPr/>
            <p:nvPr/>
          </p:nvSpPr>
          <p:spPr>
            <a:xfrm>
              <a:off x="2991246" y="40425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7" name="object 1513">
              <a:extLst>
                <a:ext uri="{FF2B5EF4-FFF2-40B4-BE49-F238E27FC236}">
                  <a16:creationId xmlns:a16="http://schemas.microsoft.com/office/drawing/2014/main" id="{877C6191-C99A-79FC-9499-F3B9EE4ACBE7}"/>
                </a:ext>
              </a:extLst>
            </p:cNvPr>
            <p:cNvSpPr/>
            <p:nvPr/>
          </p:nvSpPr>
          <p:spPr>
            <a:xfrm>
              <a:off x="2991246" y="40425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8" name="object 1514">
              <a:extLst>
                <a:ext uri="{FF2B5EF4-FFF2-40B4-BE49-F238E27FC236}">
                  <a16:creationId xmlns:a16="http://schemas.microsoft.com/office/drawing/2014/main" id="{EB0EAB7D-43C0-F586-5295-97D4DC307B8E}"/>
                </a:ext>
              </a:extLst>
            </p:cNvPr>
            <p:cNvSpPr/>
            <p:nvPr/>
          </p:nvSpPr>
          <p:spPr>
            <a:xfrm>
              <a:off x="2990665" y="39541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19" name="object 1515">
              <a:extLst>
                <a:ext uri="{FF2B5EF4-FFF2-40B4-BE49-F238E27FC236}">
                  <a16:creationId xmlns:a16="http://schemas.microsoft.com/office/drawing/2014/main" id="{ACD8EE87-1A71-A3C5-B5EE-2EF5A1CA41C9}"/>
                </a:ext>
              </a:extLst>
            </p:cNvPr>
            <p:cNvSpPr/>
            <p:nvPr/>
          </p:nvSpPr>
          <p:spPr>
            <a:xfrm>
              <a:off x="2990665" y="39541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0" name="object 1516">
              <a:extLst>
                <a:ext uri="{FF2B5EF4-FFF2-40B4-BE49-F238E27FC236}">
                  <a16:creationId xmlns:a16="http://schemas.microsoft.com/office/drawing/2014/main" id="{8A421EC3-C5E3-A1E3-F62F-F947B9A40C9A}"/>
                </a:ext>
              </a:extLst>
            </p:cNvPr>
            <p:cNvSpPr/>
            <p:nvPr/>
          </p:nvSpPr>
          <p:spPr>
            <a:xfrm>
              <a:off x="2984340" y="39736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1" name="object 1517">
              <a:extLst>
                <a:ext uri="{FF2B5EF4-FFF2-40B4-BE49-F238E27FC236}">
                  <a16:creationId xmlns:a16="http://schemas.microsoft.com/office/drawing/2014/main" id="{4A7FA86D-7449-66EF-7BB3-C6581916BB3D}"/>
                </a:ext>
              </a:extLst>
            </p:cNvPr>
            <p:cNvSpPr/>
            <p:nvPr/>
          </p:nvSpPr>
          <p:spPr>
            <a:xfrm>
              <a:off x="2984340" y="39736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2" name="object 1518">
              <a:extLst>
                <a:ext uri="{FF2B5EF4-FFF2-40B4-BE49-F238E27FC236}">
                  <a16:creationId xmlns:a16="http://schemas.microsoft.com/office/drawing/2014/main" id="{214C3178-C4AD-005D-049A-9343F2771B18}"/>
                </a:ext>
              </a:extLst>
            </p:cNvPr>
            <p:cNvSpPr/>
            <p:nvPr/>
          </p:nvSpPr>
          <p:spPr>
            <a:xfrm>
              <a:off x="2979736" y="3975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3" name="object 1519">
              <a:extLst>
                <a:ext uri="{FF2B5EF4-FFF2-40B4-BE49-F238E27FC236}">
                  <a16:creationId xmlns:a16="http://schemas.microsoft.com/office/drawing/2014/main" id="{FDC3C655-F3EB-78D2-6318-329EED9145FA}"/>
                </a:ext>
              </a:extLst>
            </p:cNvPr>
            <p:cNvSpPr/>
            <p:nvPr/>
          </p:nvSpPr>
          <p:spPr>
            <a:xfrm>
              <a:off x="2979736" y="3975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4" name="object 1520">
              <a:extLst>
                <a:ext uri="{FF2B5EF4-FFF2-40B4-BE49-F238E27FC236}">
                  <a16:creationId xmlns:a16="http://schemas.microsoft.com/office/drawing/2014/main" id="{0464D997-B34A-EB3D-6A69-5D89CD444A56}"/>
                </a:ext>
              </a:extLst>
            </p:cNvPr>
            <p:cNvSpPr/>
            <p:nvPr/>
          </p:nvSpPr>
          <p:spPr>
            <a:xfrm>
              <a:off x="2971667" y="40035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5" name="object 1521">
              <a:extLst>
                <a:ext uri="{FF2B5EF4-FFF2-40B4-BE49-F238E27FC236}">
                  <a16:creationId xmlns:a16="http://schemas.microsoft.com/office/drawing/2014/main" id="{A95F0BFA-2F46-BD49-78AD-69FB1285911B}"/>
                </a:ext>
              </a:extLst>
            </p:cNvPr>
            <p:cNvSpPr/>
            <p:nvPr/>
          </p:nvSpPr>
          <p:spPr>
            <a:xfrm>
              <a:off x="2971667" y="40035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6" name="object 1522">
              <a:extLst>
                <a:ext uri="{FF2B5EF4-FFF2-40B4-BE49-F238E27FC236}">
                  <a16:creationId xmlns:a16="http://schemas.microsoft.com/office/drawing/2014/main" id="{7013F2E4-8AA6-8B60-3ADC-159EC2AAB396}"/>
                </a:ext>
              </a:extLst>
            </p:cNvPr>
            <p:cNvSpPr/>
            <p:nvPr/>
          </p:nvSpPr>
          <p:spPr>
            <a:xfrm>
              <a:off x="2969365" y="39897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3440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7" name="object 1523">
              <a:extLst>
                <a:ext uri="{FF2B5EF4-FFF2-40B4-BE49-F238E27FC236}">
                  <a16:creationId xmlns:a16="http://schemas.microsoft.com/office/drawing/2014/main" id="{69A80A3F-7A69-6715-DDBD-DED75D4BBFFE}"/>
                </a:ext>
              </a:extLst>
            </p:cNvPr>
            <p:cNvSpPr/>
            <p:nvPr/>
          </p:nvSpPr>
          <p:spPr>
            <a:xfrm>
              <a:off x="2969365" y="39897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278"/>
                  </a:moveTo>
                  <a:lnTo>
                    <a:pt x="0" y="3440"/>
                  </a:lnTo>
                  <a:lnTo>
                    <a:pt x="581" y="5160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3440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8" name="object 1524">
              <a:extLst>
                <a:ext uri="{FF2B5EF4-FFF2-40B4-BE49-F238E27FC236}">
                  <a16:creationId xmlns:a16="http://schemas.microsoft.com/office/drawing/2014/main" id="{66B77663-EF16-6B24-295D-92CB4C06EE80}"/>
                </a:ext>
              </a:extLst>
            </p:cNvPr>
            <p:cNvSpPr/>
            <p:nvPr/>
          </p:nvSpPr>
          <p:spPr>
            <a:xfrm>
              <a:off x="2968225" y="39524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5160"/>
                  </a:lnTo>
                  <a:lnTo>
                    <a:pt x="4022" y="5160"/>
                  </a:lnTo>
                  <a:lnTo>
                    <a:pt x="5743" y="3440"/>
                  </a:lnTo>
                  <a:lnTo>
                    <a:pt x="5743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29" name="object 1525">
              <a:extLst>
                <a:ext uri="{FF2B5EF4-FFF2-40B4-BE49-F238E27FC236}">
                  <a16:creationId xmlns:a16="http://schemas.microsoft.com/office/drawing/2014/main" id="{3B3F6E3B-5572-E9CE-5D2D-A68F4A94E6FE}"/>
                </a:ext>
              </a:extLst>
            </p:cNvPr>
            <p:cNvSpPr/>
            <p:nvPr/>
          </p:nvSpPr>
          <p:spPr>
            <a:xfrm>
              <a:off x="2968225" y="39524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743" y="3440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0" name="object 1526">
              <a:extLst>
                <a:ext uri="{FF2B5EF4-FFF2-40B4-BE49-F238E27FC236}">
                  <a16:creationId xmlns:a16="http://schemas.microsoft.com/office/drawing/2014/main" id="{C3243F23-02B4-D537-96AB-32ED7210B1DE}"/>
                </a:ext>
              </a:extLst>
            </p:cNvPr>
            <p:cNvSpPr/>
            <p:nvPr/>
          </p:nvSpPr>
          <p:spPr>
            <a:xfrm>
              <a:off x="2957296" y="401098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1" name="object 1527">
              <a:extLst>
                <a:ext uri="{FF2B5EF4-FFF2-40B4-BE49-F238E27FC236}">
                  <a16:creationId xmlns:a16="http://schemas.microsoft.com/office/drawing/2014/main" id="{AFCE9279-814D-3CE8-85E2-7D6DAA4FE6B3}"/>
                </a:ext>
              </a:extLst>
            </p:cNvPr>
            <p:cNvSpPr/>
            <p:nvPr/>
          </p:nvSpPr>
          <p:spPr>
            <a:xfrm>
              <a:off x="2957296" y="401098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1139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2301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2" name="object 1528">
              <a:extLst>
                <a:ext uri="{FF2B5EF4-FFF2-40B4-BE49-F238E27FC236}">
                  <a16:creationId xmlns:a16="http://schemas.microsoft.com/office/drawing/2014/main" id="{A3844A69-80E6-3BAF-11AD-38B5CCDDA9B4}"/>
                </a:ext>
              </a:extLst>
            </p:cNvPr>
            <p:cNvSpPr/>
            <p:nvPr/>
          </p:nvSpPr>
          <p:spPr>
            <a:xfrm>
              <a:off x="2953273" y="39805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3" name="object 1529">
              <a:extLst>
                <a:ext uri="{FF2B5EF4-FFF2-40B4-BE49-F238E27FC236}">
                  <a16:creationId xmlns:a16="http://schemas.microsoft.com/office/drawing/2014/main" id="{FF639045-DD4B-5BC2-225D-25C115BF1CD3}"/>
                </a:ext>
              </a:extLst>
            </p:cNvPr>
            <p:cNvSpPr/>
            <p:nvPr/>
          </p:nvSpPr>
          <p:spPr>
            <a:xfrm>
              <a:off x="2953273" y="39805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39" y="5184"/>
                  </a:lnTo>
                  <a:lnTo>
                    <a:pt x="2860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4" name="object 1530">
              <a:extLst>
                <a:ext uri="{FF2B5EF4-FFF2-40B4-BE49-F238E27FC236}">
                  <a16:creationId xmlns:a16="http://schemas.microsoft.com/office/drawing/2014/main" id="{D7534812-CC9B-54AB-8C69-3FCDE38191F1}"/>
                </a:ext>
              </a:extLst>
            </p:cNvPr>
            <p:cNvSpPr/>
            <p:nvPr/>
          </p:nvSpPr>
          <p:spPr>
            <a:xfrm>
              <a:off x="2951529" y="39788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04" y="6323"/>
                  </a:lnTo>
                  <a:lnTo>
                    <a:pt x="5766" y="4602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5" name="object 1531">
              <a:extLst>
                <a:ext uri="{FF2B5EF4-FFF2-40B4-BE49-F238E27FC236}">
                  <a16:creationId xmlns:a16="http://schemas.microsoft.com/office/drawing/2014/main" id="{4AA75564-B82A-C906-F622-ABAFD350F22E}"/>
                </a:ext>
              </a:extLst>
            </p:cNvPr>
            <p:cNvSpPr/>
            <p:nvPr/>
          </p:nvSpPr>
          <p:spPr>
            <a:xfrm>
              <a:off x="2951529" y="39788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4604" y="6323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6" name="object 1532">
              <a:extLst>
                <a:ext uri="{FF2B5EF4-FFF2-40B4-BE49-F238E27FC236}">
                  <a16:creationId xmlns:a16="http://schemas.microsoft.com/office/drawing/2014/main" id="{BF8DA04F-7708-8BA3-703C-5458B382D757}"/>
                </a:ext>
              </a:extLst>
            </p:cNvPr>
            <p:cNvSpPr/>
            <p:nvPr/>
          </p:nvSpPr>
          <p:spPr>
            <a:xfrm>
              <a:off x="2946948" y="400640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7" name="object 1533">
              <a:extLst>
                <a:ext uri="{FF2B5EF4-FFF2-40B4-BE49-F238E27FC236}">
                  <a16:creationId xmlns:a16="http://schemas.microsoft.com/office/drawing/2014/main" id="{E23FEFF6-5103-CB3A-488F-16E85A98A05C}"/>
                </a:ext>
              </a:extLst>
            </p:cNvPr>
            <p:cNvSpPr/>
            <p:nvPr/>
          </p:nvSpPr>
          <p:spPr>
            <a:xfrm>
              <a:off x="2946948" y="400640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278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8" name="object 1534">
              <a:extLst>
                <a:ext uri="{FF2B5EF4-FFF2-40B4-BE49-F238E27FC236}">
                  <a16:creationId xmlns:a16="http://schemas.microsoft.com/office/drawing/2014/main" id="{22F9639B-38FD-F34D-7794-3CA9498421EE}"/>
                </a:ext>
              </a:extLst>
            </p:cNvPr>
            <p:cNvSpPr/>
            <p:nvPr/>
          </p:nvSpPr>
          <p:spPr>
            <a:xfrm>
              <a:off x="2940042" y="400007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39" name="object 1535">
              <a:extLst>
                <a:ext uri="{FF2B5EF4-FFF2-40B4-BE49-F238E27FC236}">
                  <a16:creationId xmlns:a16="http://schemas.microsoft.com/office/drawing/2014/main" id="{8CE43C0D-835F-7F5B-87FC-D8F85263A825}"/>
                </a:ext>
              </a:extLst>
            </p:cNvPr>
            <p:cNvSpPr/>
            <p:nvPr/>
          </p:nvSpPr>
          <p:spPr>
            <a:xfrm>
              <a:off x="2940042" y="400007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0" name="object 1536">
              <a:extLst>
                <a:ext uri="{FF2B5EF4-FFF2-40B4-BE49-F238E27FC236}">
                  <a16:creationId xmlns:a16="http://schemas.microsoft.com/office/drawing/2014/main" id="{198C8895-B2E4-4A6C-4173-61E5D482B086}"/>
                </a:ext>
              </a:extLst>
            </p:cNvPr>
            <p:cNvSpPr/>
            <p:nvPr/>
          </p:nvSpPr>
          <p:spPr>
            <a:xfrm>
              <a:off x="2934275" y="39977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1" name="object 1537">
              <a:extLst>
                <a:ext uri="{FF2B5EF4-FFF2-40B4-BE49-F238E27FC236}">
                  <a16:creationId xmlns:a16="http://schemas.microsoft.com/office/drawing/2014/main" id="{F7282F32-CEA0-1F86-34C7-5BCDBAEEF23C}"/>
                </a:ext>
              </a:extLst>
            </p:cNvPr>
            <p:cNvSpPr/>
            <p:nvPr/>
          </p:nvSpPr>
          <p:spPr>
            <a:xfrm>
              <a:off x="2934275" y="39977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2" name="object 1538">
              <a:extLst>
                <a:ext uri="{FF2B5EF4-FFF2-40B4-BE49-F238E27FC236}">
                  <a16:creationId xmlns:a16="http://schemas.microsoft.com/office/drawing/2014/main" id="{D8EF6CC3-A43B-29CD-48B6-E0E3308F273A}"/>
                </a:ext>
              </a:extLst>
            </p:cNvPr>
            <p:cNvSpPr/>
            <p:nvPr/>
          </p:nvSpPr>
          <p:spPr>
            <a:xfrm>
              <a:off x="2929113" y="40259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579"/>
                  </a:lnTo>
                  <a:lnTo>
                    <a:pt x="4022" y="4579"/>
                  </a:lnTo>
                  <a:lnTo>
                    <a:pt x="5162" y="3440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3" name="object 1539">
              <a:extLst>
                <a:ext uri="{FF2B5EF4-FFF2-40B4-BE49-F238E27FC236}">
                  <a16:creationId xmlns:a16="http://schemas.microsoft.com/office/drawing/2014/main" id="{A0BBD526-D699-A033-4242-D275F3887874}"/>
                </a:ext>
              </a:extLst>
            </p:cNvPr>
            <p:cNvSpPr/>
            <p:nvPr/>
          </p:nvSpPr>
          <p:spPr>
            <a:xfrm>
              <a:off x="2929113" y="40259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39" y="4579"/>
                  </a:lnTo>
                  <a:lnTo>
                    <a:pt x="2860" y="4579"/>
                  </a:lnTo>
                  <a:lnTo>
                    <a:pt x="4022" y="4579"/>
                  </a:lnTo>
                  <a:lnTo>
                    <a:pt x="5162" y="3440"/>
                  </a:lnTo>
                  <a:lnTo>
                    <a:pt x="5162" y="2301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4" name="object 1540">
              <a:extLst>
                <a:ext uri="{FF2B5EF4-FFF2-40B4-BE49-F238E27FC236}">
                  <a16:creationId xmlns:a16="http://schemas.microsoft.com/office/drawing/2014/main" id="{DBBABB8F-C150-B7EB-23A5-F2C2A980123F}"/>
                </a:ext>
              </a:extLst>
            </p:cNvPr>
            <p:cNvSpPr/>
            <p:nvPr/>
          </p:nvSpPr>
          <p:spPr>
            <a:xfrm>
              <a:off x="2925648" y="399663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5" name="object 1541">
              <a:extLst>
                <a:ext uri="{FF2B5EF4-FFF2-40B4-BE49-F238E27FC236}">
                  <a16:creationId xmlns:a16="http://schemas.microsoft.com/office/drawing/2014/main" id="{56D6B07E-C3F2-DF51-E63A-7397E1FA923F}"/>
                </a:ext>
              </a:extLst>
            </p:cNvPr>
            <p:cNvSpPr/>
            <p:nvPr/>
          </p:nvSpPr>
          <p:spPr>
            <a:xfrm>
              <a:off x="2925648" y="399663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859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6" name="object 1542">
              <a:extLst>
                <a:ext uri="{FF2B5EF4-FFF2-40B4-BE49-F238E27FC236}">
                  <a16:creationId xmlns:a16="http://schemas.microsoft.com/office/drawing/2014/main" id="{B53865BF-0808-E6E0-987C-14D16EBF768C}"/>
                </a:ext>
              </a:extLst>
            </p:cNvPr>
            <p:cNvSpPr/>
            <p:nvPr/>
          </p:nvSpPr>
          <p:spPr>
            <a:xfrm>
              <a:off x="2920463" y="399203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7" name="object 1543">
              <a:extLst>
                <a:ext uri="{FF2B5EF4-FFF2-40B4-BE49-F238E27FC236}">
                  <a16:creationId xmlns:a16="http://schemas.microsoft.com/office/drawing/2014/main" id="{5F9612DC-85CB-F0C1-34B8-069AD7D48536}"/>
                </a:ext>
              </a:extLst>
            </p:cNvPr>
            <p:cNvSpPr/>
            <p:nvPr/>
          </p:nvSpPr>
          <p:spPr>
            <a:xfrm>
              <a:off x="2920463" y="399203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8" name="object 1544">
              <a:extLst>
                <a:ext uri="{FF2B5EF4-FFF2-40B4-BE49-F238E27FC236}">
                  <a16:creationId xmlns:a16="http://schemas.microsoft.com/office/drawing/2014/main" id="{5B582425-B783-9710-8CD2-9CA0583BFB90}"/>
                </a:ext>
              </a:extLst>
            </p:cNvPr>
            <p:cNvSpPr/>
            <p:nvPr/>
          </p:nvSpPr>
          <p:spPr>
            <a:xfrm>
              <a:off x="2915859" y="399433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49" name="object 1545">
              <a:extLst>
                <a:ext uri="{FF2B5EF4-FFF2-40B4-BE49-F238E27FC236}">
                  <a16:creationId xmlns:a16="http://schemas.microsoft.com/office/drawing/2014/main" id="{AA6A7F8F-14B5-77B9-C128-7A19E78C75C7}"/>
                </a:ext>
              </a:extLst>
            </p:cNvPr>
            <p:cNvSpPr/>
            <p:nvPr/>
          </p:nvSpPr>
          <p:spPr>
            <a:xfrm>
              <a:off x="2915859" y="399433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0" name="object 1546">
              <a:extLst>
                <a:ext uri="{FF2B5EF4-FFF2-40B4-BE49-F238E27FC236}">
                  <a16:creationId xmlns:a16="http://schemas.microsoft.com/office/drawing/2014/main" id="{6C60FEE4-DB89-4E8C-C80A-790F164DBFF4}"/>
                </a:ext>
              </a:extLst>
            </p:cNvPr>
            <p:cNvSpPr/>
            <p:nvPr/>
          </p:nvSpPr>
          <p:spPr>
            <a:xfrm>
              <a:off x="2904930" y="40816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046" y="6299"/>
                  </a:lnTo>
                  <a:lnTo>
                    <a:pt x="5185" y="4579"/>
                  </a:lnTo>
                  <a:lnTo>
                    <a:pt x="5185" y="172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1" name="object 1547">
              <a:extLst>
                <a:ext uri="{FF2B5EF4-FFF2-40B4-BE49-F238E27FC236}">
                  <a16:creationId xmlns:a16="http://schemas.microsoft.com/office/drawing/2014/main" id="{BDDB1862-8E98-1E51-5768-01A268DA92D8}"/>
                </a:ext>
              </a:extLst>
            </p:cNvPr>
            <p:cNvSpPr/>
            <p:nvPr/>
          </p:nvSpPr>
          <p:spPr>
            <a:xfrm>
              <a:off x="2904930" y="40816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02" y="6299"/>
                  </a:lnTo>
                  <a:lnTo>
                    <a:pt x="4046" y="6299"/>
                  </a:lnTo>
                  <a:lnTo>
                    <a:pt x="5185" y="4579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2" name="object 1548">
              <a:extLst>
                <a:ext uri="{FF2B5EF4-FFF2-40B4-BE49-F238E27FC236}">
                  <a16:creationId xmlns:a16="http://schemas.microsoft.com/office/drawing/2014/main" id="{A0D7F610-7F9B-D23E-D36F-600DB7097670}"/>
                </a:ext>
              </a:extLst>
            </p:cNvPr>
            <p:cNvSpPr/>
            <p:nvPr/>
          </p:nvSpPr>
          <p:spPr>
            <a:xfrm>
              <a:off x="2903209" y="401788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720" y="4602"/>
                  </a:lnTo>
                  <a:lnTo>
                    <a:pt x="4604" y="4602"/>
                  </a:lnTo>
                  <a:lnTo>
                    <a:pt x="6324" y="2859"/>
                  </a:lnTo>
                  <a:lnTo>
                    <a:pt x="6324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3" name="object 1549">
              <a:extLst>
                <a:ext uri="{FF2B5EF4-FFF2-40B4-BE49-F238E27FC236}">
                  <a16:creationId xmlns:a16="http://schemas.microsoft.com/office/drawing/2014/main" id="{E06A9EA8-A47B-AC3D-05F9-AC578392DF2C}"/>
                </a:ext>
              </a:extLst>
            </p:cNvPr>
            <p:cNvSpPr/>
            <p:nvPr/>
          </p:nvSpPr>
          <p:spPr>
            <a:xfrm>
              <a:off x="2903209" y="401788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59"/>
                  </a:lnTo>
                  <a:lnTo>
                    <a:pt x="1720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6324" y="2859"/>
                  </a:lnTo>
                  <a:lnTo>
                    <a:pt x="6324" y="1720"/>
                  </a:lnTo>
                  <a:lnTo>
                    <a:pt x="6324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4" name="object 1550">
              <a:extLst>
                <a:ext uri="{FF2B5EF4-FFF2-40B4-BE49-F238E27FC236}">
                  <a16:creationId xmlns:a16="http://schemas.microsoft.com/office/drawing/2014/main" id="{12DEF876-BB86-4EB5-BB17-F6DCC5CC23D6}"/>
                </a:ext>
              </a:extLst>
            </p:cNvPr>
            <p:cNvSpPr/>
            <p:nvPr/>
          </p:nvSpPr>
          <p:spPr>
            <a:xfrm>
              <a:off x="2898605" y="40081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3440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5" name="object 1551">
              <a:extLst>
                <a:ext uri="{FF2B5EF4-FFF2-40B4-BE49-F238E27FC236}">
                  <a16:creationId xmlns:a16="http://schemas.microsoft.com/office/drawing/2014/main" id="{E2C46814-BADF-641E-308A-BB78BEE87A3E}"/>
                </a:ext>
              </a:extLst>
            </p:cNvPr>
            <p:cNvSpPr/>
            <p:nvPr/>
          </p:nvSpPr>
          <p:spPr>
            <a:xfrm>
              <a:off x="2898605" y="400812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3440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6" name="object 1552">
              <a:extLst>
                <a:ext uri="{FF2B5EF4-FFF2-40B4-BE49-F238E27FC236}">
                  <a16:creationId xmlns:a16="http://schemas.microsoft.com/office/drawing/2014/main" id="{FA282031-381A-CB5D-35B9-580D6DA331FE}"/>
                </a:ext>
              </a:extLst>
            </p:cNvPr>
            <p:cNvSpPr/>
            <p:nvPr/>
          </p:nvSpPr>
          <p:spPr>
            <a:xfrm>
              <a:off x="2894001" y="403624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7" name="object 1553">
              <a:extLst>
                <a:ext uri="{FF2B5EF4-FFF2-40B4-BE49-F238E27FC236}">
                  <a16:creationId xmlns:a16="http://schemas.microsoft.com/office/drawing/2014/main" id="{9C76B426-29B6-102F-A35F-04E895D9BFB0}"/>
                </a:ext>
              </a:extLst>
            </p:cNvPr>
            <p:cNvSpPr/>
            <p:nvPr/>
          </p:nvSpPr>
          <p:spPr>
            <a:xfrm>
              <a:off x="2894001" y="403624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8" name="object 1554">
              <a:extLst>
                <a:ext uri="{FF2B5EF4-FFF2-40B4-BE49-F238E27FC236}">
                  <a16:creationId xmlns:a16="http://schemas.microsoft.com/office/drawing/2014/main" id="{20D4D799-1C43-0412-ECC6-67C997EC10B8}"/>
                </a:ext>
              </a:extLst>
            </p:cNvPr>
            <p:cNvSpPr/>
            <p:nvPr/>
          </p:nvSpPr>
          <p:spPr>
            <a:xfrm>
              <a:off x="2889396" y="40115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46" y="0"/>
                  </a:moveTo>
                  <a:lnTo>
                    <a:pt x="1744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44" y="6323"/>
                  </a:lnTo>
                  <a:lnTo>
                    <a:pt x="4046" y="6323"/>
                  </a:lnTo>
                  <a:lnTo>
                    <a:pt x="5766" y="4602"/>
                  </a:lnTo>
                  <a:lnTo>
                    <a:pt x="5766" y="172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59" name="object 1555">
              <a:extLst>
                <a:ext uri="{FF2B5EF4-FFF2-40B4-BE49-F238E27FC236}">
                  <a16:creationId xmlns:a16="http://schemas.microsoft.com/office/drawing/2014/main" id="{A8544287-FA50-860F-9DAD-792F84A7D42C}"/>
                </a:ext>
              </a:extLst>
            </p:cNvPr>
            <p:cNvSpPr/>
            <p:nvPr/>
          </p:nvSpPr>
          <p:spPr>
            <a:xfrm>
              <a:off x="2889396" y="40115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44" y="6323"/>
                  </a:lnTo>
                  <a:lnTo>
                    <a:pt x="2883" y="6323"/>
                  </a:lnTo>
                  <a:lnTo>
                    <a:pt x="4046" y="6323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0" name="object 1556">
              <a:extLst>
                <a:ext uri="{FF2B5EF4-FFF2-40B4-BE49-F238E27FC236}">
                  <a16:creationId xmlns:a16="http://schemas.microsoft.com/office/drawing/2014/main" id="{9AC93C23-E2F6-A0ED-8253-6B6B76954A47}"/>
                </a:ext>
              </a:extLst>
            </p:cNvPr>
            <p:cNvSpPr/>
            <p:nvPr/>
          </p:nvSpPr>
          <p:spPr>
            <a:xfrm>
              <a:off x="2883071" y="401558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1" name="object 1557">
              <a:extLst>
                <a:ext uri="{FF2B5EF4-FFF2-40B4-BE49-F238E27FC236}">
                  <a16:creationId xmlns:a16="http://schemas.microsoft.com/office/drawing/2014/main" id="{C5974046-D945-6131-A908-437B6BBEF8C7}"/>
                </a:ext>
              </a:extLst>
            </p:cNvPr>
            <p:cNvSpPr/>
            <p:nvPr/>
          </p:nvSpPr>
          <p:spPr>
            <a:xfrm>
              <a:off x="2883071" y="401558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2" name="object 1558">
              <a:extLst>
                <a:ext uri="{FF2B5EF4-FFF2-40B4-BE49-F238E27FC236}">
                  <a16:creationId xmlns:a16="http://schemas.microsoft.com/office/drawing/2014/main" id="{F9535809-F620-A95A-F72A-1866D01CDA6B}"/>
                </a:ext>
              </a:extLst>
            </p:cNvPr>
            <p:cNvSpPr/>
            <p:nvPr/>
          </p:nvSpPr>
          <p:spPr>
            <a:xfrm>
              <a:off x="2878467" y="40259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022" y="4579"/>
                  </a:lnTo>
                  <a:lnTo>
                    <a:pt x="5185" y="3440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3" name="object 1559">
              <a:extLst>
                <a:ext uri="{FF2B5EF4-FFF2-40B4-BE49-F238E27FC236}">
                  <a16:creationId xmlns:a16="http://schemas.microsoft.com/office/drawing/2014/main" id="{C68EA3DC-5437-A2BC-56EF-21CCB76C5721}"/>
                </a:ext>
              </a:extLst>
            </p:cNvPr>
            <p:cNvSpPr/>
            <p:nvPr/>
          </p:nvSpPr>
          <p:spPr>
            <a:xfrm>
              <a:off x="2878467" y="40259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883" y="4579"/>
                  </a:lnTo>
                  <a:lnTo>
                    <a:pt x="4022" y="4579"/>
                  </a:lnTo>
                  <a:lnTo>
                    <a:pt x="5185" y="3440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4" name="object 1560">
              <a:extLst>
                <a:ext uri="{FF2B5EF4-FFF2-40B4-BE49-F238E27FC236}">
                  <a16:creationId xmlns:a16="http://schemas.microsoft.com/office/drawing/2014/main" id="{54BD0872-F66C-237F-EB4A-72F6A5B2C0E9}"/>
                </a:ext>
              </a:extLst>
            </p:cNvPr>
            <p:cNvSpPr/>
            <p:nvPr/>
          </p:nvSpPr>
          <p:spPr>
            <a:xfrm>
              <a:off x="2872142" y="40649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64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5" name="object 1561">
              <a:extLst>
                <a:ext uri="{FF2B5EF4-FFF2-40B4-BE49-F238E27FC236}">
                  <a16:creationId xmlns:a16="http://schemas.microsoft.com/office/drawing/2014/main" id="{DADE6D63-81FA-E5BF-389E-5FBA0A54E684}"/>
                </a:ext>
              </a:extLst>
            </p:cNvPr>
            <p:cNvSpPr/>
            <p:nvPr/>
          </p:nvSpPr>
          <p:spPr>
            <a:xfrm>
              <a:off x="2872142" y="40649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3464" y="5184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6" name="object 1562">
              <a:extLst>
                <a:ext uri="{FF2B5EF4-FFF2-40B4-BE49-F238E27FC236}">
                  <a16:creationId xmlns:a16="http://schemas.microsoft.com/office/drawing/2014/main" id="{68887FEB-3390-DB88-3A6B-9CF02E1FA154}"/>
                </a:ext>
              </a:extLst>
            </p:cNvPr>
            <p:cNvSpPr/>
            <p:nvPr/>
          </p:nvSpPr>
          <p:spPr>
            <a:xfrm>
              <a:off x="2868119" y="403971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7" name="object 1563">
              <a:extLst>
                <a:ext uri="{FF2B5EF4-FFF2-40B4-BE49-F238E27FC236}">
                  <a16:creationId xmlns:a16="http://schemas.microsoft.com/office/drawing/2014/main" id="{1851D21C-82C6-3816-F3F9-359FAC8FEEFB}"/>
                </a:ext>
              </a:extLst>
            </p:cNvPr>
            <p:cNvSpPr/>
            <p:nvPr/>
          </p:nvSpPr>
          <p:spPr>
            <a:xfrm>
              <a:off x="2868119" y="403971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8" name="object 1564">
              <a:extLst>
                <a:ext uri="{FF2B5EF4-FFF2-40B4-BE49-F238E27FC236}">
                  <a16:creationId xmlns:a16="http://schemas.microsoft.com/office/drawing/2014/main" id="{98244CF9-082A-BDE2-0CF0-BE9A5F30A952}"/>
                </a:ext>
              </a:extLst>
            </p:cNvPr>
            <p:cNvSpPr/>
            <p:nvPr/>
          </p:nvSpPr>
          <p:spPr>
            <a:xfrm>
              <a:off x="2863515" y="404085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3440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69" name="object 1565">
              <a:extLst>
                <a:ext uri="{FF2B5EF4-FFF2-40B4-BE49-F238E27FC236}">
                  <a16:creationId xmlns:a16="http://schemas.microsoft.com/office/drawing/2014/main" id="{DA9807A3-CD2E-18D2-6B02-1D4738E5E689}"/>
                </a:ext>
              </a:extLst>
            </p:cNvPr>
            <p:cNvSpPr/>
            <p:nvPr/>
          </p:nvSpPr>
          <p:spPr>
            <a:xfrm>
              <a:off x="2863515" y="404085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3440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3440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0" name="object 1566">
              <a:extLst>
                <a:ext uri="{FF2B5EF4-FFF2-40B4-BE49-F238E27FC236}">
                  <a16:creationId xmlns:a16="http://schemas.microsoft.com/office/drawing/2014/main" id="{29461443-424A-4693-3274-BD422A9C2A13}"/>
                </a:ext>
              </a:extLst>
            </p:cNvPr>
            <p:cNvSpPr/>
            <p:nvPr/>
          </p:nvSpPr>
          <p:spPr>
            <a:xfrm>
              <a:off x="2856609" y="405693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720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720" y="4579"/>
                  </a:lnTo>
                  <a:lnTo>
                    <a:pt x="4022" y="4579"/>
                  </a:lnTo>
                  <a:lnTo>
                    <a:pt x="5185" y="3440"/>
                  </a:lnTo>
                  <a:lnTo>
                    <a:pt x="5185" y="557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1" name="object 1567">
              <a:extLst>
                <a:ext uri="{FF2B5EF4-FFF2-40B4-BE49-F238E27FC236}">
                  <a16:creationId xmlns:a16="http://schemas.microsoft.com/office/drawing/2014/main" id="{09A179AA-1423-A606-21A0-FA04F111F212}"/>
                </a:ext>
              </a:extLst>
            </p:cNvPr>
            <p:cNvSpPr/>
            <p:nvPr/>
          </p:nvSpPr>
          <p:spPr>
            <a:xfrm>
              <a:off x="2856609" y="405693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278"/>
                  </a:moveTo>
                  <a:lnTo>
                    <a:pt x="0" y="3440"/>
                  </a:lnTo>
                  <a:lnTo>
                    <a:pt x="1720" y="4579"/>
                  </a:lnTo>
                  <a:lnTo>
                    <a:pt x="2883" y="4579"/>
                  </a:lnTo>
                  <a:lnTo>
                    <a:pt x="4022" y="4579"/>
                  </a:lnTo>
                  <a:lnTo>
                    <a:pt x="5185" y="3440"/>
                  </a:lnTo>
                  <a:lnTo>
                    <a:pt x="5185" y="2278"/>
                  </a:lnTo>
                  <a:lnTo>
                    <a:pt x="5185" y="557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2" name="object 1568">
              <a:extLst>
                <a:ext uri="{FF2B5EF4-FFF2-40B4-BE49-F238E27FC236}">
                  <a16:creationId xmlns:a16="http://schemas.microsoft.com/office/drawing/2014/main" id="{B89239B0-490E-D04A-AB2E-F7CF56EC6497}"/>
                </a:ext>
              </a:extLst>
            </p:cNvPr>
            <p:cNvSpPr/>
            <p:nvPr/>
          </p:nvSpPr>
          <p:spPr>
            <a:xfrm>
              <a:off x="2850866" y="40580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3" name="object 1569">
              <a:extLst>
                <a:ext uri="{FF2B5EF4-FFF2-40B4-BE49-F238E27FC236}">
                  <a16:creationId xmlns:a16="http://schemas.microsoft.com/office/drawing/2014/main" id="{D1D09B66-C882-BD14-265D-E8F5043E6D15}"/>
                </a:ext>
              </a:extLst>
            </p:cNvPr>
            <p:cNvSpPr/>
            <p:nvPr/>
          </p:nvSpPr>
          <p:spPr>
            <a:xfrm>
              <a:off x="2850866" y="40580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4" name="object 1570">
              <a:extLst>
                <a:ext uri="{FF2B5EF4-FFF2-40B4-BE49-F238E27FC236}">
                  <a16:creationId xmlns:a16="http://schemas.microsoft.com/office/drawing/2014/main" id="{8D5F6262-C5DA-73F5-A96B-6A1706949512}"/>
                </a:ext>
              </a:extLst>
            </p:cNvPr>
            <p:cNvSpPr/>
            <p:nvPr/>
          </p:nvSpPr>
          <p:spPr>
            <a:xfrm>
              <a:off x="2847401" y="40391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5" name="object 1571">
              <a:extLst>
                <a:ext uri="{FF2B5EF4-FFF2-40B4-BE49-F238E27FC236}">
                  <a16:creationId xmlns:a16="http://schemas.microsoft.com/office/drawing/2014/main" id="{B5D11929-E845-8BE1-F9A9-BEA76DEFB6B0}"/>
                </a:ext>
              </a:extLst>
            </p:cNvPr>
            <p:cNvSpPr/>
            <p:nvPr/>
          </p:nvSpPr>
          <p:spPr>
            <a:xfrm>
              <a:off x="2847401" y="40391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6" name="object 1572">
              <a:extLst>
                <a:ext uri="{FF2B5EF4-FFF2-40B4-BE49-F238E27FC236}">
                  <a16:creationId xmlns:a16="http://schemas.microsoft.com/office/drawing/2014/main" id="{88297096-8C7F-5C4E-599F-0E65167DDE91}"/>
                </a:ext>
              </a:extLst>
            </p:cNvPr>
            <p:cNvSpPr/>
            <p:nvPr/>
          </p:nvSpPr>
          <p:spPr>
            <a:xfrm>
              <a:off x="2841657" y="40483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7" name="object 1573">
              <a:extLst>
                <a:ext uri="{FF2B5EF4-FFF2-40B4-BE49-F238E27FC236}">
                  <a16:creationId xmlns:a16="http://schemas.microsoft.com/office/drawing/2014/main" id="{7B80E8AE-5BAE-7EE7-C9BA-4D06039976EC}"/>
                </a:ext>
              </a:extLst>
            </p:cNvPr>
            <p:cNvSpPr/>
            <p:nvPr/>
          </p:nvSpPr>
          <p:spPr>
            <a:xfrm>
              <a:off x="2841657" y="40483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8" name="object 1574">
              <a:extLst>
                <a:ext uri="{FF2B5EF4-FFF2-40B4-BE49-F238E27FC236}">
                  <a16:creationId xmlns:a16="http://schemas.microsoft.com/office/drawing/2014/main" id="{866F3E56-4034-3BA8-AD72-FA316B866F71}"/>
                </a:ext>
              </a:extLst>
            </p:cNvPr>
            <p:cNvSpPr/>
            <p:nvPr/>
          </p:nvSpPr>
          <p:spPr>
            <a:xfrm>
              <a:off x="2837053" y="40471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79" name="object 1575">
              <a:extLst>
                <a:ext uri="{FF2B5EF4-FFF2-40B4-BE49-F238E27FC236}">
                  <a16:creationId xmlns:a16="http://schemas.microsoft.com/office/drawing/2014/main" id="{E2547100-10F4-CE25-1BA5-9B54787D20CE}"/>
                </a:ext>
              </a:extLst>
            </p:cNvPr>
            <p:cNvSpPr/>
            <p:nvPr/>
          </p:nvSpPr>
          <p:spPr>
            <a:xfrm>
              <a:off x="2837053" y="40471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0" name="object 1576">
              <a:extLst>
                <a:ext uri="{FF2B5EF4-FFF2-40B4-BE49-F238E27FC236}">
                  <a16:creationId xmlns:a16="http://schemas.microsoft.com/office/drawing/2014/main" id="{84BDAA40-B1F0-A321-E250-BE8A43B59EBD}"/>
                </a:ext>
              </a:extLst>
            </p:cNvPr>
            <p:cNvSpPr/>
            <p:nvPr/>
          </p:nvSpPr>
          <p:spPr>
            <a:xfrm>
              <a:off x="2837053" y="402936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1" name="object 1577">
              <a:extLst>
                <a:ext uri="{FF2B5EF4-FFF2-40B4-BE49-F238E27FC236}">
                  <a16:creationId xmlns:a16="http://schemas.microsoft.com/office/drawing/2014/main" id="{7056B2BB-7694-D2F1-5BF6-5B0CE3BB331F}"/>
                </a:ext>
              </a:extLst>
            </p:cNvPr>
            <p:cNvSpPr/>
            <p:nvPr/>
          </p:nvSpPr>
          <p:spPr>
            <a:xfrm>
              <a:off x="2837053" y="402936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2" name="object 1578">
              <a:extLst>
                <a:ext uri="{FF2B5EF4-FFF2-40B4-BE49-F238E27FC236}">
                  <a16:creationId xmlns:a16="http://schemas.microsoft.com/office/drawing/2014/main" id="{34BE708A-116A-014F-3B4C-601D79059D4F}"/>
                </a:ext>
              </a:extLst>
            </p:cNvPr>
            <p:cNvSpPr/>
            <p:nvPr/>
          </p:nvSpPr>
          <p:spPr>
            <a:xfrm>
              <a:off x="2832449" y="40132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41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581" y="4602"/>
                  </a:lnTo>
                  <a:lnTo>
                    <a:pt x="3441" y="4602"/>
                  </a:lnTo>
                  <a:lnTo>
                    <a:pt x="4604" y="2882"/>
                  </a:lnTo>
                  <a:lnTo>
                    <a:pt x="4604" y="581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3" name="object 1579">
              <a:extLst>
                <a:ext uri="{FF2B5EF4-FFF2-40B4-BE49-F238E27FC236}">
                  <a16:creationId xmlns:a16="http://schemas.microsoft.com/office/drawing/2014/main" id="{F0BE014D-417F-681F-DAF8-43BEA7C52BC2}"/>
                </a:ext>
              </a:extLst>
            </p:cNvPr>
            <p:cNvSpPr/>
            <p:nvPr/>
          </p:nvSpPr>
          <p:spPr>
            <a:xfrm>
              <a:off x="2832449" y="40132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82"/>
                  </a:lnTo>
                  <a:lnTo>
                    <a:pt x="581" y="4602"/>
                  </a:lnTo>
                  <a:lnTo>
                    <a:pt x="2302" y="4602"/>
                  </a:lnTo>
                  <a:lnTo>
                    <a:pt x="3441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4" name="object 1580">
              <a:extLst>
                <a:ext uri="{FF2B5EF4-FFF2-40B4-BE49-F238E27FC236}">
                  <a16:creationId xmlns:a16="http://schemas.microsoft.com/office/drawing/2014/main" id="{801DABEE-08ED-2F44-CD82-C0EFD9617C5E}"/>
                </a:ext>
              </a:extLst>
            </p:cNvPr>
            <p:cNvSpPr/>
            <p:nvPr/>
          </p:nvSpPr>
          <p:spPr>
            <a:xfrm>
              <a:off x="2822659" y="40529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5" name="object 1581">
              <a:extLst>
                <a:ext uri="{FF2B5EF4-FFF2-40B4-BE49-F238E27FC236}">
                  <a16:creationId xmlns:a16="http://schemas.microsoft.com/office/drawing/2014/main" id="{3C809F57-FD62-88AF-124A-0D27392F2A69}"/>
                </a:ext>
              </a:extLst>
            </p:cNvPr>
            <p:cNvSpPr/>
            <p:nvPr/>
          </p:nvSpPr>
          <p:spPr>
            <a:xfrm>
              <a:off x="2822659" y="40529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6" name="object 1582">
              <a:extLst>
                <a:ext uri="{FF2B5EF4-FFF2-40B4-BE49-F238E27FC236}">
                  <a16:creationId xmlns:a16="http://schemas.microsoft.com/office/drawing/2014/main" id="{7ADAB0F0-D9FD-3D01-BE57-7C4D1CF6247F}"/>
                </a:ext>
              </a:extLst>
            </p:cNvPr>
            <p:cNvSpPr/>
            <p:nvPr/>
          </p:nvSpPr>
          <p:spPr>
            <a:xfrm>
              <a:off x="2818055" y="40293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7" name="object 1583">
              <a:extLst>
                <a:ext uri="{FF2B5EF4-FFF2-40B4-BE49-F238E27FC236}">
                  <a16:creationId xmlns:a16="http://schemas.microsoft.com/office/drawing/2014/main" id="{BAA97B65-8E86-311B-2D01-15F556419249}"/>
                </a:ext>
              </a:extLst>
            </p:cNvPr>
            <p:cNvSpPr/>
            <p:nvPr/>
          </p:nvSpPr>
          <p:spPr>
            <a:xfrm>
              <a:off x="2818055" y="40293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59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8" name="object 1584">
              <a:extLst>
                <a:ext uri="{FF2B5EF4-FFF2-40B4-BE49-F238E27FC236}">
                  <a16:creationId xmlns:a16="http://schemas.microsoft.com/office/drawing/2014/main" id="{BFB473C5-11A6-62F8-6CB0-F7792C1033D3}"/>
                </a:ext>
              </a:extLst>
            </p:cNvPr>
            <p:cNvSpPr/>
            <p:nvPr/>
          </p:nvSpPr>
          <p:spPr>
            <a:xfrm>
              <a:off x="2813451" y="40942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89" name="object 1585">
              <a:extLst>
                <a:ext uri="{FF2B5EF4-FFF2-40B4-BE49-F238E27FC236}">
                  <a16:creationId xmlns:a16="http://schemas.microsoft.com/office/drawing/2014/main" id="{26EDC6AA-9054-D78B-0396-CEB9583758D0}"/>
                </a:ext>
              </a:extLst>
            </p:cNvPr>
            <p:cNvSpPr/>
            <p:nvPr/>
          </p:nvSpPr>
          <p:spPr>
            <a:xfrm>
              <a:off x="2813451" y="40942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0" name="object 1586">
              <a:extLst>
                <a:ext uri="{FF2B5EF4-FFF2-40B4-BE49-F238E27FC236}">
                  <a16:creationId xmlns:a16="http://schemas.microsoft.com/office/drawing/2014/main" id="{05957CD1-BCA6-3D21-842A-8CA999C67F99}"/>
                </a:ext>
              </a:extLst>
            </p:cNvPr>
            <p:cNvSpPr/>
            <p:nvPr/>
          </p:nvSpPr>
          <p:spPr>
            <a:xfrm>
              <a:off x="2813451" y="401960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1" name="object 1587">
              <a:extLst>
                <a:ext uri="{FF2B5EF4-FFF2-40B4-BE49-F238E27FC236}">
                  <a16:creationId xmlns:a16="http://schemas.microsoft.com/office/drawing/2014/main" id="{AAD7B3C2-C3B4-146C-E664-D55A99257594}"/>
                </a:ext>
              </a:extLst>
            </p:cNvPr>
            <p:cNvSpPr/>
            <p:nvPr/>
          </p:nvSpPr>
          <p:spPr>
            <a:xfrm>
              <a:off x="2813451" y="401960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2" name="object 1588">
              <a:extLst>
                <a:ext uri="{FF2B5EF4-FFF2-40B4-BE49-F238E27FC236}">
                  <a16:creationId xmlns:a16="http://schemas.microsoft.com/office/drawing/2014/main" id="{A861838F-B836-D2B0-C3DF-1713D4B72F54}"/>
                </a:ext>
              </a:extLst>
            </p:cNvPr>
            <p:cNvSpPr/>
            <p:nvPr/>
          </p:nvSpPr>
          <p:spPr>
            <a:xfrm>
              <a:off x="2804242" y="40644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3" name="object 1589">
              <a:extLst>
                <a:ext uri="{FF2B5EF4-FFF2-40B4-BE49-F238E27FC236}">
                  <a16:creationId xmlns:a16="http://schemas.microsoft.com/office/drawing/2014/main" id="{FDF3FA45-F047-7BF5-2349-EC274B2CBCEA}"/>
                </a:ext>
              </a:extLst>
            </p:cNvPr>
            <p:cNvSpPr/>
            <p:nvPr/>
          </p:nvSpPr>
          <p:spPr>
            <a:xfrm>
              <a:off x="2804242" y="406440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278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4" name="object 1590">
              <a:extLst>
                <a:ext uri="{FF2B5EF4-FFF2-40B4-BE49-F238E27FC236}">
                  <a16:creationId xmlns:a16="http://schemas.microsoft.com/office/drawing/2014/main" id="{1EC6C710-70E8-FBAB-4708-B4BE2EB8F262}"/>
                </a:ext>
              </a:extLst>
            </p:cNvPr>
            <p:cNvSpPr/>
            <p:nvPr/>
          </p:nvSpPr>
          <p:spPr>
            <a:xfrm>
              <a:off x="2802522" y="40132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883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581" y="4602"/>
                  </a:lnTo>
                  <a:lnTo>
                    <a:pt x="2883" y="4602"/>
                  </a:lnTo>
                  <a:lnTo>
                    <a:pt x="4604" y="2882"/>
                  </a:lnTo>
                  <a:lnTo>
                    <a:pt x="4604" y="581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5" name="object 1591">
              <a:extLst>
                <a:ext uri="{FF2B5EF4-FFF2-40B4-BE49-F238E27FC236}">
                  <a16:creationId xmlns:a16="http://schemas.microsoft.com/office/drawing/2014/main" id="{33441FB9-F934-7F80-FAE7-530D5AD9712F}"/>
                </a:ext>
              </a:extLst>
            </p:cNvPr>
            <p:cNvSpPr/>
            <p:nvPr/>
          </p:nvSpPr>
          <p:spPr>
            <a:xfrm>
              <a:off x="2802522" y="40132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82"/>
                  </a:lnTo>
                  <a:lnTo>
                    <a:pt x="581" y="4602"/>
                  </a:lnTo>
                  <a:lnTo>
                    <a:pt x="1720" y="4602"/>
                  </a:lnTo>
                  <a:lnTo>
                    <a:pt x="2883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6" name="object 1592">
              <a:extLst>
                <a:ext uri="{FF2B5EF4-FFF2-40B4-BE49-F238E27FC236}">
                  <a16:creationId xmlns:a16="http://schemas.microsoft.com/office/drawing/2014/main" id="{AB103CEB-3F1D-7C5E-C576-9C67595F9E91}"/>
                </a:ext>
              </a:extLst>
            </p:cNvPr>
            <p:cNvSpPr/>
            <p:nvPr/>
          </p:nvSpPr>
          <p:spPr>
            <a:xfrm>
              <a:off x="2793895" y="40712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7" name="object 1593">
              <a:extLst>
                <a:ext uri="{FF2B5EF4-FFF2-40B4-BE49-F238E27FC236}">
                  <a16:creationId xmlns:a16="http://schemas.microsoft.com/office/drawing/2014/main" id="{7CBB1055-E2CD-07ED-F5AE-03A0C4856A8A}"/>
                </a:ext>
              </a:extLst>
            </p:cNvPr>
            <p:cNvSpPr/>
            <p:nvPr/>
          </p:nvSpPr>
          <p:spPr>
            <a:xfrm>
              <a:off x="2793895" y="40712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8" name="object 1594">
              <a:extLst>
                <a:ext uri="{FF2B5EF4-FFF2-40B4-BE49-F238E27FC236}">
                  <a16:creationId xmlns:a16="http://schemas.microsoft.com/office/drawing/2014/main" id="{EF36ECFE-C0C1-AA46-19E0-39B3D67448F4}"/>
                </a:ext>
              </a:extLst>
            </p:cNvPr>
            <p:cNvSpPr/>
            <p:nvPr/>
          </p:nvSpPr>
          <p:spPr>
            <a:xfrm>
              <a:off x="2789291" y="40488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99" name="object 1595">
              <a:extLst>
                <a:ext uri="{FF2B5EF4-FFF2-40B4-BE49-F238E27FC236}">
                  <a16:creationId xmlns:a16="http://schemas.microsoft.com/office/drawing/2014/main" id="{36EDD038-4282-E0F3-366C-9ED89384E2D2}"/>
                </a:ext>
              </a:extLst>
            </p:cNvPr>
            <p:cNvSpPr/>
            <p:nvPr/>
          </p:nvSpPr>
          <p:spPr>
            <a:xfrm>
              <a:off x="2789291" y="40488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0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0" name="object 1596">
              <a:extLst>
                <a:ext uri="{FF2B5EF4-FFF2-40B4-BE49-F238E27FC236}">
                  <a16:creationId xmlns:a16="http://schemas.microsoft.com/office/drawing/2014/main" id="{FCF75C24-4D8D-AD76-2FAD-6177A9ED83B8}"/>
                </a:ext>
              </a:extLst>
            </p:cNvPr>
            <p:cNvSpPr/>
            <p:nvPr/>
          </p:nvSpPr>
          <p:spPr>
            <a:xfrm>
              <a:off x="2782384" y="408334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44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44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1" name="object 1597">
              <a:extLst>
                <a:ext uri="{FF2B5EF4-FFF2-40B4-BE49-F238E27FC236}">
                  <a16:creationId xmlns:a16="http://schemas.microsoft.com/office/drawing/2014/main" id="{B5846948-C6EB-74A9-049E-6B32C462C331}"/>
                </a:ext>
              </a:extLst>
            </p:cNvPr>
            <p:cNvSpPr/>
            <p:nvPr/>
          </p:nvSpPr>
          <p:spPr>
            <a:xfrm>
              <a:off x="2782384" y="408334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2" name="object 1598">
              <a:extLst>
                <a:ext uri="{FF2B5EF4-FFF2-40B4-BE49-F238E27FC236}">
                  <a16:creationId xmlns:a16="http://schemas.microsoft.com/office/drawing/2014/main" id="{41702A65-03A5-47B3-EE9B-019100238F42}"/>
                </a:ext>
              </a:extLst>
            </p:cNvPr>
            <p:cNvSpPr/>
            <p:nvPr/>
          </p:nvSpPr>
          <p:spPr>
            <a:xfrm>
              <a:off x="2784686" y="40155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3" name="object 1599">
              <a:extLst>
                <a:ext uri="{FF2B5EF4-FFF2-40B4-BE49-F238E27FC236}">
                  <a16:creationId xmlns:a16="http://schemas.microsoft.com/office/drawing/2014/main" id="{E82BE780-523D-D548-8A3C-1FC96F01C3CA}"/>
                </a:ext>
              </a:extLst>
            </p:cNvPr>
            <p:cNvSpPr/>
            <p:nvPr/>
          </p:nvSpPr>
          <p:spPr>
            <a:xfrm>
              <a:off x="2784686" y="40155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4" name="object 1600">
              <a:extLst>
                <a:ext uri="{FF2B5EF4-FFF2-40B4-BE49-F238E27FC236}">
                  <a16:creationId xmlns:a16="http://schemas.microsoft.com/office/drawing/2014/main" id="{B4412D73-CFB7-94B8-89A8-B1194703BCD5}"/>
                </a:ext>
              </a:extLst>
            </p:cNvPr>
            <p:cNvSpPr/>
            <p:nvPr/>
          </p:nvSpPr>
          <p:spPr>
            <a:xfrm>
              <a:off x="2773176" y="40799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744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744" y="4579"/>
                  </a:lnTo>
                  <a:lnTo>
                    <a:pt x="4046" y="4579"/>
                  </a:lnTo>
                  <a:lnTo>
                    <a:pt x="5185" y="3440"/>
                  </a:lnTo>
                  <a:lnTo>
                    <a:pt x="5185" y="55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5" name="object 1601">
              <a:extLst>
                <a:ext uri="{FF2B5EF4-FFF2-40B4-BE49-F238E27FC236}">
                  <a16:creationId xmlns:a16="http://schemas.microsoft.com/office/drawing/2014/main" id="{514CAD81-5A38-3D9E-2555-AE56388E88B5}"/>
                </a:ext>
              </a:extLst>
            </p:cNvPr>
            <p:cNvSpPr/>
            <p:nvPr/>
          </p:nvSpPr>
          <p:spPr>
            <a:xfrm>
              <a:off x="2773176" y="407990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744" y="4579"/>
                  </a:lnTo>
                  <a:lnTo>
                    <a:pt x="2883" y="4579"/>
                  </a:lnTo>
                  <a:lnTo>
                    <a:pt x="4046" y="4579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57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6" name="object 1602">
              <a:extLst>
                <a:ext uri="{FF2B5EF4-FFF2-40B4-BE49-F238E27FC236}">
                  <a16:creationId xmlns:a16="http://schemas.microsoft.com/office/drawing/2014/main" id="{4C4BEFC6-E801-D7E5-1213-79D20AAC7719}"/>
                </a:ext>
              </a:extLst>
            </p:cNvPr>
            <p:cNvSpPr/>
            <p:nvPr/>
          </p:nvSpPr>
          <p:spPr>
            <a:xfrm>
              <a:off x="2771455" y="408620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7" name="object 1603">
              <a:extLst>
                <a:ext uri="{FF2B5EF4-FFF2-40B4-BE49-F238E27FC236}">
                  <a16:creationId xmlns:a16="http://schemas.microsoft.com/office/drawing/2014/main" id="{C918F7DA-385F-BB9E-F27E-DE022E5D2049}"/>
                </a:ext>
              </a:extLst>
            </p:cNvPr>
            <p:cNvSpPr/>
            <p:nvPr/>
          </p:nvSpPr>
          <p:spPr>
            <a:xfrm>
              <a:off x="2771455" y="408620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8" name="object 1604">
              <a:extLst>
                <a:ext uri="{FF2B5EF4-FFF2-40B4-BE49-F238E27FC236}">
                  <a16:creationId xmlns:a16="http://schemas.microsoft.com/office/drawing/2014/main" id="{3B0E534E-228B-4A4D-68FD-9EC0D1600A46}"/>
                </a:ext>
              </a:extLst>
            </p:cNvPr>
            <p:cNvSpPr/>
            <p:nvPr/>
          </p:nvSpPr>
          <p:spPr>
            <a:xfrm>
              <a:off x="2764549" y="40770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464" y="6323"/>
                  </a:lnTo>
                  <a:lnTo>
                    <a:pt x="4604" y="4602"/>
                  </a:lnTo>
                  <a:lnTo>
                    <a:pt x="4604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09" name="object 1605">
              <a:extLst>
                <a:ext uri="{FF2B5EF4-FFF2-40B4-BE49-F238E27FC236}">
                  <a16:creationId xmlns:a16="http://schemas.microsoft.com/office/drawing/2014/main" id="{AA199ACA-BCBC-2426-BACA-70FE69D3038C}"/>
                </a:ext>
              </a:extLst>
            </p:cNvPr>
            <p:cNvSpPr/>
            <p:nvPr/>
          </p:nvSpPr>
          <p:spPr>
            <a:xfrm>
              <a:off x="2764549" y="40770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3464" y="6323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0" name="object 1606">
              <a:extLst>
                <a:ext uri="{FF2B5EF4-FFF2-40B4-BE49-F238E27FC236}">
                  <a16:creationId xmlns:a16="http://schemas.microsoft.com/office/drawing/2014/main" id="{49AEF225-FF91-BA8C-F0C3-20B061EF5E85}"/>
                </a:ext>
              </a:extLst>
            </p:cNvPr>
            <p:cNvSpPr/>
            <p:nvPr/>
          </p:nvSpPr>
          <p:spPr>
            <a:xfrm>
              <a:off x="2753620" y="41235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1" name="object 1607">
              <a:extLst>
                <a:ext uri="{FF2B5EF4-FFF2-40B4-BE49-F238E27FC236}">
                  <a16:creationId xmlns:a16="http://schemas.microsoft.com/office/drawing/2014/main" id="{8B143E89-C43F-3A16-988A-EEC97EA37F6B}"/>
                </a:ext>
              </a:extLst>
            </p:cNvPr>
            <p:cNvSpPr/>
            <p:nvPr/>
          </p:nvSpPr>
          <p:spPr>
            <a:xfrm>
              <a:off x="2753620" y="41235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2" name="object 1608">
              <a:extLst>
                <a:ext uri="{FF2B5EF4-FFF2-40B4-BE49-F238E27FC236}">
                  <a16:creationId xmlns:a16="http://schemas.microsoft.com/office/drawing/2014/main" id="{FEE4B284-E26E-A11E-4A24-BA20061D3039}"/>
                </a:ext>
              </a:extLst>
            </p:cNvPr>
            <p:cNvSpPr/>
            <p:nvPr/>
          </p:nvSpPr>
          <p:spPr>
            <a:xfrm>
              <a:off x="2753620" y="408334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581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3" name="object 1609">
              <a:extLst>
                <a:ext uri="{FF2B5EF4-FFF2-40B4-BE49-F238E27FC236}">
                  <a16:creationId xmlns:a16="http://schemas.microsoft.com/office/drawing/2014/main" id="{6AED34EE-35ED-9E6F-F2F8-6B98D1AB3C31}"/>
                </a:ext>
              </a:extLst>
            </p:cNvPr>
            <p:cNvSpPr/>
            <p:nvPr/>
          </p:nvSpPr>
          <p:spPr>
            <a:xfrm>
              <a:off x="2753620" y="408334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59"/>
                  </a:lnTo>
                  <a:lnTo>
                    <a:pt x="581" y="4579"/>
                  </a:lnTo>
                  <a:lnTo>
                    <a:pt x="2302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4" name="object 1610">
              <a:extLst>
                <a:ext uri="{FF2B5EF4-FFF2-40B4-BE49-F238E27FC236}">
                  <a16:creationId xmlns:a16="http://schemas.microsoft.com/office/drawing/2014/main" id="{E0243D4E-A86D-7A5F-1BDE-FDF9B20AC904}"/>
                </a:ext>
              </a:extLst>
            </p:cNvPr>
            <p:cNvSpPr/>
            <p:nvPr/>
          </p:nvSpPr>
          <p:spPr>
            <a:xfrm>
              <a:off x="2747295" y="40856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5" name="object 1611">
              <a:extLst>
                <a:ext uri="{FF2B5EF4-FFF2-40B4-BE49-F238E27FC236}">
                  <a16:creationId xmlns:a16="http://schemas.microsoft.com/office/drawing/2014/main" id="{5995916E-2CD0-A528-3EDB-E30DCBEF13D2}"/>
                </a:ext>
              </a:extLst>
            </p:cNvPr>
            <p:cNvSpPr/>
            <p:nvPr/>
          </p:nvSpPr>
          <p:spPr>
            <a:xfrm>
              <a:off x="2747295" y="40856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6" name="object 1612">
              <a:extLst>
                <a:ext uri="{FF2B5EF4-FFF2-40B4-BE49-F238E27FC236}">
                  <a16:creationId xmlns:a16="http://schemas.microsoft.com/office/drawing/2014/main" id="{087E9AB1-3BCA-CF58-F86B-F9C000EC89AB}"/>
                </a:ext>
              </a:extLst>
            </p:cNvPr>
            <p:cNvSpPr/>
            <p:nvPr/>
          </p:nvSpPr>
          <p:spPr>
            <a:xfrm>
              <a:off x="2742691" y="414190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2883" y="5184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7" name="object 1613">
              <a:extLst>
                <a:ext uri="{FF2B5EF4-FFF2-40B4-BE49-F238E27FC236}">
                  <a16:creationId xmlns:a16="http://schemas.microsoft.com/office/drawing/2014/main" id="{3C2281E0-0346-AD23-2608-854CEF8D7B12}"/>
                </a:ext>
              </a:extLst>
            </p:cNvPr>
            <p:cNvSpPr/>
            <p:nvPr/>
          </p:nvSpPr>
          <p:spPr>
            <a:xfrm>
              <a:off x="2742691" y="414190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1720" y="5184"/>
                  </a:lnTo>
                  <a:lnTo>
                    <a:pt x="2883" y="5184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8" name="object 1614">
              <a:extLst>
                <a:ext uri="{FF2B5EF4-FFF2-40B4-BE49-F238E27FC236}">
                  <a16:creationId xmlns:a16="http://schemas.microsoft.com/office/drawing/2014/main" id="{89BB7A46-927E-01C4-3B38-72BD14103262}"/>
                </a:ext>
              </a:extLst>
            </p:cNvPr>
            <p:cNvSpPr/>
            <p:nvPr/>
          </p:nvSpPr>
          <p:spPr>
            <a:xfrm>
              <a:off x="2740389" y="40764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19" name="object 1615">
              <a:extLst>
                <a:ext uri="{FF2B5EF4-FFF2-40B4-BE49-F238E27FC236}">
                  <a16:creationId xmlns:a16="http://schemas.microsoft.com/office/drawing/2014/main" id="{C82B108B-280D-1F44-37F8-AB89864CA8E4}"/>
                </a:ext>
              </a:extLst>
            </p:cNvPr>
            <p:cNvSpPr/>
            <p:nvPr/>
          </p:nvSpPr>
          <p:spPr>
            <a:xfrm>
              <a:off x="2740389" y="40764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01"/>
                  </a:moveTo>
                  <a:lnTo>
                    <a:pt x="0" y="3463"/>
                  </a:lnTo>
                  <a:lnTo>
                    <a:pt x="581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4604" y="3463"/>
                  </a:lnTo>
                  <a:lnTo>
                    <a:pt x="4604" y="2301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0" name="object 1616">
              <a:extLst>
                <a:ext uri="{FF2B5EF4-FFF2-40B4-BE49-F238E27FC236}">
                  <a16:creationId xmlns:a16="http://schemas.microsoft.com/office/drawing/2014/main" id="{4F2BE9FB-B4F4-0CE4-95C5-FF4A6FD9191D}"/>
                </a:ext>
              </a:extLst>
            </p:cNvPr>
            <p:cNvSpPr/>
            <p:nvPr/>
          </p:nvSpPr>
          <p:spPr>
            <a:xfrm>
              <a:off x="2735785" y="40735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581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1" name="object 1617">
              <a:extLst>
                <a:ext uri="{FF2B5EF4-FFF2-40B4-BE49-F238E27FC236}">
                  <a16:creationId xmlns:a16="http://schemas.microsoft.com/office/drawing/2014/main" id="{0D19B0F4-0C86-B056-05FD-912B01289E4B}"/>
                </a:ext>
              </a:extLst>
            </p:cNvPr>
            <p:cNvSpPr/>
            <p:nvPr/>
          </p:nvSpPr>
          <p:spPr>
            <a:xfrm>
              <a:off x="2735785" y="40735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59"/>
                  </a:lnTo>
                  <a:lnTo>
                    <a:pt x="581" y="4579"/>
                  </a:lnTo>
                  <a:lnTo>
                    <a:pt x="2302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2" name="object 1618">
              <a:extLst>
                <a:ext uri="{FF2B5EF4-FFF2-40B4-BE49-F238E27FC236}">
                  <a16:creationId xmlns:a16="http://schemas.microsoft.com/office/drawing/2014/main" id="{047A6745-D29F-01AF-CB99-DF96871C7D47}"/>
                </a:ext>
              </a:extLst>
            </p:cNvPr>
            <p:cNvSpPr/>
            <p:nvPr/>
          </p:nvSpPr>
          <p:spPr>
            <a:xfrm>
              <a:off x="2730041" y="40839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3" name="object 1619">
              <a:extLst>
                <a:ext uri="{FF2B5EF4-FFF2-40B4-BE49-F238E27FC236}">
                  <a16:creationId xmlns:a16="http://schemas.microsoft.com/office/drawing/2014/main" id="{3DBEA94F-CD88-0EA8-5C5B-1A0DC1719E94}"/>
                </a:ext>
              </a:extLst>
            </p:cNvPr>
            <p:cNvSpPr/>
            <p:nvPr/>
          </p:nvSpPr>
          <p:spPr>
            <a:xfrm>
              <a:off x="2730041" y="40839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2278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4" name="object 1620">
              <a:extLst>
                <a:ext uri="{FF2B5EF4-FFF2-40B4-BE49-F238E27FC236}">
                  <a16:creationId xmlns:a16="http://schemas.microsoft.com/office/drawing/2014/main" id="{8AA85B9A-7E16-3108-8310-B478EFBA6A18}"/>
                </a:ext>
              </a:extLst>
            </p:cNvPr>
            <p:cNvSpPr/>
            <p:nvPr/>
          </p:nvSpPr>
          <p:spPr>
            <a:xfrm>
              <a:off x="2722553" y="41126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5" name="object 1621">
              <a:extLst>
                <a:ext uri="{FF2B5EF4-FFF2-40B4-BE49-F238E27FC236}">
                  <a16:creationId xmlns:a16="http://schemas.microsoft.com/office/drawing/2014/main" id="{E6486333-4651-748E-5405-64D5F7FC0FBD}"/>
                </a:ext>
              </a:extLst>
            </p:cNvPr>
            <p:cNvSpPr/>
            <p:nvPr/>
          </p:nvSpPr>
          <p:spPr>
            <a:xfrm>
              <a:off x="2722553" y="41126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6" name="object 1622">
              <a:extLst>
                <a:ext uri="{FF2B5EF4-FFF2-40B4-BE49-F238E27FC236}">
                  <a16:creationId xmlns:a16="http://schemas.microsoft.com/office/drawing/2014/main" id="{51A744BF-3A78-216D-FA12-A1268CCB9698}"/>
                </a:ext>
              </a:extLst>
            </p:cNvPr>
            <p:cNvSpPr/>
            <p:nvPr/>
          </p:nvSpPr>
          <p:spPr>
            <a:xfrm>
              <a:off x="2719112" y="41063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7" name="object 1623">
              <a:extLst>
                <a:ext uri="{FF2B5EF4-FFF2-40B4-BE49-F238E27FC236}">
                  <a16:creationId xmlns:a16="http://schemas.microsoft.com/office/drawing/2014/main" id="{A865DD0E-9B3E-4FDC-99CE-7BBCB62DBC94}"/>
                </a:ext>
              </a:extLst>
            </p:cNvPr>
            <p:cNvSpPr/>
            <p:nvPr/>
          </p:nvSpPr>
          <p:spPr>
            <a:xfrm>
              <a:off x="2719112" y="41063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8" name="object 1624">
              <a:extLst>
                <a:ext uri="{FF2B5EF4-FFF2-40B4-BE49-F238E27FC236}">
                  <a16:creationId xmlns:a16="http://schemas.microsoft.com/office/drawing/2014/main" id="{196F42CF-8ADA-6856-5987-302229937EFD}"/>
                </a:ext>
              </a:extLst>
            </p:cNvPr>
            <p:cNvSpPr/>
            <p:nvPr/>
          </p:nvSpPr>
          <p:spPr>
            <a:xfrm>
              <a:off x="2712206" y="41367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29" name="object 1625">
              <a:extLst>
                <a:ext uri="{FF2B5EF4-FFF2-40B4-BE49-F238E27FC236}">
                  <a16:creationId xmlns:a16="http://schemas.microsoft.com/office/drawing/2014/main" id="{BB20EA06-B89F-202F-3BA9-61E72538516B}"/>
                </a:ext>
              </a:extLst>
            </p:cNvPr>
            <p:cNvSpPr/>
            <p:nvPr/>
          </p:nvSpPr>
          <p:spPr>
            <a:xfrm>
              <a:off x="2712206" y="413674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0" name="object 1626">
              <a:extLst>
                <a:ext uri="{FF2B5EF4-FFF2-40B4-BE49-F238E27FC236}">
                  <a16:creationId xmlns:a16="http://schemas.microsoft.com/office/drawing/2014/main" id="{12163540-EFFD-607D-87BB-E6E26185D1E5}"/>
                </a:ext>
              </a:extLst>
            </p:cNvPr>
            <p:cNvSpPr/>
            <p:nvPr/>
          </p:nvSpPr>
          <p:spPr>
            <a:xfrm>
              <a:off x="2710485" y="40856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580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580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1" name="object 1627">
              <a:extLst>
                <a:ext uri="{FF2B5EF4-FFF2-40B4-BE49-F238E27FC236}">
                  <a16:creationId xmlns:a16="http://schemas.microsoft.com/office/drawing/2014/main" id="{E5F86605-D3BC-97D4-172F-3865E7E56DA1}"/>
                </a:ext>
              </a:extLst>
            </p:cNvPr>
            <p:cNvSpPr/>
            <p:nvPr/>
          </p:nvSpPr>
          <p:spPr>
            <a:xfrm>
              <a:off x="2710485" y="40856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278" y="5160"/>
                  </a:lnTo>
                  <a:lnTo>
                    <a:pt x="4580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580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2" name="object 1628">
              <a:extLst>
                <a:ext uri="{FF2B5EF4-FFF2-40B4-BE49-F238E27FC236}">
                  <a16:creationId xmlns:a16="http://schemas.microsoft.com/office/drawing/2014/main" id="{06A4C428-2ECD-B43A-BC27-D68D35B5FCF4}"/>
                </a:ext>
              </a:extLst>
            </p:cNvPr>
            <p:cNvSpPr/>
            <p:nvPr/>
          </p:nvSpPr>
          <p:spPr>
            <a:xfrm>
              <a:off x="2698974" y="418268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4602"/>
                  </a:lnTo>
                  <a:lnTo>
                    <a:pt x="4604" y="4602"/>
                  </a:lnTo>
                  <a:lnTo>
                    <a:pt x="6324" y="3440"/>
                  </a:lnTo>
                  <a:lnTo>
                    <a:pt x="6324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3" name="object 1629">
              <a:extLst>
                <a:ext uri="{FF2B5EF4-FFF2-40B4-BE49-F238E27FC236}">
                  <a16:creationId xmlns:a16="http://schemas.microsoft.com/office/drawing/2014/main" id="{7351D742-FDF5-0C80-BF3D-27D0B1B96054}"/>
                </a:ext>
              </a:extLst>
            </p:cNvPr>
            <p:cNvSpPr/>
            <p:nvPr/>
          </p:nvSpPr>
          <p:spPr>
            <a:xfrm>
              <a:off x="2698974" y="418268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720" y="4602"/>
                  </a:lnTo>
                  <a:lnTo>
                    <a:pt x="2860" y="4602"/>
                  </a:lnTo>
                  <a:lnTo>
                    <a:pt x="4604" y="4602"/>
                  </a:lnTo>
                  <a:lnTo>
                    <a:pt x="6324" y="3440"/>
                  </a:lnTo>
                  <a:lnTo>
                    <a:pt x="6324" y="2301"/>
                  </a:lnTo>
                  <a:lnTo>
                    <a:pt x="6324" y="581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4" name="object 1630">
              <a:extLst>
                <a:ext uri="{FF2B5EF4-FFF2-40B4-BE49-F238E27FC236}">
                  <a16:creationId xmlns:a16="http://schemas.microsoft.com/office/drawing/2014/main" id="{8B077ECE-5333-3AFE-7729-7F7EF8E0843D}"/>
                </a:ext>
              </a:extLst>
            </p:cNvPr>
            <p:cNvSpPr/>
            <p:nvPr/>
          </p:nvSpPr>
          <p:spPr>
            <a:xfrm>
              <a:off x="2697230" y="41338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66" y="3463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5" name="object 1631">
              <a:extLst>
                <a:ext uri="{FF2B5EF4-FFF2-40B4-BE49-F238E27FC236}">
                  <a16:creationId xmlns:a16="http://schemas.microsoft.com/office/drawing/2014/main" id="{1FBFD1DA-C395-5151-CA6A-89C93436E1A4}"/>
                </a:ext>
              </a:extLst>
            </p:cNvPr>
            <p:cNvSpPr/>
            <p:nvPr/>
          </p:nvSpPr>
          <p:spPr>
            <a:xfrm>
              <a:off x="2697230" y="41338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604" y="5184"/>
                  </a:lnTo>
                  <a:lnTo>
                    <a:pt x="5766" y="3463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6" name="object 1632">
              <a:extLst>
                <a:ext uri="{FF2B5EF4-FFF2-40B4-BE49-F238E27FC236}">
                  <a16:creationId xmlns:a16="http://schemas.microsoft.com/office/drawing/2014/main" id="{73BA657D-6408-39C9-BF00-ABFA4C0C6A27}"/>
                </a:ext>
              </a:extLst>
            </p:cNvPr>
            <p:cNvSpPr/>
            <p:nvPr/>
          </p:nvSpPr>
          <p:spPr>
            <a:xfrm>
              <a:off x="2692068" y="41189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60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81" y="6323"/>
                  </a:lnTo>
                  <a:lnTo>
                    <a:pt x="2860" y="6323"/>
                  </a:lnTo>
                  <a:lnTo>
                    <a:pt x="4604" y="4602"/>
                  </a:lnTo>
                  <a:lnTo>
                    <a:pt x="4604" y="1720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7" name="object 1633">
              <a:extLst>
                <a:ext uri="{FF2B5EF4-FFF2-40B4-BE49-F238E27FC236}">
                  <a16:creationId xmlns:a16="http://schemas.microsoft.com/office/drawing/2014/main" id="{FB693BB7-7147-8655-CFA7-97467655C7C6}"/>
                </a:ext>
              </a:extLst>
            </p:cNvPr>
            <p:cNvSpPr/>
            <p:nvPr/>
          </p:nvSpPr>
          <p:spPr>
            <a:xfrm>
              <a:off x="2692068" y="41189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81" y="6323"/>
                  </a:lnTo>
                  <a:lnTo>
                    <a:pt x="1720" y="6323"/>
                  </a:lnTo>
                  <a:lnTo>
                    <a:pt x="2860" y="6323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8" name="object 1634">
              <a:extLst>
                <a:ext uri="{FF2B5EF4-FFF2-40B4-BE49-F238E27FC236}">
                  <a16:creationId xmlns:a16="http://schemas.microsoft.com/office/drawing/2014/main" id="{78E81A5F-7DB5-9C7E-38E1-00BB38794B40}"/>
                </a:ext>
              </a:extLst>
            </p:cNvPr>
            <p:cNvSpPr/>
            <p:nvPr/>
          </p:nvSpPr>
          <p:spPr>
            <a:xfrm>
              <a:off x="2687464" y="413386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39" name="object 1635">
              <a:extLst>
                <a:ext uri="{FF2B5EF4-FFF2-40B4-BE49-F238E27FC236}">
                  <a16:creationId xmlns:a16="http://schemas.microsoft.com/office/drawing/2014/main" id="{EC83EB30-7936-FDAC-6B2A-3F228DC1FCA3}"/>
                </a:ext>
              </a:extLst>
            </p:cNvPr>
            <p:cNvSpPr/>
            <p:nvPr/>
          </p:nvSpPr>
          <p:spPr>
            <a:xfrm>
              <a:off x="2687464" y="413386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43"/>
                  </a:moveTo>
                  <a:lnTo>
                    <a:pt x="0" y="2882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022" y="4602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0" name="object 1636">
              <a:extLst>
                <a:ext uri="{FF2B5EF4-FFF2-40B4-BE49-F238E27FC236}">
                  <a16:creationId xmlns:a16="http://schemas.microsoft.com/office/drawing/2014/main" id="{F2EC1ACA-1399-631E-0EF7-595018DF2EAA}"/>
                </a:ext>
              </a:extLst>
            </p:cNvPr>
            <p:cNvSpPr/>
            <p:nvPr/>
          </p:nvSpPr>
          <p:spPr>
            <a:xfrm>
              <a:off x="2683441" y="412526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1" name="object 1637">
              <a:extLst>
                <a:ext uri="{FF2B5EF4-FFF2-40B4-BE49-F238E27FC236}">
                  <a16:creationId xmlns:a16="http://schemas.microsoft.com/office/drawing/2014/main" id="{8A86D82B-35BE-40ED-FA6D-27E0A6F33E4A}"/>
                </a:ext>
              </a:extLst>
            </p:cNvPr>
            <p:cNvSpPr/>
            <p:nvPr/>
          </p:nvSpPr>
          <p:spPr>
            <a:xfrm>
              <a:off x="2683441" y="412526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2" name="object 1638">
              <a:extLst>
                <a:ext uri="{FF2B5EF4-FFF2-40B4-BE49-F238E27FC236}">
                  <a16:creationId xmlns:a16="http://schemas.microsoft.com/office/drawing/2014/main" id="{15AF0C3B-FED4-2A7D-D84B-578AF65EA1D2}"/>
                </a:ext>
              </a:extLst>
            </p:cNvPr>
            <p:cNvSpPr/>
            <p:nvPr/>
          </p:nvSpPr>
          <p:spPr>
            <a:xfrm>
              <a:off x="2674814" y="41620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41" y="0"/>
                  </a:move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558" y="4579"/>
                  </a:lnTo>
                  <a:lnTo>
                    <a:pt x="3441" y="4579"/>
                  </a:lnTo>
                  <a:lnTo>
                    <a:pt x="4580" y="2859"/>
                  </a:lnTo>
                  <a:lnTo>
                    <a:pt x="4580" y="581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3" name="object 1639">
              <a:extLst>
                <a:ext uri="{FF2B5EF4-FFF2-40B4-BE49-F238E27FC236}">
                  <a16:creationId xmlns:a16="http://schemas.microsoft.com/office/drawing/2014/main" id="{50CF3AE9-B76A-F103-E489-988CE5826C55}"/>
                </a:ext>
              </a:extLst>
            </p:cNvPr>
            <p:cNvSpPr/>
            <p:nvPr/>
          </p:nvSpPr>
          <p:spPr>
            <a:xfrm>
              <a:off x="2674814" y="41620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59"/>
                  </a:lnTo>
                  <a:lnTo>
                    <a:pt x="558" y="4579"/>
                  </a:lnTo>
                  <a:lnTo>
                    <a:pt x="2278" y="4579"/>
                  </a:lnTo>
                  <a:lnTo>
                    <a:pt x="3441" y="4579"/>
                  </a:lnTo>
                  <a:lnTo>
                    <a:pt x="4580" y="2859"/>
                  </a:lnTo>
                  <a:lnTo>
                    <a:pt x="4580" y="1720"/>
                  </a:lnTo>
                  <a:lnTo>
                    <a:pt x="4580" y="581"/>
                  </a:lnTo>
                  <a:lnTo>
                    <a:pt x="3441" y="0"/>
                  </a:lnTo>
                  <a:lnTo>
                    <a:pt x="2278" y="0"/>
                  </a:ln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4" name="object 1640">
              <a:extLst>
                <a:ext uri="{FF2B5EF4-FFF2-40B4-BE49-F238E27FC236}">
                  <a16:creationId xmlns:a16="http://schemas.microsoft.com/office/drawing/2014/main" id="{E5BC075D-1A3C-0FA5-17C9-3EBFCA59F825}"/>
                </a:ext>
              </a:extLst>
            </p:cNvPr>
            <p:cNvSpPr/>
            <p:nvPr/>
          </p:nvSpPr>
          <p:spPr>
            <a:xfrm>
              <a:off x="2672512" y="414018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860" y="0"/>
                  </a:move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58" y="4602"/>
                  </a:lnTo>
                  <a:lnTo>
                    <a:pt x="2860" y="4602"/>
                  </a:lnTo>
                  <a:lnTo>
                    <a:pt x="4580" y="3440"/>
                  </a:lnTo>
                  <a:lnTo>
                    <a:pt x="4580" y="581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5" name="object 1641">
              <a:extLst>
                <a:ext uri="{FF2B5EF4-FFF2-40B4-BE49-F238E27FC236}">
                  <a16:creationId xmlns:a16="http://schemas.microsoft.com/office/drawing/2014/main" id="{7A52DB60-D63D-6AC0-A446-3B39631E8AA7}"/>
                </a:ext>
              </a:extLst>
            </p:cNvPr>
            <p:cNvSpPr/>
            <p:nvPr/>
          </p:nvSpPr>
          <p:spPr>
            <a:xfrm>
              <a:off x="2672512" y="414018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3440"/>
                  </a:lnTo>
                  <a:lnTo>
                    <a:pt x="558" y="4602"/>
                  </a:lnTo>
                  <a:lnTo>
                    <a:pt x="1720" y="4602"/>
                  </a:lnTo>
                  <a:lnTo>
                    <a:pt x="2860" y="4602"/>
                  </a:lnTo>
                  <a:lnTo>
                    <a:pt x="4580" y="3440"/>
                  </a:lnTo>
                  <a:lnTo>
                    <a:pt x="4580" y="1720"/>
                  </a:lnTo>
                  <a:lnTo>
                    <a:pt x="4580" y="581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6" name="object 1642">
              <a:extLst>
                <a:ext uri="{FF2B5EF4-FFF2-40B4-BE49-F238E27FC236}">
                  <a16:creationId xmlns:a16="http://schemas.microsoft.com/office/drawing/2014/main" id="{1C3E0946-6E7E-D332-371B-F8761715A7EB}"/>
                </a:ext>
              </a:extLst>
            </p:cNvPr>
            <p:cNvSpPr/>
            <p:nvPr/>
          </p:nvSpPr>
          <p:spPr>
            <a:xfrm>
              <a:off x="2666164" y="413444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7" name="object 1643">
              <a:extLst>
                <a:ext uri="{FF2B5EF4-FFF2-40B4-BE49-F238E27FC236}">
                  <a16:creationId xmlns:a16="http://schemas.microsoft.com/office/drawing/2014/main" id="{2A16FC3C-7E68-8E95-8F27-44286C3A5769}"/>
                </a:ext>
              </a:extLst>
            </p:cNvPr>
            <p:cNvSpPr/>
            <p:nvPr/>
          </p:nvSpPr>
          <p:spPr>
            <a:xfrm>
              <a:off x="2666164" y="413444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2301"/>
                  </a:lnTo>
                  <a:lnTo>
                    <a:pt x="6348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8" name="object 1644">
              <a:extLst>
                <a:ext uri="{FF2B5EF4-FFF2-40B4-BE49-F238E27FC236}">
                  <a16:creationId xmlns:a16="http://schemas.microsoft.com/office/drawing/2014/main" id="{5D34FDB0-6C24-C3A6-63A3-FA19AE9A9607}"/>
                </a:ext>
              </a:extLst>
            </p:cNvPr>
            <p:cNvSpPr/>
            <p:nvPr/>
          </p:nvSpPr>
          <p:spPr>
            <a:xfrm>
              <a:off x="2663862" y="412986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49" name="object 1645">
              <a:extLst>
                <a:ext uri="{FF2B5EF4-FFF2-40B4-BE49-F238E27FC236}">
                  <a16:creationId xmlns:a16="http://schemas.microsoft.com/office/drawing/2014/main" id="{58B62AE7-6D94-870F-8FCF-0AF1803C4BC9}"/>
                </a:ext>
              </a:extLst>
            </p:cNvPr>
            <p:cNvSpPr/>
            <p:nvPr/>
          </p:nvSpPr>
          <p:spPr>
            <a:xfrm>
              <a:off x="2663862" y="412986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278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0" name="object 1646">
              <a:extLst>
                <a:ext uri="{FF2B5EF4-FFF2-40B4-BE49-F238E27FC236}">
                  <a16:creationId xmlns:a16="http://schemas.microsoft.com/office/drawing/2014/main" id="{777E1A97-BB89-E993-4369-05C3A240051C}"/>
                </a:ext>
              </a:extLst>
            </p:cNvPr>
            <p:cNvSpPr/>
            <p:nvPr/>
          </p:nvSpPr>
          <p:spPr>
            <a:xfrm>
              <a:off x="2662141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1" name="object 1647">
              <a:extLst>
                <a:ext uri="{FF2B5EF4-FFF2-40B4-BE49-F238E27FC236}">
                  <a16:creationId xmlns:a16="http://schemas.microsoft.com/office/drawing/2014/main" id="{2F5AA75E-80A1-451F-D81C-1DFF513293DB}"/>
                </a:ext>
              </a:extLst>
            </p:cNvPr>
            <p:cNvSpPr/>
            <p:nvPr/>
          </p:nvSpPr>
          <p:spPr>
            <a:xfrm>
              <a:off x="2662141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743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2" name="object 1648">
              <a:extLst>
                <a:ext uri="{FF2B5EF4-FFF2-40B4-BE49-F238E27FC236}">
                  <a16:creationId xmlns:a16="http://schemas.microsoft.com/office/drawing/2014/main" id="{5366DFB2-450C-2BBC-CBD4-ADDC33DF6982}"/>
                </a:ext>
              </a:extLst>
            </p:cNvPr>
            <p:cNvSpPr/>
            <p:nvPr/>
          </p:nvSpPr>
          <p:spPr>
            <a:xfrm>
              <a:off x="2651212" y="41430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3" name="object 1649">
              <a:extLst>
                <a:ext uri="{FF2B5EF4-FFF2-40B4-BE49-F238E27FC236}">
                  <a16:creationId xmlns:a16="http://schemas.microsoft.com/office/drawing/2014/main" id="{E5A06FCE-DEF0-42FC-4687-FD5671B62389}"/>
                </a:ext>
              </a:extLst>
            </p:cNvPr>
            <p:cNvSpPr/>
            <p:nvPr/>
          </p:nvSpPr>
          <p:spPr>
            <a:xfrm>
              <a:off x="2651212" y="41430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4" name="object 1650">
              <a:extLst>
                <a:ext uri="{FF2B5EF4-FFF2-40B4-BE49-F238E27FC236}">
                  <a16:creationId xmlns:a16="http://schemas.microsoft.com/office/drawing/2014/main" id="{85D45D44-3B3C-0488-6A81-5EDF41D9C515}"/>
                </a:ext>
              </a:extLst>
            </p:cNvPr>
            <p:cNvSpPr/>
            <p:nvPr/>
          </p:nvSpPr>
          <p:spPr>
            <a:xfrm>
              <a:off x="2650073" y="412698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5" name="object 1651">
              <a:extLst>
                <a:ext uri="{FF2B5EF4-FFF2-40B4-BE49-F238E27FC236}">
                  <a16:creationId xmlns:a16="http://schemas.microsoft.com/office/drawing/2014/main" id="{D8BE4939-91DE-0E6F-A1BA-C10DEB975657}"/>
                </a:ext>
              </a:extLst>
            </p:cNvPr>
            <p:cNvSpPr/>
            <p:nvPr/>
          </p:nvSpPr>
          <p:spPr>
            <a:xfrm>
              <a:off x="2650073" y="412698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6" name="object 1652">
              <a:extLst>
                <a:ext uri="{FF2B5EF4-FFF2-40B4-BE49-F238E27FC236}">
                  <a16:creationId xmlns:a16="http://schemas.microsoft.com/office/drawing/2014/main" id="{9E7E98C2-6441-03D6-D7E6-4CFD0CA9335C}"/>
                </a:ext>
              </a:extLst>
            </p:cNvPr>
            <p:cNvSpPr/>
            <p:nvPr/>
          </p:nvSpPr>
          <p:spPr>
            <a:xfrm>
              <a:off x="2642004" y="414018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7" name="object 1653">
              <a:extLst>
                <a:ext uri="{FF2B5EF4-FFF2-40B4-BE49-F238E27FC236}">
                  <a16:creationId xmlns:a16="http://schemas.microsoft.com/office/drawing/2014/main" id="{14D5DE70-815A-B749-5B4A-76B3EAC4C0B4}"/>
                </a:ext>
              </a:extLst>
            </p:cNvPr>
            <p:cNvSpPr/>
            <p:nvPr/>
          </p:nvSpPr>
          <p:spPr>
            <a:xfrm>
              <a:off x="2642004" y="414018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1720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8" name="object 1654">
              <a:extLst>
                <a:ext uri="{FF2B5EF4-FFF2-40B4-BE49-F238E27FC236}">
                  <a16:creationId xmlns:a16="http://schemas.microsoft.com/office/drawing/2014/main" id="{F7254DBB-0C99-3F03-9F32-E6C057DECAFA}"/>
                </a:ext>
              </a:extLst>
            </p:cNvPr>
            <p:cNvSpPr/>
            <p:nvPr/>
          </p:nvSpPr>
          <p:spPr>
            <a:xfrm>
              <a:off x="2642004" y="41126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59" name="object 1655">
              <a:extLst>
                <a:ext uri="{FF2B5EF4-FFF2-40B4-BE49-F238E27FC236}">
                  <a16:creationId xmlns:a16="http://schemas.microsoft.com/office/drawing/2014/main" id="{B77AB394-1CA0-9B8A-896A-61456EB4A0FE}"/>
                </a:ext>
              </a:extLst>
            </p:cNvPr>
            <p:cNvSpPr/>
            <p:nvPr/>
          </p:nvSpPr>
          <p:spPr>
            <a:xfrm>
              <a:off x="2642004" y="41126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0" name="object 1656">
              <a:extLst>
                <a:ext uri="{FF2B5EF4-FFF2-40B4-BE49-F238E27FC236}">
                  <a16:creationId xmlns:a16="http://schemas.microsoft.com/office/drawing/2014/main" id="{701979B6-42FC-CE74-2C9E-6E5DF1EB40EF}"/>
                </a:ext>
              </a:extLst>
            </p:cNvPr>
            <p:cNvSpPr/>
            <p:nvPr/>
          </p:nvSpPr>
          <p:spPr>
            <a:xfrm>
              <a:off x="2634539" y="413214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22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6323"/>
                  </a:lnTo>
                  <a:lnTo>
                    <a:pt x="4022" y="6323"/>
                  </a:lnTo>
                  <a:lnTo>
                    <a:pt x="5743" y="4602"/>
                  </a:lnTo>
                  <a:lnTo>
                    <a:pt x="5743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1" name="object 1657">
              <a:extLst>
                <a:ext uri="{FF2B5EF4-FFF2-40B4-BE49-F238E27FC236}">
                  <a16:creationId xmlns:a16="http://schemas.microsoft.com/office/drawing/2014/main" id="{82B6EE1A-38FB-0CFD-10C5-EBC09C3B49F6}"/>
                </a:ext>
              </a:extLst>
            </p:cNvPr>
            <p:cNvSpPr/>
            <p:nvPr/>
          </p:nvSpPr>
          <p:spPr>
            <a:xfrm>
              <a:off x="2634539" y="413214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6323"/>
                  </a:lnTo>
                  <a:lnTo>
                    <a:pt x="2860" y="6323"/>
                  </a:lnTo>
                  <a:lnTo>
                    <a:pt x="4022" y="6323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2" name="object 1658">
              <a:extLst>
                <a:ext uri="{FF2B5EF4-FFF2-40B4-BE49-F238E27FC236}">
                  <a16:creationId xmlns:a16="http://schemas.microsoft.com/office/drawing/2014/main" id="{B9F1DB50-4C2D-A72E-B622-A92E3B6D7F2C}"/>
                </a:ext>
              </a:extLst>
            </p:cNvPr>
            <p:cNvSpPr/>
            <p:nvPr/>
          </p:nvSpPr>
          <p:spPr>
            <a:xfrm>
              <a:off x="2628191" y="41499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3" name="object 1659">
              <a:extLst>
                <a:ext uri="{FF2B5EF4-FFF2-40B4-BE49-F238E27FC236}">
                  <a16:creationId xmlns:a16="http://schemas.microsoft.com/office/drawing/2014/main" id="{B0801446-A88B-AFBD-0E78-E86CB379BE1F}"/>
                </a:ext>
              </a:extLst>
            </p:cNvPr>
            <p:cNvSpPr/>
            <p:nvPr/>
          </p:nvSpPr>
          <p:spPr>
            <a:xfrm>
              <a:off x="2628191" y="414994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4" name="object 1660">
              <a:extLst>
                <a:ext uri="{FF2B5EF4-FFF2-40B4-BE49-F238E27FC236}">
                  <a16:creationId xmlns:a16="http://schemas.microsoft.com/office/drawing/2014/main" id="{FBB02850-87A6-ABC6-D519-E2E421F9C64B}"/>
                </a:ext>
              </a:extLst>
            </p:cNvPr>
            <p:cNvSpPr/>
            <p:nvPr/>
          </p:nvSpPr>
          <p:spPr>
            <a:xfrm>
              <a:off x="2624168" y="412584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5" name="object 1661">
              <a:extLst>
                <a:ext uri="{FF2B5EF4-FFF2-40B4-BE49-F238E27FC236}">
                  <a16:creationId xmlns:a16="http://schemas.microsoft.com/office/drawing/2014/main" id="{EEF164BD-F279-8E6E-29C0-93B5D022C366}"/>
                </a:ext>
              </a:extLst>
            </p:cNvPr>
            <p:cNvSpPr/>
            <p:nvPr/>
          </p:nvSpPr>
          <p:spPr>
            <a:xfrm>
              <a:off x="2624168" y="412584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278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579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6" name="object 1662">
              <a:extLst>
                <a:ext uri="{FF2B5EF4-FFF2-40B4-BE49-F238E27FC236}">
                  <a16:creationId xmlns:a16="http://schemas.microsoft.com/office/drawing/2014/main" id="{AE3F2A90-0F7B-6495-C1AF-9928F109AB29}"/>
                </a:ext>
              </a:extLst>
            </p:cNvPr>
            <p:cNvSpPr/>
            <p:nvPr/>
          </p:nvSpPr>
          <p:spPr>
            <a:xfrm>
              <a:off x="2617843" y="41683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7" name="object 1663">
              <a:extLst>
                <a:ext uri="{FF2B5EF4-FFF2-40B4-BE49-F238E27FC236}">
                  <a16:creationId xmlns:a16="http://schemas.microsoft.com/office/drawing/2014/main" id="{107208A8-CEFF-FCC9-9F9E-6B6EB6FBC579}"/>
                </a:ext>
              </a:extLst>
            </p:cNvPr>
            <p:cNvSpPr/>
            <p:nvPr/>
          </p:nvSpPr>
          <p:spPr>
            <a:xfrm>
              <a:off x="2617843" y="41683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02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1720"/>
                  </a:lnTo>
                  <a:lnTo>
                    <a:pt x="5743" y="557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8" name="object 1664">
              <a:extLst>
                <a:ext uri="{FF2B5EF4-FFF2-40B4-BE49-F238E27FC236}">
                  <a16:creationId xmlns:a16="http://schemas.microsoft.com/office/drawing/2014/main" id="{CBC01694-4FC2-8E0E-F138-4CBCAF8E0CEE}"/>
                </a:ext>
              </a:extLst>
            </p:cNvPr>
            <p:cNvSpPr/>
            <p:nvPr/>
          </p:nvSpPr>
          <p:spPr>
            <a:xfrm>
              <a:off x="2610937" y="418268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69" name="object 1665">
              <a:extLst>
                <a:ext uri="{FF2B5EF4-FFF2-40B4-BE49-F238E27FC236}">
                  <a16:creationId xmlns:a16="http://schemas.microsoft.com/office/drawing/2014/main" id="{4968B177-C219-FA50-D38B-D7C598E79DA4}"/>
                </a:ext>
              </a:extLst>
            </p:cNvPr>
            <p:cNvSpPr/>
            <p:nvPr/>
          </p:nvSpPr>
          <p:spPr>
            <a:xfrm>
              <a:off x="2610937" y="418268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0" name="object 1666">
              <a:extLst>
                <a:ext uri="{FF2B5EF4-FFF2-40B4-BE49-F238E27FC236}">
                  <a16:creationId xmlns:a16="http://schemas.microsoft.com/office/drawing/2014/main" id="{0DC0107D-F4B6-1E4F-4770-79A8B8BF739A}"/>
                </a:ext>
              </a:extLst>
            </p:cNvPr>
            <p:cNvSpPr/>
            <p:nvPr/>
          </p:nvSpPr>
          <p:spPr>
            <a:xfrm>
              <a:off x="2606333" y="417291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720" y="4602"/>
                  </a:lnTo>
                  <a:lnTo>
                    <a:pt x="4022" y="4602"/>
                  </a:lnTo>
                  <a:lnTo>
                    <a:pt x="5185" y="3440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1" name="object 1667">
              <a:extLst>
                <a:ext uri="{FF2B5EF4-FFF2-40B4-BE49-F238E27FC236}">
                  <a16:creationId xmlns:a16="http://schemas.microsoft.com/office/drawing/2014/main" id="{0C5E62E0-804B-2840-CB2C-32B205DD6137}"/>
                </a:ext>
              </a:extLst>
            </p:cNvPr>
            <p:cNvSpPr/>
            <p:nvPr/>
          </p:nvSpPr>
          <p:spPr>
            <a:xfrm>
              <a:off x="2606333" y="4172917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720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2" name="object 1668">
              <a:extLst>
                <a:ext uri="{FF2B5EF4-FFF2-40B4-BE49-F238E27FC236}">
                  <a16:creationId xmlns:a16="http://schemas.microsoft.com/office/drawing/2014/main" id="{00219C99-59B1-4CC5-060F-7D975F8926B8}"/>
                </a:ext>
              </a:extLst>
            </p:cNvPr>
            <p:cNvSpPr/>
            <p:nvPr/>
          </p:nvSpPr>
          <p:spPr>
            <a:xfrm>
              <a:off x="2601729" y="42056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3" name="object 1669">
              <a:extLst>
                <a:ext uri="{FF2B5EF4-FFF2-40B4-BE49-F238E27FC236}">
                  <a16:creationId xmlns:a16="http://schemas.microsoft.com/office/drawing/2014/main" id="{F9485BAD-49BC-14DD-3E27-0EEC380B3CFB}"/>
                </a:ext>
              </a:extLst>
            </p:cNvPr>
            <p:cNvSpPr/>
            <p:nvPr/>
          </p:nvSpPr>
          <p:spPr>
            <a:xfrm>
              <a:off x="2601729" y="42056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3440"/>
                  </a:lnTo>
                  <a:lnTo>
                    <a:pt x="581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4" name="object 1670">
              <a:extLst>
                <a:ext uri="{FF2B5EF4-FFF2-40B4-BE49-F238E27FC236}">
                  <a16:creationId xmlns:a16="http://schemas.microsoft.com/office/drawing/2014/main" id="{02802200-D12B-9E55-955B-3A0EC6223E84}"/>
                </a:ext>
              </a:extLst>
            </p:cNvPr>
            <p:cNvSpPr/>
            <p:nvPr/>
          </p:nvSpPr>
          <p:spPr>
            <a:xfrm>
              <a:off x="2593683" y="42550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5" name="object 1671">
              <a:extLst>
                <a:ext uri="{FF2B5EF4-FFF2-40B4-BE49-F238E27FC236}">
                  <a16:creationId xmlns:a16="http://schemas.microsoft.com/office/drawing/2014/main" id="{735E258E-4E7E-75C5-C217-2C344DD5E55F}"/>
                </a:ext>
              </a:extLst>
            </p:cNvPr>
            <p:cNvSpPr/>
            <p:nvPr/>
          </p:nvSpPr>
          <p:spPr>
            <a:xfrm>
              <a:off x="2593683" y="42550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6" name="object 1672">
              <a:extLst>
                <a:ext uri="{FF2B5EF4-FFF2-40B4-BE49-F238E27FC236}">
                  <a16:creationId xmlns:a16="http://schemas.microsoft.com/office/drawing/2014/main" id="{8B78754B-1854-E9FB-D4D8-A28FB4FB7083}"/>
                </a:ext>
              </a:extLst>
            </p:cNvPr>
            <p:cNvSpPr/>
            <p:nvPr/>
          </p:nvSpPr>
          <p:spPr>
            <a:xfrm>
              <a:off x="2593683" y="41511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41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39" y="5160"/>
                  </a:lnTo>
                  <a:lnTo>
                    <a:pt x="3441" y="5160"/>
                  </a:lnTo>
                  <a:lnTo>
                    <a:pt x="5185" y="3998"/>
                  </a:lnTo>
                  <a:lnTo>
                    <a:pt x="5185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7" name="object 1673">
              <a:extLst>
                <a:ext uri="{FF2B5EF4-FFF2-40B4-BE49-F238E27FC236}">
                  <a16:creationId xmlns:a16="http://schemas.microsoft.com/office/drawing/2014/main" id="{9E847A57-70F9-B8E6-0C66-F8E2877EDEF1}"/>
                </a:ext>
              </a:extLst>
            </p:cNvPr>
            <p:cNvSpPr/>
            <p:nvPr/>
          </p:nvSpPr>
          <p:spPr>
            <a:xfrm>
              <a:off x="2593683" y="41511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5185" y="3998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8" name="object 1674">
              <a:extLst>
                <a:ext uri="{FF2B5EF4-FFF2-40B4-BE49-F238E27FC236}">
                  <a16:creationId xmlns:a16="http://schemas.microsoft.com/office/drawing/2014/main" id="{A6BAA23E-9B01-47EE-EFA3-8F2B092B2FE2}"/>
                </a:ext>
              </a:extLst>
            </p:cNvPr>
            <p:cNvSpPr/>
            <p:nvPr/>
          </p:nvSpPr>
          <p:spPr>
            <a:xfrm>
              <a:off x="2585056" y="422001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60" y="0"/>
                  </a:moveTo>
                  <a:lnTo>
                    <a:pt x="558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2860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79" name="object 1675">
              <a:extLst>
                <a:ext uri="{FF2B5EF4-FFF2-40B4-BE49-F238E27FC236}">
                  <a16:creationId xmlns:a16="http://schemas.microsoft.com/office/drawing/2014/main" id="{7AA17615-1840-9D14-FBCE-AAD7DA6C5BE9}"/>
                </a:ext>
              </a:extLst>
            </p:cNvPr>
            <p:cNvSpPr/>
            <p:nvPr/>
          </p:nvSpPr>
          <p:spPr>
            <a:xfrm>
              <a:off x="2585056" y="422001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1720" y="5160"/>
                  </a:lnTo>
                  <a:lnTo>
                    <a:pt x="2860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0" name="object 1676">
              <a:extLst>
                <a:ext uri="{FF2B5EF4-FFF2-40B4-BE49-F238E27FC236}">
                  <a16:creationId xmlns:a16="http://schemas.microsoft.com/office/drawing/2014/main" id="{1AAB9447-63D4-C64E-40B8-D56C6183B2EE}"/>
                </a:ext>
              </a:extLst>
            </p:cNvPr>
            <p:cNvSpPr/>
            <p:nvPr/>
          </p:nvSpPr>
          <p:spPr>
            <a:xfrm>
              <a:off x="2582173" y="41849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1" name="object 1677">
              <a:extLst>
                <a:ext uri="{FF2B5EF4-FFF2-40B4-BE49-F238E27FC236}">
                  <a16:creationId xmlns:a16="http://schemas.microsoft.com/office/drawing/2014/main" id="{8DC292DA-F785-67FE-E0F9-79AD560771F8}"/>
                </a:ext>
              </a:extLst>
            </p:cNvPr>
            <p:cNvSpPr/>
            <p:nvPr/>
          </p:nvSpPr>
          <p:spPr>
            <a:xfrm>
              <a:off x="2582173" y="41849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2" name="object 1678">
              <a:extLst>
                <a:ext uri="{FF2B5EF4-FFF2-40B4-BE49-F238E27FC236}">
                  <a16:creationId xmlns:a16="http://schemas.microsoft.com/office/drawing/2014/main" id="{CE8F132D-6AC6-7291-B39B-32073BEDC163}"/>
                </a:ext>
              </a:extLst>
            </p:cNvPr>
            <p:cNvSpPr/>
            <p:nvPr/>
          </p:nvSpPr>
          <p:spPr>
            <a:xfrm>
              <a:off x="2573546" y="42154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3" name="object 1679">
              <a:extLst>
                <a:ext uri="{FF2B5EF4-FFF2-40B4-BE49-F238E27FC236}">
                  <a16:creationId xmlns:a16="http://schemas.microsoft.com/office/drawing/2014/main" id="{C2A98426-A7D2-5A75-5455-39F0FAB72B32}"/>
                </a:ext>
              </a:extLst>
            </p:cNvPr>
            <p:cNvSpPr/>
            <p:nvPr/>
          </p:nvSpPr>
          <p:spPr>
            <a:xfrm>
              <a:off x="2573546" y="42154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4" name="object 1680">
              <a:extLst>
                <a:ext uri="{FF2B5EF4-FFF2-40B4-BE49-F238E27FC236}">
                  <a16:creationId xmlns:a16="http://schemas.microsoft.com/office/drawing/2014/main" id="{DEF1C6C8-EACB-7CDC-8A7B-CE518E27C8BB}"/>
                </a:ext>
              </a:extLst>
            </p:cNvPr>
            <p:cNvSpPr/>
            <p:nvPr/>
          </p:nvSpPr>
          <p:spPr>
            <a:xfrm>
              <a:off x="2573546" y="41815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5" name="object 1681">
              <a:extLst>
                <a:ext uri="{FF2B5EF4-FFF2-40B4-BE49-F238E27FC236}">
                  <a16:creationId xmlns:a16="http://schemas.microsoft.com/office/drawing/2014/main" id="{9923C7A4-866C-D2A5-3625-182BB87D8186}"/>
                </a:ext>
              </a:extLst>
            </p:cNvPr>
            <p:cNvSpPr/>
            <p:nvPr/>
          </p:nvSpPr>
          <p:spPr>
            <a:xfrm>
              <a:off x="2573546" y="41815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278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6" name="object 1682">
              <a:extLst>
                <a:ext uri="{FF2B5EF4-FFF2-40B4-BE49-F238E27FC236}">
                  <a16:creationId xmlns:a16="http://schemas.microsoft.com/office/drawing/2014/main" id="{E2EBD531-9511-AF11-4E0B-A331A127A3B4}"/>
                </a:ext>
              </a:extLst>
            </p:cNvPr>
            <p:cNvSpPr/>
            <p:nvPr/>
          </p:nvSpPr>
          <p:spPr>
            <a:xfrm>
              <a:off x="2567221" y="417177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558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7" name="object 1683">
              <a:extLst>
                <a:ext uri="{FF2B5EF4-FFF2-40B4-BE49-F238E27FC236}">
                  <a16:creationId xmlns:a16="http://schemas.microsoft.com/office/drawing/2014/main" id="{AF231864-8DC9-DB66-6FB5-F0730A110D4D}"/>
                </a:ext>
              </a:extLst>
            </p:cNvPr>
            <p:cNvSpPr/>
            <p:nvPr/>
          </p:nvSpPr>
          <p:spPr>
            <a:xfrm>
              <a:off x="2567221" y="417177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579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8" name="object 1684">
              <a:extLst>
                <a:ext uri="{FF2B5EF4-FFF2-40B4-BE49-F238E27FC236}">
                  <a16:creationId xmlns:a16="http://schemas.microsoft.com/office/drawing/2014/main" id="{6EF80691-41FA-F93C-D55D-81A3A8119B39}"/>
                </a:ext>
              </a:extLst>
            </p:cNvPr>
            <p:cNvSpPr/>
            <p:nvPr/>
          </p:nvSpPr>
          <p:spPr>
            <a:xfrm>
              <a:off x="2558594" y="42435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58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89" name="object 1685">
              <a:extLst>
                <a:ext uri="{FF2B5EF4-FFF2-40B4-BE49-F238E27FC236}">
                  <a16:creationId xmlns:a16="http://schemas.microsoft.com/office/drawing/2014/main" id="{D38DB984-B1C3-33D8-1ABC-FE27D4D8F1FF}"/>
                </a:ext>
              </a:extLst>
            </p:cNvPr>
            <p:cNvSpPr/>
            <p:nvPr/>
          </p:nvSpPr>
          <p:spPr>
            <a:xfrm>
              <a:off x="2558594" y="42435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0" name="object 1686">
              <a:extLst>
                <a:ext uri="{FF2B5EF4-FFF2-40B4-BE49-F238E27FC236}">
                  <a16:creationId xmlns:a16="http://schemas.microsoft.com/office/drawing/2014/main" id="{A1D346BA-779A-7B8D-E960-65C7B6C54FC3}"/>
                </a:ext>
              </a:extLst>
            </p:cNvPr>
            <p:cNvSpPr/>
            <p:nvPr/>
          </p:nvSpPr>
          <p:spPr>
            <a:xfrm>
              <a:off x="2555710" y="418268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022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4602"/>
                  </a:lnTo>
                  <a:lnTo>
                    <a:pt x="4022" y="4602"/>
                  </a:lnTo>
                  <a:lnTo>
                    <a:pt x="5743" y="3440"/>
                  </a:lnTo>
                  <a:lnTo>
                    <a:pt x="5743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1" name="object 1687">
              <a:extLst>
                <a:ext uri="{FF2B5EF4-FFF2-40B4-BE49-F238E27FC236}">
                  <a16:creationId xmlns:a16="http://schemas.microsoft.com/office/drawing/2014/main" id="{C0926BAB-FCD0-B40D-AD91-45B24C3ADC87}"/>
                </a:ext>
              </a:extLst>
            </p:cNvPr>
            <p:cNvSpPr/>
            <p:nvPr/>
          </p:nvSpPr>
          <p:spPr>
            <a:xfrm>
              <a:off x="2555710" y="418268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720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743" y="3440"/>
                  </a:lnTo>
                  <a:lnTo>
                    <a:pt x="5743" y="2301"/>
                  </a:lnTo>
                  <a:lnTo>
                    <a:pt x="5743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2" name="object 1688">
              <a:extLst>
                <a:ext uri="{FF2B5EF4-FFF2-40B4-BE49-F238E27FC236}">
                  <a16:creationId xmlns:a16="http://schemas.microsoft.com/office/drawing/2014/main" id="{0DF80662-FB4F-7E6B-DA72-C7FC9203B632}"/>
                </a:ext>
              </a:extLst>
            </p:cNvPr>
            <p:cNvSpPr/>
            <p:nvPr/>
          </p:nvSpPr>
          <p:spPr>
            <a:xfrm>
              <a:off x="2549386" y="41993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3" name="object 1689">
              <a:extLst>
                <a:ext uri="{FF2B5EF4-FFF2-40B4-BE49-F238E27FC236}">
                  <a16:creationId xmlns:a16="http://schemas.microsoft.com/office/drawing/2014/main" id="{89850291-3394-4717-9CCA-D7EAB555E749}"/>
                </a:ext>
              </a:extLst>
            </p:cNvPr>
            <p:cNvSpPr/>
            <p:nvPr/>
          </p:nvSpPr>
          <p:spPr>
            <a:xfrm>
              <a:off x="2549386" y="41993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39" y="5184"/>
                  </a:lnTo>
                  <a:lnTo>
                    <a:pt x="2860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4" name="object 1690">
              <a:extLst>
                <a:ext uri="{FF2B5EF4-FFF2-40B4-BE49-F238E27FC236}">
                  <a16:creationId xmlns:a16="http://schemas.microsoft.com/office/drawing/2014/main" id="{F2946CFF-B7D5-148D-1872-42B9F5EF3D3F}"/>
                </a:ext>
              </a:extLst>
            </p:cNvPr>
            <p:cNvSpPr/>
            <p:nvPr/>
          </p:nvSpPr>
          <p:spPr>
            <a:xfrm>
              <a:off x="2545363" y="41976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80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6323"/>
                  </a:lnTo>
                  <a:lnTo>
                    <a:pt x="4580" y="6323"/>
                  </a:lnTo>
                  <a:lnTo>
                    <a:pt x="5743" y="4602"/>
                  </a:lnTo>
                  <a:lnTo>
                    <a:pt x="5743" y="1720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5" name="object 1691">
              <a:extLst>
                <a:ext uri="{FF2B5EF4-FFF2-40B4-BE49-F238E27FC236}">
                  <a16:creationId xmlns:a16="http://schemas.microsoft.com/office/drawing/2014/main" id="{FFC1E2D1-96A1-B56B-B617-0EFAE6AB0BB1}"/>
                </a:ext>
              </a:extLst>
            </p:cNvPr>
            <p:cNvSpPr/>
            <p:nvPr/>
          </p:nvSpPr>
          <p:spPr>
            <a:xfrm>
              <a:off x="2545363" y="41976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6323"/>
                  </a:lnTo>
                  <a:lnTo>
                    <a:pt x="2860" y="6323"/>
                  </a:lnTo>
                  <a:lnTo>
                    <a:pt x="4580" y="6323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580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6" name="object 1692">
              <a:extLst>
                <a:ext uri="{FF2B5EF4-FFF2-40B4-BE49-F238E27FC236}">
                  <a16:creationId xmlns:a16="http://schemas.microsoft.com/office/drawing/2014/main" id="{29C5E751-8779-95CC-308A-6B7A895B022A}"/>
                </a:ext>
              </a:extLst>
            </p:cNvPr>
            <p:cNvSpPr/>
            <p:nvPr/>
          </p:nvSpPr>
          <p:spPr>
            <a:xfrm>
              <a:off x="2541317" y="419588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7" name="object 1693">
              <a:extLst>
                <a:ext uri="{FF2B5EF4-FFF2-40B4-BE49-F238E27FC236}">
                  <a16:creationId xmlns:a16="http://schemas.microsoft.com/office/drawing/2014/main" id="{F81DDBB8-CB6F-BA8C-1A02-905661EBCE01}"/>
                </a:ext>
              </a:extLst>
            </p:cNvPr>
            <p:cNvSpPr/>
            <p:nvPr/>
          </p:nvSpPr>
          <p:spPr>
            <a:xfrm>
              <a:off x="2541317" y="419588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602"/>
                  </a:lnTo>
                  <a:lnTo>
                    <a:pt x="6348" y="2301"/>
                  </a:lnTo>
                  <a:lnTo>
                    <a:pt x="6348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8" name="object 1694">
              <a:extLst>
                <a:ext uri="{FF2B5EF4-FFF2-40B4-BE49-F238E27FC236}">
                  <a16:creationId xmlns:a16="http://schemas.microsoft.com/office/drawing/2014/main" id="{AC61EA78-4886-A82A-8C89-FF6E419AB84B}"/>
                </a:ext>
              </a:extLst>
            </p:cNvPr>
            <p:cNvSpPr/>
            <p:nvPr/>
          </p:nvSpPr>
          <p:spPr>
            <a:xfrm>
              <a:off x="1975190" y="1480896"/>
              <a:ext cx="5492750" cy="3268345"/>
            </a:xfrm>
            <a:custGeom>
              <a:avLst/>
              <a:gdLst/>
              <a:ahLst/>
              <a:cxnLst/>
              <a:rect l="l" t="t" r="r" b="b"/>
              <a:pathLst>
                <a:path w="5492750" h="3268345">
                  <a:moveTo>
                    <a:pt x="0" y="3267960"/>
                  </a:moveTo>
                  <a:lnTo>
                    <a:pt x="5492191" y="3267960"/>
                  </a:lnTo>
                </a:path>
                <a:path w="5492750" h="3268345">
                  <a:moveTo>
                    <a:pt x="0" y="3149680"/>
                  </a:moveTo>
                  <a:lnTo>
                    <a:pt x="0" y="3267960"/>
                  </a:lnTo>
                </a:path>
                <a:path w="5492750" h="3268345">
                  <a:moveTo>
                    <a:pt x="2746200" y="3149680"/>
                  </a:moveTo>
                  <a:lnTo>
                    <a:pt x="2746200" y="3267960"/>
                  </a:lnTo>
                </a:path>
                <a:path w="5492750" h="3268345">
                  <a:moveTo>
                    <a:pt x="5491493" y="3149680"/>
                  </a:moveTo>
                  <a:lnTo>
                    <a:pt x="5491493" y="3267960"/>
                  </a:lnTo>
                </a:path>
                <a:path w="5492750" h="3268345">
                  <a:moveTo>
                    <a:pt x="826192" y="3222024"/>
                  </a:moveTo>
                  <a:lnTo>
                    <a:pt x="826192" y="3267960"/>
                  </a:lnTo>
                </a:path>
                <a:path w="5492750" h="3268345">
                  <a:moveTo>
                    <a:pt x="1310048" y="3222024"/>
                  </a:moveTo>
                  <a:lnTo>
                    <a:pt x="1310048" y="3267960"/>
                  </a:lnTo>
                </a:path>
                <a:path w="5492750" h="3268345">
                  <a:moveTo>
                    <a:pt x="1653059" y="3222024"/>
                  </a:moveTo>
                  <a:lnTo>
                    <a:pt x="1653059" y="3267960"/>
                  </a:lnTo>
                </a:path>
                <a:path w="5492750" h="3268345">
                  <a:moveTo>
                    <a:pt x="1918845" y="3222024"/>
                  </a:moveTo>
                  <a:lnTo>
                    <a:pt x="1918845" y="3267960"/>
                  </a:lnTo>
                </a:path>
                <a:path w="5492750" h="3268345">
                  <a:moveTo>
                    <a:pt x="2136264" y="3222024"/>
                  </a:moveTo>
                  <a:lnTo>
                    <a:pt x="2136264" y="3267960"/>
                  </a:lnTo>
                </a:path>
                <a:path w="5492750" h="3268345">
                  <a:moveTo>
                    <a:pt x="2320430" y="3222024"/>
                  </a:moveTo>
                  <a:lnTo>
                    <a:pt x="2320430" y="3267960"/>
                  </a:lnTo>
                </a:path>
                <a:path w="5492750" h="3268345">
                  <a:moveTo>
                    <a:pt x="2479018" y="3222024"/>
                  </a:moveTo>
                  <a:lnTo>
                    <a:pt x="2479018" y="3267960"/>
                  </a:lnTo>
                </a:path>
                <a:path w="5492750" h="3268345">
                  <a:moveTo>
                    <a:pt x="2619469" y="3222024"/>
                  </a:moveTo>
                  <a:lnTo>
                    <a:pt x="2619469" y="3267960"/>
                  </a:lnTo>
                </a:path>
                <a:path w="5492750" h="3268345">
                  <a:moveTo>
                    <a:pt x="3572160" y="3222024"/>
                  </a:moveTo>
                  <a:lnTo>
                    <a:pt x="3572160" y="3267960"/>
                  </a:lnTo>
                </a:path>
                <a:path w="5492750" h="3268345">
                  <a:moveTo>
                    <a:pt x="4055597" y="3222024"/>
                  </a:moveTo>
                  <a:lnTo>
                    <a:pt x="4055597" y="3267960"/>
                  </a:lnTo>
                </a:path>
                <a:path w="5492750" h="3268345">
                  <a:moveTo>
                    <a:pt x="4398352" y="3222024"/>
                  </a:moveTo>
                  <a:lnTo>
                    <a:pt x="4398352" y="3267960"/>
                  </a:lnTo>
                </a:path>
                <a:path w="5492750" h="3268345">
                  <a:moveTo>
                    <a:pt x="4664836" y="3222024"/>
                  </a:moveTo>
                  <a:lnTo>
                    <a:pt x="4664836" y="3267960"/>
                  </a:lnTo>
                </a:path>
                <a:path w="5492750" h="3268345">
                  <a:moveTo>
                    <a:pt x="4882255" y="3222024"/>
                  </a:moveTo>
                  <a:lnTo>
                    <a:pt x="4882255" y="3267960"/>
                  </a:lnTo>
                </a:path>
                <a:path w="5492750" h="3268345">
                  <a:moveTo>
                    <a:pt x="5065956" y="3222024"/>
                  </a:moveTo>
                  <a:lnTo>
                    <a:pt x="5065956" y="3267960"/>
                  </a:lnTo>
                </a:path>
                <a:path w="5492750" h="3268345">
                  <a:moveTo>
                    <a:pt x="5225242" y="3222024"/>
                  </a:moveTo>
                  <a:lnTo>
                    <a:pt x="5225242" y="3267960"/>
                  </a:lnTo>
                </a:path>
                <a:path w="5492750" h="3268345">
                  <a:moveTo>
                    <a:pt x="5365692" y="3222024"/>
                  </a:moveTo>
                  <a:lnTo>
                    <a:pt x="5365692" y="3267960"/>
                  </a:lnTo>
                </a:path>
                <a:path w="5492750" h="3268345">
                  <a:moveTo>
                    <a:pt x="0" y="3267960"/>
                  </a:moveTo>
                  <a:lnTo>
                    <a:pt x="0" y="0"/>
                  </a:lnTo>
                </a:path>
              </a:pathLst>
            </a:custGeom>
            <a:ln w="6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99" name="object 1695">
              <a:extLst>
                <a:ext uri="{FF2B5EF4-FFF2-40B4-BE49-F238E27FC236}">
                  <a16:creationId xmlns:a16="http://schemas.microsoft.com/office/drawing/2014/main" id="{213D788A-0170-76D1-F76D-3F5789013AF7}"/>
                </a:ext>
              </a:extLst>
            </p:cNvPr>
            <p:cNvSpPr/>
            <p:nvPr/>
          </p:nvSpPr>
          <p:spPr>
            <a:xfrm>
              <a:off x="1975190" y="1480896"/>
              <a:ext cx="4876165" cy="0"/>
            </a:xfrm>
            <a:custGeom>
              <a:avLst/>
              <a:gdLst/>
              <a:ahLst/>
              <a:cxnLst/>
              <a:rect l="l" t="t" r="r" b="b"/>
              <a:pathLst>
                <a:path w="4876165">
                  <a:moveTo>
                    <a:pt x="0" y="0"/>
                  </a:moveTo>
                  <a:lnTo>
                    <a:pt x="4875976" y="0"/>
                  </a:lnTo>
                </a:path>
              </a:pathLst>
            </a:custGeom>
            <a:ln w="69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0" name="object 1696">
              <a:extLst>
                <a:ext uri="{FF2B5EF4-FFF2-40B4-BE49-F238E27FC236}">
                  <a16:creationId xmlns:a16="http://schemas.microsoft.com/office/drawing/2014/main" id="{63E4003E-1405-9493-DFBA-72E4825C0DB0}"/>
                </a:ext>
              </a:extLst>
            </p:cNvPr>
            <p:cNvSpPr/>
            <p:nvPr/>
          </p:nvSpPr>
          <p:spPr>
            <a:xfrm>
              <a:off x="7467381" y="1515998"/>
              <a:ext cx="0" cy="3233420"/>
            </a:xfrm>
            <a:custGeom>
              <a:avLst/>
              <a:gdLst/>
              <a:ahLst/>
              <a:cxnLst/>
              <a:rect l="l" t="t" r="r" b="b"/>
              <a:pathLst>
                <a:path h="3233420">
                  <a:moveTo>
                    <a:pt x="0" y="0"/>
                  </a:moveTo>
                  <a:lnTo>
                    <a:pt x="0" y="3232857"/>
                  </a:lnTo>
                </a:path>
              </a:pathLst>
            </a:custGeom>
            <a:ln w="69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1" name="object 1697">
              <a:extLst>
                <a:ext uri="{FF2B5EF4-FFF2-40B4-BE49-F238E27FC236}">
                  <a16:creationId xmlns:a16="http://schemas.microsoft.com/office/drawing/2014/main" id="{630C2B5A-1677-FC17-099C-9D0565AB780C}"/>
                </a:ext>
              </a:extLst>
            </p:cNvPr>
            <p:cNvSpPr/>
            <p:nvPr/>
          </p:nvSpPr>
          <p:spPr>
            <a:xfrm>
              <a:off x="1975190" y="1480896"/>
              <a:ext cx="118745" cy="3268345"/>
            </a:xfrm>
            <a:custGeom>
              <a:avLst/>
              <a:gdLst/>
              <a:ahLst/>
              <a:cxnLst/>
              <a:rect l="l" t="t" r="r" b="b"/>
              <a:pathLst>
                <a:path w="118744" h="3268345">
                  <a:moveTo>
                    <a:pt x="0" y="3267960"/>
                  </a:moveTo>
                  <a:lnTo>
                    <a:pt x="118522" y="3267960"/>
                  </a:lnTo>
                </a:path>
                <a:path w="118744" h="3268345">
                  <a:moveTo>
                    <a:pt x="0" y="0"/>
                  </a:moveTo>
                  <a:lnTo>
                    <a:pt x="118522" y="0"/>
                  </a:lnTo>
                </a:path>
                <a:path w="118744" h="3268345">
                  <a:moveTo>
                    <a:pt x="0" y="2284901"/>
                  </a:moveTo>
                  <a:lnTo>
                    <a:pt x="46018" y="2284901"/>
                  </a:lnTo>
                </a:path>
                <a:path w="118744" h="3268345">
                  <a:moveTo>
                    <a:pt x="0" y="1708962"/>
                  </a:moveTo>
                  <a:lnTo>
                    <a:pt x="46018" y="1708962"/>
                  </a:lnTo>
                </a:path>
                <a:path w="118744" h="3268345">
                  <a:moveTo>
                    <a:pt x="0" y="1300656"/>
                  </a:moveTo>
                  <a:lnTo>
                    <a:pt x="46018" y="1300656"/>
                  </a:lnTo>
                </a:path>
                <a:path w="118744" h="3268345">
                  <a:moveTo>
                    <a:pt x="0" y="983802"/>
                  </a:moveTo>
                  <a:lnTo>
                    <a:pt x="46018" y="983802"/>
                  </a:lnTo>
                </a:path>
                <a:path w="118744" h="3268345">
                  <a:moveTo>
                    <a:pt x="0" y="725298"/>
                  </a:moveTo>
                  <a:lnTo>
                    <a:pt x="46018" y="725298"/>
                  </a:lnTo>
                </a:path>
                <a:path w="118744" h="3268345">
                  <a:moveTo>
                    <a:pt x="0" y="506546"/>
                  </a:moveTo>
                  <a:lnTo>
                    <a:pt x="46018" y="506546"/>
                  </a:lnTo>
                </a:path>
                <a:path w="118744" h="3268345">
                  <a:moveTo>
                    <a:pt x="0" y="317085"/>
                  </a:moveTo>
                  <a:lnTo>
                    <a:pt x="46018" y="317085"/>
                  </a:lnTo>
                </a:path>
                <a:path w="118744" h="3268345">
                  <a:moveTo>
                    <a:pt x="0" y="149941"/>
                  </a:moveTo>
                  <a:lnTo>
                    <a:pt x="46018" y="149941"/>
                  </a:lnTo>
                </a:path>
              </a:pathLst>
            </a:custGeom>
            <a:ln w="6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2" name="object 1698">
              <a:extLst>
                <a:ext uri="{FF2B5EF4-FFF2-40B4-BE49-F238E27FC236}">
                  <a16:creationId xmlns:a16="http://schemas.microsoft.com/office/drawing/2014/main" id="{13FE4FEA-DD3A-E215-E9C1-C8F740F3B8D9}"/>
                </a:ext>
              </a:extLst>
            </p:cNvPr>
            <p:cNvSpPr/>
            <p:nvPr/>
          </p:nvSpPr>
          <p:spPr>
            <a:xfrm>
              <a:off x="6209606" y="16836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3" name="object 1699">
              <a:extLst>
                <a:ext uri="{FF2B5EF4-FFF2-40B4-BE49-F238E27FC236}">
                  <a16:creationId xmlns:a16="http://schemas.microsoft.com/office/drawing/2014/main" id="{6F3985D9-42CA-FF45-5BAD-66CC153473BD}"/>
                </a:ext>
              </a:extLst>
            </p:cNvPr>
            <p:cNvSpPr/>
            <p:nvPr/>
          </p:nvSpPr>
          <p:spPr>
            <a:xfrm>
              <a:off x="6209606" y="16836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4" name="object 1700">
              <a:extLst>
                <a:ext uri="{FF2B5EF4-FFF2-40B4-BE49-F238E27FC236}">
                  <a16:creationId xmlns:a16="http://schemas.microsoft.com/office/drawing/2014/main" id="{65B70AC3-43C6-3BB7-CE08-554DB0BED0EE}"/>
                </a:ext>
              </a:extLst>
            </p:cNvPr>
            <p:cNvSpPr/>
            <p:nvPr/>
          </p:nvSpPr>
          <p:spPr>
            <a:xfrm>
              <a:off x="6218907" y="170197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5" name="object 1701">
              <a:extLst>
                <a:ext uri="{FF2B5EF4-FFF2-40B4-BE49-F238E27FC236}">
                  <a16:creationId xmlns:a16="http://schemas.microsoft.com/office/drawing/2014/main" id="{ED7954B3-FF2A-83A0-971A-72B21F31F488}"/>
                </a:ext>
              </a:extLst>
            </p:cNvPr>
            <p:cNvSpPr/>
            <p:nvPr/>
          </p:nvSpPr>
          <p:spPr>
            <a:xfrm>
              <a:off x="6218907" y="170197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6" name="object 1702">
              <a:extLst>
                <a:ext uri="{FF2B5EF4-FFF2-40B4-BE49-F238E27FC236}">
                  <a16:creationId xmlns:a16="http://schemas.microsoft.com/office/drawing/2014/main" id="{AB7C8330-11A3-DA7B-6AE8-C6A7A57E72F7}"/>
                </a:ext>
              </a:extLst>
            </p:cNvPr>
            <p:cNvSpPr/>
            <p:nvPr/>
          </p:nvSpPr>
          <p:spPr>
            <a:xfrm>
              <a:off x="6220535" y="17112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7" name="object 1703">
              <a:extLst>
                <a:ext uri="{FF2B5EF4-FFF2-40B4-BE49-F238E27FC236}">
                  <a16:creationId xmlns:a16="http://schemas.microsoft.com/office/drawing/2014/main" id="{B9D6C7E3-13E4-4BDF-4997-34FB32FD76DD}"/>
                </a:ext>
              </a:extLst>
            </p:cNvPr>
            <p:cNvSpPr/>
            <p:nvPr/>
          </p:nvSpPr>
          <p:spPr>
            <a:xfrm>
              <a:off x="6220535" y="17112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8" name="object 1704">
              <a:extLst>
                <a:ext uri="{FF2B5EF4-FFF2-40B4-BE49-F238E27FC236}">
                  <a16:creationId xmlns:a16="http://schemas.microsoft.com/office/drawing/2014/main" id="{86662534-61FC-CB75-DA78-D32EC97DC77C}"/>
                </a:ext>
              </a:extLst>
            </p:cNvPr>
            <p:cNvSpPr/>
            <p:nvPr/>
          </p:nvSpPr>
          <p:spPr>
            <a:xfrm>
              <a:off x="6071481" y="16963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09" name="object 1705">
              <a:extLst>
                <a:ext uri="{FF2B5EF4-FFF2-40B4-BE49-F238E27FC236}">
                  <a16:creationId xmlns:a16="http://schemas.microsoft.com/office/drawing/2014/main" id="{21AD0B38-712F-1056-FBEC-7B1A593263AD}"/>
                </a:ext>
              </a:extLst>
            </p:cNvPr>
            <p:cNvSpPr/>
            <p:nvPr/>
          </p:nvSpPr>
          <p:spPr>
            <a:xfrm>
              <a:off x="6071481" y="16963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0" name="object 1706">
              <a:extLst>
                <a:ext uri="{FF2B5EF4-FFF2-40B4-BE49-F238E27FC236}">
                  <a16:creationId xmlns:a16="http://schemas.microsoft.com/office/drawing/2014/main" id="{9BDBDFBC-E903-3174-C011-72F759551EA9}"/>
                </a:ext>
              </a:extLst>
            </p:cNvPr>
            <p:cNvSpPr/>
            <p:nvPr/>
          </p:nvSpPr>
          <p:spPr>
            <a:xfrm>
              <a:off x="6044507" y="17410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185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1" name="object 1707">
              <a:extLst>
                <a:ext uri="{FF2B5EF4-FFF2-40B4-BE49-F238E27FC236}">
                  <a16:creationId xmlns:a16="http://schemas.microsoft.com/office/drawing/2014/main" id="{5901BACD-84CB-5B22-4A3A-3947731CA658}"/>
                </a:ext>
              </a:extLst>
            </p:cNvPr>
            <p:cNvSpPr/>
            <p:nvPr/>
          </p:nvSpPr>
          <p:spPr>
            <a:xfrm>
              <a:off x="6044507" y="17410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185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2" name="object 1708">
              <a:extLst>
                <a:ext uri="{FF2B5EF4-FFF2-40B4-BE49-F238E27FC236}">
                  <a16:creationId xmlns:a16="http://schemas.microsoft.com/office/drawing/2014/main" id="{CDD76143-B07F-12D5-E4A2-5F509F34FAA9}"/>
                </a:ext>
              </a:extLst>
            </p:cNvPr>
            <p:cNvSpPr/>
            <p:nvPr/>
          </p:nvSpPr>
          <p:spPr>
            <a:xfrm>
              <a:off x="6089386" y="171824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3" name="object 1709">
              <a:extLst>
                <a:ext uri="{FF2B5EF4-FFF2-40B4-BE49-F238E27FC236}">
                  <a16:creationId xmlns:a16="http://schemas.microsoft.com/office/drawing/2014/main" id="{F2E9776F-4D72-D11B-703F-A5332A598CB2}"/>
                </a:ext>
              </a:extLst>
            </p:cNvPr>
            <p:cNvSpPr/>
            <p:nvPr/>
          </p:nvSpPr>
          <p:spPr>
            <a:xfrm>
              <a:off x="6089386" y="171824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2092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4" name="object 1710">
              <a:extLst>
                <a:ext uri="{FF2B5EF4-FFF2-40B4-BE49-F238E27FC236}">
                  <a16:creationId xmlns:a16="http://schemas.microsoft.com/office/drawing/2014/main" id="{90FCFEC5-2924-11CA-C94C-909F7B28216D}"/>
                </a:ext>
              </a:extLst>
            </p:cNvPr>
            <p:cNvSpPr/>
            <p:nvPr/>
          </p:nvSpPr>
          <p:spPr>
            <a:xfrm>
              <a:off x="6106594" y="17268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5" name="object 1711">
              <a:extLst>
                <a:ext uri="{FF2B5EF4-FFF2-40B4-BE49-F238E27FC236}">
                  <a16:creationId xmlns:a16="http://schemas.microsoft.com/office/drawing/2014/main" id="{3D239E63-CA33-4DC9-6880-4096717EAB93}"/>
                </a:ext>
              </a:extLst>
            </p:cNvPr>
            <p:cNvSpPr/>
            <p:nvPr/>
          </p:nvSpPr>
          <p:spPr>
            <a:xfrm>
              <a:off x="6106594" y="17268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6" name="object 1712">
              <a:extLst>
                <a:ext uri="{FF2B5EF4-FFF2-40B4-BE49-F238E27FC236}">
                  <a16:creationId xmlns:a16="http://schemas.microsoft.com/office/drawing/2014/main" id="{E19DAFBD-0079-2B3A-BF79-8FE927F665A1}"/>
                </a:ext>
              </a:extLst>
            </p:cNvPr>
            <p:cNvSpPr/>
            <p:nvPr/>
          </p:nvSpPr>
          <p:spPr>
            <a:xfrm>
              <a:off x="6123336" y="17215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7" name="object 1713">
              <a:extLst>
                <a:ext uri="{FF2B5EF4-FFF2-40B4-BE49-F238E27FC236}">
                  <a16:creationId xmlns:a16="http://schemas.microsoft.com/office/drawing/2014/main" id="{77DF26D1-C4F2-0743-4F5C-5B180A14ACAC}"/>
                </a:ext>
              </a:extLst>
            </p:cNvPr>
            <p:cNvSpPr/>
            <p:nvPr/>
          </p:nvSpPr>
          <p:spPr>
            <a:xfrm>
              <a:off x="6123336" y="17215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487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8" name="object 1714">
              <a:extLst>
                <a:ext uri="{FF2B5EF4-FFF2-40B4-BE49-F238E27FC236}">
                  <a16:creationId xmlns:a16="http://schemas.microsoft.com/office/drawing/2014/main" id="{440C1806-DD5F-378C-BE59-16406EAC678D}"/>
                </a:ext>
              </a:extLst>
            </p:cNvPr>
            <p:cNvSpPr/>
            <p:nvPr/>
          </p:nvSpPr>
          <p:spPr>
            <a:xfrm>
              <a:off x="6122173" y="17445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19" name="object 1715">
              <a:extLst>
                <a:ext uri="{FF2B5EF4-FFF2-40B4-BE49-F238E27FC236}">
                  <a16:creationId xmlns:a16="http://schemas.microsoft.com/office/drawing/2014/main" id="{52347135-47F7-6FCC-7A4B-2D48AF53ADE9}"/>
                </a:ext>
              </a:extLst>
            </p:cNvPr>
            <p:cNvSpPr/>
            <p:nvPr/>
          </p:nvSpPr>
          <p:spPr>
            <a:xfrm>
              <a:off x="6122173" y="17445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0" name="object 1716">
              <a:extLst>
                <a:ext uri="{FF2B5EF4-FFF2-40B4-BE49-F238E27FC236}">
                  <a16:creationId xmlns:a16="http://schemas.microsoft.com/office/drawing/2014/main" id="{4AB90C3D-A6F4-8615-CD11-3B9C86A6DBFB}"/>
                </a:ext>
              </a:extLst>
            </p:cNvPr>
            <p:cNvSpPr/>
            <p:nvPr/>
          </p:nvSpPr>
          <p:spPr>
            <a:xfrm>
              <a:off x="6154496" y="174753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92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1" name="object 1717">
              <a:extLst>
                <a:ext uri="{FF2B5EF4-FFF2-40B4-BE49-F238E27FC236}">
                  <a16:creationId xmlns:a16="http://schemas.microsoft.com/office/drawing/2014/main" id="{F00BBD2C-1E6C-11BB-31C1-D82649CE0C33}"/>
                </a:ext>
              </a:extLst>
            </p:cNvPr>
            <p:cNvSpPr/>
            <p:nvPr/>
          </p:nvSpPr>
          <p:spPr>
            <a:xfrm>
              <a:off x="6154496" y="174753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2092"/>
                  </a:lnTo>
                  <a:lnTo>
                    <a:pt x="5115" y="92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2" name="object 1718">
              <a:extLst>
                <a:ext uri="{FF2B5EF4-FFF2-40B4-BE49-F238E27FC236}">
                  <a16:creationId xmlns:a16="http://schemas.microsoft.com/office/drawing/2014/main" id="{A5F3B5C1-E868-221A-5DA6-311A9A3F444B}"/>
                </a:ext>
              </a:extLst>
            </p:cNvPr>
            <p:cNvSpPr/>
            <p:nvPr/>
          </p:nvSpPr>
          <p:spPr>
            <a:xfrm>
              <a:off x="6182632" y="173986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3" name="object 1719">
              <a:extLst>
                <a:ext uri="{FF2B5EF4-FFF2-40B4-BE49-F238E27FC236}">
                  <a16:creationId xmlns:a16="http://schemas.microsoft.com/office/drawing/2014/main" id="{017566C1-7C7F-C00A-8100-2F5E266ECE23}"/>
                </a:ext>
              </a:extLst>
            </p:cNvPr>
            <p:cNvSpPr/>
            <p:nvPr/>
          </p:nvSpPr>
          <p:spPr>
            <a:xfrm>
              <a:off x="6182632" y="173986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4" name="object 1720">
              <a:extLst>
                <a:ext uri="{FF2B5EF4-FFF2-40B4-BE49-F238E27FC236}">
                  <a16:creationId xmlns:a16="http://schemas.microsoft.com/office/drawing/2014/main" id="{47EA93F5-D049-A941-1D7E-531B1E0B5DB8}"/>
                </a:ext>
              </a:extLst>
            </p:cNvPr>
            <p:cNvSpPr/>
            <p:nvPr/>
          </p:nvSpPr>
          <p:spPr>
            <a:xfrm>
              <a:off x="6047530" y="17347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5" name="object 1721">
              <a:extLst>
                <a:ext uri="{FF2B5EF4-FFF2-40B4-BE49-F238E27FC236}">
                  <a16:creationId xmlns:a16="http://schemas.microsoft.com/office/drawing/2014/main" id="{B4C01A83-30E9-5B83-EC48-39BD64204980}"/>
                </a:ext>
              </a:extLst>
            </p:cNvPr>
            <p:cNvSpPr/>
            <p:nvPr/>
          </p:nvSpPr>
          <p:spPr>
            <a:xfrm>
              <a:off x="6047530" y="17347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4418" y="5114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6" name="object 1722">
              <a:extLst>
                <a:ext uri="{FF2B5EF4-FFF2-40B4-BE49-F238E27FC236}">
                  <a16:creationId xmlns:a16="http://schemas.microsoft.com/office/drawing/2014/main" id="{13FD0B82-D22A-9F8C-76B8-2C342DC476B5}"/>
                </a:ext>
              </a:extLst>
            </p:cNvPr>
            <p:cNvSpPr/>
            <p:nvPr/>
          </p:nvSpPr>
          <p:spPr>
            <a:xfrm>
              <a:off x="6046833" y="174404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697" y="5114"/>
                  </a:lnTo>
                  <a:lnTo>
                    <a:pt x="2790" y="5114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7" name="object 1723">
              <a:extLst>
                <a:ext uri="{FF2B5EF4-FFF2-40B4-BE49-F238E27FC236}">
                  <a16:creationId xmlns:a16="http://schemas.microsoft.com/office/drawing/2014/main" id="{2B691143-5A89-4FC6-DD5D-6FF1B6B9F0F3}"/>
                </a:ext>
              </a:extLst>
            </p:cNvPr>
            <p:cNvSpPr/>
            <p:nvPr/>
          </p:nvSpPr>
          <p:spPr>
            <a:xfrm>
              <a:off x="6046833" y="174404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2790" y="5114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8" name="object 1724">
              <a:extLst>
                <a:ext uri="{FF2B5EF4-FFF2-40B4-BE49-F238E27FC236}">
                  <a16:creationId xmlns:a16="http://schemas.microsoft.com/office/drawing/2014/main" id="{C1BA02FE-21D0-9465-8CC7-4E5650F503D1}"/>
                </a:ext>
              </a:extLst>
            </p:cNvPr>
            <p:cNvSpPr/>
            <p:nvPr/>
          </p:nvSpPr>
          <p:spPr>
            <a:xfrm>
              <a:off x="6065203" y="175427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29" name="object 1725">
              <a:extLst>
                <a:ext uri="{FF2B5EF4-FFF2-40B4-BE49-F238E27FC236}">
                  <a16:creationId xmlns:a16="http://schemas.microsoft.com/office/drawing/2014/main" id="{068EED8C-241E-7F89-D567-1A5E2A825FE6}"/>
                </a:ext>
              </a:extLst>
            </p:cNvPr>
            <p:cNvSpPr/>
            <p:nvPr/>
          </p:nvSpPr>
          <p:spPr>
            <a:xfrm>
              <a:off x="6065203" y="175427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0" name="object 1726">
              <a:extLst>
                <a:ext uri="{FF2B5EF4-FFF2-40B4-BE49-F238E27FC236}">
                  <a16:creationId xmlns:a16="http://schemas.microsoft.com/office/drawing/2014/main" id="{E637146B-3A13-9FC9-DE36-DA0BBB0FC68C}"/>
                </a:ext>
              </a:extLst>
            </p:cNvPr>
            <p:cNvSpPr/>
            <p:nvPr/>
          </p:nvSpPr>
          <p:spPr>
            <a:xfrm>
              <a:off x="6072644" y="17549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860" y="5579"/>
                  </a:lnTo>
                  <a:lnTo>
                    <a:pt x="4185" y="5579"/>
                  </a:lnTo>
                  <a:lnTo>
                    <a:pt x="5348" y="4416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1" name="object 1727">
              <a:extLst>
                <a:ext uri="{FF2B5EF4-FFF2-40B4-BE49-F238E27FC236}">
                  <a16:creationId xmlns:a16="http://schemas.microsoft.com/office/drawing/2014/main" id="{FFB3DBBC-75DE-0DF5-348C-09659B655D4D}"/>
                </a:ext>
              </a:extLst>
            </p:cNvPr>
            <p:cNvSpPr/>
            <p:nvPr/>
          </p:nvSpPr>
          <p:spPr>
            <a:xfrm>
              <a:off x="6072644" y="17549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185" y="5579"/>
                  </a:lnTo>
                  <a:lnTo>
                    <a:pt x="5348" y="4416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2" name="object 1728">
              <a:extLst>
                <a:ext uri="{FF2B5EF4-FFF2-40B4-BE49-F238E27FC236}">
                  <a16:creationId xmlns:a16="http://schemas.microsoft.com/office/drawing/2014/main" id="{C0F78313-FD69-9C64-A896-BEDEECBBA7D3}"/>
                </a:ext>
              </a:extLst>
            </p:cNvPr>
            <p:cNvSpPr/>
            <p:nvPr/>
          </p:nvSpPr>
          <p:spPr>
            <a:xfrm>
              <a:off x="6085898" y="17698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3" name="object 1729">
              <a:extLst>
                <a:ext uri="{FF2B5EF4-FFF2-40B4-BE49-F238E27FC236}">
                  <a16:creationId xmlns:a16="http://schemas.microsoft.com/office/drawing/2014/main" id="{9CFFF259-54BF-6160-1153-C2A4CA1FF503}"/>
                </a:ext>
              </a:extLst>
            </p:cNvPr>
            <p:cNvSpPr/>
            <p:nvPr/>
          </p:nvSpPr>
          <p:spPr>
            <a:xfrm>
              <a:off x="6085898" y="17698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4" name="object 1730">
              <a:extLst>
                <a:ext uri="{FF2B5EF4-FFF2-40B4-BE49-F238E27FC236}">
                  <a16:creationId xmlns:a16="http://schemas.microsoft.com/office/drawing/2014/main" id="{FF9EA4F7-925B-65FD-9534-F786CA5CF060}"/>
                </a:ext>
              </a:extLst>
            </p:cNvPr>
            <p:cNvSpPr/>
            <p:nvPr/>
          </p:nvSpPr>
          <p:spPr>
            <a:xfrm>
              <a:off x="6110082" y="17721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5114"/>
                  </a:lnTo>
                  <a:lnTo>
                    <a:pt x="4185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5" name="object 1731">
              <a:extLst>
                <a:ext uri="{FF2B5EF4-FFF2-40B4-BE49-F238E27FC236}">
                  <a16:creationId xmlns:a16="http://schemas.microsoft.com/office/drawing/2014/main" id="{3EC1D369-E339-F46D-0BC8-FA889A3B5DD0}"/>
                </a:ext>
              </a:extLst>
            </p:cNvPr>
            <p:cNvSpPr/>
            <p:nvPr/>
          </p:nvSpPr>
          <p:spPr>
            <a:xfrm>
              <a:off x="6110082" y="17721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6" name="object 1732">
              <a:extLst>
                <a:ext uri="{FF2B5EF4-FFF2-40B4-BE49-F238E27FC236}">
                  <a16:creationId xmlns:a16="http://schemas.microsoft.com/office/drawing/2014/main" id="{0F1DC371-AF64-4A77-BE34-1FF2BA2B7078}"/>
                </a:ext>
              </a:extLst>
            </p:cNvPr>
            <p:cNvSpPr/>
            <p:nvPr/>
          </p:nvSpPr>
          <p:spPr>
            <a:xfrm>
              <a:off x="6130312" y="17624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7" name="object 1733">
              <a:extLst>
                <a:ext uri="{FF2B5EF4-FFF2-40B4-BE49-F238E27FC236}">
                  <a16:creationId xmlns:a16="http://schemas.microsoft.com/office/drawing/2014/main" id="{7A61D58F-150D-D327-B738-74B297D8CFD6}"/>
                </a:ext>
              </a:extLst>
            </p:cNvPr>
            <p:cNvSpPr/>
            <p:nvPr/>
          </p:nvSpPr>
          <p:spPr>
            <a:xfrm>
              <a:off x="6130312" y="17624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8" name="object 1734">
              <a:extLst>
                <a:ext uri="{FF2B5EF4-FFF2-40B4-BE49-F238E27FC236}">
                  <a16:creationId xmlns:a16="http://schemas.microsoft.com/office/drawing/2014/main" id="{BC6B9398-BF09-50FD-D1E3-3C3A044C7E0C}"/>
                </a:ext>
              </a:extLst>
            </p:cNvPr>
            <p:cNvSpPr/>
            <p:nvPr/>
          </p:nvSpPr>
          <p:spPr>
            <a:xfrm>
              <a:off x="6023347" y="177217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2790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418" y="2789"/>
                  </a:lnTo>
                  <a:lnTo>
                    <a:pt x="4418" y="4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39" name="object 1735">
              <a:extLst>
                <a:ext uri="{FF2B5EF4-FFF2-40B4-BE49-F238E27FC236}">
                  <a16:creationId xmlns:a16="http://schemas.microsoft.com/office/drawing/2014/main" id="{E5D733E9-D188-18C9-9B53-928B77B9C326}"/>
                </a:ext>
              </a:extLst>
            </p:cNvPr>
            <p:cNvSpPr/>
            <p:nvPr/>
          </p:nvSpPr>
          <p:spPr>
            <a:xfrm>
              <a:off x="6023347" y="1772177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627"/>
                  </a:moveTo>
                  <a:lnTo>
                    <a:pt x="0" y="2789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4418" y="464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0" name="object 1736">
              <a:extLst>
                <a:ext uri="{FF2B5EF4-FFF2-40B4-BE49-F238E27FC236}">
                  <a16:creationId xmlns:a16="http://schemas.microsoft.com/office/drawing/2014/main" id="{EF0A2987-B62B-C1BE-138A-19885D1F3BA7}"/>
                </a:ext>
              </a:extLst>
            </p:cNvPr>
            <p:cNvSpPr/>
            <p:nvPr/>
          </p:nvSpPr>
          <p:spPr>
            <a:xfrm>
              <a:off x="6020324" y="177729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185" y="5811"/>
                  </a:lnTo>
                  <a:lnTo>
                    <a:pt x="5348" y="4649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1" name="object 1737">
              <a:extLst>
                <a:ext uri="{FF2B5EF4-FFF2-40B4-BE49-F238E27FC236}">
                  <a16:creationId xmlns:a16="http://schemas.microsoft.com/office/drawing/2014/main" id="{E2726652-BB57-5021-A51C-84966F37BEA9}"/>
                </a:ext>
              </a:extLst>
            </p:cNvPr>
            <p:cNvSpPr/>
            <p:nvPr/>
          </p:nvSpPr>
          <p:spPr>
            <a:xfrm>
              <a:off x="6020324" y="177729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185" y="5811"/>
                  </a:lnTo>
                  <a:lnTo>
                    <a:pt x="5348" y="4649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2" name="object 1738">
              <a:extLst>
                <a:ext uri="{FF2B5EF4-FFF2-40B4-BE49-F238E27FC236}">
                  <a16:creationId xmlns:a16="http://schemas.microsoft.com/office/drawing/2014/main" id="{C136E846-B15B-45D2-D142-102B4C6B74B0}"/>
                </a:ext>
              </a:extLst>
            </p:cNvPr>
            <p:cNvSpPr/>
            <p:nvPr/>
          </p:nvSpPr>
          <p:spPr>
            <a:xfrm>
              <a:off x="6047530" y="17870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3" name="object 1739">
              <a:extLst>
                <a:ext uri="{FF2B5EF4-FFF2-40B4-BE49-F238E27FC236}">
                  <a16:creationId xmlns:a16="http://schemas.microsoft.com/office/drawing/2014/main" id="{B4A1A49D-E123-092A-04F6-04F7F8BA97A0}"/>
                </a:ext>
              </a:extLst>
            </p:cNvPr>
            <p:cNvSpPr/>
            <p:nvPr/>
          </p:nvSpPr>
          <p:spPr>
            <a:xfrm>
              <a:off x="6047530" y="17870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4" name="object 1740">
              <a:extLst>
                <a:ext uri="{FF2B5EF4-FFF2-40B4-BE49-F238E27FC236}">
                  <a16:creationId xmlns:a16="http://schemas.microsoft.com/office/drawing/2014/main" id="{44BC7C79-BC8E-9094-3CD7-E9E6B22C370C}"/>
                </a:ext>
              </a:extLst>
            </p:cNvPr>
            <p:cNvSpPr/>
            <p:nvPr/>
          </p:nvSpPr>
          <p:spPr>
            <a:xfrm>
              <a:off x="6054971" y="17784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5" name="object 1741">
              <a:extLst>
                <a:ext uri="{FF2B5EF4-FFF2-40B4-BE49-F238E27FC236}">
                  <a16:creationId xmlns:a16="http://schemas.microsoft.com/office/drawing/2014/main" id="{8D4B96E6-A206-B60C-E129-2CBC2443898D}"/>
                </a:ext>
              </a:extLst>
            </p:cNvPr>
            <p:cNvSpPr/>
            <p:nvPr/>
          </p:nvSpPr>
          <p:spPr>
            <a:xfrm>
              <a:off x="6054971" y="177845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6" name="object 1742">
              <a:extLst>
                <a:ext uri="{FF2B5EF4-FFF2-40B4-BE49-F238E27FC236}">
                  <a16:creationId xmlns:a16="http://schemas.microsoft.com/office/drawing/2014/main" id="{E1D4AF34-7BA0-3F87-E32A-51D138C21657}"/>
                </a:ext>
              </a:extLst>
            </p:cNvPr>
            <p:cNvSpPr/>
            <p:nvPr/>
          </p:nvSpPr>
          <p:spPr>
            <a:xfrm>
              <a:off x="6084271" y="17745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7" name="object 1743">
              <a:extLst>
                <a:ext uri="{FF2B5EF4-FFF2-40B4-BE49-F238E27FC236}">
                  <a16:creationId xmlns:a16="http://schemas.microsoft.com/office/drawing/2014/main" id="{DB8FD7BF-9CCD-ACBE-EC6E-99289B2A87A6}"/>
                </a:ext>
              </a:extLst>
            </p:cNvPr>
            <p:cNvSpPr/>
            <p:nvPr/>
          </p:nvSpPr>
          <p:spPr>
            <a:xfrm>
              <a:off x="6084271" y="17745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8" name="object 1744">
              <a:extLst>
                <a:ext uri="{FF2B5EF4-FFF2-40B4-BE49-F238E27FC236}">
                  <a16:creationId xmlns:a16="http://schemas.microsoft.com/office/drawing/2014/main" id="{80DA7C2F-1867-D659-D13D-737A9AA5E727}"/>
                </a:ext>
              </a:extLst>
            </p:cNvPr>
            <p:cNvSpPr/>
            <p:nvPr/>
          </p:nvSpPr>
          <p:spPr>
            <a:xfrm>
              <a:off x="6093572" y="178124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49" name="object 1745">
              <a:extLst>
                <a:ext uri="{FF2B5EF4-FFF2-40B4-BE49-F238E27FC236}">
                  <a16:creationId xmlns:a16="http://schemas.microsoft.com/office/drawing/2014/main" id="{2B7E0590-D6B1-B873-E15C-807A500E09F9}"/>
                </a:ext>
              </a:extLst>
            </p:cNvPr>
            <p:cNvSpPr/>
            <p:nvPr/>
          </p:nvSpPr>
          <p:spPr>
            <a:xfrm>
              <a:off x="6093572" y="178124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24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0" name="object 1746">
              <a:extLst>
                <a:ext uri="{FF2B5EF4-FFF2-40B4-BE49-F238E27FC236}">
                  <a16:creationId xmlns:a16="http://schemas.microsoft.com/office/drawing/2014/main" id="{ECE4DECC-87F9-496E-3FF3-1A0C55FF5355}"/>
                </a:ext>
              </a:extLst>
            </p:cNvPr>
            <p:cNvSpPr/>
            <p:nvPr/>
          </p:nvSpPr>
          <p:spPr>
            <a:xfrm>
              <a:off x="5974282" y="18014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1" name="object 1747">
              <a:extLst>
                <a:ext uri="{FF2B5EF4-FFF2-40B4-BE49-F238E27FC236}">
                  <a16:creationId xmlns:a16="http://schemas.microsoft.com/office/drawing/2014/main" id="{6223CF25-47C1-4F80-3EE3-201184C4A30D}"/>
                </a:ext>
              </a:extLst>
            </p:cNvPr>
            <p:cNvSpPr/>
            <p:nvPr/>
          </p:nvSpPr>
          <p:spPr>
            <a:xfrm>
              <a:off x="5974282" y="18014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2" name="object 1748">
              <a:extLst>
                <a:ext uri="{FF2B5EF4-FFF2-40B4-BE49-F238E27FC236}">
                  <a16:creationId xmlns:a16="http://schemas.microsoft.com/office/drawing/2014/main" id="{C77B0FA7-D2DA-1808-642F-FA54B3BC31DF}"/>
                </a:ext>
              </a:extLst>
            </p:cNvPr>
            <p:cNvSpPr/>
            <p:nvPr/>
          </p:nvSpPr>
          <p:spPr>
            <a:xfrm>
              <a:off x="5998465" y="17984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3" name="object 1749">
              <a:extLst>
                <a:ext uri="{FF2B5EF4-FFF2-40B4-BE49-F238E27FC236}">
                  <a16:creationId xmlns:a16="http://schemas.microsoft.com/office/drawing/2014/main" id="{8032F7AE-EDCD-D638-E823-9672445FB82F}"/>
                </a:ext>
              </a:extLst>
            </p:cNvPr>
            <p:cNvSpPr/>
            <p:nvPr/>
          </p:nvSpPr>
          <p:spPr>
            <a:xfrm>
              <a:off x="5998465" y="17984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3022"/>
                  </a:moveTo>
                  <a:lnTo>
                    <a:pt x="0" y="4649"/>
                  </a:lnTo>
                  <a:lnTo>
                    <a:pt x="697" y="6509"/>
                  </a:lnTo>
                  <a:lnTo>
                    <a:pt x="2325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4" name="object 1750">
              <a:extLst>
                <a:ext uri="{FF2B5EF4-FFF2-40B4-BE49-F238E27FC236}">
                  <a16:creationId xmlns:a16="http://schemas.microsoft.com/office/drawing/2014/main" id="{71AAF7FC-C31D-8F6C-B568-83E5ACBB4C18}"/>
                </a:ext>
              </a:extLst>
            </p:cNvPr>
            <p:cNvSpPr/>
            <p:nvPr/>
          </p:nvSpPr>
          <p:spPr>
            <a:xfrm>
              <a:off x="6018696" y="1804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2790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416"/>
                  </a:lnTo>
                  <a:lnTo>
                    <a:pt x="2790" y="4416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5" name="object 1751">
              <a:extLst>
                <a:ext uri="{FF2B5EF4-FFF2-40B4-BE49-F238E27FC236}">
                  <a16:creationId xmlns:a16="http://schemas.microsoft.com/office/drawing/2014/main" id="{7400FB8B-B674-6136-44E3-88BE86A114F2}"/>
                </a:ext>
              </a:extLst>
            </p:cNvPr>
            <p:cNvSpPr/>
            <p:nvPr/>
          </p:nvSpPr>
          <p:spPr>
            <a:xfrm>
              <a:off x="6018696" y="1804955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1627"/>
                  </a:moveTo>
                  <a:lnTo>
                    <a:pt x="0" y="2789"/>
                  </a:lnTo>
                  <a:lnTo>
                    <a:pt x="465" y="4416"/>
                  </a:lnTo>
                  <a:lnTo>
                    <a:pt x="1627" y="4416"/>
                  </a:lnTo>
                  <a:lnTo>
                    <a:pt x="279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6" name="object 1752">
              <a:extLst>
                <a:ext uri="{FF2B5EF4-FFF2-40B4-BE49-F238E27FC236}">
                  <a16:creationId xmlns:a16="http://schemas.microsoft.com/office/drawing/2014/main" id="{D5507928-3993-2966-B0A6-AE559F1174CC}"/>
                </a:ext>
              </a:extLst>
            </p:cNvPr>
            <p:cNvSpPr/>
            <p:nvPr/>
          </p:nvSpPr>
          <p:spPr>
            <a:xfrm>
              <a:off x="6029625" y="18054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7" name="object 1753">
              <a:extLst>
                <a:ext uri="{FF2B5EF4-FFF2-40B4-BE49-F238E27FC236}">
                  <a16:creationId xmlns:a16="http://schemas.microsoft.com/office/drawing/2014/main" id="{571470CD-9C5C-F333-C2A5-6DBF52A9E0CB}"/>
                </a:ext>
              </a:extLst>
            </p:cNvPr>
            <p:cNvSpPr/>
            <p:nvPr/>
          </p:nvSpPr>
          <p:spPr>
            <a:xfrm>
              <a:off x="6029625" y="18054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8" name="object 1754">
              <a:extLst>
                <a:ext uri="{FF2B5EF4-FFF2-40B4-BE49-F238E27FC236}">
                  <a16:creationId xmlns:a16="http://schemas.microsoft.com/office/drawing/2014/main" id="{3ADE5381-507C-26E3-49BF-5890637C4C90}"/>
                </a:ext>
              </a:extLst>
            </p:cNvPr>
            <p:cNvSpPr/>
            <p:nvPr/>
          </p:nvSpPr>
          <p:spPr>
            <a:xfrm>
              <a:off x="6035903" y="1817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59" name="object 1755">
              <a:extLst>
                <a:ext uri="{FF2B5EF4-FFF2-40B4-BE49-F238E27FC236}">
                  <a16:creationId xmlns:a16="http://schemas.microsoft.com/office/drawing/2014/main" id="{C24A3776-C418-F96B-3ABC-CC42ADD3AAA7}"/>
                </a:ext>
              </a:extLst>
            </p:cNvPr>
            <p:cNvSpPr/>
            <p:nvPr/>
          </p:nvSpPr>
          <p:spPr>
            <a:xfrm>
              <a:off x="6035903" y="1817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0" name="object 1756">
              <a:extLst>
                <a:ext uri="{FF2B5EF4-FFF2-40B4-BE49-F238E27FC236}">
                  <a16:creationId xmlns:a16="http://schemas.microsoft.com/office/drawing/2014/main" id="{C85CBE15-4627-D636-251D-B6877B6CC336}"/>
                </a:ext>
              </a:extLst>
            </p:cNvPr>
            <p:cNvSpPr/>
            <p:nvPr/>
          </p:nvSpPr>
          <p:spPr>
            <a:xfrm>
              <a:off x="5955447" y="18065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1" name="object 1757">
              <a:extLst>
                <a:ext uri="{FF2B5EF4-FFF2-40B4-BE49-F238E27FC236}">
                  <a16:creationId xmlns:a16="http://schemas.microsoft.com/office/drawing/2014/main" id="{1F5709FE-0D5D-12F5-CEDE-36686DD0C719}"/>
                </a:ext>
              </a:extLst>
            </p:cNvPr>
            <p:cNvSpPr/>
            <p:nvPr/>
          </p:nvSpPr>
          <p:spPr>
            <a:xfrm>
              <a:off x="5955447" y="18065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2" name="object 1758">
              <a:extLst>
                <a:ext uri="{FF2B5EF4-FFF2-40B4-BE49-F238E27FC236}">
                  <a16:creationId xmlns:a16="http://schemas.microsoft.com/office/drawing/2014/main" id="{0FE77AA5-DB94-334A-274F-8D5D3EA62E5E}"/>
                </a:ext>
              </a:extLst>
            </p:cNvPr>
            <p:cNvSpPr/>
            <p:nvPr/>
          </p:nvSpPr>
          <p:spPr>
            <a:xfrm>
              <a:off x="5968004" y="18077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2790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3" name="object 1759">
              <a:extLst>
                <a:ext uri="{FF2B5EF4-FFF2-40B4-BE49-F238E27FC236}">
                  <a16:creationId xmlns:a16="http://schemas.microsoft.com/office/drawing/2014/main" id="{034180BA-8237-0C9E-AE6C-10C4D0706AE4}"/>
                </a:ext>
              </a:extLst>
            </p:cNvPr>
            <p:cNvSpPr/>
            <p:nvPr/>
          </p:nvSpPr>
          <p:spPr>
            <a:xfrm>
              <a:off x="5968004" y="18077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2790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4" name="object 1760">
              <a:extLst>
                <a:ext uri="{FF2B5EF4-FFF2-40B4-BE49-F238E27FC236}">
                  <a16:creationId xmlns:a16="http://schemas.microsoft.com/office/drawing/2014/main" id="{22781451-5F6D-B7CF-ED3A-0D717DDCBCF5}"/>
                </a:ext>
              </a:extLst>
            </p:cNvPr>
            <p:cNvSpPr/>
            <p:nvPr/>
          </p:nvSpPr>
          <p:spPr>
            <a:xfrm>
              <a:off x="5968701" y="183075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441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416"/>
                  </a:lnTo>
                  <a:lnTo>
                    <a:pt x="4418" y="4416"/>
                  </a:lnTo>
                  <a:lnTo>
                    <a:pt x="5580" y="3487"/>
                  </a:lnTo>
                  <a:lnTo>
                    <a:pt x="5580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5" name="object 1761">
              <a:extLst>
                <a:ext uri="{FF2B5EF4-FFF2-40B4-BE49-F238E27FC236}">
                  <a16:creationId xmlns:a16="http://schemas.microsoft.com/office/drawing/2014/main" id="{CE9A6B23-9BA6-83F2-B132-919A904C35F9}"/>
                </a:ext>
              </a:extLst>
            </p:cNvPr>
            <p:cNvSpPr/>
            <p:nvPr/>
          </p:nvSpPr>
          <p:spPr>
            <a:xfrm>
              <a:off x="5968701" y="183075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324"/>
                  </a:moveTo>
                  <a:lnTo>
                    <a:pt x="0" y="3487"/>
                  </a:lnTo>
                  <a:lnTo>
                    <a:pt x="1162" y="4416"/>
                  </a:lnTo>
                  <a:lnTo>
                    <a:pt x="2092" y="4416"/>
                  </a:lnTo>
                  <a:lnTo>
                    <a:pt x="4418" y="4416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464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6" name="object 1762">
              <a:extLst>
                <a:ext uri="{FF2B5EF4-FFF2-40B4-BE49-F238E27FC236}">
                  <a16:creationId xmlns:a16="http://schemas.microsoft.com/office/drawing/2014/main" id="{69508A62-6007-09E6-030F-27AD7ADD451A}"/>
                </a:ext>
              </a:extLst>
            </p:cNvPr>
            <p:cNvSpPr/>
            <p:nvPr/>
          </p:nvSpPr>
          <p:spPr>
            <a:xfrm>
              <a:off x="5998000" y="181913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7" name="object 1763">
              <a:extLst>
                <a:ext uri="{FF2B5EF4-FFF2-40B4-BE49-F238E27FC236}">
                  <a16:creationId xmlns:a16="http://schemas.microsoft.com/office/drawing/2014/main" id="{C5FDD1B3-B16E-012F-8903-8705F189CBF7}"/>
                </a:ext>
              </a:extLst>
            </p:cNvPr>
            <p:cNvSpPr/>
            <p:nvPr/>
          </p:nvSpPr>
          <p:spPr>
            <a:xfrm>
              <a:off x="5998000" y="181913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8" name="object 1764">
              <a:extLst>
                <a:ext uri="{FF2B5EF4-FFF2-40B4-BE49-F238E27FC236}">
                  <a16:creationId xmlns:a16="http://schemas.microsoft.com/office/drawing/2014/main" id="{2F49A963-48D5-88C0-B61A-557313B07F62}"/>
                </a:ext>
              </a:extLst>
            </p:cNvPr>
            <p:cNvSpPr/>
            <p:nvPr/>
          </p:nvSpPr>
          <p:spPr>
            <a:xfrm>
              <a:off x="6011720" y="182099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69" name="object 1765">
              <a:extLst>
                <a:ext uri="{FF2B5EF4-FFF2-40B4-BE49-F238E27FC236}">
                  <a16:creationId xmlns:a16="http://schemas.microsoft.com/office/drawing/2014/main" id="{18E7C0E3-8DC2-E1DC-9BCD-1D2D74126EA8}"/>
                </a:ext>
              </a:extLst>
            </p:cNvPr>
            <p:cNvSpPr/>
            <p:nvPr/>
          </p:nvSpPr>
          <p:spPr>
            <a:xfrm>
              <a:off x="6011720" y="182099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0" name="object 1766">
              <a:extLst>
                <a:ext uri="{FF2B5EF4-FFF2-40B4-BE49-F238E27FC236}">
                  <a16:creationId xmlns:a16="http://schemas.microsoft.com/office/drawing/2014/main" id="{CC03E387-022D-407B-9E86-F77EF6A8EB1C}"/>
                </a:ext>
              </a:extLst>
            </p:cNvPr>
            <p:cNvSpPr/>
            <p:nvPr/>
          </p:nvSpPr>
          <p:spPr>
            <a:xfrm>
              <a:off x="6030090" y="1824483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1" name="object 1767">
              <a:extLst>
                <a:ext uri="{FF2B5EF4-FFF2-40B4-BE49-F238E27FC236}">
                  <a16:creationId xmlns:a16="http://schemas.microsoft.com/office/drawing/2014/main" id="{02BD34AF-4A7B-2700-A83D-6E3F06DECCA1}"/>
                </a:ext>
              </a:extLst>
            </p:cNvPr>
            <p:cNvSpPr/>
            <p:nvPr/>
          </p:nvSpPr>
          <p:spPr>
            <a:xfrm>
              <a:off x="6030090" y="1824483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1627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302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2" name="object 1768">
              <a:extLst>
                <a:ext uri="{FF2B5EF4-FFF2-40B4-BE49-F238E27FC236}">
                  <a16:creationId xmlns:a16="http://schemas.microsoft.com/office/drawing/2014/main" id="{0003A8B0-A57D-B5EA-188A-A6EE0D8BEC79}"/>
                </a:ext>
              </a:extLst>
            </p:cNvPr>
            <p:cNvSpPr/>
            <p:nvPr/>
          </p:nvSpPr>
          <p:spPr>
            <a:xfrm>
              <a:off x="5939867" y="183866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3" name="object 1769">
              <a:extLst>
                <a:ext uri="{FF2B5EF4-FFF2-40B4-BE49-F238E27FC236}">
                  <a16:creationId xmlns:a16="http://schemas.microsoft.com/office/drawing/2014/main" id="{9A97577F-1C10-405B-0AAB-F6A39B6D5AFA}"/>
                </a:ext>
              </a:extLst>
            </p:cNvPr>
            <p:cNvSpPr/>
            <p:nvPr/>
          </p:nvSpPr>
          <p:spPr>
            <a:xfrm>
              <a:off x="5939867" y="183866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4" name="object 1770">
              <a:extLst>
                <a:ext uri="{FF2B5EF4-FFF2-40B4-BE49-F238E27FC236}">
                  <a16:creationId xmlns:a16="http://schemas.microsoft.com/office/drawing/2014/main" id="{ADC54170-EEC7-22BD-566F-7D8F1F2EEC88}"/>
                </a:ext>
              </a:extLst>
            </p:cNvPr>
            <p:cNvSpPr/>
            <p:nvPr/>
          </p:nvSpPr>
          <p:spPr>
            <a:xfrm>
              <a:off x="5946145" y="185075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697" y="3951"/>
                  </a:lnTo>
                  <a:lnTo>
                    <a:pt x="3488" y="3951"/>
                  </a:lnTo>
                  <a:lnTo>
                    <a:pt x="4650" y="3022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5" name="object 1771">
              <a:extLst>
                <a:ext uri="{FF2B5EF4-FFF2-40B4-BE49-F238E27FC236}">
                  <a16:creationId xmlns:a16="http://schemas.microsoft.com/office/drawing/2014/main" id="{37F95E6C-7FD9-6505-0CFC-E5200CBF4AE7}"/>
                </a:ext>
              </a:extLst>
            </p:cNvPr>
            <p:cNvSpPr/>
            <p:nvPr/>
          </p:nvSpPr>
          <p:spPr>
            <a:xfrm>
              <a:off x="5946145" y="185075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1859"/>
                  </a:moveTo>
                  <a:lnTo>
                    <a:pt x="0" y="3022"/>
                  </a:lnTo>
                  <a:lnTo>
                    <a:pt x="697" y="3951"/>
                  </a:lnTo>
                  <a:lnTo>
                    <a:pt x="1860" y="3951"/>
                  </a:lnTo>
                  <a:lnTo>
                    <a:pt x="3488" y="3951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6" name="object 1772">
              <a:extLst>
                <a:ext uri="{FF2B5EF4-FFF2-40B4-BE49-F238E27FC236}">
                  <a16:creationId xmlns:a16="http://schemas.microsoft.com/office/drawing/2014/main" id="{FD865E36-A6CE-FAF9-A3C5-84DC5F2968F1}"/>
                </a:ext>
              </a:extLst>
            </p:cNvPr>
            <p:cNvSpPr/>
            <p:nvPr/>
          </p:nvSpPr>
          <p:spPr>
            <a:xfrm>
              <a:off x="5968004" y="18484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7" name="object 1773">
              <a:extLst>
                <a:ext uri="{FF2B5EF4-FFF2-40B4-BE49-F238E27FC236}">
                  <a16:creationId xmlns:a16="http://schemas.microsoft.com/office/drawing/2014/main" id="{EE3DB522-BA29-E50C-7FD9-8A640ED0E5AA}"/>
                </a:ext>
              </a:extLst>
            </p:cNvPr>
            <p:cNvSpPr/>
            <p:nvPr/>
          </p:nvSpPr>
          <p:spPr>
            <a:xfrm>
              <a:off x="5968004" y="18484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8" name="object 1774">
              <a:extLst>
                <a:ext uri="{FF2B5EF4-FFF2-40B4-BE49-F238E27FC236}">
                  <a16:creationId xmlns:a16="http://schemas.microsoft.com/office/drawing/2014/main" id="{7764EF51-0C67-071B-B181-5EC47CA064A9}"/>
                </a:ext>
              </a:extLst>
            </p:cNvPr>
            <p:cNvSpPr/>
            <p:nvPr/>
          </p:nvSpPr>
          <p:spPr>
            <a:xfrm>
              <a:off x="5987537" y="18440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488" y="0"/>
                  </a:moveTo>
                  <a:lnTo>
                    <a:pt x="697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697" y="4416"/>
                  </a:lnTo>
                  <a:lnTo>
                    <a:pt x="3488" y="4416"/>
                  </a:lnTo>
                  <a:lnTo>
                    <a:pt x="4650" y="3254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79" name="object 1775">
              <a:extLst>
                <a:ext uri="{FF2B5EF4-FFF2-40B4-BE49-F238E27FC236}">
                  <a16:creationId xmlns:a16="http://schemas.microsoft.com/office/drawing/2014/main" id="{62B3F699-F214-CE50-F1D6-F3586183C4A4}"/>
                </a:ext>
              </a:extLst>
            </p:cNvPr>
            <p:cNvSpPr/>
            <p:nvPr/>
          </p:nvSpPr>
          <p:spPr>
            <a:xfrm>
              <a:off x="5987537" y="184401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2092"/>
                  </a:moveTo>
                  <a:lnTo>
                    <a:pt x="0" y="3254"/>
                  </a:lnTo>
                  <a:lnTo>
                    <a:pt x="697" y="4416"/>
                  </a:lnTo>
                  <a:lnTo>
                    <a:pt x="1860" y="4416"/>
                  </a:lnTo>
                  <a:lnTo>
                    <a:pt x="3488" y="4416"/>
                  </a:lnTo>
                  <a:lnTo>
                    <a:pt x="4650" y="3254"/>
                  </a:lnTo>
                  <a:lnTo>
                    <a:pt x="4650" y="2092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0" name="object 1776">
              <a:extLst>
                <a:ext uri="{FF2B5EF4-FFF2-40B4-BE49-F238E27FC236}">
                  <a16:creationId xmlns:a16="http://schemas.microsoft.com/office/drawing/2014/main" id="{B4199E3D-9991-5926-11B2-7744B2A00CCA}"/>
                </a:ext>
              </a:extLst>
            </p:cNvPr>
            <p:cNvSpPr/>
            <p:nvPr/>
          </p:nvSpPr>
          <p:spPr>
            <a:xfrm>
              <a:off x="5999163" y="185702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627" y="5346"/>
                  </a:lnTo>
                  <a:lnTo>
                    <a:pt x="4650" y="5346"/>
                  </a:lnTo>
                  <a:lnTo>
                    <a:pt x="6278" y="4184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1" name="object 1777">
              <a:extLst>
                <a:ext uri="{FF2B5EF4-FFF2-40B4-BE49-F238E27FC236}">
                  <a16:creationId xmlns:a16="http://schemas.microsoft.com/office/drawing/2014/main" id="{B44FFD5F-BFF1-952F-7EC3-070AC9BEF83A}"/>
                </a:ext>
              </a:extLst>
            </p:cNvPr>
            <p:cNvSpPr/>
            <p:nvPr/>
          </p:nvSpPr>
          <p:spPr>
            <a:xfrm>
              <a:off x="5999163" y="185702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184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4650" y="5346"/>
                  </a:lnTo>
                  <a:lnTo>
                    <a:pt x="6278" y="4184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2" name="object 1778">
              <a:extLst>
                <a:ext uri="{FF2B5EF4-FFF2-40B4-BE49-F238E27FC236}">
                  <a16:creationId xmlns:a16="http://schemas.microsoft.com/office/drawing/2014/main" id="{3FF09FE7-1AC2-C7FA-2504-07309467DDEE}"/>
                </a:ext>
              </a:extLst>
            </p:cNvPr>
            <p:cNvSpPr/>
            <p:nvPr/>
          </p:nvSpPr>
          <p:spPr>
            <a:xfrm>
              <a:off x="5928240" y="18405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416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3" name="object 1779">
              <a:extLst>
                <a:ext uri="{FF2B5EF4-FFF2-40B4-BE49-F238E27FC236}">
                  <a16:creationId xmlns:a16="http://schemas.microsoft.com/office/drawing/2014/main" id="{718B12EB-5C2C-CB2E-5C02-6C308B2DDCCA}"/>
                </a:ext>
              </a:extLst>
            </p:cNvPr>
            <p:cNvSpPr/>
            <p:nvPr/>
          </p:nvSpPr>
          <p:spPr>
            <a:xfrm>
              <a:off x="5928240" y="18405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3022" y="6276"/>
                  </a:lnTo>
                  <a:lnTo>
                    <a:pt x="4650" y="6276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4" name="object 1780">
              <a:extLst>
                <a:ext uri="{FF2B5EF4-FFF2-40B4-BE49-F238E27FC236}">
                  <a16:creationId xmlns:a16="http://schemas.microsoft.com/office/drawing/2014/main" id="{1CF5013C-C479-4E3C-1885-0249783C4E12}"/>
                </a:ext>
              </a:extLst>
            </p:cNvPr>
            <p:cNvSpPr/>
            <p:nvPr/>
          </p:nvSpPr>
          <p:spPr>
            <a:xfrm>
              <a:off x="5926613" y="18667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5" name="object 1781">
              <a:extLst>
                <a:ext uri="{FF2B5EF4-FFF2-40B4-BE49-F238E27FC236}">
                  <a16:creationId xmlns:a16="http://schemas.microsoft.com/office/drawing/2014/main" id="{290C37F1-736F-FCCA-B115-3EF7C0CB4AE8}"/>
                </a:ext>
              </a:extLst>
            </p:cNvPr>
            <p:cNvSpPr/>
            <p:nvPr/>
          </p:nvSpPr>
          <p:spPr>
            <a:xfrm>
              <a:off x="5926613" y="18667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6" name="object 1782">
              <a:extLst>
                <a:ext uri="{FF2B5EF4-FFF2-40B4-BE49-F238E27FC236}">
                  <a16:creationId xmlns:a16="http://schemas.microsoft.com/office/drawing/2014/main" id="{A41F7EB5-0872-E9AD-9111-5E9CE797D10F}"/>
                </a:ext>
              </a:extLst>
            </p:cNvPr>
            <p:cNvSpPr/>
            <p:nvPr/>
          </p:nvSpPr>
          <p:spPr>
            <a:xfrm>
              <a:off x="5946145" y="185772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5579"/>
                  </a:lnTo>
                  <a:lnTo>
                    <a:pt x="3488" y="5579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7" name="object 1783">
              <a:extLst>
                <a:ext uri="{FF2B5EF4-FFF2-40B4-BE49-F238E27FC236}">
                  <a16:creationId xmlns:a16="http://schemas.microsoft.com/office/drawing/2014/main" id="{6C14A5FB-364D-9CA6-A8F4-26F8EF0056AA}"/>
                </a:ext>
              </a:extLst>
            </p:cNvPr>
            <p:cNvSpPr/>
            <p:nvPr/>
          </p:nvSpPr>
          <p:spPr>
            <a:xfrm>
              <a:off x="5946145" y="185772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649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488" y="5579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8" name="object 1784">
              <a:extLst>
                <a:ext uri="{FF2B5EF4-FFF2-40B4-BE49-F238E27FC236}">
                  <a16:creationId xmlns:a16="http://schemas.microsoft.com/office/drawing/2014/main" id="{ECC3C569-8856-F49F-9384-A11FF18FECC0}"/>
                </a:ext>
              </a:extLst>
            </p:cNvPr>
            <p:cNvSpPr/>
            <p:nvPr/>
          </p:nvSpPr>
          <p:spPr>
            <a:xfrm>
              <a:off x="5950796" y="18846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89" name="object 1785">
              <a:extLst>
                <a:ext uri="{FF2B5EF4-FFF2-40B4-BE49-F238E27FC236}">
                  <a16:creationId xmlns:a16="http://schemas.microsoft.com/office/drawing/2014/main" id="{42A40533-98BA-CBE7-FE1F-0E847E614BDF}"/>
                </a:ext>
              </a:extLst>
            </p:cNvPr>
            <p:cNvSpPr/>
            <p:nvPr/>
          </p:nvSpPr>
          <p:spPr>
            <a:xfrm>
              <a:off x="5950796" y="18846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0" name="object 1786">
              <a:extLst>
                <a:ext uri="{FF2B5EF4-FFF2-40B4-BE49-F238E27FC236}">
                  <a16:creationId xmlns:a16="http://schemas.microsoft.com/office/drawing/2014/main" id="{939E0734-4398-B3F0-4FC1-A1161932D379}"/>
                </a:ext>
              </a:extLst>
            </p:cNvPr>
            <p:cNvSpPr/>
            <p:nvPr/>
          </p:nvSpPr>
          <p:spPr>
            <a:xfrm>
              <a:off x="5886384" y="18714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1" name="object 1787">
              <a:extLst>
                <a:ext uri="{FF2B5EF4-FFF2-40B4-BE49-F238E27FC236}">
                  <a16:creationId xmlns:a16="http://schemas.microsoft.com/office/drawing/2014/main" id="{6A5A44BD-6A09-5D38-F010-88BB5A4A9477}"/>
                </a:ext>
              </a:extLst>
            </p:cNvPr>
            <p:cNvSpPr/>
            <p:nvPr/>
          </p:nvSpPr>
          <p:spPr>
            <a:xfrm>
              <a:off x="5886384" y="18714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2" name="object 1788">
              <a:extLst>
                <a:ext uri="{FF2B5EF4-FFF2-40B4-BE49-F238E27FC236}">
                  <a16:creationId xmlns:a16="http://schemas.microsoft.com/office/drawing/2014/main" id="{9BA63C59-2B0E-7EDE-C872-CF1EE073CBB4}"/>
                </a:ext>
              </a:extLst>
            </p:cNvPr>
            <p:cNvSpPr/>
            <p:nvPr/>
          </p:nvSpPr>
          <p:spPr>
            <a:xfrm>
              <a:off x="5909405" y="18714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3" name="object 1789">
              <a:extLst>
                <a:ext uri="{FF2B5EF4-FFF2-40B4-BE49-F238E27FC236}">
                  <a16:creationId xmlns:a16="http://schemas.microsoft.com/office/drawing/2014/main" id="{BCE6E806-726E-B35C-DEB4-79F087555D0E}"/>
                </a:ext>
              </a:extLst>
            </p:cNvPr>
            <p:cNvSpPr/>
            <p:nvPr/>
          </p:nvSpPr>
          <p:spPr>
            <a:xfrm>
              <a:off x="5909405" y="18714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4" name="object 1790">
              <a:extLst>
                <a:ext uri="{FF2B5EF4-FFF2-40B4-BE49-F238E27FC236}">
                  <a16:creationId xmlns:a16="http://schemas.microsoft.com/office/drawing/2014/main" id="{F0018CDB-4747-2B6D-2FD6-03B006C6F2F9}"/>
                </a:ext>
              </a:extLst>
            </p:cNvPr>
            <p:cNvSpPr/>
            <p:nvPr/>
          </p:nvSpPr>
          <p:spPr>
            <a:xfrm>
              <a:off x="5911033" y="189096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5" name="object 1791">
              <a:extLst>
                <a:ext uri="{FF2B5EF4-FFF2-40B4-BE49-F238E27FC236}">
                  <a16:creationId xmlns:a16="http://schemas.microsoft.com/office/drawing/2014/main" id="{AFDEAD77-526F-7799-8C30-CE976D64A0C5}"/>
                </a:ext>
              </a:extLst>
            </p:cNvPr>
            <p:cNvSpPr/>
            <p:nvPr/>
          </p:nvSpPr>
          <p:spPr>
            <a:xfrm>
              <a:off x="5911033" y="189096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6" name="object 1792">
              <a:extLst>
                <a:ext uri="{FF2B5EF4-FFF2-40B4-BE49-F238E27FC236}">
                  <a16:creationId xmlns:a16="http://schemas.microsoft.com/office/drawing/2014/main" id="{6C7CF581-EB89-2DD6-ED45-FD56A0304E14}"/>
                </a:ext>
              </a:extLst>
            </p:cNvPr>
            <p:cNvSpPr/>
            <p:nvPr/>
          </p:nvSpPr>
          <p:spPr>
            <a:xfrm>
              <a:off x="5942192" y="18714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7" name="object 1793">
              <a:extLst>
                <a:ext uri="{FF2B5EF4-FFF2-40B4-BE49-F238E27FC236}">
                  <a16:creationId xmlns:a16="http://schemas.microsoft.com/office/drawing/2014/main" id="{D22C6567-CD19-57DD-31FD-83C5A653B008}"/>
                </a:ext>
              </a:extLst>
            </p:cNvPr>
            <p:cNvSpPr/>
            <p:nvPr/>
          </p:nvSpPr>
          <p:spPr>
            <a:xfrm>
              <a:off x="5942192" y="18714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8" name="object 1794">
              <a:extLst>
                <a:ext uri="{FF2B5EF4-FFF2-40B4-BE49-F238E27FC236}">
                  <a16:creationId xmlns:a16="http://schemas.microsoft.com/office/drawing/2014/main" id="{87B538DB-6D1F-EFE5-30E0-2D381322EFB1}"/>
                </a:ext>
              </a:extLst>
            </p:cNvPr>
            <p:cNvSpPr/>
            <p:nvPr/>
          </p:nvSpPr>
          <p:spPr>
            <a:xfrm>
              <a:off x="5871270" y="18812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99" name="object 1795">
              <a:extLst>
                <a:ext uri="{FF2B5EF4-FFF2-40B4-BE49-F238E27FC236}">
                  <a16:creationId xmlns:a16="http://schemas.microsoft.com/office/drawing/2014/main" id="{65801721-851A-A6F8-BBE1-34937720FB7E}"/>
                </a:ext>
              </a:extLst>
            </p:cNvPr>
            <p:cNvSpPr/>
            <p:nvPr/>
          </p:nvSpPr>
          <p:spPr>
            <a:xfrm>
              <a:off x="5871270" y="18812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0" name="object 1796">
              <a:extLst>
                <a:ext uri="{FF2B5EF4-FFF2-40B4-BE49-F238E27FC236}">
                  <a16:creationId xmlns:a16="http://schemas.microsoft.com/office/drawing/2014/main" id="{7425B037-5EF6-2DD4-392E-6D817B42FCEA}"/>
                </a:ext>
              </a:extLst>
            </p:cNvPr>
            <p:cNvSpPr/>
            <p:nvPr/>
          </p:nvSpPr>
          <p:spPr>
            <a:xfrm>
              <a:off x="5889872" y="18909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1" name="object 1797">
              <a:extLst>
                <a:ext uri="{FF2B5EF4-FFF2-40B4-BE49-F238E27FC236}">
                  <a16:creationId xmlns:a16="http://schemas.microsoft.com/office/drawing/2014/main" id="{E2B29784-4607-7829-7DC0-4FE44042ACA7}"/>
                </a:ext>
              </a:extLst>
            </p:cNvPr>
            <p:cNvSpPr/>
            <p:nvPr/>
          </p:nvSpPr>
          <p:spPr>
            <a:xfrm>
              <a:off x="5889872" y="189096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2" name="object 1798">
              <a:extLst>
                <a:ext uri="{FF2B5EF4-FFF2-40B4-BE49-F238E27FC236}">
                  <a16:creationId xmlns:a16="http://schemas.microsoft.com/office/drawing/2014/main" id="{B65E7EF2-5CD9-8AE3-9C38-5A131C499716}"/>
                </a:ext>
              </a:extLst>
            </p:cNvPr>
            <p:cNvSpPr/>
            <p:nvPr/>
          </p:nvSpPr>
          <p:spPr>
            <a:xfrm>
              <a:off x="5905917" y="18898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3" name="object 1799">
              <a:extLst>
                <a:ext uri="{FF2B5EF4-FFF2-40B4-BE49-F238E27FC236}">
                  <a16:creationId xmlns:a16="http://schemas.microsoft.com/office/drawing/2014/main" id="{FDA18122-7D3A-4FC1-3BA1-AB795FD53DF7}"/>
                </a:ext>
              </a:extLst>
            </p:cNvPr>
            <p:cNvSpPr/>
            <p:nvPr/>
          </p:nvSpPr>
          <p:spPr>
            <a:xfrm>
              <a:off x="5905917" y="18898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4" name="object 1800">
              <a:extLst>
                <a:ext uri="{FF2B5EF4-FFF2-40B4-BE49-F238E27FC236}">
                  <a16:creationId xmlns:a16="http://schemas.microsoft.com/office/drawing/2014/main" id="{BC3E6F87-8B1E-B686-F340-EDFDEFBAD1D7}"/>
                </a:ext>
              </a:extLst>
            </p:cNvPr>
            <p:cNvSpPr/>
            <p:nvPr/>
          </p:nvSpPr>
          <p:spPr>
            <a:xfrm>
              <a:off x="5922659" y="188980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418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418" y="4649"/>
                  </a:lnTo>
                  <a:lnTo>
                    <a:pt x="5580" y="3487"/>
                  </a:lnTo>
                  <a:lnTo>
                    <a:pt x="5580" y="69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5" name="object 1801">
              <a:extLst>
                <a:ext uri="{FF2B5EF4-FFF2-40B4-BE49-F238E27FC236}">
                  <a16:creationId xmlns:a16="http://schemas.microsoft.com/office/drawing/2014/main" id="{DE46DDB5-AB70-EC2B-C645-495F5E6ADF87}"/>
                </a:ext>
              </a:extLst>
            </p:cNvPr>
            <p:cNvSpPr/>
            <p:nvPr/>
          </p:nvSpPr>
          <p:spPr>
            <a:xfrm>
              <a:off x="5922659" y="188980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418" y="4649"/>
                  </a:lnTo>
                  <a:lnTo>
                    <a:pt x="5580" y="3487"/>
                  </a:lnTo>
                  <a:lnTo>
                    <a:pt x="5580" y="1859"/>
                  </a:lnTo>
                  <a:lnTo>
                    <a:pt x="5580" y="697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6" name="object 1802">
              <a:extLst>
                <a:ext uri="{FF2B5EF4-FFF2-40B4-BE49-F238E27FC236}">
                  <a16:creationId xmlns:a16="http://schemas.microsoft.com/office/drawing/2014/main" id="{07E88566-5AD5-8579-AFF3-71F1E846D98A}"/>
                </a:ext>
              </a:extLst>
            </p:cNvPr>
            <p:cNvSpPr/>
            <p:nvPr/>
          </p:nvSpPr>
          <p:spPr>
            <a:xfrm>
              <a:off x="5857550" y="18991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7" name="object 1803">
              <a:extLst>
                <a:ext uri="{FF2B5EF4-FFF2-40B4-BE49-F238E27FC236}">
                  <a16:creationId xmlns:a16="http://schemas.microsoft.com/office/drawing/2014/main" id="{17B372E6-64FD-22D4-7981-8A53CAA66785}"/>
                </a:ext>
              </a:extLst>
            </p:cNvPr>
            <p:cNvSpPr/>
            <p:nvPr/>
          </p:nvSpPr>
          <p:spPr>
            <a:xfrm>
              <a:off x="5857550" y="18991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8" name="object 1804">
              <a:extLst>
                <a:ext uri="{FF2B5EF4-FFF2-40B4-BE49-F238E27FC236}">
                  <a16:creationId xmlns:a16="http://schemas.microsoft.com/office/drawing/2014/main" id="{21B5982A-DD08-47FB-7030-F7A1FE27C69D}"/>
                </a:ext>
              </a:extLst>
            </p:cNvPr>
            <p:cNvSpPr/>
            <p:nvPr/>
          </p:nvSpPr>
          <p:spPr>
            <a:xfrm>
              <a:off x="5873130" y="190770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488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416"/>
                  </a:lnTo>
                  <a:lnTo>
                    <a:pt x="3488" y="4416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09" name="object 1805">
              <a:extLst>
                <a:ext uri="{FF2B5EF4-FFF2-40B4-BE49-F238E27FC236}">
                  <a16:creationId xmlns:a16="http://schemas.microsoft.com/office/drawing/2014/main" id="{F54C5F12-04C8-4ADF-C3E4-644A47DD9231}"/>
                </a:ext>
              </a:extLst>
            </p:cNvPr>
            <p:cNvSpPr/>
            <p:nvPr/>
          </p:nvSpPr>
          <p:spPr>
            <a:xfrm>
              <a:off x="5873130" y="1907706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1627"/>
                  </a:moveTo>
                  <a:lnTo>
                    <a:pt x="0" y="2789"/>
                  </a:lnTo>
                  <a:lnTo>
                    <a:pt x="465" y="4416"/>
                  </a:lnTo>
                  <a:lnTo>
                    <a:pt x="2325" y="4416"/>
                  </a:lnTo>
                  <a:lnTo>
                    <a:pt x="3488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0" name="object 1806">
              <a:extLst>
                <a:ext uri="{FF2B5EF4-FFF2-40B4-BE49-F238E27FC236}">
                  <a16:creationId xmlns:a16="http://schemas.microsoft.com/office/drawing/2014/main" id="{835E5467-0A7E-B390-0051-618E70D7DF23}"/>
                </a:ext>
              </a:extLst>
            </p:cNvPr>
            <p:cNvSpPr/>
            <p:nvPr/>
          </p:nvSpPr>
          <p:spPr>
            <a:xfrm>
              <a:off x="5881734" y="19093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1" name="object 1807">
              <a:extLst>
                <a:ext uri="{FF2B5EF4-FFF2-40B4-BE49-F238E27FC236}">
                  <a16:creationId xmlns:a16="http://schemas.microsoft.com/office/drawing/2014/main" id="{029724D3-9AD0-3332-D0D3-7B88B6418BCF}"/>
                </a:ext>
              </a:extLst>
            </p:cNvPr>
            <p:cNvSpPr/>
            <p:nvPr/>
          </p:nvSpPr>
          <p:spPr>
            <a:xfrm>
              <a:off x="5881734" y="190933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2" name="object 1808">
              <a:extLst>
                <a:ext uri="{FF2B5EF4-FFF2-40B4-BE49-F238E27FC236}">
                  <a16:creationId xmlns:a16="http://schemas.microsoft.com/office/drawing/2014/main" id="{1064BC30-FBE8-236F-24A6-A9EDAC1E4532}"/>
                </a:ext>
              </a:extLst>
            </p:cNvPr>
            <p:cNvSpPr/>
            <p:nvPr/>
          </p:nvSpPr>
          <p:spPr>
            <a:xfrm>
              <a:off x="5825460" y="1914448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3255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6509"/>
                  </a:lnTo>
                  <a:lnTo>
                    <a:pt x="3255" y="6509"/>
                  </a:lnTo>
                  <a:lnTo>
                    <a:pt x="4418" y="4649"/>
                  </a:lnTo>
                  <a:lnTo>
                    <a:pt x="4418" y="185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3" name="object 1809">
              <a:extLst>
                <a:ext uri="{FF2B5EF4-FFF2-40B4-BE49-F238E27FC236}">
                  <a16:creationId xmlns:a16="http://schemas.microsoft.com/office/drawing/2014/main" id="{8791DF21-D392-DA0E-6120-0A79B7199BBF}"/>
                </a:ext>
              </a:extLst>
            </p:cNvPr>
            <p:cNvSpPr/>
            <p:nvPr/>
          </p:nvSpPr>
          <p:spPr>
            <a:xfrm>
              <a:off x="5825460" y="1914448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3022"/>
                  </a:moveTo>
                  <a:lnTo>
                    <a:pt x="0" y="4649"/>
                  </a:lnTo>
                  <a:lnTo>
                    <a:pt x="465" y="6509"/>
                  </a:lnTo>
                  <a:lnTo>
                    <a:pt x="1627" y="6509"/>
                  </a:lnTo>
                  <a:lnTo>
                    <a:pt x="3255" y="6509"/>
                  </a:lnTo>
                  <a:lnTo>
                    <a:pt x="4418" y="4649"/>
                  </a:lnTo>
                  <a:lnTo>
                    <a:pt x="4418" y="3022"/>
                  </a:lnTo>
                  <a:lnTo>
                    <a:pt x="4418" y="1859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4" name="object 1810">
              <a:extLst>
                <a:ext uri="{FF2B5EF4-FFF2-40B4-BE49-F238E27FC236}">
                  <a16:creationId xmlns:a16="http://schemas.microsoft.com/office/drawing/2014/main" id="{708A9BE6-530B-ABE0-835D-FBD6B678570D}"/>
                </a:ext>
              </a:extLst>
            </p:cNvPr>
            <p:cNvSpPr/>
            <p:nvPr/>
          </p:nvSpPr>
          <p:spPr>
            <a:xfrm>
              <a:off x="5857550" y="1893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5" name="object 1811">
              <a:extLst>
                <a:ext uri="{FF2B5EF4-FFF2-40B4-BE49-F238E27FC236}">
                  <a16:creationId xmlns:a16="http://schemas.microsoft.com/office/drawing/2014/main" id="{2112CCC4-C4F0-055D-3919-0AAA37432194}"/>
                </a:ext>
              </a:extLst>
            </p:cNvPr>
            <p:cNvSpPr/>
            <p:nvPr/>
          </p:nvSpPr>
          <p:spPr>
            <a:xfrm>
              <a:off x="5857550" y="1893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6" name="object 1812">
              <a:extLst>
                <a:ext uri="{FF2B5EF4-FFF2-40B4-BE49-F238E27FC236}">
                  <a16:creationId xmlns:a16="http://schemas.microsoft.com/office/drawing/2014/main" id="{CABBC53E-A274-9C07-38E4-44A94823C698}"/>
                </a:ext>
              </a:extLst>
            </p:cNvPr>
            <p:cNvSpPr/>
            <p:nvPr/>
          </p:nvSpPr>
          <p:spPr>
            <a:xfrm>
              <a:off x="5868479" y="190352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7" name="object 1813">
              <a:extLst>
                <a:ext uri="{FF2B5EF4-FFF2-40B4-BE49-F238E27FC236}">
                  <a16:creationId xmlns:a16="http://schemas.microsoft.com/office/drawing/2014/main" id="{DA507657-EF1C-3C26-E2D1-52D39AF754CB}"/>
                </a:ext>
              </a:extLst>
            </p:cNvPr>
            <p:cNvSpPr/>
            <p:nvPr/>
          </p:nvSpPr>
          <p:spPr>
            <a:xfrm>
              <a:off x="5868479" y="190352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8" name="object 1814">
              <a:extLst>
                <a:ext uri="{FF2B5EF4-FFF2-40B4-BE49-F238E27FC236}">
                  <a16:creationId xmlns:a16="http://schemas.microsoft.com/office/drawing/2014/main" id="{78A1C22C-E8E1-37D5-8FF9-25B42AACC70D}"/>
                </a:ext>
              </a:extLst>
            </p:cNvPr>
            <p:cNvSpPr/>
            <p:nvPr/>
          </p:nvSpPr>
          <p:spPr>
            <a:xfrm>
              <a:off x="5885221" y="1910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416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19" name="object 1815">
              <a:extLst>
                <a:ext uri="{FF2B5EF4-FFF2-40B4-BE49-F238E27FC236}">
                  <a16:creationId xmlns:a16="http://schemas.microsoft.com/office/drawing/2014/main" id="{0DEDD38B-7EC1-72BA-5261-B380C09B4D74}"/>
                </a:ext>
              </a:extLst>
            </p:cNvPr>
            <p:cNvSpPr/>
            <p:nvPr/>
          </p:nvSpPr>
          <p:spPr>
            <a:xfrm>
              <a:off x="5885221" y="1910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0" name="object 1816">
              <a:extLst>
                <a:ext uri="{FF2B5EF4-FFF2-40B4-BE49-F238E27FC236}">
                  <a16:creationId xmlns:a16="http://schemas.microsoft.com/office/drawing/2014/main" id="{FEB06961-3CA2-248E-DE05-B9BC98A30B86}"/>
                </a:ext>
              </a:extLst>
            </p:cNvPr>
            <p:cNvSpPr/>
            <p:nvPr/>
          </p:nvSpPr>
          <p:spPr>
            <a:xfrm>
              <a:off x="5822437" y="192374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86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1" name="object 1817">
              <a:extLst>
                <a:ext uri="{FF2B5EF4-FFF2-40B4-BE49-F238E27FC236}">
                  <a16:creationId xmlns:a16="http://schemas.microsoft.com/office/drawing/2014/main" id="{728F56A6-9F43-449E-9FB3-4E9EAFC359E6}"/>
                </a:ext>
              </a:extLst>
            </p:cNvPr>
            <p:cNvSpPr/>
            <p:nvPr/>
          </p:nvSpPr>
          <p:spPr>
            <a:xfrm>
              <a:off x="5822437" y="192374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860" y="6276"/>
                  </a:lnTo>
                  <a:lnTo>
                    <a:pt x="3022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2" name="object 1818">
              <a:extLst>
                <a:ext uri="{FF2B5EF4-FFF2-40B4-BE49-F238E27FC236}">
                  <a16:creationId xmlns:a16="http://schemas.microsoft.com/office/drawing/2014/main" id="{261B3D18-ABC6-406B-C4A7-C0605FA1742D}"/>
                </a:ext>
              </a:extLst>
            </p:cNvPr>
            <p:cNvSpPr/>
            <p:nvPr/>
          </p:nvSpPr>
          <p:spPr>
            <a:xfrm>
              <a:off x="5831739" y="19237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3" name="object 1819">
              <a:extLst>
                <a:ext uri="{FF2B5EF4-FFF2-40B4-BE49-F238E27FC236}">
                  <a16:creationId xmlns:a16="http://schemas.microsoft.com/office/drawing/2014/main" id="{BDE90E59-FFC6-4788-5197-9859FB921D69}"/>
                </a:ext>
              </a:extLst>
            </p:cNvPr>
            <p:cNvSpPr/>
            <p:nvPr/>
          </p:nvSpPr>
          <p:spPr>
            <a:xfrm>
              <a:off x="5831739" y="19237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4" name="object 1820">
              <a:extLst>
                <a:ext uri="{FF2B5EF4-FFF2-40B4-BE49-F238E27FC236}">
                  <a16:creationId xmlns:a16="http://schemas.microsoft.com/office/drawing/2014/main" id="{6000B08B-7688-44F5-7256-D6A57CA2B5F4}"/>
                </a:ext>
              </a:extLst>
            </p:cNvPr>
            <p:cNvSpPr/>
            <p:nvPr/>
          </p:nvSpPr>
          <p:spPr>
            <a:xfrm>
              <a:off x="5858248" y="191677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255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5" name="object 1821">
              <a:extLst>
                <a:ext uri="{FF2B5EF4-FFF2-40B4-BE49-F238E27FC236}">
                  <a16:creationId xmlns:a16="http://schemas.microsoft.com/office/drawing/2014/main" id="{86400E8A-F42F-273D-EABD-3AF30B8D4771}"/>
                </a:ext>
              </a:extLst>
            </p:cNvPr>
            <p:cNvSpPr/>
            <p:nvPr/>
          </p:nvSpPr>
          <p:spPr>
            <a:xfrm>
              <a:off x="5858248" y="191677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24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3255" y="5811"/>
                  </a:lnTo>
                  <a:lnTo>
                    <a:pt x="4418" y="4649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6" name="object 1822">
              <a:extLst>
                <a:ext uri="{FF2B5EF4-FFF2-40B4-BE49-F238E27FC236}">
                  <a16:creationId xmlns:a16="http://schemas.microsoft.com/office/drawing/2014/main" id="{D7BB1430-AA87-33D4-6CC4-C1200C63DC0A}"/>
                </a:ext>
              </a:extLst>
            </p:cNvPr>
            <p:cNvSpPr/>
            <p:nvPr/>
          </p:nvSpPr>
          <p:spPr>
            <a:xfrm>
              <a:off x="5801742" y="19316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7" name="object 1823">
              <a:extLst>
                <a:ext uri="{FF2B5EF4-FFF2-40B4-BE49-F238E27FC236}">
                  <a16:creationId xmlns:a16="http://schemas.microsoft.com/office/drawing/2014/main" id="{424E80D7-D728-2B90-EA7B-C8B4DF5D35F7}"/>
                </a:ext>
              </a:extLst>
            </p:cNvPr>
            <p:cNvSpPr/>
            <p:nvPr/>
          </p:nvSpPr>
          <p:spPr>
            <a:xfrm>
              <a:off x="5801742" y="19316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8" name="object 1824">
              <a:extLst>
                <a:ext uri="{FF2B5EF4-FFF2-40B4-BE49-F238E27FC236}">
                  <a16:creationId xmlns:a16="http://schemas.microsoft.com/office/drawing/2014/main" id="{9798B0F8-089D-BB9D-6656-72308060A7FC}"/>
                </a:ext>
              </a:extLst>
            </p:cNvPr>
            <p:cNvSpPr/>
            <p:nvPr/>
          </p:nvSpPr>
          <p:spPr>
            <a:xfrm>
              <a:off x="5818484" y="19300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29" name="object 1825">
              <a:extLst>
                <a:ext uri="{FF2B5EF4-FFF2-40B4-BE49-F238E27FC236}">
                  <a16:creationId xmlns:a16="http://schemas.microsoft.com/office/drawing/2014/main" id="{9B31A1D6-9EE5-1100-24E3-B6FD429B4A66}"/>
                </a:ext>
              </a:extLst>
            </p:cNvPr>
            <p:cNvSpPr/>
            <p:nvPr/>
          </p:nvSpPr>
          <p:spPr>
            <a:xfrm>
              <a:off x="5818484" y="19300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0" name="object 1826">
              <a:extLst>
                <a:ext uri="{FF2B5EF4-FFF2-40B4-BE49-F238E27FC236}">
                  <a16:creationId xmlns:a16="http://schemas.microsoft.com/office/drawing/2014/main" id="{C2DF1808-F758-3E29-8BA3-C228B5220490}"/>
                </a:ext>
              </a:extLst>
            </p:cNvPr>
            <p:cNvSpPr/>
            <p:nvPr/>
          </p:nvSpPr>
          <p:spPr>
            <a:xfrm>
              <a:off x="5772908" y="19363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1" name="object 1827">
              <a:extLst>
                <a:ext uri="{FF2B5EF4-FFF2-40B4-BE49-F238E27FC236}">
                  <a16:creationId xmlns:a16="http://schemas.microsoft.com/office/drawing/2014/main" id="{1F73BFC9-19F9-8829-D9B8-76F2F8AE738C}"/>
                </a:ext>
              </a:extLst>
            </p:cNvPr>
            <p:cNvSpPr/>
            <p:nvPr/>
          </p:nvSpPr>
          <p:spPr>
            <a:xfrm>
              <a:off x="5772908" y="19363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2" name="object 1828">
              <a:extLst>
                <a:ext uri="{FF2B5EF4-FFF2-40B4-BE49-F238E27FC236}">
                  <a16:creationId xmlns:a16="http://schemas.microsoft.com/office/drawing/2014/main" id="{BEF9902B-048B-6EF9-4867-78C6E1998660}"/>
                </a:ext>
              </a:extLst>
            </p:cNvPr>
            <p:cNvSpPr/>
            <p:nvPr/>
          </p:nvSpPr>
          <p:spPr>
            <a:xfrm>
              <a:off x="5794301" y="19432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3" name="object 1829">
              <a:extLst>
                <a:ext uri="{FF2B5EF4-FFF2-40B4-BE49-F238E27FC236}">
                  <a16:creationId xmlns:a16="http://schemas.microsoft.com/office/drawing/2014/main" id="{0FEF93E6-688A-BB0D-7E49-FA6D47EC68A4}"/>
                </a:ext>
              </a:extLst>
            </p:cNvPr>
            <p:cNvSpPr/>
            <p:nvPr/>
          </p:nvSpPr>
          <p:spPr>
            <a:xfrm>
              <a:off x="5794301" y="19432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4" name="object 1830">
              <a:extLst>
                <a:ext uri="{FF2B5EF4-FFF2-40B4-BE49-F238E27FC236}">
                  <a16:creationId xmlns:a16="http://schemas.microsoft.com/office/drawing/2014/main" id="{AC5F91F1-D449-891D-A244-7BBF04A77DDD}"/>
                </a:ext>
              </a:extLst>
            </p:cNvPr>
            <p:cNvSpPr/>
            <p:nvPr/>
          </p:nvSpPr>
          <p:spPr>
            <a:xfrm>
              <a:off x="5807555" y="1947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5" name="object 1831">
              <a:extLst>
                <a:ext uri="{FF2B5EF4-FFF2-40B4-BE49-F238E27FC236}">
                  <a16:creationId xmlns:a16="http://schemas.microsoft.com/office/drawing/2014/main" id="{AB9C28D3-C469-C164-CE19-2F3324249163}"/>
                </a:ext>
              </a:extLst>
            </p:cNvPr>
            <p:cNvSpPr/>
            <p:nvPr/>
          </p:nvSpPr>
          <p:spPr>
            <a:xfrm>
              <a:off x="5807555" y="1947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416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6" name="object 1832">
              <a:extLst>
                <a:ext uri="{FF2B5EF4-FFF2-40B4-BE49-F238E27FC236}">
                  <a16:creationId xmlns:a16="http://schemas.microsoft.com/office/drawing/2014/main" id="{D1249A90-0E70-EF61-6942-EFEC2BE43FCB}"/>
                </a:ext>
              </a:extLst>
            </p:cNvPr>
            <p:cNvSpPr/>
            <p:nvPr/>
          </p:nvSpPr>
          <p:spPr>
            <a:xfrm>
              <a:off x="5816159" y="19535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022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7" name="object 1833">
              <a:extLst>
                <a:ext uri="{FF2B5EF4-FFF2-40B4-BE49-F238E27FC236}">
                  <a16:creationId xmlns:a16="http://schemas.microsoft.com/office/drawing/2014/main" id="{9496E3DE-BFAE-01CE-B135-CA184CA58476}"/>
                </a:ext>
              </a:extLst>
            </p:cNvPr>
            <p:cNvSpPr/>
            <p:nvPr/>
          </p:nvSpPr>
          <p:spPr>
            <a:xfrm>
              <a:off x="5816159" y="19535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953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8" name="object 1834">
              <a:extLst>
                <a:ext uri="{FF2B5EF4-FFF2-40B4-BE49-F238E27FC236}">
                  <a16:creationId xmlns:a16="http://schemas.microsoft.com/office/drawing/2014/main" id="{2E7D5F0E-8E6C-5B11-AB8B-BA6CE627308F}"/>
                </a:ext>
              </a:extLst>
            </p:cNvPr>
            <p:cNvSpPr/>
            <p:nvPr/>
          </p:nvSpPr>
          <p:spPr>
            <a:xfrm>
              <a:off x="5831739" y="19495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39" name="object 1835">
              <a:extLst>
                <a:ext uri="{FF2B5EF4-FFF2-40B4-BE49-F238E27FC236}">
                  <a16:creationId xmlns:a16="http://schemas.microsoft.com/office/drawing/2014/main" id="{317B063F-9D94-AC9A-3325-A0A3AEBCB65E}"/>
                </a:ext>
              </a:extLst>
            </p:cNvPr>
            <p:cNvSpPr/>
            <p:nvPr/>
          </p:nvSpPr>
          <p:spPr>
            <a:xfrm>
              <a:off x="5831739" y="194955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0" name="object 1836">
              <a:extLst>
                <a:ext uri="{FF2B5EF4-FFF2-40B4-BE49-F238E27FC236}">
                  <a16:creationId xmlns:a16="http://schemas.microsoft.com/office/drawing/2014/main" id="{4A8BBEFA-DACF-A7D1-AABC-075A01BF445F}"/>
                </a:ext>
              </a:extLst>
            </p:cNvPr>
            <p:cNvSpPr/>
            <p:nvPr/>
          </p:nvSpPr>
          <p:spPr>
            <a:xfrm>
              <a:off x="5790348" y="19511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627" y="5346"/>
                  </a:lnTo>
                  <a:lnTo>
                    <a:pt x="4418" y="5346"/>
                  </a:lnTo>
                  <a:lnTo>
                    <a:pt x="6278" y="4184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1" name="object 1837">
              <a:extLst>
                <a:ext uri="{FF2B5EF4-FFF2-40B4-BE49-F238E27FC236}">
                  <a16:creationId xmlns:a16="http://schemas.microsoft.com/office/drawing/2014/main" id="{738632D7-3362-7690-7B12-F6CA90E24138}"/>
                </a:ext>
              </a:extLst>
            </p:cNvPr>
            <p:cNvSpPr/>
            <p:nvPr/>
          </p:nvSpPr>
          <p:spPr>
            <a:xfrm>
              <a:off x="5790348" y="19511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627" y="5346"/>
                  </a:lnTo>
                  <a:lnTo>
                    <a:pt x="2790" y="5346"/>
                  </a:lnTo>
                  <a:lnTo>
                    <a:pt x="4418" y="5346"/>
                  </a:lnTo>
                  <a:lnTo>
                    <a:pt x="6278" y="4184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2" name="object 1838">
              <a:extLst>
                <a:ext uri="{FF2B5EF4-FFF2-40B4-BE49-F238E27FC236}">
                  <a16:creationId xmlns:a16="http://schemas.microsoft.com/office/drawing/2014/main" id="{35738C97-AB4B-0C0D-3D1A-689AA6255AB0}"/>
                </a:ext>
              </a:extLst>
            </p:cNvPr>
            <p:cNvSpPr/>
            <p:nvPr/>
          </p:nvSpPr>
          <p:spPr>
            <a:xfrm>
              <a:off x="5807555" y="195187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3" name="object 1839">
              <a:extLst>
                <a:ext uri="{FF2B5EF4-FFF2-40B4-BE49-F238E27FC236}">
                  <a16:creationId xmlns:a16="http://schemas.microsoft.com/office/drawing/2014/main" id="{C13B7735-8628-D96A-4094-A12A5376EDCE}"/>
                </a:ext>
              </a:extLst>
            </p:cNvPr>
            <p:cNvSpPr/>
            <p:nvPr/>
          </p:nvSpPr>
          <p:spPr>
            <a:xfrm>
              <a:off x="5807555" y="195187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4" name="object 1840">
              <a:extLst>
                <a:ext uri="{FF2B5EF4-FFF2-40B4-BE49-F238E27FC236}">
                  <a16:creationId xmlns:a16="http://schemas.microsoft.com/office/drawing/2014/main" id="{F4BB14AC-1E8E-CE82-6A47-C7B664868074}"/>
                </a:ext>
              </a:extLst>
            </p:cNvPr>
            <p:cNvSpPr/>
            <p:nvPr/>
          </p:nvSpPr>
          <p:spPr>
            <a:xfrm>
              <a:off x="5808020" y="19776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5" name="object 1841">
              <a:extLst>
                <a:ext uri="{FF2B5EF4-FFF2-40B4-BE49-F238E27FC236}">
                  <a16:creationId xmlns:a16="http://schemas.microsoft.com/office/drawing/2014/main" id="{DEBAE3E9-65FF-4FB0-B8DC-A3FC4710427E}"/>
                </a:ext>
              </a:extLst>
            </p:cNvPr>
            <p:cNvSpPr/>
            <p:nvPr/>
          </p:nvSpPr>
          <p:spPr>
            <a:xfrm>
              <a:off x="5808020" y="19776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6" name="object 1842">
              <a:extLst>
                <a:ext uri="{FF2B5EF4-FFF2-40B4-BE49-F238E27FC236}">
                  <a16:creationId xmlns:a16="http://schemas.microsoft.com/office/drawing/2014/main" id="{04DDDD9A-B109-54CC-DCBF-45DBE053E71A}"/>
                </a:ext>
              </a:extLst>
            </p:cNvPr>
            <p:cNvSpPr/>
            <p:nvPr/>
          </p:nvSpPr>
          <p:spPr>
            <a:xfrm>
              <a:off x="5774768" y="196954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7" name="object 1843">
              <a:extLst>
                <a:ext uri="{FF2B5EF4-FFF2-40B4-BE49-F238E27FC236}">
                  <a16:creationId xmlns:a16="http://schemas.microsoft.com/office/drawing/2014/main" id="{CD3759BA-5B17-707D-C854-344A78951752}"/>
                </a:ext>
              </a:extLst>
            </p:cNvPr>
            <p:cNvSpPr/>
            <p:nvPr/>
          </p:nvSpPr>
          <p:spPr>
            <a:xfrm>
              <a:off x="5774768" y="196954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8" name="object 1844">
              <a:extLst>
                <a:ext uri="{FF2B5EF4-FFF2-40B4-BE49-F238E27FC236}">
                  <a16:creationId xmlns:a16="http://schemas.microsoft.com/office/drawing/2014/main" id="{985CD288-6A93-81AD-C4C8-6E284422C88A}"/>
                </a:ext>
              </a:extLst>
            </p:cNvPr>
            <p:cNvSpPr/>
            <p:nvPr/>
          </p:nvSpPr>
          <p:spPr>
            <a:xfrm>
              <a:off x="5785697" y="19753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49" name="object 1845">
              <a:extLst>
                <a:ext uri="{FF2B5EF4-FFF2-40B4-BE49-F238E27FC236}">
                  <a16:creationId xmlns:a16="http://schemas.microsoft.com/office/drawing/2014/main" id="{4A175E1E-CCDF-0811-7B34-53D17DCD948B}"/>
                </a:ext>
              </a:extLst>
            </p:cNvPr>
            <p:cNvSpPr/>
            <p:nvPr/>
          </p:nvSpPr>
          <p:spPr>
            <a:xfrm>
              <a:off x="5785697" y="19753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0" name="object 1846">
              <a:extLst>
                <a:ext uri="{FF2B5EF4-FFF2-40B4-BE49-F238E27FC236}">
                  <a16:creationId xmlns:a16="http://schemas.microsoft.com/office/drawing/2014/main" id="{812D8358-FD09-72B7-EFDE-1DE72CA4F392}"/>
                </a:ext>
              </a:extLst>
            </p:cNvPr>
            <p:cNvSpPr/>
            <p:nvPr/>
          </p:nvSpPr>
          <p:spPr>
            <a:xfrm>
              <a:off x="5755700" y="196954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1" name="object 1847">
              <a:extLst>
                <a:ext uri="{FF2B5EF4-FFF2-40B4-BE49-F238E27FC236}">
                  <a16:creationId xmlns:a16="http://schemas.microsoft.com/office/drawing/2014/main" id="{287E2B4F-25B7-4394-6CBB-2343AB319991}"/>
                </a:ext>
              </a:extLst>
            </p:cNvPr>
            <p:cNvSpPr/>
            <p:nvPr/>
          </p:nvSpPr>
          <p:spPr>
            <a:xfrm>
              <a:off x="5755700" y="196954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2" name="object 1848">
              <a:extLst>
                <a:ext uri="{FF2B5EF4-FFF2-40B4-BE49-F238E27FC236}">
                  <a16:creationId xmlns:a16="http://schemas.microsoft.com/office/drawing/2014/main" id="{C0159FBD-8CBD-0802-E807-1192EA5B98AA}"/>
                </a:ext>
              </a:extLst>
            </p:cNvPr>
            <p:cNvSpPr/>
            <p:nvPr/>
          </p:nvSpPr>
          <p:spPr>
            <a:xfrm>
              <a:off x="5768489" y="19765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4418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1162" y="3951"/>
                  </a:lnTo>
                  <a:lnTo>
                    <a:pt x="4418" y="3951"/>
                  </a:lnTo>
                  <a:lnTo>
                    <a:pt x="5580" y="2789"/>
                  </a:lnTo>
                  <a:lnTo>
                    <a:pt x="5580" y="69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3" name="object 1849">
              <a:extLst>
                <a:ext uri="{FF2B5EF4-FFF2-40B4-BE49-F238E27FC236}">
                  <a16:creationId xmlns:a16="http://schemas.microsoft.com/office/drawing/2014/main" id="{6D72875E-D3CE-540C-6B41-23D95DB5BF3C}"/>
                </a:ext>
              </a:extLst>
            </p:cNvPr>
            <p:cNvSpPr/>
            <p:nvPr/>
          </p:nvSpPr>
          <p:spPr>
            <a:xfrm>
              <a:off x="5768489" y="19765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859"/>
                  </a:moveTo>
                  <a:lnTo>
                    <a:pt x="0" y="2789"/>
                  </a:lnTo>
                  <a:lnTo>
                    <a:pt x="1162" y="3951"/>
                  </a:lnTo>
                  <a:lnTo>
                    <a:pt x="2092" y="3951"/>
                  </a:lnTo>
                  <a:lnTo>
                    <a:pt x="4418" y="3951"/>
                  </a:lnTo>
                  <a:lnTo>
                    <a:pt x="5580" y="2789"/>
                  </a:lnTo>
                  <a:lnTo>
                    <a:pt x="5580" y="1859"/>
                  </a:lnTo>
                  <a:lnTo>
                    <a:pt x="5580" y="697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4" name="object 1850">
              <a:extLst>
                <a:ext uri="{FF2B5EF4-FFF2-40B4-BE49-F238E27FC236}">
                  <a16:creationId xmlns:a16="http://schemas.microsoft.com/office/drawing/2014/main" id="{82A5D204-E59A-2328-D58F-5A7318BA21DA}"/>
                </a:ext>
              </a:extLst>
            </p:cNvPr>
            <p:cNvSpPr/>
            <p:nvPr/>
          </p:nvSpPr>
          <p:spPr>
            <a:xfrm>
              <a:off x="5788022" y="19695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5" name="object 1851">
              <a:extLst>
                <a:ext uri="{FF2B5EF4-FFF2-40B4-BE49-F238E27FC236}">
                  <a16:creationId xmlns:a16="http://schemas.microsoft.com/office/drawing/2014/main" id="{44F4F8E3-0A19-2FA2-78D5-A9AC5DD0582B}"/>
                </a:ext>
              </a:extLst>
            </p:cNvPr>
            <p:cNvSpPr/>
            <p:nvPr/>
          </p:nvSpPr>
          <p:spPr>
            <a:xfrm>
              <a:off x="5788022" y="19695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6" name="object 1852">
              <a:extLst>
                <a:ext uri="{FF2B5EF4-FFF2-40B4-BE49-F238E27FC236}">
                  <a16:creationId xmlns:a16="http://schemas.microsoft.com/office/drawing/2014/main" id="{F315AE91-DFF9-8F8D-7F62-4DEFFD250919}"/>
                </a:ext>
              </a:extLst>
            </p:cNvPr>
            <p:cNvSpPr/>
            <p:nvPr/>
          </p:nvSpPr>
          <p:spPr>
            <a:xfrm>
              <a:off x="5745934" y="1980468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7" name="object 1853">
              <a:extLst>
                <a:ext uri="{FF2B5EF4-FFF2-40B4-BE49-F238E27FC236}">
                  <a16:creationId xmlns:a16="http://schemas.microsoft.com/office/drawing/2014/main" id="{0CF1AF8D-A72C-294E-3EE5-C06936B39809}"/>
                </a:ext>
              </a:extLst>
            </p:cNvPr>
            <p:cNvSpPr/>
            <p:nvPr/>
          </p:nvSpPr>
          <p:spPr>
            <a:xfrm>
              <a:off x="5745934" y="1980468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325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8" name="object 1854">
              <a:extLst>
                <a:ext uri="{FF2B5EF4-FFF2-40B4-BE49-F238E27FC236}">
                  <a16:creationId xmlns:a16="http://schemas.microsoft.com/office/drawing/2014/main" id="{D7D4DE64-C015-0EA6-5415-4F4A1DCC0B65}"/>
                </a:ext>
              </a:extLst>
            </p:cNvPr>
            <p:cNvSpPr/>
            <p:nvPr/>
          </p:nvSpPr>
          <p:spPr>
            <a:xfrm>
              <a:off x="5755235" y="198744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59" name="object 1855">
              <a:extLst>
                <a:ext uri="{FF2B5EF4-FFF2-40B4-BE49-F238E27FC236}">
                  <a16:creationId xmlns:a16="http://schemas.microsoft.com/office/drawing/2014/main" id="{B4AD9766-281E-09AD-B856-AADB638D1336}"/>
                </a:ext>
              </a:extLst>
            </p:cNvPr>
            <p:cNvSpPr/>
            <p:nvPr/>
          </p:nvSpPr>
          <p:spPr>
            <a:xfrm>
              <a:off x="5755235" y="198744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0" name="object 1856">
              <a:extLst>
                <a:ext uri="{FF2B5EF4-FFF2-40B4-BE49-F238E27FC236}">
                  <a16:creationId xmlns:a16="http://schemas.microsoft.com/office/drawing/2014/main" id="{E1730389-1E15-9F63-97E9-2F0F9C7692C7}"/>
                </a:ext>
              </a:extLst>
            </p:cNvPr>
            <p:cNvSpPr/>
            <p:nvPr/>
          </p:nvSpPr>
          <p:spPr>
            <a:xfrm>
              <a:off x="5774768" y="198395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1" name="object 1857">
              <a:extLst>
                <a:ext uri="{FF2B5EF4-FFF2-40B4-BE49-F238E27FC236}">
                  <a16:creationId xmlns:a16="http://schemas.microsoft.com/office/drawing/2014/main" id="{887A5FA0-3590-A9FB-8309-B8BB91F42338}"/>
                </a:ext>
              </a:extLst>
            </p:cNvPr>
            <p:cNvSpPr/>
            <p:nvPr/>
          </p:nvSpPr>
          <p:spPr>
            <a:xfrm>
              <a:off x="5774768" y="198395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2" name="object 1858">
              <a:extLst>
                <a:ext uri="{FF2B5EF4-FFF2-40B4-BE49-F238E27FC236}">
                  <a16:creationId xmlns:a16="http://schemas.microsoft.com/office/drawing/2014/main" id="{50C291B1-B3CE-7D2C-7A54-0444FAEC1B24}"/>
                </a:ext>
              </a:extLst>
            </p:cNvPr>
            <p:cNvSpPr/>
            <p:nvPr/>
          </p:nvSpPr>
          <p:spPr>
            <a:xfrm>
              <a:off x="5741283" y="19846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416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3" name="object 1859">
              <a:extLst>
                <a:ext uri="{FF2B5EF4-FFF2-40B4-BE49-F238E27FC236}">
                  <a16:creationId xmlns:a16="http://schemas.microsoft.com/office/drawing/2014/main" id="{F9196D47-081E-7B74-D4E7-2261B2E8388E}"/>
                </a:ext>
              </a:extLst>
            </p:cNvPr>
            <p:cNvSpPr/>
            <p:nvPr/>
          </p:nvSpPr>
          <p:spPr>
            <a:xfrm>
              <a:off x="5741283" y="19846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185" y="6276"/>
                  </a:lnTo>
                  <a:lnTo>
                    <a:pt x="5348" y="4416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4" name="object 1860">
              <a:extLst>
                <a:ext uri="{FF2B5EF4-FFF2-40B4-BE49-F238E27FC236}">
                  <a16:creationId xmlns:a16="http://schemas.microsoft.com/office/drawing/2014/main" id="{8E235333-A42A-C715-F22E-F9891AF12F57}"/>
                </a:ext>
              </a:extLst>
            </p:cNvPr>
            <p:cNvSpPr/>
            <p:nvPr/>
          </p:nvSpPr>
          <p:spPr>
            <a:xfrm>
              <a:off x="5760816" y="19839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4184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5" name="object 1861">
              <a:extLst>
                <a:ext uri="{FF2B5EF4-FFF2-40B4-BE49-F238E27FC236}">
                  <a16:creationId xmlns:a16="http://schemas.microsoft.com/office/drawing/2014/main" id="{BDB518A1-C95E-5FE7-8D4F-2A832821B0B1}"/>
                </a:ext>
              </a:extLst>
            </p:cNvPr>
            <p:cNvSpPr/>
            <p:nvPr/>
          </p:nvSpPr>
          <p:spPr>
            <a:xfrm>
              <a:off x="5760816" y="19839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4184"/>
                  </a:lnTo>
                  <a:lnTo>
                    <a:pt x="5348" y="302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6" name="object 1862">
              <a:extLst>
                <a:ext uri="{FF2B5EF4-FFF2-40B4-BE49-F238E27FC236}">
                  <a16:creationId xmlns:a16="http://schemas.microsoft.com/office/drawing/2014/main" id="{E0F06329-27FB-F40F-AD77-C794824206E5}"/>
                </a:ext>
              </a:extLst>
            </p:cNvPr>
            <p:cNvSpPr/>
            <p:nvPr/>
          </p:nvSpPr>
          <p:spPr>
            <a:xfrm>
              <a:off x="5715937" y="1998833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650" y="4649"/>
                  </a:lnTo>
                  <a:lnTo>
                    <a:pt x="6510" y="3487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7" name="object 1863">
              <a:extLst>
                <a:ext uri="{FF2B5EF4-FFF2-40B4-BE49-F238E27FC236}">
                  <a16:creationId xmlns:a16="http://schemas.microsoft.com/office/drawing/2014/main" id="{69D12985-833C-9F6F-5B18-4FB3022DC1A7}"/>
                </a:ext>
              </a:extLst>
            </p:cNvPr>
            <p:cNvSpPr/>
            <p:nvPr/>
          </p:nvSpPr>
          <p:spPr>
            <a:xfrm>
              <a:off x="5715937" y="1998833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0" y="2324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6510" y="3487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8" name="object 1864">
              <a:extLst>
                <a:ext uri="{FF2B5EF4-FFF2-40B4-BE49-F238E27FC236}">
                  <a16:creationId xmlns:a16="http://schemas.microsoft.com/office/drawing/2014/main" id="{12A02B96-0F8A-78AE-B6BE-34283E2E6553}"/>
                </a:ext>
              </a:extLst>
            </p:cNvPr>
            <p:cNvSpPr/>
            <p:nvPr/>
          </p:nvSpPr>
          <p:spPr>
            <a:xfrm>
              <a:off x="5738958" y="199255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860" y="5114"/>
                  </a:lnTo>
                  <a:lnTo>
                    <a:pt x="4185" y="5114"/>
                  </a:lnTo>
                  <a:lnTo>
                    <a:pt x="5348" y="4184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69" name="object 1865">
              <a:extLst>
                <a:ext uri="{FF2B5EF4-FFF2-40B4-BE49-F238E27FC236}">
                  <a16:creationId xmlns:a16="http://schemas.microsoft.com/office/drawing/2014/main" id="{19616578-504A-3324-205B-7B235E11BAF6}"/>
                </a:ext>
              </a:extLst>
            </p:cNvPr>
            <p:cNvSpPr/>
            <p:nvPr/>
          </p:nvSpPr>
          <p:spPr>
            <a:xfrm>
              <a:off x="5738958" y="199255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418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4184"/>
                  </a:lnTo>
                  <a:lnTo>
                    <a:pt x="5348" y="302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0" name="object 1866">
              <a:extLst>
                <a:ext uri="{FF2B5EF4-FFF2-40B4-BE49-F238E27FC236}">
                  <a16:creationId xmlns:a16="http://schemas.microsoft.com/office/drawing/2014/main" id="{BE469A97-4672-1560-86C3-8ADB43936BD0}"/>
                </a:ext>
              </a:extLst>
            </p:cNvPr>
            <p:cNvSpPr/>
            <p:nvPr/>
          </p:nvSpPr>
          <p:spPr>
            <a:xfrm>
              <a:off x="5744306" y="200929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418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1" name="object 1867">
              <a:extLst>
                <a:ext uri="{FF2B5EF4-FFF2-40B4-BE49-F238E27FC236}">
                  <a16:creationId xmlns:a16="http://schemas.microsoft.com/office/drawing/2014/main" id="{912C20F9-1AC5-E92E-D42A-750411878F97}"/>
                </a:ext>
              </a:extLst>
            </p:cNvPr>
            <p:cNvSpPr/>
            <p:nvPr/>
          </p:nvSpPr>
          <p:spPr>
            <a:xfrm>
              <a:off x="5744306" y="200929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418" y="5811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2" name="object 1868">
              <a:extLst>
                <a:ext uri="{FF2B5EF4-FFF2-40B4-BE49-F238E27FC236}">
                  <a16:creationId xmlns:a16="http://schemas.microsoft.com/office/drawing/2014/main" id="{2D13D020-2A90-EA42-35B6-53D88A3234C1}"/>
                </a:ext>
              </a:extLst>
            </p:cNvPr>
            <p:cNvSpPr/>
            <p:nvPr/>
          </p:nvSpPr>
          <p:spPr>
            <a:xfrm>
              <a:off x="5715472" y="20069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3" name="object 1869">
              <a:extLst>
                <a:ext uri="{FF2B5EF4-FFF2-40B4-BE49-F238E27FC236}">
                  <a16:creationId xmlns:a16="http://schemas.microsoft.com/office/drawing/2014/main" id="{7FA68B26-C3AD-DDDA-FBC9-CE14565116CD}"/>
                </a:ext>
              </a:extLst>
            </p:cNvPr>
            <p:cNvSpPr/>
            <p:nvPr/>
          </p:nvSpPr>
          <p:spPr>
            <a:xfrm>
              <a:off x="5715472" y="20069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4" name="object 1870">
              <a:extLst>
                <a:ext uri="{FF2B5EF4-FFF2-40B4-BE49-F238E27FC236}">
                  <a16:creationId xmlns:a16="http://schemas.microsoft.com/office/drawing/2014/main" id="{BB6D061C-82BA-806E-5AC2-466EA06FCAAC}"/>
                </a:ext>
              </a:extLst>
            </p:cNvPr>
            <p:cNvSpPr/>
            <p:nvPr/>
          </p:nvSpPr>
          <p:spPr>
            <a:xfrm>
              <a:off x="5730354" y="200697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5" name="object 1871">
              <a:extLst>
                <a:ext uri="{FF2B5EF4-FFF2-40B4-BE49-F238E27FC236}">
                  <a16:creationId xmlns:a16="http://schemas.microsoft.com/office/drawing/2014/main" id="{4E4D86B0-E408-91F9-0F5E-1EEAF97A0452}"/>
                </a:ext>
              </a:extLst>
            </p:cNvPr>
            <p:cNvSpPr/>
            <p:nvPr/>
          </p:nvSpPr>
          <p:spPr>
            <a:xfrm>
              <a:off x="5730354" y="200697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6" name="object 1872">
              <a:extLst>
                <a:ext uri="{FF2B5EF4-FFF2-40B4-BE49-F238E27FC236}">
                  <a16:creationId xmlns:a16="http://schemas.microsoft.com/office/drawing/2014/main" id="{3B94C9E9-48C5-C195-49FF-1EB802FE4D35}"/>
                </a:ext>
              </a:extLst>
            </p:cNvPr>
            <p:cNvSpPr/>
            <p:nvPr/>
          </p:nvSpPr>
          <p:spPr>
            <a:xfrm>
              <a:off x="5704543" y="20109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7" name="object 1873">
              <a:extLst>
                <a:ext uri="{FF2B5EF4-FFF2-40B4-BE49-F238E27FC236}">
                  <a16:creationId xmlns:a16="http://schemas.microsoft.com/office/drawing/2014/main" id="{5CB4D154-AA45-6D50-172C-27BDF8C1E1A0}"/>
                </a:ext>
              </a:extLst>
            </p:cNvPr>
            <p:cNvSpPr/>
            <p:nvPr/>
          </p:nvSpPr>
          <p:spPr>
            <a:xfrm>
              <a:off x="5704543" y="20109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8" name="object 1874">
              <a:extLst>
                <a:ext uri="{FF2B5EF4-FFF2-40B4-BE49-F238E27FC236}">
                  <a16:creationId xmlns:a16="http://schemas.microsoft.com/office/drawing/2014/main" id="{10D2421F-B171-B847-896E-A72C7653A6B7}"/>
                </a:ext>
              </a:extLst>
            </p:cNvPr>
            <p:cNvSpPr/>
            <p:nvPr/>
          </p:nvSpPr>
          <p:spPr>
            <a:xfrm>
              <a:off x="5719425" y="201208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79" name="object 1875">
              <a:extLst>
                <a:ext uri="{FF2B5EF4-FFF2-40B4-BE49-F238E27FC236}">
                  <a16:creationId xmlns:a16="http://schemas.microsoft.com/office/drawing/2014/main" id="{AA8532BB-7C04-A63C-0F04-794D9B777CBA}"/>
                </a:ext>
              </a:extLst>
            </p:cNvPr>
            <p:cNvSpPr/>
            <p:nvPr/>
          </p:nvSpPr>
          <p:spPr>
            <a:xfrm>
              <a:off x="5719425" y="201208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0" name="object 1876">
              <a:extLst>
                <a:ext uri="{FF2B5EF4-FFF2-40B4-BE49-F238E27FC236}">
                  <a16:creationId xmlns:a16="http://schemas.microsoft.com/office/drawing/2014/main" id="{E1D10769-5BF5-C7F2-2866-1E05F17CC1AC}"/>
                </a:ext>
              </a:extLst>
            </p:cNvPr>
            <p:cNvSpPr/>
            <p:nvPr/>
          </p:nvSpPr>
          <p:spPr>
            <a:xfrm>
              <a:off x="5687335" y="20218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580" y="4649"/>
                  </a:lnTo>
                  <a:lnTo>
                    <a:pt x="5580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1" name="object 1877">
              <a:extLst>
                <a:ext uri="{FF2B5EF4-FFF2-40B4-BE49-F238E27FC236}">
                  <a16:creationId xmlns:a16="http://schemas.microsoft.com/office/drawing/2014/main" id="{D65E3E9B-D8F1-656A-DAB3-CE5861426AB8}"/>
                </a:ext>
              </a:extLst>
            </p:cNvPr>
            <p:cNvSpPr/>
            <p:nvPr/>
          </p:nvSpPr>
          <p:spPr>
            <a:xfrm>
              <a:off x="5687335" y="20218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790" y="6276"/>
                  </a:lnTo>
                  <a:lnTo>
                    <a:pt x="4650" y="6276"/>
                  </a:lnTo>
                  <a:lnTo>
                    <a:pt x="5580" y="4649"/>
                  </a:lnTo>
                  <a:lnTo>
                    <a:pt x="5580" y="3022"/>
                  </a:lnTo>
                  <a:lnTo>
                    <a:pt x="5580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2" name="object 1878">
              <a:extLst>
                <a:ext uri="{FF2B5EF4-FFF2-40B4-BE49-F238E27FC236}">
                  <a16:creationId xmlns:a16="http://schemas.microsoft.com/office/drawing/2014/main" id="{514E85D1-9D41-F360-7CAE-85A3A90A57B6}"/>
                </a:ext>
              </a:extLst>
            </p:cNvPr>
            <p:cNvSpPr/>
            <p:nvPr/>
          </p:nvSpPr>
          <p:spPr>
            <a:xfrm>
              <a:off x="5704543" y="2023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254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3" name="object 1879">
              <a:extLst>
                <a:ext uri="{FF2B5EF4-FFF2-40B4-BE49-F238E27FC236}">
                  <a16:creationId xmlns:a16="http://schemas.microsoft.com/office/drawing/2014/main" id="{FA34487E-5A62-8926-1EEA-6A866A2B1FCB}"/>
                </a:ext>
              </a:extLst>
            </p:cNvPr>
            <p:cNvSpPr/>
            <p:nvPr/>
          </p:nvSpPr>
          <p:spPr>
            <a:xfrm>
              <a:off x="5704543" y="2023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254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25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4" name="object 1880">
              <a:extLst>
                <a:ext uri="{FF2B5EF4-FFF2-40B4-BE49-F238E27FC236}">
                  <a16:creationId xmlns:a16="http://schemas.microsoft.com/office/drawing/2014/main" id="{7B1C1E9A-D3F4-82A3-A355-6CE85E521B3D}"/>
                </a:ext>
              </a:extLst>
            </p:cNvPr>
            <p:cNvSpPr/>
            <p:nvPr/>
          </p:nvSpPr>
          <p:spPr>
            <a:xfrm>
              <a:off x="5676406" y="202998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5" name="object 1881">
              <a:extLst>
                <a:ext uri="{FF2B5EF4-FFF2-40B4-BE49-F238E27FC236}">
                  <a16:creationId xmlns:a16="http://schemas.microsoft.com/office/drawing/2014/main" id="{CF005B78-972B-9264-960B-05040F54DBCF}"/>
                </a:ext>
              </a:extLst>
            </p:cNvPr>
            <p:cNvSpPr/>
            <p:nvPr/>
          </p:nvSpPr>
          <p:spPr>
            <a:xfrm>
              <a:off x="5676406" y="202998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6" name="object 1882">
              <a:extLst>
                <a:ext uri="{FF2B5EF4-FFF2-40B4-BE49-F238E27FC236}">
                  <a16:creationId xmlns:a16="http://schemas.microsoft.com/office/drawing/2014/main" id="{6C05197D-10B4-B0EE-4097-7FECBB320325}"/>
                </a:ext>
              </a:extLst>
            </p:cNvPr>
            <p:cNvSpPr/>
            <p:nvPr/>
          </p:nvSpPr>
          <p:spPr>
            <a:xfrm>
              <a:off x="5686638" y="20346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7" name="object 1883">
              <a:extLst>
                <a:ext uri="{FF2B5EF4-FFF2-40B4-BE49-F238E27FC236}">
                  <a16:creationId xmlns:a16="http://schemas.microsoft.com/office/drawing/2014/main" id="{48A8491A-7CF7-F6ED-1E25-3D1BC8D0E19E}"/>
                </a:ext>
              </a:extLst>
            </p:cNvPr>
            <p:cNvSpPr/>
            <p:nvPr/>
          </p:nvSpPr>
          <p:spPr>
            <a:xfrm>
              <a:off x="5686638" y="20346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8" name="object 1884">
              <a:extLst>
                <a:ext uri="{FF2B5EF4-FFF2-40B4-BE49-F238E27FC236}">
                  <a16:creationId xmlns:a16="http://schemas.microsoft.com/office/drawing/2014/main" id="{F4EA30DC-E061-3140-0119-E8843C0F5846}"/>
                </a:ext>
              </a:extLst>
            </p:cNvPr>
            <p:cNvSpPr/>
            <p:nvPr/>
          </p:nvSpPr>
          <p:spPr>
            <a:xfrm>
              <a:off x="5701752" y="20334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89" name="object 1885">
              <a:extLst>
                <a:ext uri="{FF2B5EF4-FFF2-40B4-BE49-F238E27FC236}">
                  <a16:creationId xmlns:a16="http://schemas.microsoft.com/office/drawing/2014/main" id="{B8AAF854-B466-F2BE-4B25-2FF3BD86077F}"/>
                </a:ext>
              </a:extLst>
            </p:cNvPr>
            <p:cNvSpPr/>
            <p:nvPr/>
          </p:nvSpPr>
          <p:spPr>
            <a:xfrm>
              <a:off x="5701752" y="20334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0" name="object 1886">
              <a:extLst>
                <a:ext uri="{FF2B5EF4-FFF2-40B4-BE49-F238E27FC236}">
                  <a16:creationId xmlns:a16="http://schemas.microsoft.com/office/drawing/2014/main" id="{B8A30863-ACEB-05E7-D0EB-061ADED8F3E7}"/>
                </a:ext>
              </a:extLst>
            </p:cNvPr>
            <p:cNvSpPr/>
            <p:nvPr/>
          </p:nvSpPr>
          <p:spPr>
            <a:xfrm>
              <a:off x="5682685" y="202649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1" name="object 1887">
              <a:extLst>
                <a:ext uri="{FF2B5EF4-FFF2-40B4-BE49-F238E27FC236}">
                  <a16:creationId xmlns:a16="http://schemas.microsoft.com/office/drawing/2014/main" id="{9C9753F9-B207-3331-ECA9-238FBF247EEE}"/>
                </a:ext>
              </a:extLst>
            </p:cNvPr>
            <p:cNvSpPr/>
            <p:nvPr/>
          </p:nvSpPr>
          <p:spPr>
            <a:xfrm>
              <a:off x="5682685" y="202649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2" name="object 1888">
              <a:extLst>
                <a:ext uri="{FF2B5EF4-FFF2-40B4-BE49-F238E27FC236}">
                  <a16:creationId xmlns:a16="http://schemas.microsoft.com/office/drawing/2014/main" id="{144FF608-95A5-AC01-59AE-D096BFD34585}"/>
                </a:ext>
              </a:extLst>
            </p:cNvPr>
            <p:cNvSpPr/>
            <p:nvPr/>
          </p:nvSpPr>
          <p:spPr>
            <a:xfrm>
              <a:off x="5691288" y="20334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3" name="object 1889">
              <a:extLst>
                <a:ext uri="{FF2B5EF4-FFF2-40B4-BE49-F238E27FC236}">
                  <a16:creationId xmlns:a16="http://schemas.microsoft.com/office/drawing/2014/main" id="{C7792A50-CC0A-483B-4D28-F651E161BA28}"/>
                </a:ext>
              </a:extLst>
            </p:cNvPr>
            <p:cNvSpPr/>
            <p:nvPr/>
          </p:nvSpPr>
          <p:spPr>
            <a:xfrm>
              <a:off x="5691288" y="20334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4" name="object 1890">
              <a:extLst>
                <a:ext uri="{FF2B5EF4-FFF2-40B4-BE49-F238E27FC236}">
                  <a16:creationId xmlns:a16="http://schemas.microsoft.com/office/drawing/2014/main" id="{0C006572-C688-9242-987E-6937A56CFE9C}"/>
                </a:ext>
              </a:extLst>
            </p:cNvPr>
            <p:cNvSpPr/>
            <p:nvPr/>
          </p:nvSpPr>
          <p:spPr>
            <a:xfrm>
              <a:off x="5667105" y="20518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5" name="object 1891">
              <a:extLst>
                <a:ext uri="{FF2B5EF4-FFF2-40B4-BE49-F238E27FC236}">
                  <a16:creationId xmlns:a16="http://schemas.microsoft.com/office/drawing/2014/main" id="{51DD305A-76BD-F264-9635-5726F99AA776}"/>
                </a:ext>
              </a:extLst>
            </p:cNvPr>
            <p:cNvSpPr/>
            <p:nvPr/>
          </p:nvSpPr>
          <p:spPr>
            <a:xfrm>
              <a:off x="5667105" y="20518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6" name="object 1892">
              <a:extLst>
                <a:ext uri="{FF2B5EF4-FFF2-40B4-BE49-F238E27FC236}">
                  <a16:creationId xmlns:a16="http://schemas.microsoft.com/office/drawing/2014/main" id="{A248F324-B06E-50E0-249B-D4627C6573F6}"/>
                </a:ext>
              </a:extLst>
            </p:cNvPr>
            <p:cNvSpPr/>
            <p:nvPr/>
          </p:nvSpPr>
          <p:spPr>
            <a:xfrm>
              <a:off x="5675709" y="20529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7" name="object 1893">
              <a:extLst>
                <a:ext uri="{FF2B5EF4-FFF2-40B4-BE49-F238E27FC236}">
                  <a16:creationId xmlns:a16="http://schemas.microsoft.com/office/drawing/2014/main" id="{BE1418BF-C7B0-8694-9E74-5FCFF6D8727C}"/>
                </a:ext>
              </a:extLst>
            </p:cNvPr>
            <p:cNvSpPr/>
            <p:nvPr/>
          </p:nvSpPr>
          <p:spPr>
            <a:xfrm>
              <a:off x="5675709" y="20529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8" name="object 1894">
              <a:extLst>
                <a:ext uri="{FF2B5EF4-FFF2-40B4-BE49-F238E27FC236}">
                  <a16:creationId xmlns:a16="http://schemas.microsoft.com/office/drawing/2014/main" id="{CC2E1C8C-BA4E-F2C6-4DEF-45C5355F76F3}"/>
                </a:ext>
              </a:extLst>
            </p:cNvPr>
            <p:cNvSpPr/>
            <p:nvPr/>
          </p:nvSpPr>
          <p:spPr>
            <a:xfrm>
              <a:off x="5662454" y="20499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99" name="object 1895">
              <a:extLst>
                <a:ext uri="{FF2B5EF4-FFF2-40B4-BE49-F238E27FC236}">
                  <a16:creationId xmlns:a16="http://schemas.microsoft.com/office/drawing/2014/main" id="{7EF338C8-FE23-E185-C6AE-CD9955C43BA6}"/>
                </a:ext>
              </a:extLst>
            </p:cNvPr>
            <p:cNvSpPr/>
            <p:nvPr/>
          </p:nvSpPr>
          <p:spPr>
            <a:xfrm>
              <a:off x="5662454" y="20499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3022"/>
                  </a:lnTo>
                  <a:lnTo>
                    <a:pt x="5348" y="185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0" name="object 1896">
              <a:extLst>
                <a:ext uri="{FF2B5EF4-FFF2-40B4-BE49-F238E27FC236}">
                  <a16:creationId xmlns:a16="http://schemas.microsoft.com/office/drawing/2014/main" id="{74E43A7D-18BD-8DCD-E917-6B81FBA5BB6C}"/>
                </a:ext>
              </a:extLst>
            </p:cNvPr>
            <p:cNvSpPr/>
            <p:nvPr/>
          </p:nvSpPr>
          <p:spPr>
            <a:xfrm>
              <a:off x="5667803" y="20562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418" y="5346"/>
                  </a:lnTo>
                  <a:lnTo>
                    <a:pt x="5580" y="3487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1" name="object 1897">
              <a:extLst>
                <a:ext uri="{FF2B5EF4-FFF2-40B4-BE49-F238E27FC236}">
                  <a16:creationId xmlns:a16="http://schemas.microsoft.com/office/drawing/2014/main" id="{1756C7CD-A242-B1F2-DB68-C8F58742E9DE}"/>
                </a:ext>
              </a:extLst>
            </p:cNvPr>
            <p:cNvSpPr/>
            <p:nvPr/>
          </p:nvSpPr>
          <p:spPr>
            <a:xfrm>
              <a:off x="5667803" y="20562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092" y="5346"/>
                  </a:lnTo>
                  <a:lnTo>
                    <a:pt x="4418" y="5346"/>
                  </a:lnTo>
                  <a:lnTo>
                    <a:pt x="5580" y="3487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2" name="object 1898">
              <a:extLst>
                <a:ext uri="{FF2B5EF4-FFF2-40B4-BE49-F238E27FC236}">
                  <a16:creationId xmlns:a16="http://schemas.microsoft.com/office/drawing/2014/main" id="{A2FE0148-C78F-3F8C-EAB5-8B3D555C0EC5}"/>
                </a:ext>
              </a:extLst>
            </p:cNvPr>
            <p:cNvSpPr/>
            <p:nvPr/>
          </p:nvSpPr>
          <p:spPr>
            <a:xfrm>
              <a:off x="5644781" y="20643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3" name="object 1899">
              <a:extLst>
                <a:ext uri="{FF2B5EF4-FFF2-40B4-BE49-F238E27FC236}">
                  <a16:creationId xmlns:a16="http://schemas.microsoft.com/office/drawing/2014/main" id="{2DAA6EF6-DE53-AC5A-ACAF-572562C4C200}"/>
                </a:ext>
              </a:extLst>
            </p:cNvPr>
            <p:cNvSpPr/>
            <p:nvPr/>
          </p:nvSpPr>
          <p:spPr>
            <a:xfrm>
              <a:off x="5644781" y="206438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4" name="object 1900">
              <a:extLst>
                <a:ext uri="{FF2B5EF4-FFF2-40B4-BE49-F238E27FC236}">
                  <a16:creationId xmlns:a16="http://schemas.microsoft.com/office/drawing/2014/main" id="{C683D074-1C56-63E8-C035-AE99DD03C17E}"/>
                </a:ext>
              </a:extLst>
            </p:cNvPr>
            <p:cNvSpPr/>
            <p:nvPr/>
          </p:nvSpPr>
          <p:spPr>
            <a:xfrm>
              <a:off x="5628039" y="205857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5" name="object 1901">
              <a:extLst>
                <a:ext uri="{FF2B5EF4-FFF2-40B4-BE49-F238E27FC236}">
                  <a16:creationId xmlns:a16="http://schemas.microsoft.com/office/drawing/2014/main" id="{E2813508-2B6E-5DFD-6C0D-34B0A103DAA6}"/>
                </a:ext>
              </a:extLst>
            </p:cNvPr>
            <p:cNvSpPr/>
            <p:nvPr/>
          </p:nvSpPr>
          <p:spPr>
            <a:xfrm>
              <a:off x="5628039" y="205857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6" name="object 1902">
              <a:extLst>
                <a:ext uri="{FF2B5EF4-FFF2-40B4-BE49-F238E27FC236}">
                  <a16:creationId xmlns:a16="http://schemas.microsoft.com/office/drawing/2014/main" id="{0CFB24C7-01F0-AE59-9685-073E7554997A}"/>
                </a:ext>
              </a:extLst>
            </p:cNvPr>
            <p:cNvSpPr/>
            <p:nvPr/>
          </p:nvSpPr>
          <p:spPr>
            <a:xfrm>
              <a:off x="5639433" y="20592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7" name="object 1903">
              <a:extLst>
                <a:ext uri="{FF2B5EF4-FFF2-40B4-BE49-F238E27FC236}">
                  <a16:creationId xmlns:a16="http://schemas.microsoft.com/office/drawing/2014/main" id="{D13FBDBC-790D-663C-9B2F-235E2285F749}"/>
                </a:ext>
              </a:extLst>
            </p:cNvPr>
            <p:cNvSpPr/>
            <p:nvPr/>
          </p:nvSpPr>
          <p:spPr>
            <a:xfrm>
              <a:off x="5639433" y="20592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8" name="object 1904">
              <a:extLst>
                <a:ext uri="{FF2B5EF4-FFF2-40B4-BE49-F238E27FC236}">
                  <a16:creationId xmlns:a16="http://schemas.microsoft.com/office/drawing/2014/main" id="{0F63EB38-F67B-1AE7-8265-FED9D0F87C7C}"/>
                </a:ext>
              </a:extLst>
            </p:cNvPr>
            <p:cNvSpPr/>
            <p:nvPr/>
          </p:nvSpPr>
          <p:spPr>
            <a:xfrm>
              <a:off x="5611994" y="20736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09" name="object 1905">
              <a:extLst>
                <a:ext uri="{FF2B5EF4-FFF2-40B4-BE49-F238E27FC236}">
                  <a16:creationId xmlns:a16="http://schemas.microsoft.com/office/drawing/2014/main" id="{0F5CC622-1EA2-2BA8-0822-9F227A2457B9}"/>
                </a:ext>
              </a:extLst>
            </p:cNvPr>
            <p:cNvSpPr/>
            <p:nvPr/>
          </p:nvSpPr>
          <p:spPr>
            <a:xfrm>
              <a:off x="5611994" y="207368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092" y="5579"/>
                  </a:lnTo>
                  <a:lnTo>
                    <a:pt x="3953" y="5579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0" name="object 1906">
              <a:extLst>
                <a:ext uri="{FF2B5EF4-FFF2-40B4-BE49-F238E27FC236}">
                  <a16:creationId xmlns:a16="http://schemas.microsoft.com/office/drawing/2014/main" id="{403139E9-9DA8-A225-5FDE-25DB19313CE0}"/>
                </a:ext>
              </a:extLst>
            </p:cNvPr>
            <p:cNvSpPr/>
            <p:nvPr/>
          </p:nvSpPr>
          <p:spPr>
            <a:xfrm>
              <a:off x="5625714" y="207368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1" name="object 1907">
              <a:extLst>
                <a:ext uri="{FF2B5EF4-FFF2-40B4-BE49-F238E27FC236}">
                  <a16:creationId xmlns:a16="http://schemas.microsoft.com/office/drawing/2014/main" id="{14B86AE4-3356-1355-80D9-4BB5ECA8DA04}"/>
                </a:ext>
              </a:extLst>
            </p:cNvPr>
            <p:cNvSpPr/>
            <p:nvPr/>
          </p:nvSpPr>
          <p:spPr>
            <a:xfrm>
              <a:off x="5625714" y="207368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2" name="object 1908">
              <a:extLst>
                <a:ext uri="{FF2B5EF4-FFF2-40B4-BE49-F238E27FC236}">
                  <a16:creationId xmlns:a16="http://schemas.microsoft.com/office/drawing/2014/main" id="{238584E9-A2C6-DAF0-E56D-DC7F0742236F}"/>
                </a:ext>
              </a:extLst>
            </p:cNvPr>
            <p:cNvSpPr/>
            <p:nvPr/>
          </p:nvSpPr>
          <p:spPr>
            <a:xfrm>
              <a:off x="5609669" y="207461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3" name="object 1909">
              <a:extLst>
                <a:ext uri="{FF2B5EF4-FFF2-40B4-BE49-F238E27FC236}">
                  <a16:creationId xmlns:a16="http://schemas.microsoft.com/office/drawing/2014/main" id="{09A98825-AEB4-5DCA-6C3A-9DF3FA6E71F4}"/>
                </a:ext>
              </a:extLst>
            </p:cNvPr>
            <p:cNvSpPr/>
            <p:nvPr/>
          </p:nvSpPr>
          <p:spPr>
            <a:xfrm>
              <a:off x="5609669" y="207461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418" y="4649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4" name="object 1910">
              <a:extLst>
                <a:ext uri="{FF2B5EF4-FFF2-40B4-BE49-F238E27FC236}">
                  <a16:creationId xmlns:a16="http://schemas.microsoft.com/office/drawing/2014/main" id="{EDFF78F6-B068-7BEB-862C-E3BB3FCA1904}"/>
                </a:ext>
              </a:extLst>
            </p:cNvPr>
            <p:cNvSpPr/>
            <p:nvPr/>
          </p:nvSpPr>
          <p:spPr>
            <a:xfrm>
              <a:off x="5625714" y="207182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5" name="object 1911">
              <a:extLst>
                <a:ext uri="{FF2B5EF4-FFF2-40B4-BE49-F238E27FC236}">
                  <a16:creationId xmlns:a16="http://schemas.microsoft.com/office/drawing/2014/main" id="{0CDA3FAB-8A75-2D6D-1FF9-026782723E68}"/>
                </a:ext>
              </a:extLst>
            </p:cNvPr>
            <p:cNvSpPr/>
            <p:nvPr/>
          </p:nvSpPr>
          <p:spPr>
            <a:xfrm>
              <a:off x="5625714" y="207182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6" name="object 1912">
              <a:extLst>
                <a:ext uri="{FF2B5EF4-FFF2-40B4-BE49-F238E27FC236}">
                  <a16:creationId xmlns:a16="http://schemas.microsoft.com/office/drawing/2014/main" id="{1F07B351-AF9E-04DE-EBE5-6B1CD957BAAE}"/>
                </a:ext>
              </a:extLst>
            </p:cNvPr>
            <p:cNvSpPr/>
            <p:nvPr/>
          </p:nvSpPr>
          <p:spPr>
            <a:xfrm>
              <a:off x="5600368" y="208554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953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3953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7" name="object 1913">
              <a:extLst>
                <a:ext uri="{FF2B5EF4-FFF2-40B4-BE49-F238E27FC236}">
                  <a16:creationId xmlns:a16="http://schemas.microsoft.com/office/drawing/2014/main" id="{5C73BF59-BB1A-F9E7-B8F6-67AC7D2AE647}"/>
                </a:ext>
              </a:extLst>
            </p:cNvPr>
            <p:cNvSpPr/>
            <p:nvPr/>
          </p:nvSpPr>
          <p:spPr>
            <a:xfrm>
              <a:off x="5600368" y="208554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813" y="3487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8" name="object 1914">
              <a:extLst>
                <a:ext uri="{FF2B5EF4-FFF2-40B4-BE49-F238E27FC236}">
                  <a16:creationId xmlns:a16="http://schemas.microsoft.com/office/drawing/2014/main" id="{FCADCE94-3C17-F590-EF56-5D9D1AE56A43}"/>
                </a:ext>
              </a:extLst>
            </p:cNvPr>
            <p:cNvSpPr/>
            <p:nvPr/>
          </p:nvSpPr>
          <p:spPr>
            <a:xfrm>
              <a:off x="5616413" y="208670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19" name="object 1915">
              <a:extLst>
                <a:ext uri="{FF2B5EF4-FFF2-40B4-BE49-F238E27FC236}">
                  <a16:creationId xmlns:a16="http://schemas.microsoft.com/office/drawing/2014/main" id="{8DD769ED-F6B3-4B35-6D11-8CB84C5E49F5}"/>
                </a:ext>
              </a:extLst>
            </p:cNvPr>
            <p:cNvSpPr/>
            <p:nvPr/>
          </p:nvSpPr>
          <p:spPr>
            <a:xfrm>
              <a:off x="5616413" y="208670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697" y="5346"/>
                  </a:lnTo>
                  <a:lnTo>
                    <a:pt x="1860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0" name="object 1916">
              <a:extLst>
                <a:ext uri="{FF2B5EF4-FFF2-40B4-BE49-F238E27FC236}">
                  <a16:creationId xmlns:a16="http://schemas.microsoft.com/office/drawing/2014/main" id="{0EE6ED4B-B533-E662-7178-CC2BC4DB9BD8}"/>
                </a:ext>
              </a:extLst>
            </p:cNvPr>
            <p:cNvSpPr/>
            <p:nvPr/>
          </p:nvSpPr>
          <p:spPr>
            <a:xfrm>
              <a:off x="5594554" y="208903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697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1" name="object 1917">
              <a:extLst>
                <a:ext uri="{FF2B5EF4-FFF2-40B4-BE49-F238E27FC236}">
                  <a16:creationId xmlns:a16="http://schemas.microsoft.com/office/drawing/2014/main" id="{8D40DACD-D2BE-C85C-C16E-688348B87D96}"/>
                </a:ext>
              </a:extLst>
            </p:cNvPr>
            <p:cNvSpPr/>
            <p:nvPr/>
          </p:nvSpPr>
          <p:spPr>
            <a:xfrm>
              <a:off x="5594554" y="208903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022"/>
                  </a:lnTo>
                  <a:lnTo>
                    <a:pt x="697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2" name="object 1918">
              <a:extLst>
                <a:ext uri="{FF2B5EF4-FFF2-40B4-BE49-F238E27FC236}">
                  <a16:creationId xmlns:a16="http://schemas.microsoft.com/office/drawing/2014/main" id="{64E0F9BD-8F86-F36A-23B7-D8B1E0BBD497}"/>
                </a:ext>
              </a:extLst>
            </p:cNvPr>
            <p:cNvSpPr/>
            <p:nvPr/>
          </p:nvSpPr>
          <p:spPr>
            <a:xfrm>
              <a:off x="5609669" y="20901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3" name="object 1919">
              <a:extLst>
                <a:ext uri="{FF2B5EF4-FFF2-40B4-BE49-F238E27FC236}">
                  <a16:creationId xmlns:a16="http://schemas.microsoft.com/office/drawing/2014/main" id="{BFB08BD5-CE34-EEE2-3BCE-7B3960C6E3EA}"/>
                </a:ext>
              </a:extLst>
            </p:cNvPr>
            <p:cNvSpPr/>
            <p:nvPr/>
          </p:nvSpPr>
          <p:spPr>
            <a:xfrm>
              <a:off x="5609669" y="20901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580" y="4649"/>
                  </a:lnTo>
                  <a:lnTo>
                    <a:pt x="5580" y="3022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4" name="object 1920">
              <a:extLst>
                <a:ext uri="{FF2B5EF4-FFF2-40B4-BE49-F238E27FC236}">
                  <a16:creationId xmlns:a16="http://schemas.microsoft.com/office/drawing/2014/main" id="{FE903230-DAA0-18B6-F6A3-04F3152CBFD5}"/>
                </a:ext>
              </a:extLst>
            </p:cNvPr>
            <p:cNvSpPr/>
            <p:nvPr/>
          </p:nvSpPr>
          <p:spPr>
            <a:xfrm>
              <a:off x="5590136" y="2096470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5" name="object 1921">
              <a:extLst>
                <a:ext uri="{FF2B5EF4-FFF2-40B4-BE49-F238E27FC236}">
                  <a16:creationId xmlns:a16="http://schemas.microsoft.com/office/drawing/2014/main" id="{1D9E2C36-E89A-7D4A-973B-99A93ED59D6E}"/>
                </a:ext>
              </a:extLst>
            </p:cNvPr>
            <p:cNvSpPr/>
            <p:nvPr/>
          </p:nvSpPr>
          <p:spPr>
            <a:xfrm>
              <a:off x="5590136" y="2096470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790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6" name="object 1922">
              <a:extLst>
                <a:ext uri="{FF2B5EF4-FFF2-40B4-BE49-F238E27FC236}">
                  <a16:creationId xmlns:a16="http://schemas.microsoft.com/office/drawing/2014/main" id="{1BD55D29-2450-716A-A188-7BB1D03E88A1}"/>
                </a:ext>
              </a:extLst>
            </p:cNvPr>
            <p:cNvSpPr/>
            <p:nvPr/>
          </p:nvSpPr>
          <p:spPr>
            <a:xfrm>
              <a:off x="5607809" y="20953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7" name="object 1923">
              <a:extLst>
                <a:ext uri="{FF2B5EF4-FFF2-40B4-BE49-F238E27FC236}">
                  <a16:creationId xmlns:a16="http://schemas.microsoft.com/office/drawing/2014/main" id="{079EAE66-E924-3175-BAC1-0BBD23F9534E}"/>
                </a:ext>
              </a:extLst>
            </p:cNvPr>
            <p:cNvSpPr/>
            <p:nvPr/>
          </p:nvSpPr>
          <p:spPr>
            <a:xfrm>
              <a:off x="5607809" y="20953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4184"/>
                  </a:lnTo>
                  <a:lnTo>
                    <a:pt x="697" y="5346"/>
                  </a:lnTo>
                  <a:lnTo>
                    <a:pt x="1860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8" name="object 1924">
              <a:extLst>
                <a:ext uri="{FF2B5EF4-FFF2-40B4-BE49-F238E27FC236}">
                  <a16:creationId xmlns:a16="http://schemas.microsoft.com/office/drawing/2014/main" id="{336AD700-FF8C-9B9B-A625-947A5A0389DA}"/>
                </a:ext>
              </a:extLst>
            </p:cNvPr>
            <p:cNvSpPr/>
            <p:nvPr/>
          </p:nvSpPr>
          <p:spPr>
            <a:xfrm>
              <a:off x="5585486" y="21034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29" name="object 1925">
              <a:extLst>
                <a:ext uri="{FF2B5EF4-FFF2-40B4-BE49-F238E27FC236}">
                  <a16:creationId xmlns:a16="http://schemas.microsoft.com/office/drawing/2014/main" id="{9FE9133C-C1A3-59A0-2F40-43418F6BDA83}"/>
                </a:ext>
              </a:extLst>
            </p:cNvPr>
            <p:cNvSpPr/>
            <p:nvPr/>
          </p:nvSpPr>
          <p:spPr>
            <a:xfrm>
              <a:off x="5585486" y="21034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0" name="object 1926">
              <a:extLst>
                <a:ext uri="{FF2B5EF4-FFF2-40B4-BE49-F238E27FC236}">
                  <a16:creationId xmlns:a16="http://schemas.microsoft.com/office/drawing/2014/main" id="{C92032E3-11E5-D088-DD90-82B981A273E8}"/>
                </a:ext>
              </a:extLst>
            </p:cNvPr>
            <p:cNvSpPr/>
            <p:nvPr/>
          </p:nvSpPr>
          <p:spPr>
            <a:xfrm>
              <a:off x="5575021" y="21006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1" name="object 1927">
              <a:extLst>
                <a:ext uri="{FF2B5EF4-FFF2-40B4-BE49-F238E27FC236}">
                  <a16:creationId xmlns:a16="http://schemas.microsoft.com/office/drawing/2014/main" id="{4F57FBAE-D9FC-FA0A-DA5F-2ECD6E0B8263}"/>
                </a:ext>
              </a:extLst>
            </p:cNvPr>
            <p:cNvSpPr/>
            <p:nvPr/>
          </p:nvSpPr>
          <p:spPr>
            <a:xfrm>
              <a:off x="5575021" y="210065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416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2" name="object 1928">
              <a:extLst>
                <a:ext uri="{FF2B5EF4-FFF2-40B4-BE49-F238E27FC236}">
                  <a16:creationId xmlns:a16="http://schemas.microsoft.com/office/drawing/2014/main" id="{BE756D68-B2E7-0688-F42A-E0C4EC4C924C}"/>
                </a:ext>
              </a:extLst>
            </p:cNvPr>
            <p:cNvSpPr/>
            <p:nvPr/>
          </p:nvSpPr>
          <p:spPr>
            <a:xfrm>
              <a:off x="5584323" y="210855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3" name="object 1929">
              <a:extLst>
                <a:ext uri="{FF2B5EF4-FFF2-40B4-BE49-F238E27FC236}">
                  <a16:creationId xmlns:a16="http://schemas.microsoft.com/office/drawing/2014/main" id="{CF89C49A-E351-328D-2596-BA88E948BC73}"/>
                </a:ext>
              </a:extLst>
            </p:cNvPr>
            <p:cNvSpPr/>
            <p:nvPr/>
          </p:nvSpPr>
          <p:spPr>
            <a:xfrm>
              <a:off x="5584323" y="210855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4" name="object 1930">
              <a:extLst>
                <a:ext uri="{FF2B5EF4-FFF2-40B4-BE49-F238E27FC236}">
                  <a16:creationId xmlns:a16="http://schemas.microsoft.com/office/drawing/2014/main" id="{FFECBEEE-C603-32EA-A6ED-CDEC8F869608}"/>
                </a:ext>
              </a:extLst>
            </p:cNvPr>
            <p:cNvSpPr/>
            <p:nvPr/>
          </p:nvSpPr>
          <p:spPr>
            <a:xfrm>
              <a:off x="5567580" y="21136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5" name="object 1931">
              <a:extLst>
                <a:ext uri="{FF2B5EF4-FFF2-40B4-BE49-F238E27FC236}">
                  <a16:creationId xmlns:a16="http://schemas.microsoft.com/office/drawing/2014/main" id="{F36D206B-FF70-C0FB-FE51-10B7970DF1C1}"/>
                </a:ext>
              </a:extLst>
            </p:cNvPr>
            <p:cNvSpPr/>
            <p:nvPr/>
          </p:nvSpPr>
          <p:spPr>
            <a:xfrm>
              <a:off x="5567580" y="21136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6" name="object 1932">
              <a:extLst>
                <a:ext uri="{FF2B5EF4-FFF2-40B4-BE49-F238E27FC236}">
                  <a16:creationId xmlns:a16="http://schemas.microsoft.com/office/drawing/2014/main" id="{C0754CE3-D05C-F735-546B-7E8DD4267142}"/>
                </a:ext>
              </a:extLst>
            </p:cNvPr>
            <p:cNvSpPr/>
            <p:nvPr/>
          </p:nvSpPr>
          <p:spPr>
            <a:xfrm>
              <a:off x="5552698" y="21148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7" name="object 1933">
              <a:extLst>
                <a:ext uri="{FF2B5EF4-FFF2-40B4-BE49-F238E27FC236}">
                  <a16:creationId xmlns:a16="http://schemas.microsoft.com/office/drawing/2014/main" id="{896568A0-3849-FEE8-CC60-BB2431173386}"/>
                </a:ext>
              </a:extLst>
            </p:cNvPr>
            <p:cNvSpPr/>
            <p:nvPr/>
          </p:nvSpPr>
          <p:spPr>
            <a:xfrm>
              <a:off x="5552698" y="211483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8" name="object 1934">
              <a:extLst>
                <a:ext uri="{FF2B5EF4-FFF2-40B4-BE49-F238E27FC236}">
                  <a16:creationId xmlns:a16="http://schemas.microsoft.com/office/drawing/2014/main" id="{CA309212-08CC-9ED0-8F3D-3AAE7BC375A3}"/>
                </a:ext>
              </a:extLst>
            </p:cNvPr>
            <p:cNvSpPr/>
            <p:nvPr/>
          </p:nvSpPr>
          <p:spPr>
            <a:xfrm>
              <a:off x="5563628" y="21229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39" name="object 1935">
              <a:extLst>
                <a:ext uri="{FF2B5EF4-FFF2-40B4-BE49-F238E27FC236}">
                  <a16:creationId xmlns:a16="http://schemas.microsoft.com/office/drawing/2014/main" id="{8362AF48-D86F-0CC5-B3F6-121EFA5FAAF2}"/>
                </a:ext>
              </a:extLst>
            </p:cNvPr>
            <p:cNvSpPr/>
            <p:nvPr/>
          </p:nvSpPr>
          <p:spPr>
            <a:xfrm>
              <a:off x="5563628" y="21229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0" name="object 1936">
              <a:extLst>
                <a:ext uri="{FF2B5EF4-FFF2-40B4-BE49-F238E27FC236}">
                  <a16:creationId xmlns:a16="http://schemas.microsoft.com/office/drawing/2014/main" id="{BB838C3E-B626-3D2E-00C2-0237A8D62677}"/>
                </a:ext>
              </a:extLst>
            </p:cNvPr>
            <p:cNvSpPr/>
            <p:nvPr/>
          </p:nvSpPr>
          <p:spPr>
            <a:xfrm>
              <a:off x="5549210" y="21264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1" name="object 1937">
              <a:extLst>
                <a:ext uri="{FF2B5EF4-FFF2-40B4-BE49-F238E27FC236}">
                  <a16:creationId xmlns:a16="http://schemas.microsoft.com/office/drawing/2014/main" id="{1A78AFB3-9008-94C8-2A2A-81B99A3A6382}"/>
                </a:ext>
              </a:extLst>
            </p:cNvPr>
            <p:cNvSpPr/>
            <p:nvPr/>
          </p:nvSpPr>
          <p:spPr>
            <a:xfrm>
              <a:off x="5549210" y="212645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2" name="object 1938">
              <a:extLst>
                <a:ext uri="{FF2B5EF4-FFF2-40B4-BE49-F238E27FC236}">
                  <a16:creationId xmlns:a16="http://schemas.microsoft.com/office/drawing/2014/main" id="{FAE21A06-A822-B1CD-E5A8-DF2AB1711A25}"/>
                </a:ext>
              </a:extLst>
            </p:cNvPr>
            <p:cNvSpPr/>
            <p:nvPr/>
          </p:nvSpPr>
          <p:spPr>
            <a:xfrm>
              <a:off x="5565953" y="2118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3" name="object 1939">
              <a:extLst>
                <a:ext uri="{FF2B5EF4-FFF2-40B4-BE49-F238E27FC236}">
                  <a16:creationId xmlns:a16="http://schemas.microsoft.com/office/drawing/2014/main" id="{21D3D550-26F4-0F3C-2D39-994F2323C8B9}"/>
                </a:ext>
              </a:extLst>
            </p:cNvPr>
            <p:cNvSpPr/>
            <p:nvPr/>
          </p:nvSpPr>
          <p:spPr>
            <a:xfrm>
              <a:off x="5565953" y="211832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4" name="object 1940">
              <a:extLst>
                <a:ext uri="{FF2B5EF4-FFF2-40B4-BE49-F238E27FC236}">
                  <a16:creationId xmlns:a16="http://schemas.microsoft.com/office/drawing/2014/main" id="{BAE6EEC0-7193-64F3-6902-5AB21C60A98C}"/>
                </a:ext>
              </a:extLst>
            </p:cNvPr>
            <p:cNvSpPr/>
            <p:nvPr/>
          </p:nvSpPr>
          <p:spPr>
            <a:xfrm>
              <a:off x="5549210" y="21280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4184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5" name="object 1941">
              <a:extLst>
                <a:ext uri="{FF2B5EF4-FFF2-40B4-BE49-F238E27FC236}">
                  <a16:creationId xmlns:a16="http://schemas.microsoft.com/office/drawing/2014/main" id="{5EA1CB71-F22B-2DB0-FEA9-27C61F0CB161}"/>
                </a:ext>
              </a:extLst>
            </p:cNvPr>
            <p:cNvSpPr/>
            <p:nvPr/>
          </p:nvSpPr>
          <p:spPr>
            <a:xfrm>
              <a:off x="5549210" y="21280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4184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6" name="object 1942">
              <a:extLst>
                <a:ext uri="{FF2B5EF4-FFF2-40B4-BE49-F238E27FC236}">
                  <a16:creationId xmlns:a16="http://schemas.microsoft.com/office/drawing/2014/main" id="{139CAC94-2998-B643-11F6-34821695D74B}"/>
                </a:ext>
              </a:extLst>
            </p:cNvPr>
            <p:cNvSpPr/>
            <p:nvPr/>
          </p:nvSpPr>
          <p:spPr>
            <a:xfrm>
              <a:off x="5533631" y="21362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7" name="object 1943">
              <a:extLst>
                <a:ext uri="{FF2B5EF4-FFF2-40B4-BE49-F238E27FC236}">
                  <a16:creationId xmlns:a16="http://schemas.microsoft.com/office/drawing/2014/main" id="{18181178-03FD-7C9A-1D8A-E7D25633D262}"/>
                </a:ext>
              </a:extLst>
            </p:cNvPr>
            <p:cNvSpPr/>
            <p:nvPr/>
          </p:nvSpPr>
          <p:spPr>
            <a:xfrm>
              <a:off x="5533631" y="21362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8" name="object 1944">
              <a:extLst>
                <a:ext uri="{FF2B5EF4-FFF2-40B4-BE49-F238E27FC236}">
                  <a16:creationId xmlns:a16="http://schemas.microsoft.com/office/drawing/2014/main" id="{1377E4B7-4CC6-E554-401D-4F366CD3F68F}"/>
                </a:ext>
              </a:extLst>
            </p:cNvPr>
            <p:cNvSpPr/>
            <p:nvPr/>
          </p:nvSpPr>
          <p:spPr>
            <a:xfrm>
              <a:off x="5548513" y="21332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49" name="object 1945">
              <a:extLst>
                <a:ext uri="{FF2B5EF4-FFF2-40B4-BE49-F238E27FC236}">
                  <a16:creationId xmlns:a16="http://schemas.microsoft.com/office/drawing/2014/main" id="{EFA71CDA-9E30-584F-1F6F-A16A55BFF125}"/>
                </a:ext>
              </a:extLst>
            </p:cNvPr>
            <p:cNvSpPr/>
            <p:nvPr/>
          </p:nvSpPr>
          <p:spPr>
            <a:xfrm>
              <a:off x="5548513" y="21332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3022"/>
                  </a:moveTo>
                  <a:lnTo>
                    <a:pt x="0" y="4649"/>
                  </a:lnTo>
                  <a:lnTo>
                    <a:pt x="697" y="6509"/>
                  </a:lnTo>
                  <a:lnTo>
                    <a:pt x="2325" y="6509"/>
                  </a:lnTo>
                  <a:lnTo>
                    <a:pt x="3488" y="6509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0" name="object 1946">
              <a:extLst>
                <a:ext uri="{FF2B5EF4-FFF2-40B4-BE49-F238E27FC236}">
                  <a16:creationId xmlns:a16="http://schemas.microsoft.com/office/drawing/2014/main" id="{4E2D854D-D67B-614A-F757-80B89843AD21}"/>
                </a:ext>
              </a:extLst>
            </p:cNvPr>
            <p:cNvSpPr/>
            <p:nvPr/>
          </p:nvSpPr>
          <p:spPr>
            <a:xfrm>
              <a:off x="5533165" y="213784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1" name="object 1947">
              <a:extLst>
                <a:ext uri="{FF2B5EF4-FFF2-40B4-BE49-F238E27FC236}">
                  <a16:creationId xmlns:a16="http://schemas.microsoft.com/office/drawing/2014/main" id="{6F4E9C43-B8ED-4EB0-5E06-32E89A383D9F}"/>
                </a:ext>
              </a:extLst>
            </p:cNvPr>
            <p:cNvSpPr/>
            <p:nvPr/>
          </p:nvSpPr>
          <p:spPr>
            <a:xfrm>
              <a:off x="5533165" y="213784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2" name="object 1948">
              <a:extLst>
                <a:ext uri="{FF2B5EF4-FFF2-40B4-BE49-F238E27FC236}">
                  <a16:creationId xmlns:a16="http://schemas.microsoft.com/office/drawing/2014/main" id="{47AB015F-7261-2FC4-66E2-0715F240EA54}"/>
                </a:ext>
              </a:extLst>
            </p:cNvPr>
            <p:cNvSpPr/>
            <p:nvPr/>
          </p:nvSpPr>
          <p:spPr>
            <a:xfrm>
              <a:off x="5518051" y="21459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3" name="object 1949">
              <a:extLst>
                <a:ext uri="{FF2B5EF4-FFF2-40B4-BE49-F238E27FC236}">
                  <a16:creationId xmlns:a16="http://schemas.microsoft.com/office/drawing/2014/main" id="{BD5D31E1-0E6D-279C-E1CA-D920F80A736F}"/>
                </a:ext>
              </a:extLst>
            </p:cNvPr>
            <p:cNvSpPr/>
            <p:nvPr/>
          </p:nvSpPr>
          <p:spPr>
            <a:xfrm>
              <a:off x="5518051" y="214598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4" name="object 1950">
              <a:extLst>
                <a:ext uri="{FF2B5EF4-FFF2-40B4-BE49-F238E27FC236}">
                  <a16:creationId xmlns:a16="http://schemas.microsoft.com/office/drawing/2014/main" id="{0221AB70-E22D-6F1E-818C-51DD620CC976}"/>
                </a:ext>
              </a:extLst>
            </p:cNvPr>
            <p:cNvSpPr/>
            <p:nvPr/>
          </p:nvSpPr>
          <p:spPr>
            <a:xfrm>
              <a:off x="5532003" y="21448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5" name="object 1951">
              <a:extLst>
                <a:ext uri="{FF2B5EF4-FFF2-40B4-BE49-F238E27FC236}">
                  <a16:creationId xmlns:a16="http://schemas.microsoft.com/office/drawing/2014/main" id="{48E2B9F9-D82E-6C65-9B3B-BE7EF27D2157}"/>
                </a:ext>
              </a:extLst>
            </p:cNvPr>
            <p:cNvSpPr/>
            <p:nvPr/>
          </p:nvSpPr>
          <p:spPr>
            <a:xfrm>
              <a:off x="5532003" y="21448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6" name="object 1952">
              <a:extLst>
                <a:ext uri="{FF2B5EF4-FFF2-40B4-BE49-F238E27FC236}">
                  <a16:creationId xmlns:a16="http://schemas.microsoft.com/office/drawing/2014/main" id="{B7577B1B-F3BD-2BF9-BD7D-B420C9780455}"/>
                </a:ext>
              </a:extLst>
            </p:cNvPr>
            <p:cNvSpPr/>
            <p:nvPr/>
          </p:nvSpPr>
          <p:spPr>
            <a:xfrm>
              <a:off x="5515260" y="215923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7" name="object 1953">
              <a:extLst>
                <a:ext uri="{FF2B5EF4-FFF2-40B4-BE49-F238E27FC236}">
                  <a16:creationId xmlns:a16="http://schemas.microsoft.com/office/drawing/2014/main" id="{F07A42A0-B324-31B1-6E28-3C9FDABF5A0C}"/>
                </a:ext>
              </a:extLst>
            </p:cNvPr>
            <p:cNvSpPr/>
            <p:nvPr/>
          </p:nvSpPr>
          <p:spPr>
            <a:xfrm>
              <a:off x="5515260" y="215923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2789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8" name="object 1954">
              <a:extLst>
                <a:ext uri="{FF2B5EF4-FFF2-40B4-BE49-F238E27FC236}">
                  <a16:creationId xmlns:a16="http://schemas.microsoft.com/office/drawing/2014/main" id="{4419AEEB-3EC3-72A0-D283-4240992BC1D9}"/>
                </a:ext>
              </a:extLst>
            </p:cNvPr>
            <p:cNvSpPr/>
            <p:nvPr/>
          </p:nvSpPr>
          <p:spPr>
            <a:xfrm>
              <a:off x="5506657" y="215226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59" name="object 1955">
              <a:extLst>
                <a:ext uri="{FF2B5EF4-FFF2-40B4-BE49-F238E27FC236}">
                  <a16:creationId xmlns:a16="http://schemas.microsoft.com/office/drawing/2014/main" id="{65392C0A-2784-BD13-37CA-3E5539C307C2}"/>
                </a:ext>
              </a:extLst>
            </p:cNvPr>
            <p:cNvSpPr/>
            <p:nvPr/>
          </p:nvSpPr>
          <p:spPr>
            <a:xfrm>
              <a:off x="5506657" y="215226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0" name="object 1956">
              <a:extLst>
                <a:ext uri="{FF2B5EF4-FFF2-40B4-BE49-F238E27FC236}">
                  <a16:creationId xmlns:a16="http://schemas.microsoft.com/office/drawing/2014/main" id="{2961DAA6-74DA-7474-14A0-711FFFBA7FF0}"/>
                </a:ext>
              </a:extLst>
            </p:cNvPr>
            <p:cNvSpPr/>
            <p:nvPr/>
          </p:nvSpPr>
          <p:spPr>
            <a:xfrm>
              <a:off x="5518051" y="21557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1" name="object 1957">
              <a:extLst>
                <a:ext uri="{FF2B5EF4-FFF2-40B4-BE49-F238E27FC236}">
                  <a16:creationId xmlns:a16="http://schemas.microsoft.com/office/drawing/2014/main" id="{AD156550-4EAE-F6D2-17BC-55FE10CA181D}"/>
                </a:ext>
              </a:extLst>
            </p:cNvPr>
            <p:cNvSpPr/>
            <p:nvPr/>
          </p:nvSpPr>
          <p:spPr>
            <a:xfrm>
              <a:off x="5518051" y="215574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2" name="object 1958">
              <a:extLst>
                <a:ext uri="{FF2B5EF4-FFF2-40B4-BE49-F238E27FC236}">
                  <a16:creationId xmlns:a16="http://schemas.microsoft.com/office/drawing/2014/main" id="{1737AA8C-3719-6889-A97C-56D8582C8376}"/>
                </a:ext>
              </a:extLst>
            </p:cNvPr>
            <p:cNvSpPr/>
            <p:nvPr/>
          </p:nvSpPr>
          <p:spPr>
            <a:xfrm>
              <a:off x="5508982" y="21569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3" name="object 1959">
              <a:extLst>
                <a:ext uri="{FF2B5EF4-FFF2-40B4-BE49-F238E27FC236}">
                  <a16:creationId xmlns:a16="http://schemas.microsoft.com/office/drawing/2014/main" id="{6B343CCC-5A4B-55E5-2DCC-4772F4D5C9C9}"/>
                </a:ext>
              </a:extLst>
            </p:cNvPr>
            <p:cNvSpPr/>
            <p:nvPr/>
          </p:nvSpPr>
          <p:spPr>
            <a:xfrm>
              <a:off x="5508982" y="215691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4" name="object 1960">
              <a:extLst>
                <a:ext uri="{FF2B5EF4-FFF2-40B4-BE49-F238E27FC236}">
                  <a16:creationId xmlns:a16="http://schemas.microsoft.com/office/drawing/2014/main" id="{9749FD07-CE49-B364-B04F-F629D857B55E}"/>
                </a:ext>
              </a:extLst>
            </p:cNvPr>
            <p:cNvSpPr/>
            <p:nvPr/>
          </p:nvSpPr>
          <p:spPr>
            <a:xfrm>
              <a:off x="5497355" y="21608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185" y="4649"/>
                  </a:lnTo>
                  <a:lnTo>
                    <a:pt x="5115" y="3487"/>
                  </a:lnTo>
                  <a:lnTo>
                    <a:pt x="5115" y="464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5" name="object 1961">
              <a:extLst>
                <a:ext uri="{FF2B5EF4-FFF2-40B4-BE49-F238E27FC236}">
                  <a16:creationId xmlns:a16="http://schemas.microsoft.com/office/drawing/2014/main" id="{0FE99F22-52A1-BB1B-0E51-AE0EDEF9C887}"/>
                </a:ext>
              </a:extLst>
            </p:cNvPr>
            <p:cNvSpPr/>
            <p:nvPr/>
          </p:nvSpPr>
          <p:spPr>
            <a:xfrm>
              <a:off x="5497355" y="216086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3022" y="4649"/>
                  </a:lnTo>
                  <a:lnTo>
                    <a:pt x="4185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464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6" name="object 1962">
              <a:extLst>
                <a:ext uri="{FF2B5EF4-FFF2-40B4-BE49-F238E27FC236}">
                  <a16:creationId xmlns:a16="http://schemas.microsoft.com/office/drawing/2014/main" id="{C64282C6-A751-75A6-9CE1-029429EEECD6}"/>
                </a:ext>
              </a:extLst>
            </p:cNvPr>
            <p:cNvSpPr/>
            <p:nvPr/>
          </p:nvSpPr>
          <p:spPr>
            <a:xfrm>
              <a:off x="5482473" y="216783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7" name="object 1963">
              <a:extLst>
                <a:ext uri="{FF2B5EF4-FFF2-40B4-BE49-F238E27FC236}">
                  <a16:creationId xmlns:a16="http://schemas.microsoft.com/office/drawing/2014/main" id="{00CA0EC1-9243-C4EA-0ECE-960CA028C7F6}"/>
                </a:ext>
              </a:extLst>
            </p:cNvPr>
            <p:cNvSpPr/>
            <p:nvPr/>
          </p:nvSpPr>
          <p:spPr>
            <a:xfrm>
              <a:off x="5482473" y="216783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2789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953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8" name="object 1964">
              <a:extLst>
                <a:ext uri="{FF2B5EF4-FFF2-40B4-BE49-F238E27FC236}">
                  <a16:creationId xmlns:a16="http://schemas.microsoft.com/office/drawing/2014/main" id="{C2B14DA4-1B03-3917-8079-30463E376A37}"/>
                </a:ext>
              </a:extLst>
            </p:cNvPr>
            <p:cNvSpPr/>
            <p:nvPr/>
          </p:nvSpPr>
          <p:spPr>
            <a:xfrm>
              <a:off x="5496193" y="21678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69" name="object 1965">
              <a:extLst>
                <a:ext uri="{FF2B5EF4-FFF2-40B4-BE49-F238E27FC236}">
                  <a16:creationId xmlns:a16="http://schemas.microsoft.com/office/drawing/2014/main" id="{36EAC408-B80D-3736-7A75-CE01BC73D760}"/>
                </a:ext>
              </a:extLst>
            </p:cNvPr>
            <p:cNvSpPr/>
            <p:nvPr/>
          </p:nvSpPr>
          <p:spPr>
            <a:xfrm>
              <a:off x="5496193" y="21678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0" name="object 1966">
              <a:extLst>
                <a:ext uri="{FF2B5EF4-FFF2-40B4-BE49-F238E27FC236}">
                  <a16:creationId xmlns:a16="http://schemas.microsoft.com/office/drawing/2014/main" id="{1C4D894A-CDFA-2B45-3EE9-FC365CF52F10}"/>
                </a:ext>
              </a:extLst>
            </p:cNvPr>
            <p:cNvSpPr/>
            <p:nvPr/>
          </p:nvSpPr>
          <p:spPr>
            <a:xfrm>
              <a:off x="5487124" y="2169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1" name="object 1967">
              <a:extLst>
                <a:ext uri="{FF2B5EF4-FFF2-40B4-BE49-F238E27FC236}">
                  <a16:creationId xmlns:a16="http://schemas.microsoft.com/office/drawing/2014/main" id="{F09F54E3-0578-125A-D91D-CC7D75A14078}"/>
                </a:ext>
              </a:extLst>
            </p:cNvPr>
            <p:cNvSpPr/>
            <p:nvPr/>
          </p:nvSpPr>
          <p:spPr>
            <a:xfrm>
              <a:off x="5487124" y="216900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092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418" y="3951"/>
                  </a:lnTo>
                  <a:lnTo>
                    <a:pt x="4418" y="2092"/>
                  </a:lnTo>
                  <a:lnTo>
                    <a:pt x="4418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2" name="object 1968">
              <a:extLst>
                <a:ext uri="{FF2B5EF4-FFF2-40B4-BE49-F238E27FC236}">
                  <a16:creationId xmlns:a16="http://schemas.microsoft.com/office/drawing/2014/main" id="{ECBA6035-ABB6-C005-028C-6446B4C750C1}"/>
                </a:ext>
              </a:extLst>
            </p:cNvPr>
            <p:cNvSpPr/>
            <p:nvPr/>
          </p:nvSpPr>
          <p:spPr>
            <a:xfrm>
              <a:off x="5476660" y="21729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3" name="object 1969">
              <a:extLst>
                <a:ext uri="{FF2B5EF4-FFF2-40B4-BE49-F238E27FC236}">
                  <a16:creationId xmlns:a16="http://schemas.microsoft.com/office/drawing/2014/main" id="{5F3C636C-CB8F-F860-926C-F97D923F7A38}"/>
                </a:ext>
              </a:extLst>
            </p:cNvPr>
            <p:cNvSpPr/>
            <p:nvPr/>
          </p:nvSpPr>
          <p:spPr>
            <a:xfrm>
              <a:off x="5476660" y="21729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4" name="object 1970">
              <a:extLst>
                <a:ext uri="{FF2B5EF4-FFF2-40B4-BE49-F238E27FC236}">
                  <a16:creationId xmlns:a16="http://schemas.microsoft.com/office/drawing/2014/main" id="{85355506-29E4-027A-6051-1E7D58CAC8F1}"/>
                </a:ext>
              </a:extLst>
            </p:cNvPr>
            <p:cNvSpPr/>
            <p:nvPr/>
          </p:nvSpPr>
          <p:spPr>
            <a:xfrm>
              <a:off x="5465266" y="21752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4418" y="5579"/>
                  </a:lnTo>
                  <a:lnTo>
                    <a:pt x="5580" y="4649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5" name="object 1971">
              <a:extLst>
                <a:ext uri="{FF2B5EF4-FFF2-40B4-BE49-F238E27FC236}">
                  <a16:creationId xmlns:a16="http://schemas.microsoft.com/office/drawing/2014/main" id="{41499AEC-70A1-BB1A-FD65-5357417A4003}"/>
                </a:ext>
              </a:extLst>
            </p:cNvPr>
            <p:cNvSpPr/>
            <p:nvPr/>
          </p:nvSpPr>
          <p:spPr>
            <a:xfrm>
              <a:off x="5465266" y="21752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5580" y="4649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6" name="object 1972">
              <a:extLst>
                <a:ext uri="{FF2B5EF4-FFF2-40B4-BE49-F238E27FC236}">
                  <a16:creationId xmlns:a16="http://schemas.microsoft.com/office/drawing/2014/main" id="{66D24103-F8E5-AF21-890A-A55B9D10AC08}"/>
                </a:ext>
              </a:extLst>
            </p:cNvPr>
            <p:cNvSpPr/>
            <p:nvPr/>
          </p:nvSpPr>
          <p:spPr>
            <a:xfrm>
              <a:off x="5458290" y="218039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7" name="object 1973">
              <a:extLst>
                <a:ext uri="{FF2B5EF4-FFF2-40B4-BE49-F238E27FC236}">
                  <a16:creationId xmlns:a16="http://schemas.microsoft.com/office/drawing/2014/main" id="{FAD7DDDF-2E9E-AFD9-D044-9A01197023DC}"/>
                </a:ext>
              </a:extLst>
            </p:cNvPr>
            <p:cNvSpPr/>
            <p:nvPr/>
          </p:nvSpPr>
          <p:spPr>
            <a:xfrm>
              <a:off x="5458290" y="218039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8" name="object 1974">
              <a:extLst>
                <a:ext uri="{FF2B5EF4-FFF2-40B4-BE49-F238E27FC236}">
                  <a16:creationId xmlns:a16="http://schemas.microsoft.com/office/drawing/2014/main" id="{EFF23FE2-99A8-4D7F-F666-52E42693D688}"/>
                </a:ext>
              </a:extLst>
            </p:cNvPr>
            <p:cNvSpPr/>
            <p:nvPr/>
          </p:nvSpPr>
          <p:spPr>
            <a:xfrm>
              <a:off x="5465266" y="218550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3488" y="6276"/>
                  </a:lnTo>
                  <a:lnTo>
                    <a:pt x="4418" y="4649"/>
                  </a:lnTo>
                  <a:lnTo>
                    <a:pt x="4418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79" name="object 1975">
              <a:extLst>
                <a:ext uri="{FF2B5EF4-FFF2-40B4-BE49-F238E27FC236}">
                  <a16:creationId xmlns:a16="http://schemas.microsoft.com/office/drawing/2014/main" id="{43185EF0-155B-988E-2BAB-CD1319DA45DB}"/>
                </a:ext>
              </a:extLst>
            </p:cNvPr>
            <p:cNvSpPr/>
            <p:nvPr/>
          </p:nvSpPr>
          <p:spPr>
            <a:xfrm>
              <a:off x="5465266" y="218550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3022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418" y="4649"/>
                  </a:lnTo>
                  <a:lnTo>
                    <a:pt x="4418" y="3022"/>
                  </a:lnTo>
                  <a:lnTo>
                    <a:pt x="4418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0" name="object 1976">
              <a:extLst>
                <a:ext uri="{FF2B5EF4-FFF2-40B4-BE49-F238E27FC236}">
                  <a16:creationId xmlns:a16="http://schemas.microsoft.com/office/drawing/2014/main" id="{8C0D9A8A-ACD2-E2F2-C322-08D8BB9F98CC}"/>
                </a:ext>
              </a:extLst>
            </p:cNvPr>
            <p:cNvSpPr/>
            <p:nvPr/>
          </p:nvSpPr>
          <p:spPr>
            <a:xfrm>
              <a:off x="5454337" y="21936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1" name="object 1977">
              <a:extLst>
                <a:ext uri="{FF2B5EF4-FFF2-40B4-BE49-F238E27FC236}">
                  <a16:creationId xmlns:a16="http://schemas.microsoft.com/office/drawing/2014/main" id="{AE039CD7-9AF9-F178-8BF0-9C25992DDFDD}"/>
                </a:ext>
              </a:extLst>
            </p:cNvPr>
            <p:cNvSpPr/>
            <p:nvPr/>
          </p:nvSpPr>
          <p:spPr>
            <a:xfrm>
              <a:off x="5454337" y="219364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2" name="object 1978">
              <a:extLst>
                <a:ext uri="{FF2B5EF4-FFF2-40B4-BE49-F238E27FC236}">
                  <a16:creationId xmlns:a16="http://schemas.microsoft.com/office/drawing/2014/main" id="{00D50C53-F3C5-4DD6-0A86-F5AA35A5864A}"/>
                </a:ext>
              </a:extLst>
            </p:cNvPr>
            <p:cNvSpPr/>
            <p:nvPr/>
          </p:nvSpPr>
          <p:spPr>
            <a:xfrm>
              <a:off x="5464568" y="21941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3" name="object 1979">
              <a:extLst>
                <a:ext uri="{FF2B5EF4-FFF2-40B4-BE49-F238E27FC236}">
                  <a16:creationId xmlns:a16="http://schemas.microsoft.com/office/drawing/2014/main" id="{2E949A3E-796E-55F9-305C-56261D5615DC}"/>
                </a:ext>
              </a:extLst>
            </p:cNvPr>
            <p:cNvSpPr/>
            <p:nvPr/>
          </p:nvSpPr>
          <p:spPr>
            <a:xfrm>
              <a:off x="5464568" y="21941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3022" y="6276"/>
                  </a:lnTo>
                  <a:lnTo>
                    <a:pt x="4185" y="6276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4" name="object 1980">
              <a:extLst>
                <a:ext uri="{FF2B5EF4-FFF2-40B4-BE49-F238E27FC236}">
                  <a16:creationId xmlns:a16="http://schemas.microsoft.com/office/drawing/2014/main" id="{043975F3-1434-3816-480B-D6F94955AADE}"/>
                </a:ext>
              </a:extLst>
            </p:cNvPr>
            <p:cNvSpPr/>
            <p:nvPr/>
          </p:nvSpPr>
          <p:spPr>
            <a:xfrm>
              <a:off x="5458290" y="21948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5" name="object 1981">
              <a:extLst>
                <a:ext uri="{FF2B5EF4-FFF2-40B4-BE49-F238E27FC236}">
                  <a16:creationId xmlns:a16="http://schemas.microsoft.com/office/drawing/2014/main" id="{1853EC49-3A00-DC08-7460-B03E94D710B0}"/>
                </a:ext>
              </a:extLst>
            </p:cNvPr>
            <p:cNvSpPr/>
            <p:nvPr/>
          </p:nvSpPr>
          <p:spPr>
            <a:xfrm>
              <a:off x="5458290" y="219480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6" name="object 1982">
              <a:extLst>
                <a:ext uri="{FF2B5EF4-FFF2-40B4-BE49-F238E27FC236}">
                  <a16:creationId xmlns:a16="http://schemas.microsoft.com/office/drawing/2014/main" id="{030921E3-FD03-2190-7E2C-D2436F01F76A}"/>
                </a:ext>
              </a:extLst>
            </p:cNvPr>
            <p:cNvSpPr/>
            <p:nvPr/>
          </p:nvSpPr>
          <p:spPr>
            <a:xfrm>
              <a:off x="5448523" y="22003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7" name="object 1983">
              <a:extLst>
                <a:ext uri="{FF2B5EF4-FFF2-40B4-BE49-F238E27FC236}">
                  <a16:creationId xmlns:a16="http://schemas.microsoft.com/office/drawing/2014/main" id="{C1B62FD8-94D5-08A5-0D0B-B42EA7EC5CED}"/>
                </a:ext>
              </a:extLst>
            </p:cNvPr>
            <p:cNvSpPr/>
            <p:nvPr/>
          </p:nvSpPr>
          <p:spPr>
            <a:xfrm>
              <a:off x="5448523" y="22003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8" name="object 1984">
              <a:extLst>
                <a:ext uri="{FF2B5EF4-FFF2-40B4-BE49-F238E27FC236}">
                  <a16:creationId xmlns:a16="http://schemas.microsoft.com/office/drawing/2014/main" id="{1FBDCBA9-82A9-93CD-70AA-A3BD02C475A7}"/>
                </a:ext>
              </a:extLst>
            </p:cNvPr>
            <p:cNvSpPr/>
            <p:nvPr/>
          </p:nvSpPr>
          <p:spPr>
            <a:xfrm>
              <a:off x="5440385" y="21987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89" name="object 1985">
              <a:extLst>
                <a:ext uri="{FF2B5EF4-FFF2-40B4-BE49-F238E27FC236}">
                  <a16:creationId xmlns:a16="http://schemas.microsoft.com/office/drawing/2014/main" id="{559D4228-5DCF-3B0E-0DA6-8C31C2396E91}"/>
                </a:ext>
              </a:extLst>
            </p:cNvPr>
            <p:cNvSpPr/>
            <p:nvPr/>
          </p:nvSpPr>
          <p:spPr>
            <a:xfrm>
              <a:off x="5440385" y="21987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0" name="object 1986">
              <a:extLst>
                <a:ext uri="{FF2B5EF4-FFF2-40B4-BE49-F238E27FC236}">
                  <a16:creationId xmlns:a16="http://schemas.microsoft.com/office/drawing/2014/main" id="{027AFB9A-B055-6F54-1CD4-FFC9CFEB83EC}"/>
                </a:ext>
              </a:extLst>
            </p:cNvPr>
            <p:cNvSpPr/>
            <p:nvPr/>
          </p:nvSpPr>
          <p:spPr>
            <a:xfrm>
              <a:off x="5430153" y="22113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1" name="object 1987">
              <a:extLst>
                <a:ext uri="{FF2B5EF4-FFF2-40B4-BE49-F238E27FC236}">
                  <a16:creationId xmlns:a16="http://schemas.microsoft.com/office/drawing/2014/main" id="{2761F1B3-B0E8-D0FE-0B5B-4D186278AC5C}"/>
                </a:ext>
              </a:extLst>
            </p:cNvPr>
            <p:cNvSpPr/>
            <p:nvPr/>
          </p:nvSpPr>
          <p:spPr>
            <a:xfrm>
              <a:off x="5430153" y="22113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3487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2" name="object 1988">
              <a:extLst>
                <a:ext uri="{FF2B5EF4-FFF2-40B4-BE49-F238E27FC236}">
                  <a16:creationId xmlns:a16="http://schemas.microsoft.com/office/drawing/2014/main" id="{45645921-2B3B-B1EB-AEFB-B715212223B6}"/>
                </a:ext>
              </a:extLst>
            </p:cNvPr>
            <p:cNvSpPr/>
            <p:nvPr/>
          </p:nvSpPr>
          <p:spPr>
            <a:xfrm>
              <a:off x="5441547" y="22124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3" name="object 1989">
              <a:extLst>
                <a:ext uri="{FF2B5EF4-FFF2-40B4-BE49-F238E27FC236}">
                  <a16:creationId xmlns:a16="http://schemas.microsoft.com/office/drawing/2014/main" id="{860CF3AB-E11A-014E-89FB-D3D1129C6F63}"/>
                </a:ext>
              </a:extLst>
            </p:cNvPr>
            <p:cNvSpPr/>
            <p:nvPr/>
          </p:nvSpPr>
          <p:spPr>
            <a:xfrm>
              <a:off x="5441547" y="22124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4" name="object 1990">
              <a:extLst>
                <a:ext uri="{FF2B5EF4-FFF2-40B4-BE49-F238E27FC236}">
                  <a16:creationId xmlns:a16="http://schemas.microsoft.com/office/drawing/2014/main" id="{8EC31513-8962-FCED-56EF-B532ADF00574}"/>
                </a:ext>
              </a:extLst>
            </p:cNvPr>
            <p:cNvSpPr/>
            <p:nvPr/>
          </p:nvSpPr>
          <p:spPr>
            <a:xfrm>
              <a:off x="5438059" y="220689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185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5" name="object 1991">
              <a:extLst>
                <a:ext uri="{FF2B5EF4-FFF2-40B4-BE49-F238E27FC236}">
                  <a16:creationId xmlns:a16="http://schemas.microsoft.com/office/drawing/2014/main" id="{8BE2B064-8893-D8D2-DECF-E90D987E5E05}"/>
                </a:ext>
              </a:extLst>
            </p:cNvPr>
            <p:cNvSpPr/>
            <p:nvPr/>
          </p:nvSpPr>
          <p:spPr>
            <a:xfrm>
              <a:off x="5438059" y="220689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6" name="object 1992">
              <a:extLst>
                <a:ext uri="{FF2B5EF4-FFF2-40B4-BE49-F238E27FC236}">
                  <a16:creationId xmlns:a16="http://schemas.microsoft.com/office/drawing/2014/main" id="{9B4BD67B-643D-DB5C-8CD6-9AD19A69C27A}"/>
                </a:ext>
              </a:extLst>
            </p:cNvPr>
            <p:cNvSpPr/>
            <p:nvPr/>
          </p:nvSpPr>
          <p:spPr>
            <a:xfrm>
              <a:off x="5423177" y="222107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7" name="object 1993">
              <a:extLst>
                <a:ext uri="{FF2B5EF4-FFF2-40B4-BE49-F238E27FC236}">
                  <a16:creationId xmlns:a16="http://schemas.microsoft.com/office/drawing/2014/main" id="{7BA04ED4-5501-F35C-931F-E1E9813E6AEF}"/>
                </a:ext>
              </a:extLst>
            </p:cNvPr>
            <p:cNvSpPr/>
            <p:nvPr/>
          </p:nvSpPr>
          <p:spPr>
            <a:xfrm>
              <a:off x="5423177" y="222107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8" name="object 1994">
              <a:extLst>
                <a:ext uri="{FF2B5EF4-FFF2-40B4-BE49-F238E27FC236}">
                  <a16:creationId xmlns:a16="http://schemas.microsoft.com/office/drawing/2014/main" id="{E1406BCF-5267-C4E2-E5F1-208AE2AF8EC7}"/>
                </a:ext>
              </a:extLst>
            </p:cNvPr>
            <p:cNvSpPr/>
            <p:nvPr/>
          </p:nvSpPr>
          <p:spPr>
            <a:xfrm>
              <a:off x="5421549" y="22159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99" name="object 1995">
              <a:extLst>
                <a:ext uri="{FF2B5EF4-FFF2-40B4-BE49-F238E27FC236}">
                  <a16:creationId xmlns:a16="http://schemas.microsoft.com/office/drawing/2014/main" id="{CD3AB5C4-BEB5-8C58-CD32-179312954785}"/>
                </a:ext>
              </a:extLst>
            </p:cNvPr>
            <p:cNvSpPr/>
            <p:nvPr/>
          </p:nvSpPr>
          <p:spPr>
            <a:xfrm>
              <a:off x="5421549" y="22159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0" name="object 1996">
              <a:extLst>
                <a:ext uri="{FF2B5EF4-FFF2-40B4-BE49-F238E27FC236}">
                  <a16:creationId xmlns:a16="http://schemas.microsoft.com/office/drawing/2014/main" id="{09AA712F-BD4D-9DDB-72DB-71912D05DAD7}"/>
                </a:ext>
              </a:extLst>
            </p:cNvPr>
            <p:cNvSpPr/>
            <p:nvPr/>
          </p:nvSpPr>
          <p:spPr>
            <a:xfrm>
              <a:off x="5414573" y="221595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1" name="object 1997">
              <a:extLst>
                <a:ext uri="{FF2B5EF4-FFF2-40B4-BE49-F238E27FC236}">
                  <a16:creationId xmlns:a16="http://schemas.microsoft.com/office/drawing/2014/main" id="{8DF47E39-D88E-C133-C39B-1755D568A67F}"/>
                </a:ext>
              </a:extLst>
            </p:cNvPr>
            <p:cNvSpPr/>
            <p:nvPr/>
          </p:nvSpPr>
          <p:spPr>
            <a:xfrm>
              <a:off x="5414573" y="221595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2" name="object 1998">
              <a:extLst>
                <a:ext uri="{FF2B5EF4-FFF2-40B4-BE49-F238E27FC236}">
                  <a16:creationId xmlns:a16="http://schemas.microsoft.com/office/drawing/2014/main" id="{79409C3A-D415-A798-5CDF-6CDD46D1E12D}"/>
                </a:ext>
              </a:extLst>
            </p:cNvPr>
            <p:cNvSpPr/>
            <p:nvPr/>
          </p:nvSpPr>
          <p:spPr>
            <a:xfrm>
              <a:off x="5400854" y="223083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3" name="object 1999">
              <a:extLst>
                <a:ext uri="{FF2B5EF4-FFF2-40B4-BE49-F238E27FC236}">
                  <a16:creationId xmlns:a16="http://schemas.microsoft.com/office/drawing/2014/main" id="{FE818C97-C366-735A-90D5-FFD4BC82134C}"/>
                </a:ext>
              </a:extLst>
            </p:cNvPr>
            <p:cNvSpPr/>
            <p:nvPr/>
          </p:nvSpPr>
          <p:spPr>
            <a:xfrm>
              <a:off x="5400854" y="223083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4" name="object 2000">
              <a:extLst>
                <a:ext uri="{FF2B5EF4-FFF2-40B4-BE49-F238E27FC236}">
                  <a16:creationId xmlns:a16="http://schemas.microsoft.com/office/drawing/2014/main" id="{48448440-C90D-4CA3-0F43-35EDD7DD5AFA}"/>
                </a:ext>
              </a:extLst>
            </p:cNvPr>
            <p:cNvSpPr/>
            <p:nvPr/>
          </p:nvSpPr>
          <p:spPr>
            <a:xfrm>
              <a:off x="5395041" y="22257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5" name="object 2001">
              <a:extLst>
                <a:ext uri="{FF2B5EF4-FFF2-40B4-BE49-F238E27FC236}">
                  <a16:creationId xmlns:a16="http://schemas.microsoft.com/office/drawing/2014/main" id="{4BA1291C-1D06-CE6A-0B33-B0FCBD32D490}"/>
                </a:ext>
              </a:extLst>
            </p:cNvPr>
            <p:cNvSpPr/>
            <p:nvPr/>
          </p:nvSpPr>
          <p:spPr>
            <a:xfrm>
              <a:off x="5395041" y="222572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6" name="object 2002">
              <a:extLst>
                <a:ext uri="{FF2B5EF4-FFF2-40B4-BE49-F238E27FC236}">
                  <a16:creationId xmlns:a16="http://schemas.microsoft.com/office/drawing/2014/main" id="{901A0C69-CF17-0564-5107-63FA1480A602}"/>
                </a:ext>
              </a:extLst>
            </p:cNvPr>
            <p:cNvSpPr/>
            <p:nvPr/>
          </p:nvSpPr>
          <p:spPr>
            <a:xfrm>
              <a:off x="5388762" y="22275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418" y="6276"/>
                  </a:lnTo>
                  <a:lnTo>
                    <a:pt x="5580" y="4416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7" name="object 2003">
              <a:extLst>
                <a:ext uri="{FF2B5EF4-FFF2-40B4-BE49-F238E27FC236}">
                  <a16:creationId xmlns:a16="http://schemas.microsoft.com/office/drawing/2014/main" id="{FB539D06-F1A9-A2F2-E388-DE306A3E3DB4}"/>
                </a:ext>
              </a:extLst>
            </p:cNvPr>
            <p:cNvSpPr/>
            <p:nvPr/>
          </p:nvSpPr>
          <p:spPr>
            <a:xfrm>
              <a:off x="5388762" y="222758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092" y="6276"/>
                  </a:lnTo>
                  <a:lnTo>
                    <a:pt x="4418" y="6276"/>
                  </a:lnTo>
                  <a:lnTo>
                    <a:pt x="5580" y="4416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8" name="object 2004">
              <a:extLst>
                <a:ext uri="{FF2B5EF4-FFF2-40B4-BE49-F238E27FC236}">
                  <a16:creationId xmlns:a16="http://schemas.microsoft.com/office/drawing/2014/main" id="{ACCDF38F-73E8-C2F2-8B27-E4FBD858B32B}"/>
                </a:ext>
              </a:extLst>
            </p:cNvPr>
            <p:cNvSpPr/>
            <p:nvPr/>
          </p:nvSpPr>
          <p:spPr>
            <a:xfrm>
              <a:off x="5398993" y="223199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184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09" name="object 2005">
              <a:extLst>
                <a:ext uri="{FF2B5EF4-FFF2-40B4-BE49-F238E27FC236}">
                  <a16:creationId xmlns:a16="http://schemas.microsoft.com/office/drawing/2014/main" id="{51C56F9F-4CF3-8B69-16DF-DE898DA729F9}"/>
                </a:ext>
              </a:extLst>
            </p:cNvPr>
            <p:cNvSpPr/>
            <p:nvPr/>
          </p:nvSpPr>
          <p:spPr>
            <a:xfrm>
              <a:off x="5398993" y="223199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184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488" y="5811"/>
                  </a:lnTo>
                  <a:lnTo>
                    <a:pt x="4650" y="4184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0" name="object 2006">
              <a:extLst>
                <a:ext uri="{FF2B5EF4-FFF2-40B4-BE49-F238E27FC236}">
                  <a16:creationId xmlns:a16="http://schemas.microsoft.com/office/drawing/2014/main" id="{54076E62-D599-8C63-C658-E9484A2C7CA4}"/>
                </a:ext>
              </a:extLst>
            </p:cNvPr>
            <p:cNvSpPr/>
            <p:nvPr/>
          </p:nvSpPr>
          <p:spPr>
            <a:xfrm>
              <a:off x="5387600" y="22389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1" name="object 2007">
              <a:extLst>
                <a:ext uri="{FF2B5EF4-FFF2-40B4-BE49-F238E27FC236}">
                  <a16:creationId xmlns:a16="http://schemas.microsoft.com/office/drawing/2014/main" id="{168BC666-1C7F-0477-E99F-4E32FE114067}"/>
                </a:ext>
              </a:extLst>
            </p:cNvPr>
            <p:cNvSpPr/>
            <p:nvPr/>
          </p:nvSpPr>
          <p:spPr>
            <a:xfrm>
              <a:off x="5387600" y="223897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2" name="object 2008">
              <a:extLst>
                <a:ext uri="{FF2B5EF4-FFF2-40B4-BE49-F238E27FC236}">
                  <a16:creationId xmlns:a16="http://schemas.microsoft.com/office/drawing/2014/main" id="{76570BD7-E3F8-8B2A-1883-9B1F030CDD90}"/>
                </a:ext>
              </a:extLst>
            </p:cNvPr>
            <p:cNvSpPr/>
            <p:nvPr/>
          </p:nvSpPr>
          <p:spPr>
            <a:xfrm>
              <a:off x="5384576" y="22406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3" name="object 2009">
              <a:extLst>
                <a:ext uri="{FF2B5EF4-FFF2-40B4-BE49-F238E27FC236}">
                  <a16:creationId xmlns:a16="http://schemas.microsoft.com/office/drawing/2014/main" id="{259CE4F1-0FAA-FB8D-4A71-34B2FEADAE91}"/>
                </a:ext>
              </a:extLst>
            </p:cNvPr>
            <p:cNvSpPr/>
            <p:nvPr/>
          </p:nvSpPr>
          <p:spPr>
            <a:xfrm>
              <a:off x="5384576" y="22406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4" name="object 2010">
              <a:extLst>
                <a:ext uri="{FF2B5EF4-FFF2-40B4-BE49-F238E27FC236}">
                  <a16:creationId xmlns:a16="http://schemas.microsoft.com/office/drawing/2014/main" id="{3346F058-2286-281A-9432-6FF772BA5C06}"/>
                </a:ext>
              </a:extLst>
            </p:cNvPr>
            <p:cNvSpPr/>
            <p:nvPr/>
          </p:nvSpPr>
          <p:spPr>
            <a:xfrm>
              <a:off x="5377135" y="22429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5" name="object 2011">
              <a:extLst>
                <a:ext uri="{FF2B5EF4-FFF2-40B4-BE49-F238E27FC236}">
                  <a16:creationId xmlns:a16="http://schemas.microsoft.com/office/drawing/2014/main" id="{6ACDAC3E-15DB-F2E6-A1C1-933DA606F983}"/>
                </a:ext>
              </a:extLst>
            </p:cNvPr>
            <p:cNvSpPr/>
            <p:nvPr/>
          </p:nvSpPr>
          <p:spPr>
            <a:xfrm>
              <a:off x="5377135" y="224292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6" name="object 2012">
              <a:extLst>
                <a:ext uri="{FF2B5EF4-FFF2-40B4-BE49-F238E27FC236}">
                  <a16:creationId xmlns:a16="http://schemas.microsoft.com/office/drawing/2014/main" id="{7304A5F1-2DB0-85B4-C9CE-4662C7C3C014}"/>
                </a:ext>
              </a:extLst>
            </p:cNvPr>
            <p:cNvSpPr/>
            <p:nvPr/>
          </p:nvSpPr>
          <p:spPr>
            <a:xfrm>
              <a:off x="5368532" y="22522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7" name="object 2013">
              <a:extLst>
                <a:ext uri="{FF2B5EF4-FFF2-40B4-BE49-F238E27FC236}">
                  <a16:creationId xmlns:a16="http://schemas.microsoft.com/office/drawing/2014/main" id="{1B2A1C03-D65C-9C3A-FE67-3BD652546160}"/>
                </a:ext>
              </a:extLst>
            </p:cNvPr>
            <p:cNvSpPr/>
            <p:nvPr/>
          </p:nvSpPr>
          <p:spPr>
            <a:xfrm>
              <a:off x="5368532" y="225222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8" name="object 2014">
              <a:extLst>
                <a:ext uri="{FF2B5EF4-FFF2-40B4-BE49-F238E27FC236}">
                  <a16:creationId xmlns:a16="http://schemas.microsoft.com/office/drawing/2014/main" id="{29836B88-A216-E28E-8B36-19E8574AE630}"/>
                </a:ext>
              </a:extLst>
            </p:cNvPr>
            <p:cNvSpPr/>
            <p:nvPr/>
          </p:nvSpPr>
          <p:spPr>
            <a:xfrm>
              <a:off x="5365044" y="22515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19" name="object 2015">
              <a:extLst>
                <a:ext uri="{FF2B5EF4-FFF2-40B4-BE49-F238E27FC236}">
                  <a16:creationId xmlns:a16="http://schemas.microsoft.com/office/drawing/2014/main" id="{951D4706-E687-ADA4-B4BE-560DD70659E3}"/>
                </a:ext>
              </a:extLst>
            </p:cNvPr>
            <p:cNvSpPr/>
            <p:nvPr/>
          </p:nvSpPr>
          <p:spPr>
            <a:xfrm>
              <a:off x="5365044" y="22515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0" name="object 2016">
              <a:extLst>
                <a:ext uri="{FF2B5EF4-FFF2-40B4-BE49-F238E27FC236}">
                  <a16:creationId xmlns:a16="http://schemas.microsoft.com/office/drawing/2014/main" id="{26153FA3-0873-46CC-1A7F-CB7381ECAF1C}"/>
                </a:ext>
              </a:extLst>
            </p:cNvPr>
            <p:cNvSpPr/>
            <p:nvPr/>
          </p:nvSpPr>
          <p:spPr>
            <a:xfrm>
              <a:off x="5357603" y="22573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1" name="object 2017">
              <a:extLst>
                <a:ext uri="{FF2B5EF4-FFF2-40B4-BE49-F238E27FC236}">
                  <a16:creationId xmlns:a16="http://schemas.microsoft.com/office/drawing/2014/main" id="{DBA2846B-1253-852C-8C71-1F88A3D6CE67}"/>
                </a:ext>
              </a:extLst>
            </p:cNvPr>
            <p:cNvSpPr/>
            <p:nvPr/>
          </p:nvSpPr>
          <p:spPr>
            <a:xfrm>
              <a:off x="5357603" y="225733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2" name="object 2018">
              <a:extLst>
                <a:ext uri="{FF2B5EF4-FFF2-40B4-BE49-F238E27FC236}">
                  <a16:creationId xmlns:a16="http://schemas.microsoft.com/office/drawing/2014/main" id="{EEA0F110-AF5F-AE6B-E8DB-8603F30853C9}"/>
                </a:ext>
              </a:extLst>
            </p:cNvPr>
            <p:cNvSpPr/>
            <p:nvPr/>
          </p:nvSpPr>
          <p:spPr>
            <a:xfrm>
              <a:off x="5351789" y="22596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3" name="object 2019">
              <a:extLst>
                <a:ext uri="{FF2B5EF4-FFF2-40B4-BE49-F238E27FC236}">
                  <a16:creationId xmlns:a16="http://schemas.microsoft.com/office/drawing/2014/main" id="{80E09B40-B360-2441-5950-4B4908DE14DF}"/>
                </a:ext>
              </a:extLst>
            </p:cNvPr>
            <p:cNvSpPr/>
            <p:nvPr/>
          </p:nvSpPr>
          <p:spPr>
            <a:xfrm>
              <a:off x="5351789" y="225966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4" name="object 2020">
              <a:extLst>
                <a:ext uri="{FF2B5EF4-FFF2-40B4-BE49-F238E27FC236}">
                  <a16:creationId xmlns:a16="http://schemas.microsoft.com/office/drawing/2014/main" id="{CDCF5C4C-20C0-923D-D139-F9D4554577F8}"/>
                </a:ext>
              </a:extLst>
            </p:cNvPr>
            <p:cNvSpPr/>
            <p:nvPr/>
          </p:nvSpPr>
          <p:spPr>
            <a:xfrm>
              <a:off x="5343883" y="22671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5" name="object 2021">
              <a:extLst>
                <a:ext uri="{FF2B5EF4-FFF2-40B4-BE49-F238E27FC236}">
                  <a16:creationId xmlns:a16="http://schemas.microsoft.com/office/drawing/2014/main" id="{5C1F01E5-75F5-3BA5-8BF8-B0A8922B52D2}"/>
                </a:ext>
              </a:extLst>
            </p:cNvPr>
            <p:cNvSpPr/>
            <p:nvPr/>
          </p:nvSpPr>
          <p:spPr>
            <a:xfrm>
              <a:off x="5343883" y="22671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6" name="object 2022">
              <a:extLst>
                <a:ext uri="{FF2B5EF4-FFF2-40B4-BE49-F238E27FC236}">
                  <a16:creationId xmlns:a16="http://schemas.microsoft.com/office/drawing/2014/main" id="{7A02C231-6410-52BC-B44D-C6818457214D}"/>
                </a:ext>
              </a:extLst>
            </p:cNvPr>
            <p:cNvSpPr/>
            <p:nvPr/>
          </p:nvSpPr>
          <p:spPr>
            <a:xfrm>
              <a:off x="5355975" y="22647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3951"/>
                  </a:lnTo>
                  <a:lnTo>
                    <a:pt x="5580" y="185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7" name="object 2023">
              <a:extLst>
                <a:ext uri="{FF2B5EF4-FFF2-40B4-BE49-F238E27FC236}">
                  <a16:creationId xmlns:a16="http://schemas.microsoft.com/office/drawing/2014/main" id="{6621E527-E481-7A96-3D0B-F02D8BCC754B}"/>
                </a:ext>
              </a:extLst>
            </p:cNvPr>
            <p:cNvSpPr/>
            <p:nvPr/>
          </p:nvSpPr>
          <p:spPr>
            <a:xfrm>
              <a:off x="5355975" y="22647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092" y="5811"/>
                  </a:lnTo>
                  <a:lnTo>
                    <a:pt x="4418" y="5811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859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8" name="object 2024">
              <a:extLst>
                <a:ext uri="{FF2B5EF4-FFF2-40B4-BE49-F238E27FC236}">
                  <a16:creationId xmlns:a16="http://schemas.microsoft.com/office/drawing/2014/main" id="{EAC5EEA2-A7F9-170A-B2F2-87912D4275D0}"/>
                </a:ext>
              </a:extLst>
            </p:cNvPr>
            <p:cNvSpPr/>
            <p:nvPr/>
          </p:nvSpPr>
          <p:spPr>
            <a:xfrm>
              <a:off x="5351324" y="22666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92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29" name="object 2025">
              <a:extLst>
                <a:ext uri="{FF2B5EF4-FFF2-40B4-BE49-F238E27FC236}">
                  <a16:creationId xmlns:a16="http://schemas.microsoft.com/office/drawing/2014/main" id="{177D52B5-400E-2408-7408-2DE8C4485A1D}"/>
                </a:ext>
              </a:extLst>
            </p:cNvPr>
            <p:cNvSpPr/>
            <p:nvPr/>
          </p:nvSpPr>
          <p:spPr>
            <a:xfrm>
              <a:off x="5351324" y="22666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092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092"/>
                  </a:lnTo>
                  <a:lnTo>
                    <a:pt x="4650" y="92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0" name="object 2026">
              <a:extLst>
                <a:ext uri="{FF2B5EF4-FFF2-40B4-BE49-F238E27FC236}">
                  <a16:creationId xmlns:a16="http://schemas.microsoft.com/office/drawing/2014/main" id="{13656A43-9F86-3424-C946-BAB8823863E4}"/>
                </a:ext>
              </a:extLst>
            </p:cNvPr>
            <p:cNvSpPr/>
            <p:nvPr/>
          </p:nvSpPr>
          <p:spPr>
            <a:xfrm>
              <a:off x="5343883" y="22717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1" name="object 2027">
              <a:extLst>
                <a:ext uri="{FF2B5EF4-FFF2-40B4-BE49-F238E27FC236}">
                  <a16:creationId xmlns:a16="http://schemas.microsoft.com/office/drawing/2014/main" id="{0CB4EA13-575F-46DD-7F49-2F9F2D7A3D51}"/>
                </a:ext>
              </a:extLst>
            </p:cNvPr>
            <p:cNvSpPr/>
            <p:nvPr/>
          </p:nvSpPr>
          <p:spPr>
            <a:xfrm>
              <a:off x="5343883" y="227175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2" name="object 2028">
              <a:extLst>
                <a:ext uri="{FF2B5EF4-FFF2-40B4-BE49-F238E27FC236}">
                  <a16:creationId xmlns:a16="http://schemas.microsoft.com/office/drawing/2014/main" id="{C71F8865-3600-D3C4-48E9-BC0263816974}"/>
                </a:ext>
              </a:extLst>
            </p:cNvPr>
            <p:cNvSpPr/>
            <p:nvPr/>
          </p:nvSpPr>
          <p:spPr>
            <a:xfrm>
              <a:off x="5338070" y="227337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3" name="object 2029">
              <a:extLst>
                <a:ext uri="{FF2B5EF4-FFF2-40B4-BE49-F238E27FC236}">
                  <a16:creationId xmlns:a16="http://schemas.microsoft.com/office/drawing/2014/main" id="{F181203B-2EA0-7683-516D-6968B54D5A2F}"/>
                </a:ext>
              </a:extLst>
            </p:cNvPr>
            <p:cNvSpPr/>
            <p:nvPr/>
          </p:nvSpPr>
          <p:spPr>
            <a:xfrm>
              <a:off x="5338070" y="227337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4" name="object 2030">
              <a:extLst>
                <a:ext uri="{FF2B5EF4-FFF2-40B4-BE49-F238E27FC236}">
                  <a16:creationId xmlns:a16="http://schemas.microsoft.com/office/drawing/2014/main" id="{76657102-3162-7297-674C-FE65BED36089}"/>
                </a:ext>
              </a:extLst>
            </p:cNvPr>
            <p:cNvSpPr/>
            <p:nvPr/>
          </p:nvSpPr>
          <p:spPr>
            <a:xfrm>
              <a:off x="5334117" y="227686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418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930" y="4649"/>
                  </a:lnTo>
                  <a:lnTo>
                    <a:pt x="4418" y="4649"/>
                  </a:lnTo>
                  <a:lnTo>
                    <a:pt x="5580" y="3487"/>
                  </a:lnTo>
                  <a:lnTo>
                    <a:pt x="5580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5" name="object 2031">
              <a:extLst>
                <a:ext uri="{FF2B5EF4-FFF2-40B4-BE49-F238E27FC236}">
                  <a16:creationId xmlns:a16="http://schemas.microsoft.com/office/drawing/2014/main" id="{C3718A6C-0548-A325-18CB-EBB47C6F462C}"/>
                </a:ext>
              </a:extLst>
            </p:cNvPr>
            <p:cNvSpPr/>
            <p:nvPr/>
          </p:nvSpPr>
          <p:spPr>
            <a:xfrm>
              <a:off x="5334117" y="227686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3487"/>
                  </a:lnTo>
                  <a:lnTo>
                    <a:pt x="930" y="4649"/>
                  </a:lnTo>
                  <a:lnTo>
                    <a:pt x="2092" y="4649"/>
                  </a:lnTo>
                  <a:lnTo>
                    <a:pt x="4418" y="4649"/>
                  </a:lnTo>
                  <a:lnTo>
                    <a:pt x="5580" y="3487"/>
                  </a:lnTo>
                  <a:lnTo>
                    <a:pt x="5580" y="1627"/>
                  </a:lnTo>
                  <a:lnTo>
                    <a:pt x="5580" y="464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6" name="object 2032">
              <a:extLst>
                <a:ext uri="{FF2B5EF4-FFF2-40B4-BE49-F238E27FC236}">
                  <a16:creationId xmlns:a16="http://schemas.microsoft.com/office/drawing/2014/main" id="{AF5C9700-6FE3-D8F1-C73C-F474E4940D47}"/>
                </a:ext>
              </a:extLst>
            </p:cNvPr>
            <p:cNvSpPr/>
            <p:nvPr/>
          </p:nvSpPr>
          <p:spPr>
            <a:xfrm>
              <a:off x="5327140" y="22803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579"/>
                  </a:lnTo>
                  <a:lnTo>
                    <a:pt x="4650" y="5579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7" name="object 2033">
              <a:extLst>
                <a:ext uri="{FF2B5EF4-FFF2-40B4-BE49-F238E27FC236}">
                  <a16:creationId xmlns:a16="http://schemas.microsoft.com/office/drawing/2014/main" id="{6412281C-1A2C-0ABD-E77B-24A1B02C7DE4}"/>
                </a:ext>
              </a:extLst>
            </p:cNvPr>
            <p:cNvSpPr/>
            <p:nvPr/>
          </p:nvSpPr>
          <p:spPr>
            <a:xfrm>
              <a:off x="5327140" y="22803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64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8" name="object 2034">
              <a:extLst>
                <a:ext uri="{FF2B5EF4-FFF2-40B4-BE49-F238E27FC236}">
                  <a16:creationId xmlns:a16="http://schemas.microsoft.com/office/drawing/2014/main" id="{144ED9AF-E115-D86D-825A-DCEF63E6844C}"/>
                </a:ext>
              </a:extLst>
            </p:cNvPr>
            <p:cNvSpPr/>
            <p:nvPr/>
          </p:nvSpPr>
          <p:spPr>
            <a:xfrm>
              <a:off x="5322025" y="22831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39" name="object 2035">
              <a:extLst>
                <a:ext uri="{FF2B5EF4-FFF2-40B4-BE49-F238E27FC236}">
                  <a16:creationId xmlns:a16="http://schemas.microsoft.com/office/drawing/2014/main" id="{75AE271A-369E-1587-7AF3-722C701E9269}"/>
                </a:ext>
              </a:extLst>
            </p:cNvPr>
            <p:cNvSpPr/>
            <p:nvPr/>
          </p:nvSpPr>
          <p:spPr>
            <a:xfrm>
              <a:off x="5322025" y="22831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0" name="object 2036">
              <a:extLst>
                <a:ext uri="{FF2B5EF4-FFF2-40B4-BE49-F238E27FC236}">
                  <a16:creationId xmlns:a16="http://schemas.microsoft.com/office/drawing/2014/main" id="{629CC70E-7AFD-E0BF-BA6B-3FE04B342166}"/>
                </a:ext>
              </a:extLst>
            </p:cNvPr>
            <p:cNvSpPr/>
            <p:nvPr/>
          </p:nvSpPr>
          <p:spPr>
            <a:xfrm>
              <a:off x="5319002" y="228500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1" name="object 2037">
              <a:extLst>
                <a:ext uri="{FF2B5EF4-FFF2-40B4-BE49-F238E27FC236}">
                  <a16:creationId xmlns:a16="http://schemas.microsoft.com/office/drawing/2014/main" id="{825A4724-9941-FB50-D67D-31223FBFEE39}"/>
                </a:ext>
              </a:extLst>
            </p:cNvPr>
            <p:cNvSpPr/>
            <p:nvPr/>
          </p:nvSpPr>
          <p:spPr>
            <a:xfrm>
              <a:off x="5319002" y="228500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092"/>
                  </a:lnTo>
                  <a:lnTo>
                    <a:pt x="5813" y="92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2" name="object 2038">
              <a:extLst>
                <a:ext uri="{FF2B5EF4-FFF2-40B4-BE49-F238E27FC236}">
                  <a16:creationId xmlns:a16="http://schemas.microsoft.com/office/drawing/2014/main" id="{D70DE522-3C0B-F5CD-458E-336D25A44102}"/>
                </a:ext>
              </a:extLst>
            </p:cNvPr>
            <p:cNvSpPr/>
            <p:nvPr/>
          </p:nvSpPr>
          <p:spPr>
            <a:xfrm>
              <a:off x="5312258" y="22924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579"/>
                  </a:lnTo>
                  <a:lnTo>
                    <a:pt x="4418" y="5579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3" name="object 2039">
              <a:extLst>
                <a:ext uri="{FF2B5EF4-FFF2-40B4-BE49-F238E27FC236}">
                  <a16:creationId xmlns:a16="http://schemas.microsoft.com/office/drawing/2014/main" id="{8644BB15-EF1E-6491-AF1B-563F2F43D1B5}"/>
                </a:ext>
              </a:extLst>
            </p:cNvPr>
            <p:cNvSpPr/>
            <p:nvPr/>
          </p:nvSpPr>
          <p:spPr>
            <a:xfrm>
              <a:off x="5312258" y="22924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930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4" name="object 2040">
              <a:extLst>
                <a:ext uri="{FF2B5EF4-FFF2-40B4-BE49-F238E27FC236}">
                  <a16:creationId xmlns:a16="http://schemas.microsoft.com/office/drawing/2014/main" id="{8A4EDB1B-AE32-D375-B54F-547E6559E16E}"/>
                </a:ext>
              </a:extLst>
            </p:cNvPr>
            <p:cNvSpPr/>
            <p:nvPr/>
          </p:nvSpPr>
          <p:spPr>
            <a:xfrm>
              <a:off x="5311561" y="228895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5" name="object 2041">
              <a:extLst>
                <a:ext uri="{FF2B5EF4-FFF2-40B4-BE49-F238E27FC236}">
                  <a16:creationId xmlns:a16="http://schemas.microsoft.com/office/drawing/2014/main" id="{AF5B614D-DA48-AAFA-ED30-6B065D09D6DA}"/>
                </a:ext>
              </a:extLst>
            </p:cNvPr>
            <p:cNvSpPr/>
            <p:nvPr/>
          </p:nvSpPr>
          <p:spPr>
            <a:xfrm>
              <a:off x="5311561" y="228895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6" name="object 2042">
              <a:extLst>
                <a:ext uri="{FF2B5EF4-FFF2-40B4-BE49-F238E27FC236}">
                  <a16:creationId xmlns:a16="http://schemas.microsoft.com/office/drawing/2014/main" id="{1E954692-0F33-1FA1-E32D-96A1D3856AF1}"/>
                </a:ext>
              </a:extLst>
            </p:cNvPr>
            <p:cNvSpPr/>
            <p:nvPr/>
          </p:nvSpPr>
          <p:spPr>
            <a:xfrm>
              <a:off x="5305748" y="22912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7" name="object 2043">
              <a:extLst>
                <a:ext uri="{FF2B5EF4-FFF2-40B4-BE49-F238E27FC236}">
                  <a16:creationId xmlns:a16="http://schemas.microsoft.com/office/drawing/2014/main" id="{FB10E102-0BA6-CE59-8C39-AF44EF4F1C38}"/>
                </a:ext>
              </a:extLst>
            </p:cNvPr>
            <p:cNvSpPr/>
            <p:nvPr/>
          </p:nvSpPr>
          <p:spPr>
            <a:xfrm>
              <a:off x="5305748" y="22912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8" name="object 2044">
              <a:extLst>
                <a:ext uri="{FF2B5EF4-FFF2-40B4-BE49-F238E27FC236}">
                  <a16:creationId xmlns:a16="http://schemas.microsoft.com/office/drawing/2014/main" id="{50CFE62A-7D84-7AB8-19D1-936FF9651040}"/>
                </a:ext>
              </a:extLst>
            </p:cNvPr>
            <p:cNvSpPr/>
            <p:nvPr/>
          </p:nvSpPr>
          <p:spPr>
            <a:xfrm>
              <a:off x="5298307" y="22963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49" name="object 2045">
              <a:extLst>
                <a:ext uri="{FF2B5EF4-FFF2-40B4-BE49-F238E27FC236}">
                  <a16:creationId xmlns:a16="http://schemas.microsoft.com/office/drawing/2014/main" id="{D159862D-14E0-3FE8-FF14-CFF58A6D4EDA}"/>
                </a:ext>
              </a:extLst>
            </p:cNvPr>
            <p:cNvSpPr/>
            <p:nvPr/>
          </p:nvSpPr>
          <p:spPr>
            <a:xfrm>
              <a:off x="5298307" y="22963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0" name="object 2046">
              <a:extLst>
                <a:ext uri="{FF2B5EF4-FFF2-40B4-BE49-F238E27FC236}">
                  <a16:creationId xmlns:a16="http://schemas.microsoft.com/office/drawing/2014/main" id="{85177D0F-D608-6A81-9A6D-6FFFF79C5D98}"/>
                </a:ext>
              </a:extLst>
            </p:cNvPr>
            <p:cNvSpPr/>
            <p:nvPr/>
          </p:nvSpPr>
          <p:spPr>
            <a:xfrm>
              <a:off x="5293656" y="230104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4185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416"/>
                  </a:lnTo>
                  <a:lnTo>
                    <a:pt x="4185" y="4416"/>
                  </a:lnTo>
                  <a:lnTo>
                    <a:pt x="5348" y="3487"/>
                  </a:lnTo>
                  <a:lnTo>
                    <a:pt x="5348" y="464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1" name="object 2047">
              <a:extLst>
                <a:ext uri="{FF2B5EF4-FFF2-40B4-BE49-F238E27FC236}">
                  <a16:creationId xmlns:a16="http://schemas.microsoft.com/office/drawing/2014/main" id="{12FAC858-744D-2209-E7D3-8E47120A1E79}"/>
                </a:ext>
              </a:extLst>
            </p:cNvPr>
            <p:cNvSpPr/>
            <p:nvPr/>
          </p:nvSpPr>
          <p:spPr>
            <a:xfrm>
              <a:off x="5293656" y="230104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324"/>
                  </a:moveTo>
                  <a:lnTo>
                    <a:pt x="0" y="3487"/>
                  </a:lnTo>
                  <a:lnTo>
                    <a:pt x="1162" y="4416"/>
                  </a:lnTo>
                  <a:lnTo>
                    <a:pt x="3022" y="4416"/>
                  </a:lnTo>
                  <a:lnTo>
                    <a:pt x="4185" y="4416"/>
                  </a:lnTo>
                  <a:lnTo>
                    <a:pt x="5348" y="3487"/>
                  </a:lnTo>
                  <a:lnTo>
                    <a:pt x="5348" y="2324"/>
                  </a:lnTo>
                  <a:lnTo>
                    <a:pt x="5348" y="464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2" name="object 2048">
              <a:extLst>
                <a:ext uri="{FF2B5EF4-FFF2-40B4-BE49-F238E27FC236}">
                  <a16:creationId xmlns:a16="http://schemas.microsoft.com/office/drawing/2014/main" id="{52259EEE-BA61-EDC6-8C1B-A394F200EFD5}"/>
                </a:ext>
              </a:extLst>
            </p:cNvPr>
            <p:cNvSpPr/>
            <p:nvPr/>
          </p:nvSpPr>
          <p:spPr>
            <a:xfrm>
              <a:off x="5287377" y="231010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3" name="object 2049">
              <a:extLst>
                <a:ext uri="{FF2B5EF4-FFF2-40B4-BE49-F238E27FC236}">
                  <a16:creationId xmlns:a16="http://schemas.microsoft.com/office/drawing/2014/main" id="{B12F08A5-F3A8-E36D-F789-85606EC34471}"/>
                </a:ext>
              </a:extLst>
            </p:cNvPr>
            <p:cNvSpPr/>
            <p:nvPr/>
          </p:nvSpPr>
          <p:spPr>
            <a:xfrm>
              <a:off x="5287377" y="231010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4" name="object 2050">
              <a:extLst>
                <a:ext uri="{FF2B5EF4-FFF2-40B4-BE49-F238E27FC236}">
                  <a16:creationId xmlns:a16="http://schemas.microsoft.com/office/drawing/2014/main" id="{E6C551FA-5AAB-1E83-0114-277ECB8C5AD8}"/>
                </a:ext>
              </a:extLst>
            </p:cNvPr>
            <p:cNvSpPr/>
            <p:nvPr/>
          </p:nvSpPr>
          <p:spPr>
            <a:xfrm>
              <a:off x="5283424" y="23077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5" name="object 2051">
              <a:extLst>
                <a:ext uri="{FF2B5EF4-FFF2-40B4-BE49-F238E27FC236}">
                  <a16:creationId xmlns:a16="http://schemas.microsoft.com/office/drawing/2014/main" id="{1FA75971-B12D-55AE-0D98-876082C21B84}"/>
                </a:ext>
              </a:extLst>
            </p:cNvPr>
            <p:cNvSpPr/>
            <p:nvPr/>
          </p:nvSpPr>
          <p:spPr>
            <a:xfrm>
              <a:off x="5283424" y="23077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790" y="5346"/>
                  </a:lnTo>
                  <a:lnTo>
                    <a:pt x="4650" y="5346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6" name="object 2052">
              <a:extLst>
                <a:ext uri="{FF2B5EF4-FFF2-40B4-BE49-F238E27FC236}">
                  <a16:creationId xmlns:a16="http://schemas.microsoft.com/office/drawing/2014/main" id="{FE346485-521A-517A-C66B-F699C8031DDC}"/>
                </a:ext>
              </a:extLst>
            </p:cNvPr>
            <p:cNvSpPr/>
            <p:nvPr/>
          </p:nvSpPr>
          <p:spPr>
            <a:xfrm>
              <a:off x="5278774" y="231429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7" name="object 2053">
              <a:extLst>
                <a:ext uri="{FF2B5EF4-FFF2-40B4-BE49-F238E27FC236}">
                  <a16:creationId xmlns:a16="http://schemas.microsoft.com/office/drawing/2014/main" id="{0327C987-A6F3-54EC-1A13-7C6A3632A4B6}"/>
                </a:ext>
              </a:extLst>
            </p:cNvPr>
            <p:cNvSpPr/>
            <p:nvPr/>
          </p:nvSpPr>
          <p:spPr>
            <a:xfrm>
              <a:off x="5278774" y="231429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1627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4650" y="4416"/>
                  </a:lnTo>
                  <a:lnTo>
                    <a:pt x="5813" y="3254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8" name="object 2054">
              <a:extLst>
                <a:ext uri="{FF2B5EF4-FFF2-40B4-BE49-F238E27FC236}">
                  <a16:creationId xmlns:a16="http://schemas.microsoft.com/office/drawing/2014/main" id="{B7BA80A7-B44C-9C09-10C1-32C22C80665B}"/>
                </a:ext>
              </a:extLst>
            </p:cNvPr>
            <p:cNvSpPr/>
            <p:nvPr/>
          </p:nvSpPr>
          <p:spPr>
            <a:xfrm>
              <a:off x="5275983" y="231591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255" y="5811"/>
                  </a:lnTo>
                  <a:lnTo>
                    <a:pt x="4418" y="3951"/>
                  </a:lnTo>
                  <a:lnTo>
                    <a:pt x="4418" y="1627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59" name="object 2055">
              <a:extLst>
                <a:ext uri="{FF2B5EF4-FFF2-40B4-BE49-F238E27FC236}">
                  <a16:creationId xmlns:a16="http://schemas.microsoft.com/office/drawing/2014/main" id="{BBF831E8-11B4-9D3D-3C4C-A2F3CD2A5AE8}"/>
                </a:ext>
              </a:extLst>
            </p:cNvPr>
            <p:cNvSpPr/>
            <p:nvPr/>
          </p:nvSpPr>
          <p:spPr>
            <a:xfrm>
              <a:off x="5275983" y="231591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255" y="5811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0" name="object 2056">
              <a:extLst>
                <a:ext uri="{FF2B5EF4-FFF2-40B4-BE49-F238E27FC236}">
                  <a16:creationId xmlns:a16="http://schemas.microsoft.com/office/drawing/2014/main" id="{CED9885D-388A-323B-99C2-E4EC8E35368D}"/>
                </a:ext>
              </a:extLst>
            </p:cNvPr>
            <p:cNvSpPr/>
            <p:nvPr/>
          </p:nvSpPr>
          <p:spPr>
            <a:xfrm>
              <a:off x="5274820" y="231010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1" name="object 2057">
              <a:extLst>
                <a:ext uri="{FF2B5EF4-FFF2-40B4-BE49-F238E27FC236}">
                  <a16:creationId xmlns:a16="http://schemas.microsoft.com/office/drawing/2014/main" id="{701A4ACC-63F1-8C83-5682-C879F345A5E9}"/>
                </a:ext>
              </a:extLst>
            </p:cNvPr>
            <p:cNvSpPr/>
            <p:nvPr/>
          </p:nvSpPr>
          <p:spPr>
            <a:xfrm>
              <a:off x="5274820" y="231010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302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2" name="object 2058">
              <a:extLst>
                <a:ext uri="{FF2B5EF4-FFF2-40B4-BE49-F238E27FC236}">
                  <a16:creationId xmlns:a16="http://schemas.microsoft.com/office/drawing/2014/main" id="{85978B1A-E06B-BA15-8F17-A9D0F08AC62B}"/>
                </a:ext>
              </a:extLst>
            </p:cNvPr>
            <p:cNvSpPr/>
            <p:nvPr/>
          </p:nvSpPr>
          <p:spPr>
            <a:xfrm>
              <a:off x="5265054" y="2322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3" name="object 2059">
              <a:extLst>
                <a:ext uri="{FF2B5EF4-FFF2-40B4-BE49-F238E27FC236}">
                  <a16:creationId xmlns:a16="http://schemas.microsoft.com/office/drawing/2014/main" id="{7FE94C6E-6154-43F9-5934-53BCC6CE6A20}"/>
                </a:ext>
              </a:extLst>
            </p:cNvPr>
            <p:cNvSpPr/>
            <p:nvPr/>
          </p:nvSpPr>
          <p:spPr>
            <a:xfrm>
              <a:off x="5265054" y="2322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790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4" name="object 2060">
              <a:extLst>
                <a:ext uri="{FF2B5EF4-FFF2-40B4-BE49-F238E27FC236}">
                  <a16:creationId xmlns:a16="http://schemas.microsoft.com/office/drawing/2014/main" id="{55718860-A7FC-DB9F-6E08-2D36F8D6B9F8}"/>
                </a:ext>
              </a:extLst>
            </p:cNvPr>
            <p:cNvSpPr/>
            <p:nvPr/>
          </p:nvSpPr>
          <p:spPr>
            <a:xfrm>
              <a:off x="5263892" y="232405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92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5" name="object 2061">
              <a:extLst>
                <a:ext uri="{FF2B5EF4-FFF2-40B4-BE49-F238E27FC236}">
                  <a16:creationId xmlns:a16="http://schemas.microsoft.com/office/drawing/2014/main" id="{456B6EA8-7E70-320C-7E72-48C9B9D55958}"/>
                </a:ext>
              </a:extLst>
            </p:cNvPr>
            <p:cNvSpPr/>
            <p:nvPr/>
          </p:nvSpPr>
          <p:spPr>
            <a:xfrm>
              <a:off x="5263892" y="232405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2789"/>
                  </a:lnTo>
                  <a:lnTo>
                    <a:pt x="5580" y="929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6" name="object 2062">
              <a:extLst>
                <a:ext uri="{FF2B5EF4-FFF2-40B4-BE49-F238E27FC236}">
                  <a16:creationId xmlns:a16="http://schemas.microsoft.com/office/drawing/2014/main" id="{BB592BE8-73F5-2352-B8C2-5B7B37603C87}"/>
                </a:ext>
              </a:extLst>
            </p:cNvPr>
            <p:cNvSpPr/>
            <p:nvPr/>
          </p:nvSpPr>
          <p:spPr>
            <a:xfrm>
              <a:off x="5256915" y="232731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7" name="object 2063">
              <a:extLst>
                <a:ext uri="{FF2B5EF4-FFF2-40B4-BE49-F238E27FC236}">
                  <a16:creationId xmlns:a16="http://schemas.microsoft.com/office/drawing/2014/main" id="{01B018F2-D12C-9972-1BD1-A055C31B5143}"/>
                </a:ext>
              </a:extLst>
            </p:cNvPr>
            <p:cNvSpPr/>
            <p:nvPr/>
          </p:nvSpPr>
          <p:spPr>
            <a:xfrm>
              <a:off x="5256915" y="232731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1859"/>
                  </a:lnTo>
                  <a:lnTo>
                    <a:pt x="6278" y="69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8" name="object 2064">
              <a:extLst>
                <a:ext uri="{FF2B5EF4-FFF2-40B4-BE49-F238E27FC236}">
                  <a16:creationId xmlns:a16="http://schemas.microsoft.com/office/drawing/2014/main" id="{0759A90B-F2C1-B9C8-C52A-D2DF940E06BD}"/>
                </a:ext>
              </a:extLst>
            </p:cNvPr>
            <p:cNvSpPr/>
            <p:nvPr/>
          </p:nvSpPr>
          <p:spPr>
            <a:xfrm>
              <a:off x="5251800" y="233591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022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69" name="object 2065">
              <a:extLst>
                <a:ext uri="{FF2B5EF4-FFF2-40B4-BE49-F238E27FC236}">
                  <a16:creationId xmlns:a16="http://schemas.microsoft.com/office/drawing/2014/main" id="{76480563-FECD-EA69-6802-CF1DF0736128}"/>
                </a:ext>
              </a:extLst>
            </p:cNvPr>
            <p:cNvSpPr/>
            <p:nvPr/>
          </p:nvSpPr>
          <p:spPr>
            <a:xfrm>
              <a:off x="5251800" y="233591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0" name="object 2066">
              <a:extLst>
                <a:ext uri="{FF2B5EF4-FFF2-40B4-BE49-F238E27FC236}">
                  <a16:creationId xmlns:a16="http://schemas.microsoft.com/office/drawing/2014/main" id="{1011E9E2-3ED3-E7D7-1807-780F5EB0C251}"/>
                </a:ext>
              </a:extLst>
            </p:cNvPr>
            <p:cNvSpPr/>
            <p:nvPr/>
          </p:nvSpPr>
          <p:spPr>
            <a:xfrm>
              <a:off x="5249939" y="233428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3022" y="6276"/>
                  </a:lnTo>
                  <a:lnTo>
                    <a:pt x="4650" y="4649"/>
                  </a:lnTo>
                  <a:lnTo>
                    <a:pt x="4650" y="162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1" name="object 2067">
              <a:extLst>
                <a:ext uri="{FF2B5EF4-FFF2-40B4-BE49-F238E27FC236}">
                  <a16:creationId xmlns:a16="http://schemas.microsoft.com/office/drawing/2014/main" id="{72CDA007-AFE9-C3A0-7AF3-BCED109C6CEC}"/>
                </a:ext>
              </a:extLst>
            </p:cNvPr>
            <p:cNvSpPr/>
            <p:nvPr/>
          </p:nvSpPr>
          <p:spPr>
            <a:xfrm>
              <a:off x="5249939" y="233428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3022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2" name="object 2068">
              <a:extLst>
                <a:ext uri="{FF2B5EF4-FFF2-40B4-BE49-F238E27FC236}">
                  <a16:creationId xmlns:a16="http://schemas.microsoft.com/office/drawing/2014/main" id="{9A4E9A7F-98C5-C548-BC5F-70B0FA1007A0}"/>
                </a:ext>
              </a:extLst>
            </p:cNvPr>
            <p:cNvSpPr/>
            <p:nvPr/>
          </p:nvSpPr>
          <p:spPr>
            <a:xfrm>
              <a:off x="5232267" y="234125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3" name="object 2069">
              <a:extLst>
                <a:ext uri="{FF2B5EF4-FFF2-40B4-BE49-F238E27FC236}">
                  <a16:creationId xmlns:a16="http://schemas.microsoft.com/office/drawing/2014/main" id="{E7EB63AA-5A02-BB63-3F3B-6D0968451E98}"/>
                </a:ext>
              </a:extLst>
            </p:cNvPr>
            <p:cNvSpPr/>
            <p:nvPr/>
          </p:nvSpPr>
          <p:spPr>
            <a:xfrm>
              <a:off x="5232267" y="234125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092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3255" y="5579"/>
                  </a:lnTo>
                  <a:lnTo>
                    <a:pt x="4418" y="4416"/>
                  </a:lnTo>
                  <a:lnTo>
                    <a:pt x="4418" y="209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4" name="object 2070">
              <a:extLst>
                <a:ext uri="{FF2B5EF4-FFF2-40B4-BE49-F238E27FC236}">
                  <a16:creationId xmlns:a16="http://schemas.microsoft.com/office/drawing/2014/main" id="{40351B02-B930-AF71-A35B-069E3A3E9251}"/>
                </a:ext>
              </a:extLst>
            </p:cNvPr>
            <p:cNvSpPr/>
            <p:nvPr/>
          </p:nvSpPr>
          <p:spPr>
            <a:xfrm>
              <a:off x="5239010" y="234521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510" y="3487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5" name="object 2071">
              <a:extLst>
                <a:ext uri="{FF2B5EF4-FFF2-40B4-BE49-F238E27FC236}">
                  <a16:creationId xmlns:a16="http://schemas.microsoft.com/office/drawing/2014/main" id="{EE701E5E-0270-44DB-05EC-2753D969F76E}"/>
                </a:ext>
              </a:extLst>
            </p:cNvPr>
            <p:cNvSpPr/>
            <p:nvPr/>
          </p:nvSpPr>
          <p:spPr>
            <a:xfrm>
              <a:off x="5239010" y="2345210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2324"/>
                  </a:moveTo>
                  <a:lnTo>
                    <a:pt x="0" y="3487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6510" y="3487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6" name="object 2072">
              <a:extLst>
                <a:ext uri="{FF2B5EF4-FFF2-40B4-BE49-F238E27FC236}">
                  <a16:creationId xmlns:a16="http://schemas.microsoft.com/office/drawing/2014/main" id="{4C2CAC06-0992-8B05-01E3-4D443F195396}"/>
                </a:ext>
              </a:extLst>
            </p:cNvPr>
            <p:cNvSpPr/>
            <p:nvPr/>
          </p:nvSpPr>
          <p:spPr>
            <a:xfrm>
              <a:off x="5225291" y="23428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7" name="object 2073">
              <a:extLst>
                <a:ext uri="{FF2B5EF4-FFF2-40B4-BE49-F238E27FC236}">
                  <a16:creationId xmlns:a16="http://schemas.microsoft.com/office/drawing/2014/main" id="{DFC0CFFB-C770-FE59-C856-5D5A82A1BC99}"/>
                </a:ext>
              </a:extLst>
            </p:cNvPr>
            <p:cNvSpPr/>
            <p:nvPr/>
          </p:nvSpPr>
          <p:spPr>
            <a:xfrm>
              <a:off x="5225291" y="234288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8" name="object 2074">
              <a:extLst>
                <a:ext uri="{FF2B5EF4-FFF2-40B4-BE49-F238E27FC236}">
                  <a16:creationId xmlns:a16="http://schemas.microsoft.com/office/drawing/2014/main" id="{477A3BBC-29B5-FA01-681F-185A0BF4EF42}"/>
                </a:ext>
              </a:extLst>
            </p:cNvPr>
            <p:cNvSpPr/>
            <p:nvPr/>
          </p:nvSpPr>
          <p:spPr>
            <a:xfrm>
              <a:off x="5221803" y="23480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2790" y="6276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79" name="object 2075">
              <a:extLst>
                <a:ext uri="{FF2B5EF4-FFF2-40B4-BE49-F238E27FC236}">
                  <a16:creationId xmlns:a16="http://schemas.microsoft.com/office/drawing/2014/main" id="{369727E0-98D1-E24D-D907-7EE36403F3AA}"/>
                </a:ext>
              </a:extLst>
            </p:cNvPr>
            <p:cNvSpPr/>
            <p:nvPr/>
          </p:nvSpPr>
          <p:spPr>
            <a:xfrm>
              <a:off x="5221803" y="23480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022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65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0" name="object 2076">
              <a:extLst>
                <a:ext uri="{FF2B5EF4-FFF2-40B4-BE49-F238E27FC236}">
                  <a16:creationId xmlns:a16="http://schemas.microsoft.com/office/drawing/2014/main" id="{A6E0EBB8-EDCD-3DB5-79B0-105622CC9225}"/>
                </a:ext>
              </a:extLst>
            </p:cNvPr>
            <p:cNvSpPr/>
            <p:nvPr/>
          </p:nvSpPr>
          <p:spPr>
            <a:xfrm>
              <a:off x="5219477" y="23480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4184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1" name="object 2077">
              <a:extLst>
                <a:ext uri="{FF2B5EF4-FFF2-40B4-BE49-F238E27FC236}">
                  <a16:creationId xmlns:a16="http://schemas.microsoft.com/office/drawing/2014/main" id="{8A83A5B7-D27F-AFD8-18FD-2E440C897ABF}"/>
                </a:ext>
              </a:extLst>
            </p:cNvPr>
            <p:cNvSpPr/>
            <p:nvPr/>
          </p:nvSpPr>
          <p:spPr>
            <a:xfrm>
              <a:off x="5219477" y="234800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2" name="object 2078">
              <a:extLst>
                <a:ext uri="{FF2B5EF4-FFF2-40B4-BE49-F238E27FC236}">
                  <a16:creationId xmlns:a16="http://schemas.microsoft.com/office/drawing/2014/main" id="{184CB85F-7315-5553-E889-9B78E6ACEF71}"/>
                </a:ext>
              </a:extLst>
            </p:cNvPr>
            <p:cNvSpPr/>
            <p:nvPr/>
          </p:nvSpPr>
          <p:spPr>
            <a:xfrm>
              <a:off x="5217152" y="23514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3" name="object 2079">
              <a:extLst>
                <a:ext uri="{FF2B5EF4-FFF2-40B4-BE49-F238E27FC236}">
                  <a16:creationId xmlns:a16="http://schemas.microsoft.com/office/drawing/2014/main" id="{A5367C3F-D065-C12F-E368-127442266557}"/>
                </a:ext>
              </a:extLst>
            </p:cNvPr>
            <p:cNvSpPr/>
            <p:nvPr/>
          </p:nvSpPr>
          <p:spPr>
            <a:xfrm>
              <a:off x="5217152" y="235148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4" name="object 2080">
              <a:extLst>
                <a:ext uri="{FF2B5EF4-FFF2-40B4-BE49-F238E27FC236}">
                  <a16:creationId xmlns:a16="http://schemas.microsoft.com/office/drawing/2014/main" id="{1CE12074-CB6B-1409-CDC2-4C4AC581A9A7}"/>
                </a:ext>
              </a:extLst>
            </p:cNvPr>
            <p:cNvSpPr/>
            <p:nvPr/>
          </p:nvSpPr>
          <p:spPr>
            <a:xfrm>
              <a:off x="5210874" y="235776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184"/>
                  </a:lnTo>
                  <a:lnTo>
                    <a:pt x="6278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5" name="object 2081">
              <a:extLst>
                <a:ext uri="{FF2B5EF4-FFF2-40B4-BE49-F238E27FC236}">
                  <a16:creationId xmlns:a16="http://schemas.microsoft.com/office/drawing/2014/main" id="{1B192DBC-81B8-2769-88BB-857782BD4918}"/>
                </a:ext>
              </a:extLst>
            </p:cNvPr>
            <p:cNvSpPr/>
            <p:nvPr/>
          </p:nvSpPr>
          <p:spPr>
            <a:xfrm>
              <a:off x="5210874" y="235776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184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184"/>
                  </a:lnTo>
                  <a:lnTo>
                    <a:pt x="6278" y="3022"/>
                  </a:lnTo>
                  <a:lnTo>
                    <a:pt x="6278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6" name="object 2082">
              <a:extLst>
                <a:ext uri="{FF2B5EF4-FFF2-40B4-BE49-F238E27FC236}">
                  <a16:creationId xmlns:a16="http://schemas.microsoft.com/office/drawing/2014/main" id="{CAEDF0F6-EC0E-38C4-0196-665BEBFF99E9}"/>
                </a:ext>
              </a:extLst>
            </p:cNvPr>
            <p:cNvSpPr/>
            <p:nvPr/>
          </p:nvSpPr>
          <p:spPr>
            <a:xfrm>
              <a:off x="5208548" y="236125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7" name="object 2083">
              <a:extLst>
                <a:ext uri="{FF2B5EF4-FFF2-40B4-BE49-F238E27FC236}">
                  <a16:creationId xmlns:a16="http://schemas.microsoft.com/office/drawing/2014/main" id="{DDDBE34D-D192-A10C-9611-FE3E40737151}"/>
                </a:ext>
              </a:extLst>
            </p:cNvPr>
            <p:cNvSpPr/>
            <p:nvPr/>
          </p:nvSpPr>
          <p:spPr>
            <a:xfrm>
              <a:off x="5208548" y="236125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8" name="object 2084">
              <a:extLst>
                <a:ext uri="{FF2B5EF4-FFF2-40B4-BE49-F238E27FC236}">
                  <a16:creationId xmlns:a16="http://schemas.microsoft.com/office/drawing/2014/main" id="{11707AF5-26B7-CB35-D787-85C7DEEC505D}"/>
                </a:ext>
              </a:extLst>
            </p:cNvPr>
            <p:cNvSpPr/>
            <p:nvPr/>
          </p:nvSpPr>
          <p:spPr>
            <a:xfrm>
              <a:off x="5204595" y="23635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89" name="object 2085">
              <a:extLst>
                <a:ext uri="{FF2B5EF4-FFF2-40B4-BE49-F238E27FC236}">
                  <a16:creationId xmlns:a16="http://schemas.microsoft.com/office/drawing/2014/main" id="{334A23A0-111A-51AD-7FCA-193DFD548865}"/>
                </a:ext>
              </a:extLst>
            </p:cNvPr>
            <p:cNvSpPr/>
            <p:nvPr/>
          </p:nvSpPr>
          <p:spPr>
            <a:xfrm>
              <a:off x="5204595" y="23635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0" name="object 2086">
              <a:extLst>
                <a:ext uri="{FF2B5EF4-FFF2-40B4-BE49-F238E27FC236}">
                  <a16:creationId xmlns:a16="http://schemas.microsoft.com/office/drawing/2014/main" id="{AC41CC9E-AD9C-FE2B-1FBE-41E6410415EE}"/>
                </a:ext>
              </a:extLst>
            </p:cNvPr>
            <p:cNvSpPr/>
            <p:nvPr/>
          </p:nvSpPr>
          <p:spPr>
            <a:xfrm>
              <a:off x="5206223" y="23600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860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1" name="object 2087">
              <a:extLst>
                <a:ext uri="{FF2B5EF4-FFF2-40B4-BE49-F238E27FC236}">
                  <a16:creationId xmlns:a16="http://schemas.microsoft.com/office/drawing/2014/main" id="{C068B62B-A1EC-9B0E-8DD6-00250E97F154}"/>
                </a:ext>
              </a:extLst>
            </p:cNvPr>
            <p:cNvSpPr/>
            <p:nvPr/>
          </p:nvSpPr>
          <p:spPr>
            <a:xfrm>
              <a:off x="5206223" y="23600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487"/>
                  </a:lnTo>
                  <a:lnTo>
                    <a:pt x="1860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1859"/>
                  </a:lnTo>
                  <a:lnTo>
                    <a:pt x="6278" y="69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2" name="object 2088">
              <a:extLst>
                <a:ext uri="{FF2B5EF4-FFF2-40B4-BE49-F238E27FC236}">
                  <a16:creationId xmlns:a16="http://schemas.microsoft.com/office/drawing/2014/main" id="{B1781742-376B-8260-E26F-8F2BA3B1F7F9}"/>
                </a:ext>
              </a:extLst>
            </p:cNvPr>
            <p:cNvSpPr/>
            <p:nvPr/>
          </p:nvSpPr>
          <p:spPr>
            <a:xfrm>
              <a:off x="5197154" y="237171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3488" y="6276"/>
                  </a:lnTo>
                  <a:lnTo>
                    <a:pt x="4418" y="4416"/>
                  </a:lnTo>
                  <a:lnTo>
                    <a:pt x="4418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3" name="object 2089">
              <a:extLst>
                <a:ext uri="{FF2B5EF4-FFF2-40B4-BE49-F238E27FC236}">
                  <a16:creationId xmlns:a16="http://schemas.microsoft.com/office/drawing/2014/main" id="{7679857D-0B02-FD96-AB93-8AA66A1B5EFD}"/>
                </a:ext>
              </a:extLst>
            </p:cNvPr>
            <p:cNvSpPr/>
            <p:nvPr/>
          </p:nvSpPr>
          <p:spPr>
            <a:xfrm>
              <a:off x="5197154" y="237171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418" y="4416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4" name="object 2090">
              <a:extLst>
                <a:ext uri="{FF2B5EF4-FFF2-40B4-BE49-F238E27FC236}">
                  <a16:creationId xmlns:a16="http://schemas.microsoft.com/office/drawing/2014/main" id="{46EE6BB4-48D7-3B03-03D9-16CC8A73B77D}"/>
                </a:ext>
              </a:extLst>
            </p:cNvPr>
            <p:cNvSpPr/>
            <p:nvPr/>
          </p:nvSpPr>
          <p:spPr>
            <a:xfrm>
              <a:off x="5196457" y="23710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185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5" name="object 2091">
              <a:extLst>
                <a:ext uri="{FF2B5EF4-FFF2-40B4-BE49-F238E27FC236}">
                  <a16:creationId xmlns:a16="http://schemas.microsoft.com/office/drawing/2014/main" id="{D50D6C52-356E-9C7C-F632-A120B4E69CF8}"/>
                </a:ext>
              </a:extLst>
            </p:cNvPr>
            <p:cNvSpPr/>
            <p:nvPr/>
          </p:nvSpPr>
          <p:spPr>
            <a:xfrm>
              <a:off x="5196457" y="23710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6" name="object 2092">
              <a:extLst>
                <a:ext uri="{FF2B5EF4-FFF2-40B4-BE49-F238E27FC236}">
                  <a16:creationId xmlns:a16="http://schemas.microsoft.com/office/drawing/2014/main" id="{910B1E68-A599-9F63-3C22-A16F4A0AE7F9}"/>
                </a:ext>
              </a:extLst>
            </p:cNvPr>
            <p:cNvSpPr/>
            <p:nvPr/>
          </p:nvSpPr>
          <p:spPr>
            <a:xfrm>
              <a:off x="5190178" y="23796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7" name="object 2093">
              <a:extLst>
                <a:ext uri="{FF2B5EF4-FFF2-40B4-BE49-F238E27FC236}">
                  <a16:creationId xmlns:a16="http://schemas.microsoft.com/office/drawing/2014/main" id="{949C17D0-9639-DDD9-D5BC-4B3920F9A8C0}"/>
                </a:ext>
              </a:extLst>
            </p:cNvPr>
            <p:cNvSpPr/>
            <p:nvPr/>
          </p:nvSpPr>
          <p:spPr>
            <a:xfrm>
              <a:off x="5190178" y="237961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8" name="object 2094">
              <a:extLst>
                <a:ext uri="{FF2B5EF4-FFF2-40B4-BE49-F238E27FC236}">
                  <a16:creationId xmlns:a16="http://schemas.microsoft.com/office/drawing/2014/main" id="{0EEE629D-5176-9346-0730-179D36B36313}"/>
                </a:ext>
              </a:extLst>
            </p:cNvPr>
            <p:cNvSpPr/>
            <p:nvPr/>
          </p:nvSpPr>
          <p:spPr>
            <a:xfrm>
              <a:off x="5179714" y="23761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5348" y="3487"/>
                  </a:lnTo>
                  <a:lnTo>
                    <a:pt x="534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99" name="object 2095">
              <a:extLst>
                <a:ext uri="{FF2B5EF4-FFF2-40B4-BE49-F238E27FC236}">
                  <a16:creationId xmlns:a16="http://schemas.microsoft.com/office/drawing/2014/main" id="{FBD5410F-99E9-DC18-8DB0-1EE2E85A177B}"/>
                </a:ext>
              </a:extLst>
            </p:cNvPr>
            <p:cNvSpPr/>
            <p:nvPr/>
          </p:nvSpPr>
          <p:spPr>
            <a:xfrm>
              <a:off x="5179714" y="23761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5348" y="3487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0" name="object 2096">
              <a:extLst>
                <a:ext uri="{FF2B5EF4-FFF2-40B4-BE49-F238E27FC236}">
                  <a16:creationId xmlns:a16="http://schemas.microsoft.com/office/drawing/2014/main" id="{85887F31-FC17-DD63-416C-051A1501CA08}"/>
                </a:ext>
              </a:extLst>
            </p:cNvPr>
            <p:cNvSpPr/>
            <p:nvPr/>
          </p:nvSpPr>
          <p:spPr>
            <a:xfrm>
              <a:off x="5172971" y="23831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1" name="object 2097">
              <a:extLst>
                <a:ext uri="{FF2B5EF4-FFF2-40B4-BE49-F238E27FC236}">
                  <a16:creationId xmlns:a16="http://schemas.microsoft.com/office/drawing/2014/main" id="{3E610BEC-153F-B882-4290-2D30141482DC}"/>
                </a:ext>
              </a:extLst>
            </p:cNvPr>
            <p:cNvSpPr/>
            <p:nvPr/>
          </p:nvSpPr>
          <p:spPr>
            <a:xfrm>
              <a:off x="5172971" y="23831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2" name="object 2098">
              <a:extLst>
                <a:ext uri="{FF2B5EF4-FFF2-40B4-BE49-F238E27FC236}">
                  <a16:creationId xmlns:a16="http://schemas.microsoft.com/office/drawing/2014/main" id="{6ED229E5-9B2D-3B30-8BB9-6FC3FB9E5C5D}"/>
                </a:ext>
              </a:extLst>
            </p:cNvPr>
            <p:cNvSpPr/>
            <p:nvPr/>
          </p:nvSpPr>
          <p:spPr>
            <a:xfrm>
              <a:off x="5172971" y="23824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5346"/>
                  </a:lnTo>
                  <a:lnTo>
                    <a:pt x="3488" y="5346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3" name="object 2099">
              <a:extLst>
                <a:ext uri="{FF2B5EF4-FFF2-40B4-BE49-F238E27FC236}">
                  <a16:creationId xmlns:a16="http://schemas.microsoft.com/office/drawing/2014/main" id="{9C9BA452-BDCB-082B-A9EC-2FE599E0140F}"/>
                </a:ext>
              </a:extLst>
            </p:cNvPr>
            <p:cNvSpPr/>
            <p:nvPr/>
          </p:nvSpPr>
          <p:spPr>
            <a:xfrm>
              <a:off x="5172971" y="23824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465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4" name="object 2100">
              <a:extLst>
                <a:ext uri="{FF2B5EF4-FFF2-40B4-BE49-F238E27FC236}">
                  <a16:creationId xmlns:a16="http://schemas.microsoft.com/office/drawing/2014/main" id="{C46A34BF-A9F2-7E15-49BD-317DADCF8811}"/>
                </a:ext>
              </a:extLst>
            </p:cNvPr>
            <p:cNvSpPr/>
            <p:nvPr/>
          </p:nvSpPr>
          <p:spPr>
            <a:xfrm>
              <a:off x="5168320" y="23870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5" name="object 2101">
              <a:extLst>
                <a:ext uri="{FF2B5EF4-FFF2-40B4-BE49-F238E27FC236}">
                  <a16:creationId xmlns:a16="http://schemas.microsoft.com/office/drawing/2014/main" id="{2D1FC0FA-DBCD-2376-3F1C-6832CF840F65}"/>
                </a:ext>
              </a:extLst>
            </p:cNvPr>
            <p:cNvSpPr/>
            <p:nvPr/>
          </p:nvSpPr>
          <p:spPr>
            <a:xfrm>
              <a:off x="5168320" y="23870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6" name="object 2102">
              <a:extLst>
                <a:ext uri="{FF2B5EF4-FFF2-40B4-BE49-F238E27FC236}">
                  <a16:creationId xmlns:a16="http://schemas.microsoft.com/office/drawing/2014/main" id="{E68DB881-9818-3D96-97E3-D3CAF2ED29FE}"/>
                </a:ext>
              </a:extLst>
            </p:cNvPr>
            <p:cNvSpPr/>
            <p:nvPr/>
          </p:nvSpPr>
          <p:spPr>
            <a:xfrm>
              <a:off x="5166692" y="238891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7" name="object 2103">
              <a:extLst>
                <a:ext uri="{FF2B5EF4-FFF2-40B4-BE49-F238E27FC236}">
                  <a16:creationId xmlns:a16="http://schemas.microsoft.com/office/drawing/2014/main" id="{08D88B33-3C3C-1ACE-D060-ECE3B44374E3}"/>
                </a:ext>
              </a:extLst>
            </p:cNvPr>
            <p:cNvSpPr/>
            <p:nvPr/>
          </p:nvSpPr>
          <p:spPr>
            <a:xfrm>
              <a:off x="5166692" y="238891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8" name="object 2104">
              <a:extLst>
                <a:ext uri="{FF2B5EF4-FFF2-40B4-BE49-F238E27FC236}">
                  <a16:creationId xmlns:a16="http://schemas.microsoft.com/office/drawing/2014/main" id="{BDB3DE55-3A7E-1E51-CC8D-D4810CE8EAB1}"/>
                </a:ext>
              </a:extLst>
            </p:cNvPr>
            <p:cNvSpPr/>
            <p:nvPr/>
          </p:nvSpPr>
          <p:spPr>
            <a:xfrm>
              <a:off x="5149252" y="24010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09" name="object 2105">
              <a:extLst>
                <a:ext uri="{FF2B5EF4-FFF2-40B4-BE49-F238E27FC236}">
                  <a16:creationId xmlns:a16="http://schemas.microsoft.com/office/drawing/2014/main" id="{AA382A83-03BC-B5AD-AF29-DB9E78588AEC}"/>
                </a:ext>
              </a:extLst>
            </p:cNvPr>
            <p:cNvSpPr/>
            <p:nvPr/>
          </p:nvSpPr>
          <p:spPr>
            <a:xfrm>
              <a:off x="5149252" y="24010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2092"/>
                  </a:lnTo>
                  <a:lnTo>
                    <a:pt x="5813" y="92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0" name="object 2106">
              <a:extLst>
                <a:ext uri="{FF2B5EF4-FFF2-40B4-BE49-F238E27FC236}">
                  <a16:creationId xmlns:a16="http://schemas.microsoft.com/office/drawing/2014/main" id="{F35264AA-0045-22A3-1391-895915570F4F}"/>
                </a:ext>
              </a:extLst>
            </p:cNvPr>
            <p:cNvSpPr/>
            <p:nvPr/>
          </p:nvSpPr>
          <p:spPr>
            <a:xfrm>
              <a:off x="5149252" y="23979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1" name="object 2107">
              <a:extLst>
                <a:ext uri="{FF2B5EF4-FFF2-40B4-BE49-F238E27FC236}">
                  <a16:creationId xmlns:a16="http://schemas.microsoft.com/office/drawing/2014/main" id="{A183EC72-0E23-D90F-2D73-CEBB5048BA0E}"/>
                </a:ext>
              </a:extLst>
            </p:cNvPr>
            <p:cNvSpPr/>
            <p:nvPr/>
          </p:nvSpPr>
          <p:spPr>
            <a:xfrm>
              <a:off x="5149252" y="239798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2" name="object 2108">
              <a:extLst>
                <a:ext uri="{FF2B5EF4-FFF2-40B4-BE49-F238E27FC236}">
                  <a16:creationId xmlns:a16="http://schemas.microsoft.com/office/drawing/2014/main" id="{A326A8B7-4108-163A-C493-9F7267C3F66D}"/>
                </a:ext>
              </a:extLst>
            </p:cNvPr>
            <p:cNvSpPr/>
            <p:nvPr/>
          </p:nvSpPr>
          <p:spPr>
            <a:xfrm>
              <a:off x="5142974" y="24061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3" name="object 2109">
              <a:extLst>
                <a:ext uri="{FF2B5EF4-FFF2-40B4-BE49-F238E27FC236}">
                  <a16:creationId xmlns:a16="http://schemas.microsoft.com/office/drawing/2014/main" id="{06F7E087-F626-DACD-71A1-F16FBAD43C31}"/>
                </a:ext>
              </a:extLst>
            </p:cNvPr>
            <p:cNvSpPr/>
            <p:nvPr/>
          </p:nvSpPr>
          <p:spPr>
            <a:xfrm>
              <a:off x="5142974" y="240611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4" name="object 2110">
              <a:extLst>
                <a:ext uri="{FF2B5EF4-FFF2-40B4-BE49-F238E27FC236}">
                  <a16:creationId xmlns:a16="http://schemas.microsoft.com/office/drawing/2014/main" id="{83FA54B0-1CEB-A627-B8D2-0217B65B8ACD}"/>
                </a:ext>
              </a:extLst>
            </p:cNvPr>
            <p:cNvSpPr/>
            <p:nvPr/>
          </p:nvSpPr>
          <p:spPr>
            <a:xfrm>
              <a:off x="5142974" y="24072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5" name="object 2111">
              <a:extLst>
                <a:ext uri="{FF2B5EF4-FFF2-40B4-BE49-F238E27FC236}">
                  <a16:creationId xmlns:a16="http://schemas.microsoft.com/office/drawing/2014/main" id="{BB3F67F7-15EB-5891-06B4-19E9F588084C}"/>
                </a:ext>
              </a:extLst>
            </p:cNvPr>
            <p:cNvSpPr/>
            <p:nvPr/>
          </p:nvSpPr>
          <p:spPr>
            <a:xfrm>
              <a:off x="5142974" y="24072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6" name="object 2112">
              <a:extLst>
                <a:ext uri="{FF2B5EF4-FFF2-40B4-BE49-F238E27FC236}">
                  <a16:creationId xmlns:a16="http://schemas.microsoft.com/office/drawing/2014/main" id="{6500E6C1-BC12-FBF1-109D-D81E1585B74E}"/>
                </a:ext>
              </a:extLst>
            </p:cNvPr>
            <p:cNvSpPr/>
            <p:nvPr/>
          </p:nvSpPr>
          <p:spPr>
            <a:xfrm>
              <a:off x="5139021" y="24084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7" name="object 2113">
              <a:extLst>
                <a:ext uri="{FF2B5EF4-FFF2-40B4-BE49-F238E27FC236}">
                  <a16:creationId xmlns:a16="http://schemas.microsoft.com/office/drawing/2014/main" id="{C1C11134-6135-1860-FDEA-DCD813CAA6B2}"/>
                </a:ext>
              </a:extLst>
            </p:cNvPr>
            <p:cNvSpPr/>
            <p:nvPr/>
          </p:nvSpPr>
          <p:spPr>
            <a:xfrm>
              <a:off x="5139021" y="24084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8" name="object 2114">
              <a:extLst>
                <a:ext uri="{FF2B5EF4-FFF2-40B4-BE49-F238E27FC236}">
                  <a16:creationId xmlns:a16="http://schemas.microsoft.com/office/drawing/2014/main" id="{51526F96-1287-E004-A8F6-AAADF0328295}"/>
                </a:ext>
              </a:extLst>
            </p:cNvPr>
            <p:cNvSpPr/>
            <p:nvPr/>
          </p:nvSpPr>
          <p:spPr>
            <a:xfrm>
              <a:off x="5138323" y="24089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19" name="object 2115">
              <a:extLst>
                <a:ext uri="{FF2B5EF4-FFF2-40B4-BE49-F238E27FC236}">
                  <a16:creationId xmlns:a16="http://schemas.microsoft.com/office/drawing/2014/main" id="{3BB3EE9E-46C9-9201-4B46-974826DACFFE}"/>
                </a:ext>
              </a:extLst>
            </p:cNvPr>
            <p:cNvSpPr/>
            <p:nvPr/>
          </p:nvSpPr>
          <p:spPr>
            <a:xfrm>
              <a:off x="5138323" y="24089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0" name="object 2116">
              <a:extLst>
                <a:ext uri="{FF2B5EF4-FFF2-40B4-BE49-F238E27FC236}">
                  <a16:creationId xmlns:a16="http://schemas.microsoft.com/office/drawing/2014/main" id="{5EFDB442-A904-832C-3E03-67367C7EB7FA}"/>
                </a:ext>
              </a:extLst>
            </p:cNvPr>
            <p:cNvSpPr/>
            <p:nvPr/>
          </p:nvSpPr>
          <p:spPr>
            <a:xfrm>
              <a:off x="5124604" y="24151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1" name="object 2117">
              <a:extLst>
                <a:ext uri="{FF2B5EF4-FFF2-40B4-BE49-F238E27FC236}">
                  <a16:creationId xmlns:a16="http://schemas.microsoft.com/office/drawing/2014/main" id="{F0731223-C622-F164-1BEA-B702E0095D27}"/>
                </a:ext>
              </a:extLst>
            </p:cNvPr>
            <p:cNvSpPr/>
            <p:nvPr/>
          </p:nvSpPr>
          <p:spPr>
            <a:xfrm>
              <a:off x="5124604" y="24151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184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4184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2" name="object 2118">
              <a:extLst>
                <a:ext uri="{FF2B5EF4-FFF2-40B4-BE49-F238E27FC236}">
                  <a16:creationId xmlns:a16="http://schemas.microsoft.com/office/drawing/2014/main" id="{18702CA6-EBC9-ED7F-0368-14A0729D5710}"/>
                </a:ext>
              </a:extLst>
            </p:cNvPr>
            <p:cNvSpPr/>
            <p:nvPr/>
          </p:nvSpPr>
          <p:spPr>
            <a:xfrm>
              <a:off x="5122278" y="241750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697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185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3" name="object 2119">
              <a:extLst>
                <a:ext uri="{FF2B5EF4-FFF2-40B4-BE49-F238E27FC236}">
                  <a16:creationId xmlns:a16="http://schemas.microsoft.com/office/drawing/2014/main" id="{3C42019D-BEEA-5647-5415-97FA31892487}"/>
                </a:ext>
              </a:extLst>
            </p:cNvPr>
            <p:cNvSpPr/>
            <p:nvPr/>
          </p:nvSpPr>
          <p:spPr>
            <a:xfrm>
              <a:off x="5122278" y="241750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697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85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4" name="object 2120">
              <a:extLst>
                <a:ext uri="{FF2B5EF4-FFF2-40B4-BE49-F238E27FC236}">
                  <a16:creationId xmlns:a16="http://schemas.microsoft.com/office/drawing/2014/main" id="{53C4BF16-1F8A-8996-5C03-391526E72874}"/>
                </a:ext>
              </a:extLst>
            </p:cNvPr>
            <p:cNvSpPr/>
            <p:nvPr/>
          </p:nvSpPr>
          <p:spPr>
            <a:xfrm>
              <a:off x="5119953" y="24202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5" name="object 2121">
              <a:extLst>
                <a:ext uri="{FF2B5EF4-FFF2-40B4-BE49-F238E27FC236}">
                  <a16:creationId xmlns:a16="http://schemas.microsoft.com/office/drawing/2014/main" id="{E31B5577-8944-9F0F-08BC-BD48F871CBCA}"/>
                </a:ext>
              </a:extLst>
            </p:cNvPr>
            <p:cNvSpPr/>
            <p:nvPr/>
          </p:nvSpPr>
          <p:spPr>
            <a:xfrm>
              <a:off x="5119953" y="24202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6" name="object 2122">
              <a:extLst>
                <a:ext uri="{FF2B5EF4-FFF2-40B4-BE49-F238E27FC236}">
                  <a16:creationId xmlns:a16="http://schemas.microsoft.com/office/drawing/2014/main" id="{EE4B5941-CD0E-AA5E-B8D8-DA0A54D063D4}"/>
                </a:ext>
              </a:extLst>
            </p:cNvPr>
            <p:cNvSpPr/>
            <p:nvPr/>
          </p:nvSpPr>
          <p:spPr>
            <a:xfrm>
              <a:off x="5116000" y="242564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2790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465" y="4416"/>
                  </a:lnTo>
                  <a:lnTo>
                    <a:pt x="2790" y="4416"/>
                  </a:lnTo>
                  <a:lnTo>
                    <a:pt x="4650" y="3487"/>
                  </a:lnTo>
                  <a:lnTo>
                    <a:pt x="4650" y="4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7" name="object 2123">
              <a:extLst>
                <a:ext uri="{FF2B5EF4-FFF2-40B4-BE49-F238E27FC236}">
                  <a16:creationId xmlns:a16="http://schemas.microsoft.com/office/drawing/2014/main" id="{DED8A091-F8A5-627A-4874-9AF2CA7B662E}"/>
                </a:ext>
              </a:extLst>
            </p:cNvPr>
            <p:cNvSpPr/>
            <p:nvPr/>
          </p:nvSpPr>
          <p:spPr>
            <a:xfrm>
              <a:off x="5116000" y="2425644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1627"/>
                  </a:moveTo>
                  <a:lnTo>
                    <a:pt x="0" y="3487"/>
                  </a:lnTo>
                  <a:lnTo>
                    <a:pt x="465" y="4416"/>
                  </a:lnTo>
                  <a:lnTo>
                    <a:pt x="1627" y="4416"/>
                  </a:lnTo>
                  <a:lnTo>
                    <a:pt x="2790" y="4416"/>
                  </a:lnTo>
                  <a:lnTo>
                    <a:pt x="4650" y="3487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8" name="object 2124">
              <a:extLst>
                <a:ext uri="{FF2B5EF4-FFF2-40B4-BE49-F238E27FC236}">
                  <a16:creationId xmlns:a16="http://schemas.microsoft.com/office/drawing/2014/main" id="{CF90928D-C5FC-C0F1-82BC-9CE56419AC34}"/>
                </a:ext>
              </a:extLst>
            </p:cNvPr>
            <p:cNvSpPr/>
            <p:nvPr/>
          </p:nvSpPr>
          <p:spPr>
            <a:xfrm>
              <a:off x="5112047" y="24291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930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92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29" name="object 2125">
              <a:extLst>
                <a:ext uri="{FF2B5EF4-FFF2-40B4-BE49-F238E27FC236}">
                  <a16:creationId xmlns:a16="http://schemas.microsoft.com/office/drawing/2014/main" id="{BA39123A-9202-DCB4-B61D-C325139B964B}"/>
                </a:ext>
              </a:extLst>
            </p:cNvPr>
            <p:cNvSpPr/>
            <p:nvPr/>
          </p:nvSpPr>
          <p:spPr>
            <a:xfrm>
              <a:off x="5112047" y="24291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4416"/>
                  </a:lnTo>
                  <a:lnTo>
                    <a:pt x="930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2092"/>
                  </a:lnTo>
                  <a:lnTo>
                    <a:pt x="5580" y="92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0" name="object 2126">
              <a:extLst>
                <a:ext uri="{FF2B5EF4-FFF2-40B4-BE49-F238E27FC236}">
                  <a16:creationId xmlns:a16="http://schemas.microsoft.com/office/drawing/2014/main" id="{A6436B50-45D2-DAE9-29F4-5A9030572790}"/>
                </a:ext>
              </a:extLst>
            </p:cNvPr>
            <p:cNvSpPr/>
            <p:nvPr/>
          </p:nvSpPr>
          <p:spPr>
            <a:xfrm>
              <a:off x="5101583" y="24291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1" name="object 2127">
              <a:extLst>
                <a:ext uri="{FF2B5EF4-FFF2-40B4-BE49-F238E27FC236}">
                  <a16:creationId xmlns:a16="http://schemas.microsoft.com/office/drawing/2014/main" id="{E48FB0C3-5B6A-42F6-3AE0-6AECA9D9000E}"/>
                </a:ext>
              </a:extLst>
            </p:cNvPr>
            <p:cNvSpPr/>
            <p:nvPr/>
          </p:nvSpPr>
          <p:spPr>
            <a:xfrm>
              <a:off x="5101583" y="242913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092"/>
                  </a:lnTo>
                  <a:lnTo>
                    <a:pt x="5813" y="92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2" name="object 2128">
              <a:extLst>
                <a:ext uri="{FF2B5EF4-FFF2-40B4-BE49-F238E27FC236}">
                  <a16:creationId xmlns:a16="http://schemas.microsoft.com/office/drawing/2014/main" id="{34FD0463-779E-4A65-89BC-8E5685FD5DE5}"/>
                </a:ext>
              </a:extLst>
            </p:cNvPr>
            <p:cNvSpPr/>
            <p:nvPr/>
          </p:nvSpPr>
          <p:spPr>
            <a:xfrm>
              <a:off x="5101583" y="242796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3" name="object 2129">
              <a:extLst>
                <a:ext uri="{FF2B5EF4-FFF2-40B4-BE49-F238E27FC236}">
                  <a16:creationId xmlns:a16="http://schemas.microsoft.com/office/drawing/2014/main" id="{765AD489-4DE1-CAFF-6F85-F2D0717990F6}"/>
                </a:ext>
              </a:extLst>
            </p:cNvPr>
            <p:cNvSpPr/>
            <p:nvPr/>
          </p:nvSpPr>
          <p:spPr>
            <a:xfrm>
              <a:off x="5101583" y="242796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4" name="object 2130">
              <a:extLst>
                <a:ext uri="{FF2B5EF4-FFF2-40B4-BE49-F238E27FC236}">
                  <a16:creationId xmlns:a16="http://schemas.microsoft.com/office/drawing/2014/main" id="{598FE946-1F39-6D61-E014-F15CD7DC0683}"/>
                </a:ext>
              </a:extLst>
            </p:cNvPr>
            <p:cNvSpPr/>
            <p:nvPr/>
          </p:nvSpPr>
          <p:spPr>
            <a:xfrm>
              <a:off x="5098095" y="243238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5" name="object 2131">
              <a:extLst>
                <a:ext uri="{FF2B5EF4-FFF2-40B4-BE49-F238E27FC236}">
                  <a16:creationId xmlns:a16="http://schemas.microsoft.com/office/drawing/2014/main" id="{A431C7FE-85C7-DCF3-4021-DBD1D4E9C71A}"/>
                </a:ext>
              </a:extLst>
            </p:cNvPr>
            <p:cNvSpPr/>
            <p:nvPr/>
          </p:nvSpPr>
          <p:spPr>
            <a:xfrm>
              <a:off x="5098095" y="2432386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790" y="6509"/>
                  </a:lnTo>
                  <a:lnTo>
                    <a:pt x="3953" y="6509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6" name="object 2132">
              <a:extLst>
                <a:ext uri="{FF2B5EF4-FFF2-40B4-BE49-F238E27FC236}">
                  <a16:creationId xmlns:a16="http://schemas.microsoft.com/office/drawing/2014/main" id="{35DB857E-9CFD-1F94-34B5-0B0EBE9A10A2}"/>
                </a:ext>
              </a:extLst>
            </p:cNvPr>
            <p:cNvSpPr/>
            <p:nvPr/>
          </p:nvSpPr>
          <p:spPr>
            <a:xfrm>
              <a:off x="5093444" y="24370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7" name="object 2133">
              <a:extLst>
                <a:ext uri="{FF2B5EF4-FFF2-40B4-BE49-F238E27FC236}">
                  <a16:creationId xmlns:a16="http://schemas.microsoft.com/office/drawing/2014/main" id="{98228D71-53AF-AEE3-ECD6-DA7BCA25EF47}"/>
                </a:ext>
              </a:extLst>
            </p:cNvPr>
            <p:cNvSpPr/>
            <p:nvPr/>
          </p:nvSpPr>
          <p:spPr>
            <a:xfrm>
              <a:off x="5093444" y="24370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302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85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8" name="object 2134">
              <a:extLst>
                <a:ext uri="{FF2B5EF4-FFF2-40B4-BE49-F238E27FC236}">
                  <a16:creationId xmlns:a16="http://schemas.microsoft.com/office/drawing/2014/main" id="{413111D6-066B-D596-0F72-13AA512734DC}"/>
                </a:ext>
              </a:extLst>
            </p:cNvPr>
            <p:cNvSpPr/>
            <p:nvPr/>
          </p:nvSpPr>
          <p:spPr>
            <a:xfrm>
              <a:off x="5093444" y="24370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185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39" name="object 2135">
              <a:extLst>
                <a:ext uri="{FF2B5EF4-FFF2-40B4-BE49-F238E27FC236}">
                  <a16:creationId xmlns:a16="http://schemas.microsoft.com/office/drawing/2014/main" id="{B0CBF9BF-D8C8-CB6C-4112-EA3556ED3DD3}"/>
                </a:ext>
              </a:extLst>
            </p:cNvPr>
            <p:cNvSpPr/>
            <p:nvPr/>
          </p:nvSpPr>
          <p:spPr>
            <a:xfrm>
              <a:off x="5093444" y="24370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3022" y="6276"/>
                  </a:lnTo>
                  <a:lnTo>
                    <a:pt x="4185" y="6276"/>
                  </a:lnTo>
                  <a:lnTo>
                    <a:pt x="5348" y="4649"/>
                  </a:lnTo>
                  <a:lnTo>
                    <a:pt x="5348" y="2789"/>
                  </a:lnTo>
                  <a:lnTo>
                    <a:pt x="5348" y="185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0" name="object 2136">
              <a:extLst>
                <a:ext uri="{FF2B5EF4-FFF2-40B4-BE49-F238E27FC236}">
                  <a16:creationId xmlns:a16="http://schemas.microsoft.com/office/drawing/2014/main" id="{6F6C30CB-E564-D514-4E41-4DD3A39AF1D7}"/>
                </a:ext>
              </a:extLst>
            </p:cNvPr>
            <p:cNvSpPr/>
            <p:nvPr/>
          </p:nvSpPr>
          <p:spPr>
            <a:xfrm>
              <a:off x="5080190" y="24451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1" name="object 2137">
              <a:extLst>
                <a:ext uri="{FF2B5EF4-FFF2-40B4-BE49-F238E27FC236}">
                  <a16:creationId xmlns:a16="http://schemas.microsoft.com/office/drawing/2014/main" id="{CAB37489-FE06-E7B1-BD03-00CAF2FF985D}"/>
                </a:ext>
              </a:extLst>
            </p:cNvPr>
            <p:cNvSpPr/>
            <p:nvPr/>
          </p:nvSpPr>
          <p:spPr>
            <a:xfrm>
              <a:off x="5080190" y="24451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2" name="object 2138">
              <a:extLst>
                <a:ext uri="{FF2B5EF4-FFF2-40B4-BE49-F238E27FC236}">
                  <a16:creationId xmlns:a16="http://schemas.microsoft.com/office/drawing/2014/main" id="{B65D511A-A47D-BA13-6189-96C3E063D8F1}"/>
                </a:ext>
              </a:extLst>
            </p:cNvPr>
            <p:cNvSpPr/>
            <p:nvPr/>
          </p:nvSpPr>
          <p:spPr>
            <a:xfrm>
              <a:off x="5076237" y="245307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697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3" name="object 2139">
              <a:extLst>
                <a:ext uri="{FF2B5EF4-FFF2-40B4-BE49-F238E27FC236}">
                  <a16:creationId xmlns:a16="http://schemas.microsoft.com/office/drawing/2014/main" id="{24BF1560-4A69-58E8-38E9-009316B4115A}"/>
                </a:ext>
              </a:extLst>
            </p:cNvPr>
            <p:cNvSpPr/>
            <p:nvPr/>
          </p:nvSpPr>
          <p:spPr>
            <a:xfrm>
              <a:off x="5076237" y="245307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184"/>
                  </a:lnTo>
                  <a:lnTo>
                    <a:pt x="697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4650" y="418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4" name="object 2140">
              <a:extLst>
                <a:ext uri="{FF2B5EF4-FFF2-40B4-BE49-F238E27FC236}">
                  <a16:creationId xmlns:a16="http://schemas.microsoft.com/office/drawing/2014/main" id="{02CD8FFC-F7A9-9ACC-2655-5ED10226C49A}"/>
                </a:ext>
              </a:extLst>
            </p:cNvPr>
            <p:cNvSpPr/>
            <p:nvPr/>
          </p:nvSpPr>
          <p:spPr>
            <a:xfrm>
              <a:off x="5075074" y="244958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5" name="object 2141">
              <a:extLst>
                <a:ext uri="{FF2B5EF4-FFF2-40B4-BE49-F238E27FC236}">
                  <a16:creationId xmlns:a16="http://schemas.microsoft.com/office/drawing/2014/main" id="{3F73FA95-E4A2-69D6-8309-92BF21FADA3A}"/>
                </a:ext>
              </a:extLst>
            </p:cNvPr>
            <p:cNvSpPr/>
            <p:nvPr/>
          </p:nvSpPr>
          <p:spPr>
            <a:xfrm>
              <a:off x="5075074" y="244958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3022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3022" y="5346"/>
                  </a:lnTo>
                  <a:lnTo>
                    <a:pt x="4650" y="5346"/>
                  </a:lnTo>
                  <a:lnTo>
                    <a:pt x="5813" y="4184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6" name="object 2142">
              <a:extLst>
                <a:ext uri="{FF2B5EF4-FFF2-40B4-BE49-F238E27FC236}">
                  <a16:creationId xmlns:a16="http://schemas.microsoft.com/office/drawing/2014/main" id="{64362957-88CE-6A91-78BF-B78E5A5376E1}"/>
                </a:ext>
              </a:extLst>
            </p:cNvPr>
            <p:cNvSpPr/>
            <p:nvPr/>
          </p:nvSpPr>
          <p:spPr>
            <a:xfrm>
              <a:off x="5069958" y="245656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7" name="object 2143">
              <a:extLst>
                <a:ext uri="{FF2B5EF4-FFF2-40B4-BE49-F238E27FC236}">
                  <a16:creationId xmlns:a16="http://schemas.microsoft.com/office/drawing/2014/main" id="{DEDEB91B-020C-AA3A-0FF8-3BD3AA4D6E80}"/>
                </a:ext>
              </a:extLst>
            </p:cNvPr>
            <p:cNvSpPr/>
            <p:nvPr/>
          </p:nvSpPr>
          <p:spPr>
            <a:xfrm>
              <a:off x="5069958" y="245656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8" name="object 2144">
              <a:extLst>
                <a:ext uri="{FF2B5EF4-FFF2-40B4-BE49-F238E27FC236}">
                  <a16:creationId xmlns:a16="http://schemas.microsoft.com/office/drawing/2014/main" id="{AB5530E4-CDF3-F70D-E9AC-7A16D3C633D1}"/>
                </a:ext>
              </a:extLst>
            </p:cNvPr>
            <p:cNvSpPr/>
            <p:nvPr/>
          </p:nvSpPr>
          <p:spPr>
            <a:xfrm>
              <a:off x="5060657" y="245842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92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49" name="object 2145">
              <a:extLst>
                <a:ext uri="{FF2B5EF4-FFF2-40B4-BE49-F238E27FC236}">
                  <a16:creationId xmlns:a16="http://schemas.microsoft.com/office/drawing/2014/main" id="{686BE944-6B20-480E-6E70-C3572FA4CE5A}"/>
                </a:ext>
              </a:extLst>
            </p:cNvPr>
            <p:cNvSpPr/>
            <p:nvPr/>
          </p:nvSpPr>
          <p:spPr>
            <a:xfrm>
              <a:off x="5060657" y="245842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789"/>
                  </a:lnTo>
                  <a:lnTo>
                    <a:pt x="5348" y="92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0" name="object 2146">
              <a:extLst>
                <a:ext uri="{FF2B5EF4-FFF2-40B4-BE49-F238E27FC236}">
                  <a16:creationId xmlns:a16="http://schemas.microsoft.com/office/drawing/2014/main" id="{D95E036C-2F56-BB9E-D31D-F19201D72B66}"/>
                </a:ext>
              </a:extLst>
            </p:cNvPr>
            <p:cNvSpPr/>
            <p:nvPr/>
          </p:nvSpPr>
          <p:spPr>
            <a:xfrm>
              <a:off x="5056704" y="246283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69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1" name="object 2147">
              <a:extLst>
                <a:ext uri="{FF2B5EF4-FFF2-40B4-BE49-F238E27FC236}">
                  <a16:creationId xmlns:a16="http://schemas.microsoft.com/office/drawing/2014/main" id="{16DD5CCF-EE8F-F062-4D90-DBFF77C805D9}"/>
                </a:ext>
              </a:extLst>
            </p:cNvPr>
            <p:cNvSpPr/>
            <p:nvPr/>
          </p:nvSpPr>
          <p:spPr>
            <a:xfrm>
              <a:off x="5056704" y="246283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859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115" y="3487"/>
                  </a:lnTo>
                  <a:lnTo>
                    <a:pt x="5115" y="1859"/>
                  </a:lnTo>
                  <a:lnTo>
                    <a:pt x="5115" y="69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2" name="object 2148">
              <a:extLst>
                <a:ext uri="{FF2B5EF4-FFF2-40B4-BE49-F238E27FC236}">
                  <a16:creationId xmlns:a16="http://schemas.microsoft.com/office/drawing/2014/main" id="{6B21BB71-3E8B-A78C-4D77-97E17659B45A}"/>
                </a:ext>
              </a:extLst>
            </p:cNvPr>
            <p:cNvSpPr/>
            <p:nvPr/>
          </p:nvSpPr>
          <p:spPr>
            <a:xfrm>
              <a:off x="5055076" y="24646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4416"/>
                  </a:lnTo>
                  <a:lnTo>
                    <a:pt x="2790" y="4416"/>
                  </a:lnTo>
                  <a:lnTo>
                    <a:pt x="4418" y="3487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3" name="object 2149">
              <a:extLst>
                <a:ext uri="{FF2B5EF4-FFF2-40B4-BE49-F238E27FC236}">
                  <a16:creationId xmlns:a16="http://schemas.microsoft.com/office/drawing/2014/main" id="{DD0304E8-7E5C-1173-0996-E01764F9FEAA}"/>
                </a:ext>
              </a:extLst>
            </p:cNvPr>
            <p:cNvSpPr/>
            <p:nvPr/>
          </p:nvSpPr>
          <p:spPr>
            <a:xfrm>
              <a:off x="5055076" y="2464698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4">
                  <a:moveTo>
                    <a:pt x="0" y="2324"/>
                  </a:moveTo>
                  <a:lnTo>
                    <a:pt x="0" y="3487"/>
                  </a:lnTo>
                  <a:lnTo>
                    <a:pt x="465" y="4416"/>
                  </a:lnTo>
                  <a:lnTo>
                    <a:pt x="1627" y="4416"/>
                  </a:lnTo>
                  <a:lnTo>
                    <a:pt x="2790" y="4416"/>
                  </a:lnTo>
                  <a:lnTo>
                    <a:pt x="4418" y="3487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4" name="object 2150">
              <a:extLst>
                <a:ext uri="{FF2B5EF4-FFF2-40B4-BE49-F238E27FC236}">
                  <a16:creationId xmlns:a16="http://schemas.microsoft.com/office/drawing/2014/main" id="{78E5C9E7-4AF0-AC39-F937-2BF00D5744ED}"/>
                </a:ext>
              </a:extLst>
            </p:cNvPr>
            <p:cNvSpPr/>
            <p:nvPr/>
          </p:nvSpPr>
          <p:spPr>
            <a:xfrm>
              <a:off x="5052751" y="24646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5" name="object 2151">
              <a:extLst>
                <a:ext uri="{FF2B5EF4-FFF2-40B4-BE49-F238E27FC236}">
                  <a16:creationId xmlns:a16="http://schemas.microsoft.com/office/drawing/2014/main" id="{022C75E7-61A6-8FA8-3E88-424463400CCB}"/>
                </a:ext>
              </a:extLst>
            </p:cNvPr>
            <p:cNvSpPr/>
            <p:nvPr/>
          </p:nvSpPr>
          <p:spPr>
            <a:xfrm>
              <a:off x="5052751" y="246469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6" name="object 2152">
              <a:extLst>
                <a:ext uri="{FF2B5EF4-FFF2-40B4-BE49-F238E27FC236}">
                  <a16:creationId xmlns:a16="http://schemas.microsoft.com/office/drawing/2014/main" id="{B0EEE560-6E75-B3BC-B248-1DCA14075AD1}"/>
                </a:ext>
              </a:extLst>
            </p:cNvPr>
            <p:cNvSpPr/>
            <p:nvPr/>
          </p:nvSpPr>
          <p:spPr>
            <a:xfrm>
              <a:off x="5044147" y="246353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5579"/>
                  </a:lnTo>
                  <a:lnTo>
                    <a:pt x="4418" y="5579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7" name="object 2153">
              <a:extLst>
                <a:ext uri="{FF2B5EF4-FFF2-40B4-BE49-F238E27FC236}">
                  <a16:creationId xmlns:a16="http://schemas.microsoft.com/office/drawing/2014/main" id="{F6997D4B-E76F-316A-26B9-1E219F9BA055}"/>
                </a:ext>
              </a:extLst>
            </p:cNvPr>
            <p:cNvSpPr/>
            <p:nvPr/>
          </p:nvSpPr>
          <p:spPr>
            <a:xfrm>
              <a:off x="5044147" y="246353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64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418" y="5579"/>
                  </a:lnTo>
                  <a:lnTo>
                    <a:pt x="6278" y="4649"/>
                  </a:lnTo>
                  <a:lnTo>
                    <a:pt x="6278" y="2789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8" name="object 2154">
              <a:extLst>
                <a:ext uri="{FF2B5EF4-FFF2-40B4-BE49-F238E27FC236}">
                  <a16:creationId xmlns:a16="http://schemas.microsoft.com/office/drawing/2014/main" id="{0E4F3B03-E138-E83E-6098-07AFB37E8E61}"/>
                </a:ext>
              </a:extLst>
            </p:cNvPr>
            <p:cNvSpPr/>
            <p:nvPr/>
          </p:nvSpPr>
          <p:spPr>
            <a:xfrm>
              <a:off x="5037171" y="2478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59" name="object 2155">
              <a:extLst>
                <a:ext uri="{FF2B5EF4-FFF2-40B4-BE49-F238E27FC236}">
                  <a16:creationId xmlns:a16="http://schemas.microsoft.com/office/drawing/2014/main" id="{59CA8318-5148-F8A2-83E4-9595EC6256EB}"/>
                </a:ext>
              </a:extLst>
            </p:cNvPr>
            <p:cNvSpPr/>
            <p:nvPr/>
          </p:nvSpPr>
          <p:spPr>
            <a:xfrm>
              <a:off x="5037171" y="2478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24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0" name="object 2156">
              <a:extLst>
                <a:ext uri="{FF2B5EF4-FFF2-40B4-BE49-F238E27FC236}">
                  <a16:creationId xmlns:a16="http://schemas.microsoft.com/office/drawing/2014/main" id="{3EF5F2F1-1D56-971A-B585-ECD5D043125C}"/>
                </a:ext>
              </a:extLst>
            </p:cNvPr>
            <p:cNvSpPr/>
            <p:nvPr/>
          </p:nvSpPr>
          <p:spPr>
            <a:xfrm>
              <a:off x="5037636" y="247678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1" name="object 2157">
              <a:extLst>
                <a:ext uri="{FF2B5EF4-FFF2-40B4-BE49-F238E27FC236}">
                  <a16:creationId xmlns:a16="http://schemas.microsoft.com/office/drawing/2014/main" id="{7B84C0E3-5C0F-B710-8739-765EAFAD1AD8}"/>
                </a:ext>
              </a:extLst>
            </p:cNvPr>
            <p:cNvSpPr/>
            <p:nvPr/>
          </p:nvSpPr>
          <p:spPr>
            <a:xfrm>
              <a:off x="5037636" y="247678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092"/>
                  </a:lnTo>
                  <a:lnTo>
                    <a:pt x="5813" y="92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2" name="object 2158">
              <a:extLst>
                <a:ext uri="{FF2B5EF4-FFF2-40B4-BE49-F238E27FC236}">
                  <a16:creationId xmlns:a16="http://schemas.microsoft.com/office/drawing/2014/main" id="{428E9BD2-5EAA-84C2-568F-CF6ABE4EB5A0}"/>
                </a:ext>
              </a:extLst>
            </p:cNvPr>
            <p:cNvSpPr/>
            <p:nvPr/>
          </p:nvSpPr>
          <p:spPr>
            <a:xfrm>
              <a:off x="5034846" y="247887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4650" y="0"/>
                  </a:move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6509"/>
                  </a:lnTo>
                  <a:lnTo>
                    <a:pt x="4650" y="6509"/>
                  </a:lnTo>
                  <a:lnTo>
                    <a:pt x="6278" y="4649"/>
                  </a:lnTo>
                  <a:lnTo>
                    <a:pt x="6278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3" name="object 2159">
              <a:extLst>
                <a:ext uri="{FF2B5EF4-FFF2-40B4-BE49-F238E27FC236}">
                  <a16:creationId xmlns:a16="http://schemas.microsoft.com/office/drawing/2014/main" id="{163D165E-A260-7F0A-4C92-7CA112555BBE}"/>
                </a:ext>
              </a:extLst>
            </p:cNvPr>
            <p:cNvSpPr/>
            <p:nvPr/>
          </p:nvSpPr>
          <p:spPr>
            <a:xfrm>
              <a:off x="5034846" y="247887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3022"/>
                  </a:moveTo>
                  <a:lnTo>
                    <a:pt x="0" y="4649"/>
                  </a:lnTo>
                  <a:lnTo>
                    <a:pt x="1627" y="6509"/>
                  </a:lnTo>
                  <a:lnTo>
                    <a:pt x="2790" y="6509"/>
                  </a:lnTo>
                  <a:lnTo>
                    <a:pt x="4650" y="6509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4" name="object 2160">
              <a:extLst>
                <a:ext uri="{FF2B5EF4-FFF2-40B4-BE49-F238E27FC236}">
                  <a16:creationId xmlns:a16="http://schemas.microsoft.com/office/drawing/2014/main" id="{5D967C9B-7D31-A33B-0C13-C3A8251D3F11}"/>
                </a:ext>
              </a:extLst>
            </p:cNvPr>
            <p:cNvSpPr/>
            <p:nvPr/>
          </p:nvSpPr>
          <p:spPr>
            <a:xfrm>
              <a:off x="5025544" y="2478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5" name="object 2161">
              <a:extLst>
                <a:ext uri="{FF2B5EF4-FFF2-40B4-BE49-F238E27FC236}">
                  <a16:creationId xmlns:a16="http://schemas.microsoft.com/office/drawing/2014/main" id="{F2426A27-2F0B-EEF4-C52B-1439E3D95C56}"/>
                </a:ext>
              </a:extLst>
            </p:cNvPr>
            <p:cNvSpPr/>
            <p:nvPr/>
          </p:nvSpPr>
          <p:spPr>
            <a:xfrm>
              <a:off x="5025544" y="2478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6" name="object 2162">
              <a:extLst>
                <a:ext uri="{FF2B5EF4-FFF2-40B4-BE49-F238E27FC236}">
                  <a16:creationId xmlns:a16="http://schemas.microsoft.com/office/drawing/2014/main" id="{AC86BE81-8A49-8454-6B09-67C125EE0838}"/>
                </a:ext>
              </a:extLst>
            </p:cNvPr>
            <p:cNvSpPr/>
            <p:nvPr/>
          </p:nvSpPr>
          <p:spPr>
            <a:xfrm>
              <a:off x="5023219" y="248306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4185" y="6276"/>
                  </a:lnTo>
                  <a:lnTo>
                    <a:pt x="5348" y="4416"/>
                  </a:lnTo>
                  <a:lnTo>
                    <a:pt x="5348" y="1627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7" name="object 2163">
              <a:extLst>
                <a:ext uri="{FF2B5EF4-FFF2-40B4-BE49-F238E27FC236}">
                  <a16:creationId xmlns:a16="http://schemas.microsoft.com/office/drawing/2014/main" id="{6B7484B8-6776-607F-CDE6-0E49C3CAA34D}"/>
                </a:ext>
              </a:extLst>
            </p:cNvPr>
            <p:cNvSpPr/>
            <p:nvPr/>
          </p:nvSpPr>
          <p:spPr>
            <a:xfrm>
              <a:off x="5023219" y="248306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185" y="6276"/>
                  </a:lnTo>
                  <a:lnTo>
                    <a:pt x="5348" y="4416"/>
                  </a:lnTo>
                  <a:lnTo>
                    <a:pt x="5348" y="2789"/>
                  </a:lnTo>
                  <a:lnTo>
                    <a:pt x="5348" y="1627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8" name="object 2164">
              <a:extLst>
                <a:ext uri="{FF2B5EF4-FFF2-40B4-BE49-F238E27FC236}">
                  <a16:creationId xmlns:a16="http://schemas.microsoft.com/office/drawing/2014/main" id="{A206C467-EC2A-62ED-54D1-08236B3EF075}"/>
                </a:ext>
              </a:extLst>
            </p:cNvPr>
            <p:cNvSpPr/>
            <p:nvPr/>
          </p:nvSpPr>
          <p:spPr>
            <a:xfrm>
              <a:off x="5022289" y="2487480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2790" y="0"/>
                  </a:move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6509"/>
                  </a:lnTo>
                  <a:lnTo>
                    <a:pt x="2790" y="6509"/>
                  </a:lnTo>
                  <a:lnTo>
                    <a:pt x="4418" y="4649"/>
                  </a:lnTo>
                  <a:lnTo>
                    <a:pt x="4418" y="185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69" name="object 2165">
              <a:extLst>
                <a:ext uri="{FF2B5EF4-FFF2-40B4-BE49-F238E27FC236}">
                  <a16:creationId xmlns:a16="http://schemas.microsoft.com/office/drawing/2014/main" id="{79351DF8-F6FB-7997-0033-0AC3BDF1397E}"/>
                </a:ext>
              </a:extLst>
            </p:cNvPr>
            <p:cNvSpPr/>
            <p:nvPr/>
          </p:nvSpPr>
          <p:spPr>
            <a:xfrm>
              <a:off x="5022289" y="2487480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3022"/>
                  </a:moveTo>
                  <a:lnTo>
                    <a:pt x="0" y="4649"/>
                  </a:lnTo>
                  <a:lnTo>
                    <a:pt x="465" y="6509"/>
                  </a:lnTo>
                  <a:lnTo>
                    <a:pt x="1627" y="6509"/>
                  </a:lnTo>
                  <a:lnTo>
                    <a:pt x="2790" y="6509"/>
                  </a:lnTo>
                  <a:lnTo>
                    <a:pt x="4418" y="4649"/>
                  </a:lnTo>
                  <a:lnTo>
                    <a:pt x="4418" y="3022"/>
                  </a:lnTo>
                  <a:lnTo>
                    <a:pt x="4418" y="185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0" name="object 2166">
              <a:extLst>
                <a:ext uri="{FF2B5EF4-FFF2-40B4-BE49-F238E27FC236}">
                  <a16:creationId xmlns:a16="http://schemas.microsoft.com/office/drawing/2014/main" id="{CF2B012F-BD27-476F-C6D1-08E5EB2A7368}"/>
                </a:ext>
              </a:extLst>
            </p:cNvPr>
            <p:cNvSpPr/>
            <p:nvPr/>
          </p:nvSpPr>
          <p:spPr>
            <a:xfrm>
              <a:off x="5028567" y="247260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487"/>
                  </a:lnTo>
                  <a:lnTo>
                    <a:pt x="46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1" name="object 2167">
              <a:extLst>
                <a:ext uri="{FF2B5EF4-FFF2-40B4-BE49-F238E27FC236}">
                  <a16:creationId xmlns:a16="http://schemas.microsoft.com/office/drawing/2014/main" id="{15D6BF6F-A066-A011-5772-559410FF27BB}"/>
                </a:ext>
              </a:extLst>
            </p:cNvPr>
            <p:cNvSpPr/>
            <p:nvPr/>
          </p:nvSpPr>
          <p:spPr>
            <a:xfrm>
              <a:off x="5028567" y="247260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487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2" name="object 2168">
              <a:extLst>
                <a:ext uri="{FF2B5EF4-FFF2-40B4-BE49-F238E27FC236}">
                  <a16:creationId xmlns:a16="http://schemas.microsoft.com/office/drawing/2014/main" id="{4CF18A44-3A03-FF65-3D4A-2A5F9E332F09}"/>
                </a:ext>
              </a:extLst>
            </p:cNvPr>
            <p:cNvSpPr/>
            <p:nvPr/>
          </p:nvSpPr>
          <p:spPr>
            <a:xfrm>
              <a:off x="5008337" y="24944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3" name="object 2169">
              <a:extLst>
                <a:ext uri="{FF2B5EF4-FFF2-40B4-BE49-F238E27FC236}">
                  <a16:creationId xmlns:a16="http://schemas.microsoft.com/office/drawing/2014/main" id="{162E24DC-5944-9D90-B5C7-E6960BD837D7}"/>
                </a:ext>
              </a:extLst>
            </p:cNvPr>
            <p:cNvSpPr/>
            <p:nvPr/>
          </p:nvSpPr>
          <p:spPr>
            <a:xfrm>
              <a:off x="5008337" y="24944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4" name="object 2170">
              <a:extLst>
                <a:ext uri="{FF2B5EF4-FFF2-40B4-BE49-F238E27FC236}">
                  <a16:creationId xmlns:a16="http://schemas.microsoft.com/office/drawing/2014/main" id="{6BABEE8A-6D66-5363-B7C8-DBBD5EBC874C}"/>
                </a:ext>
              </a:extLst>
            </p:cNvPr>
            <p:cNvSpPr/>
            <p:nvPr/>
          </p:nvSpPr>
          <p:spPr>
            <a:xfrm>
              <a:off x="5006709" y="24967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5" name="object 2171">
              <a:extLst>
                <a:ext uri="{FF2B5EF4-FFF2-40B4-BE49-F238E27FC236}">
                  <a16:creationId xmlns:a16="http://schemas.microsoft.com/office/drawing/2014/main" id="{90454753-A3BA-26CD-7E73-886F859B4009}"/>
                </a:ext>
              </a:extLst>
            </p:cNvPr>
            <p:cNvSpPr/>
            <p:nvPr/>
          </p:nvSpPr>
          <p:spPr>
            <a:xfrm>
              <a:off x="5006709" y="249677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6" name="object 2172">
              <a:extLst>
                <a:ext uri="{FF2B5EF4-FFF2-40B4-BE49-F238E27FC236}">
                  <a16:creationId xmlns:a16="http://schemas.microsoft.com/office/drawing/2014/main" id="{BC674DE3-7BB7-F7B3-2747-54A2C48FB2FC}"/>
                </a:ext>
              </a:extLst>
            </p:cNvPr>
            <p:cNvSpPr/>
            <p:nvPr/>
          </p:nvSpPr>
          <p:spPr>
            <a:xfrm>
              <a:off x="5002058" y="250189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7" name="object 2173">
              <a:extLst>
                <a:ext uri="{FF2B5EF4-FFF2-40B4-BE49-F238E27FC236}">
                  <a16:creationId xmlns:a16="http://schemas.microsoft.com/office/drawing/2014/main" id="{D093E97C-26F7-E334-C85C-E2F8CA5F8F24}"/>
                </a:ext>
              </a:extLst>
            </p:cNvPr>
            <p:cNvSpPr/>
            <p:nvPr/>
          </p:nvSpPr>
          <p:spPr>
            <a:xfrm>
              <a:off x="5002058" y="250189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6278" y="3487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8" name="object 2174">
              <a:extLst>
                <a:ext uri="{FF2B5EF4-FFF2-40B4-BE49-F238E27FC236}">
                  <a16:creationId xmlns:a16="http://schemas.microsoft.com/office/drawing/2014/main" id="{9EEC19FC-ECE8-A61D-BD93-9BB2D9106040}"/>
                </a:ext>
              </a:extLst>
            </p:cNvPr>
            <p:cNvSpPr/>
            <p:nvPr/>
          </p:nvSpPr>
          <p:spPr>
            <a:xfrm>
              <a:off x="4999733" y="25037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79" name="object 2175">
              <a:extLst>
                <a:ext uri="{FF2B5EF4-FFF2-40B4-BE49-F238E27FC236}">
                  <a16:creationId xmlns:a16="http://schemas.microsoft.com/office/drawing/2014/main" id="{F5051D61-E4AE-D5E9-8895-9B2F97704D8D}"/>
                </a:ext>
              </a:extLst>
            </p:cNvPr>
            <p:cNvSpPr/>
            <p:nvPr/>
          </p:nvSpPr>
          <p:spPr>
            <a:xfrm>
              <a:off x="4999733" y="25037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0" name="object 2176">
              <a:extLst>
                <a:ext uri="{FF2B5EF4-FFF2-40B4-BE49-F238E27FC236}">
                  <a16:creationId xmlns:a16="http://schemas.microsoft.com/office/drawing/2014/main" id="{2F8A527F-0AAB-417F-6D76-2E412F8A932D}"/>
                </a:ext>
              </a:extLst>
            </p:cNvPr>
            <p:cNvSpPr/>
            <p:nvPr/>
          </p:nvSpPr>
          <p:spPr>
            <a:xfrm>
              <a:off x="4988804" y="25088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1" name="object 2177">
              <a:extLst>
                <a:ext uri="{FF2B5EF4-FFF2-40B4-BE49-F238E27FC236}">
                  <a16:creationId xmlns:a16="http://schemas.microsoft.com/office/drawing/2014/main" id="{B59799A6-08D4-82FB-2C6A-C491B17E071C}"/>
                </a:ext>
              </a:extLst>
            </p:cNvPr>
            <p:cNvSpPr/>
            <p:nvPr/>
          </p:nvSpPr>
          <p:spPr>
            <a:xfrm>
              <a:off x="4988804" y="250886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2" name="object 2178">
              <a:extLst>
                <a:ext uri="{FF2B5EF4-FFF2-40B4-BE49-F238E27FC236}">
                  <a16:creationId xmlns:a16="http://schemas.microsoft.com/office/drawing/2014/main" id="{ACBEEFD8-6D76-6F07-CAB3-C77A73DA17CF}"/>
                </a:ext>
              </a:extLst>
            </p:cNvPr>
            <p:cNvSpPr/>
            <p:nvPr/>
          </p:nvSpPr>
          <p:spPr>
            <a:xfrm>
              <a:off x="4988339" y="25065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3" name="object 2179">
              <a:extLst>
                <a:ext uri="{FF2B5EF4-FFF2-40B4-BE49-F238E27FC236}">
                  <a16:creationId xmlns:a16="http://schemas.microsoft.com/office/drawing/2014/main" id="{C4ADF986-E8B4-A204-B75A-B1DCAFF22735}"/>
                </a:ext>
              </a:extLst>
            </p:cNvPr>
            <p:cNvSpPr/>
            <p:nvPr/>
          </p:nvSpPr>
          <p:spPr>
            <a:xfrm>
              <a:off x="4988339" y="25065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4" name="object 2180">
              <a:extLst>
                <a:ext uri="{FF2B5EF4-FFF2-40B4-BE49-F238E27FC236}">
                  <a16:creationId xmlns:a16="http://schemas.microsoft.com/office/drawing/2014/main" id="{0E474AB7-EE97-CEBE-6408-AEB688C3AF28}"/>
                </a:ext>
              </a:extLst>
            </p:cNvPr>
            <p:cNvSpPr/>
            <p:nvPr/>
          </p:nvSpPr>
          <p:spPr>
            <a:xfrm>
              <a:off x="4984153" y="25139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5" name="object 2181">
              <a:extLst>
                <a:ext uri="{FF2B5EF4-FFF2-40B4-BE49-F238E27FC236}">
                  <a16:creationId xmlns:a16="http://schemas.microsoft.com/office/drawing/2014/main" id="{1AD354C1-6C0A-DB68-8045-FD61D09B4786}"/>
                </a:ext>
              </a:extLst>
            </p:cNvPr>
            <p:cNvSpPr/>
            <p:nvPr/>
          </p:nvSpPr>
          <p:spPr>
            <a:xfrm>
              <a:off x="4984153" y="25139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6" name="object 2182">
              <a:extLst>
                <a:ext uri="{FF2B5EF4-FFF2-40B4-BE49-F238E27FC236}">
                  <a16:creationId xmlns:a16="http://schemas.microsoft.com/office/drawing/2014/main" id="{FB8B5DC1-B3E8-2CBC-0A0A-851BC35B32B4}"/>
                </a:ext>
              </a:extLst>
            </p:cNvPr>
            <p:cNvSpPr/>
            <p:nvPr/>
          </p:nvSpPr>
          <p:spPr>
            <a:xfrm>
              <a:off x="4975085" y="25163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3953" y="6276"/>
                  </a:lnTo>
                  <a:lnTo>
                    <a:pt x="5580" y="4649"/>
                  </a:lnTo>
                  <a:lnTo>
                    <a:pt x="5580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7" name="object 2183">
              <a:extLst>
                <a:ext uri="{FF2B5EF4-FFF2-40B4-BE49-F238E27FC236}">
                  <a16:creationId xmlns:a16="http://schemas.microsoft.com/office/drawing/2014/main" id="{2AD869A7-F6BA-9E37-9304-47101046F35E}"/>
                </a:ext>
              </a:extLst>
            </p:cNvPr>
            <p:cNvSpPr/>
            <p:nvPr/>
          </p:nvSpPr>
          <p:spPr>
            <a:xfrm>
              <a:off x="4975085" y="25163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3953" y="6276"/>
                  </a:lnTo>
                  <a:lnTo>
                    <a:pt x="5580" y="4649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8" name="object 2184">
              <a:extLst>
                <a:ext uri="{FF2B5EF4-FFF2-40B4-BE49-F238E27FC236}">
                  <a16:creationId xmlns:a16="http://schemas.microsoft.com/office/drawing/2014/main" id="{BA7E7B61-EFD0-4AE9-E035-6B83E381EED5}"/>
                </a:ext>
              </a:extLst>
            </p:cNvPr>
            <p:cNvSpPr/>
            <p:nvPr/>
          </p:nvSpPr>
          <p:spPr>
            <a:xfrm>
              <a:off x="4973922" y="25179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89" name="object 2185">
              <a:extLst>
                <a:ext uri="{FF2B5EF4-FFF2-40B4-BE49-F238E27FC236}">
                  <a16:creationId xmlns:a16="http://schemas.microsoft.com/office/drawing/2014/main" id="{FABFC1D8-C2FD-FBD8-C340-198A058DB516}"/>
                </a:ext>
              </a:extLst>
            </p:cNvPr>
            <p:cNvSpPr/>
            <p:nvPr/>
          </p:nvSpPr>
          <p:spPr>
            <a:xfrm>
              <a:off x="4973922" y="25179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790" y="5346"/>
                  </a:lnTo>
                  <a:lnTo>
                    <a:pt x="4418" y="5346"/>
                  </a:lnTo>
                  <a:lnTo>
                    <a:pt x="5580" y="4184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0" name="object 2186">
              <a:extLst>
                <a:ext uri="{FF2B5EF4-FFF2-40B4-BE49-F238E27FC236}">
                  <a16:creationId xmlns:a16="http://schemas.microsoft.com/office/drawing/2014/main" id="{B0E5DF53-AE91-D69E-7430-DF4564DA22B3}"/>
                </a:ext>
              </a:extLst>
            </p:cNvPr>
            <p:cNvSpPr/>
            <p:nvPr/>
          </p:nvSpPr>
          <p:spPr>
            <a:xfrm>
              <a:off x="4973224" y="251979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1" name="object 2187">
              <a:extLst>
                <a:ext uri="{FF2B5EF4-FFF2-40B4-BE49-F238E27FC236}">
                  <a16:creationId xmlns:a16="http://schemas.microsoft.com/office/drawing/2014/main" id="{EF19636B-0B02-57DD-95C4-7132789E78F0}"/>
                </a:ext>
              </a:extLst>
            </p:cNvPr>
            <p:cNvSpPr/>
            <p:nvPr/>
          </p:nvSpPr>
          <p:spPr>
            <a:xfrm>
              <a:off x="4973224" y="251979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2" name="object 2188">
              <a:extLst>
                <a:ext uri="{FF2B5EF4-FFF2-40B4-BE49-F238E27FC236}">
                  <a16:creationId xmlns:a16="http://schemas.microsoft.com/office/drawing/2014/main" id="{A2B6F7FC-6720-93BC-7992-329B0AC50EFB}"/>
                </a:ext>
              </a:extLst>
            </p:cNvPr>
            <p:cNvSpPr/>
            <p:nvPr/>
          </p:nvSpPr>
          <p:spPr>
            <a:xfrm>
              <a:off x="4962993" y="25232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3" name="object 2189">
              <a:extLst>
                <a:ext uri="{FF2B5EF4-FFF2-40B4-BE49-F238E27FC236}">
                  <a16:creationId xmlns:a16="http://schemas.microsoft.com/office/drawing/2014/main" id="{0A01A3D1-D737-1A07-855B-125CE797C03F}"/>
                </a:ext>
              </a:extLst>
            </p:cNvPr>
            <p:cNvSpPr/>
            <p:nvPr/>
          </p:nvSpPr>
          <p:spPr>
            <a:xfrm>
              <a:off x="4962993" y="252328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418" y="5579"/>
                  </a:lnTo>
                  <a:lnTo>
                    <a:pt x="5580" y="4416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4" name="object 2190">
              <a:extLst>
                <a:ext uri="{FF2B5EF4-FFF2-40B4-BE49-F238E27FC236}">
                  <a16:creationId xmlns:a16="http://schemas.microsoft.com/office/drawing/2014/main" id="{83B43861-C11C-54A5-0DC1-3E273466DB9A}"/>
                </a:ext>
              </a:extLst>
            </p:cNvPr>
            <p:cNvSpPr/>
            <p:nvPr/>
          </p:nvSpPr>
          <p:spPr>
            <a:xfrm>
              <a:off x="4958342" y="25295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5" name="object 2191">
              <a:extLst>
                <a:ext uri="{FF2B5EF4-FFF2-40B4-BE49-F238E27FC236}">
                  <a16:creationId xmlns:a16="http://schemas.microsoft.com/office/drawing/2014/main" id="{B97002DA-5083-264B-9F09-135C1DD317B9}"/>
                </a:ext>
              </a:extLst>
            </p:cNvPr>
            <p:cNvSpPr/>
            <p:nvPr/>
          </p:nvSpPr>
          <p:spPr>
            <a:xfrm>
              <a:off x="4958342" y="252955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6" name="object 2192">
              <a:extLst>
                <a:ext uri="{FF2B5EF4-FFF2-40B4-BE49-F238E27FC236}">
                  <a16:creationId xmlns:a16="http://schemas.microsoft.com/office/drawing/2014/main" id="{442B04BC-EDE4-9F63-00C0-E4D27C04AE42}"/>
                </a:ext>
              </a:extLst>
            </p:cNvPr>
            <p:cNvSpPr/>
            <p:nvPr/>
          </p:nvSpPr>
          <p:spPr>
            <a:xfrm>
              <a:off x="4949738" y="253188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7" name="object 2193">
              <a:extLst>
                <a:ext uri="{FF2B5EF4-FFF2-40B4-BE49-F238E27FC236}">
                  <a16:creationId xmlns:a16="http://schemas.microsoft.com/office/drawing/2014/main" id="{BE45D65A-E231-61C8-C9E5-27512E13D481}"/>
                </a:ext>
              </a:extLst>
            </p:cNvPr>
            <p:cNvSpPr/>
            <p:nvPr/>
          </p:nvSpPr>
          <p:spPr>
            <a:xfrm>
              <a:off x="4949738" y="253188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8" name="object 2194">
              <a:extLst>
                <a:ext uri="{FF2B5EF4-FFF2-40B4-BE49-F238E27FC236}">
                  <a16:creationId xmlns:a16="http://schemas.microsoft.com/office/drawing/2014/main" id="{28BE4C57-F003-8850-1153-ADA83B0B1470}"/>
                </a:ext>
              </a:extLst>
            </p:cNvPr>
            <p:cNvSpPr/>
            <p:nvPr/>
          </p:nvSpPr>
          <p:spPr>
            <a:xfrm>
              <a:off x="4946715" y="25362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99" name="object 2195">
              <a:extLst>
                <a:ext uri="{FF2B5EF4-FFF2-40B4-BE49-F238E27FC236}">
                  <a16:creationId xmlns:a16="http://schemas.microsoft.com/office/drawing/2014/main" id="{3327DBDD-0619-76B3-DB69-F30CB9C6EEF6}"/>
                </a:ext>
              </a:extLst>
            </p:cNvPr>
            <p:cNvSpPr/>
            <p:nvPr/>
          </p:nvSpPr>
          <p:spPr>
            <a:xfrm>
              <a:off x="4946715" y="25362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0" name="object 2196">
              <a:extLst>
                <a:ext uri="{FF2B5EF4-FFF2-40B4-BE49-F238E27FC236}">
                  <a16:creationId xmlns:a16="http://schemas.microsoft.com/office/drawing/2014/main" id="{6BED31BB-9D5F-2A5D-9D73-0EA794381607}"/>
                </a:ext>
              </a:extLst>
            </p:cNvPr>
            <p:cNvSpPr/>
            <p:nvPr/>
          </p:nvSpPr>
          <p:spPr>
            <a:xfrm>
              <a:off x="4944622" y="25381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93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1" name="object 2197">
              <a:extLst>
                <a:ext uri="{FF2B5EF4-FFF2-40B4-BE49-F238E27FC236}">
                  <a16:creationId xmlns:a16="http://schemas.microsoft.com/office/drawing/2014/main" id="{23B7EACA-EEC7-4A36-25BA-B4520A048DEC}"/>
                </a:ext>
              </a:extLst>
            </p:cNvPr>
            <p:cNvSpPr/>
            <p:nvPr/>
          </p:nvSpPr>
          <p:spPr>
            <a:xfrm>
              <a:off x="4944622" y="25381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930" y="5811"/>
                  </a:lnTo>
                  <a:lnTo>
                    <a:pt x="209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2" name="object 2198">
              <a:extLst>
                <a:ext uri="{FF2B5EF4-FFF2-40B4-BE49-F238E27FC236}">
                  <a16:creationId xmlns:a16="http://schemas.microsoft.com/office/drawing/2014/main" id="{2BB2EFD2-4F7A-CDDD-1C6A-D25EED1E1A6B}"/>
                </a:ext>
              </a:extLst>
            </p:cNvPr>
            <p:cNvSpPr/>
            <p:nvPr/>
          </p:nvSpPr>
          <p:spPr>
            <a:xfrm>
              <a:off x="4944622" y="253932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930" y="5579"/>
                  </a:lnTo>
                  <a:lnTo>
                    <a:pt x="3953" y="5579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3" name="object 2199">
              <a:extLst>
                <a:ext uri="{FF2B5EF4-FFF2-40B4-BE49-F238E27FC236}">
                  <a16:creationId xmlns:a16="http://schemas.microsoft.com/office/drawing/2014/main" id="{21181AEE-60C5-D1E6-1647-D0BD82FCAAFF}"/>
                </a:ext>
              </a:extLst>
            </p:cNvPr>
            <p:cNvSpPr/>
            <p:nvPr/>
          </p:nvSpPr>
          <p:spPr>
            <a:xfrm>
              <a:off x="4944622" y="253932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930" y="5579"/>
                  </a:lnTo>
                  <a:lnTo>
                    <a:pt x="2092" y="5579"/>
                  </a:lnTo>
                  <a:lnTo>
                    <a:pt x="3953" y="5579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4" name="object 2200">
              <a:extLst>
                <a:ext uri="{FF2B5EF4-FFF2-40B4-BE49-F238E27FC236}">
                  <a16:creationId xmlns:a16="http://schemas.microsoft.com/office/drawing/2014/main" id="{10F00429-319F-D36A-F9EC-D1F70A59594C}"/>
                </a:ext>
              </a:extLst>
            </p:cNvPr>
            <p:cNvSpPr/>
            <p:nvPr/>
          </p:nvSpPr>
          <p:spPr>
            <a:xfrm>
              <a:off x="4931833" y="25479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5" name="object 2201">
              <a:extLst>
                <a:ext uri="{FF2B5EF4-FFF2-40B4-BE49-F238E27FC236}">
                  <a16:creationId xmlns:a16="http://schemas.microsoft.com/office/drawing/2014/main" id="{DDA5E24A-368A-5C51-F2CE-F238D3D96696}"/>
                </a:ext>
              </a:extLst>
            </p:cNvPr>
            <p:cNvSpPr/>
            <p:nvPr/>
          </p:nvSpPr>
          <p:spPr>
            <a:xfrm>
              <a:off x="4931833" y="25479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6" name="object 2202">
              <a:extLst>
                <a:ext uri="{FF2B5EF4-FFF2-40B4-BE49-F238E27FC236}">
                  <a16:creationId xmlns:a16="http://schemas.microsoft.com/office/drawing/2014/main" id="{4B9AADE5-CEA6-AD25-317E-882EAF21371C}"/>
                </a:ext>
              </a:extLst>
            </p:cNvPr>
            <p:cNvSpPr/>
            <p:nvPr/>
          </p:nvSpPr>
          <p:spPr>
            <a:xfrm>
              <a:off x="4931368" y="25483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7" name="object 2203">
              <a:extLst>
                <a:ext uri="{FF2B5EF4-FFF2-40B4-BE49-F238E27FC236}">
                  <a16:creationId xmlns:a16="http://schemas.microsoft.com/office/drawing/2014/main" id="{073A99A9-B902-B432-7710-18623C5B9932}"/>
                </a:ext>
              </a:extLst>
            </p:cNvPr>
            <p:cNvSpPr/>
            <p:nvPr/>
          </p:nvSpPr>
          <p:spPr>
            <a:xfrm>
              <a:off x="4931368" y="25483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790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8" name="object 2204">
              <a:extLst>
                <a:ext uri="{FF2B5EF4-FFF2-40B4-BE49-F238E27FC236}">
                  <a16:creationId xmlns:a16="http://schemas.microsoft.com/office/drawing/2014/main" id="{ECDEFB00-3C88-B0FC-4580-E52960843354}"/>
                </a:ext>
              </a:extLst>
            </p:cNvPr>
            <p:cNvSpPr/>
            <p:nvPr/>
          </p:nvSpPr>
          <p:spPr>
            <a:xfrm>
              <a:off x="4927880" y="25530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627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09" name="object 2205">
              <a:extLst>
                <a:ext uri="{FF2B5EF4-FFF2-40B4-BE49-F238E27FC236}">
                  <a16:creationId xmlns:a16="http://schemas.microsoft.com/office/drawing/2014/main" id="{536B08A1-0031-2B54-2B2A-466C6B86BCE7}"/>
                </a:ext>
              </a:extLst>
            </p:cNvPr>
            <p:cNvSpPr/>
            <p:nvPr/>
          </p:nvSpPr>
          <p:spPr>
            <a:xfrm>
              <a:off x="4927880" y="25530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650" y="6276"/>
                  </a:lnTo>
                  <a:lnTo>
                    <a:pt x="6278" y="4649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0" name="object 2206">
              <a:extLst>
                <a:ext uri="{FF2B5EF4-FFF2-40B4-BE49-F238E27FC236}">
                  <a16:creationId xmlns:a16="http://schemas.microsoft.com/office/drawing/2014/main" id="{C3BFC9BC-AF41-2C60-9F0C-BD8FEB93FEC7}"/>
                </a:ext>
              </a:extLst>
            </p:cNvPr>
            <p:cNvSpPr/>
            <p:nvPr/>
          </p:nvSpPr>
          <p:spPr>
            <a:xfrm>
              <a:off x="4921602" y="255257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4418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930" y="4416"/>
                  </a:lnTo>
                  <a:lnTo>
                    <a:pt x="4418" y="4416"/>
                  </a:lnTo>
                  <a:lnTo>
                    <a:pt x="5580" y="3254"/>
                  </a:lnTo>
                  <a:lnTo>
                    <a:pt x="5580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1" name="object 2207">
              <a:extLst>
                <a:ext uri="{FF2B5EF4-FFF2-40B4-BE49-F238E27FC236}">
                  <a16:creationId xmlns:a16="http://schemas.microsoft.com/office/drawing/2014/main" id="{751223E2-2AA3-35DB-E1AC-B7009CD0AA10}"/>
                </a:ext>
              </a:extLst>
            </p:cNvPr>
            <p:cNvSpPr/>
            <p:nvPr/>
          </p:nvSpPr>
          <p:spPr>
            <a:xfrm>
              <a:off x="4921602" y="255257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930" y="4416"/>
                  </a:lnTo>
                  <a:lnTo>
                    <a:pt x="2092" y="4416"/>
                  </a:lnTo>
                  <a:lnTo>
                    <a:pt x="4418" y="4416"/>
                  </a:lnTo>
                  <a:lnTo>
                    <a:pt x="5580" y="3254"/>
                  </a:lnTo>
                  <a:lnTo>
                    <a:pt x="5580" y="2092"/>
                  </a:lnTo>
                  <a:lnTo>
                    <a:pt x="5580" y="464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2" name="object 2208">
              <a:extLst>
                <a:ext uri="{FF2B5EF4-FFF2-40B4-BE49-F238E27FC236}">
                  <a16:creationId xmlns:a16="http://schemas.microsoft.com/office/drawing/2014/main" id="{A35CCA83-5C93-5F76-5DDF-E348081FF21F}"/>
                </a:ext>
              </a:extLst>
            </p:cNvPr>
            <p:cNvSpPr/>
            <p:nvPr/>
          </p:nvSpPr>
          <p:spPr>
            <a:xfrm>
              <a:off x="4920904" y="255466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697" y="4649"/>
                  </a:lnTo>
                  <a:lnTo>
                    <a:pt x="2790" y="4649"/>
                  </a:lnTo>
                  <a:lnTo>
                    <a:pt x="4650" y="3022"/>
                  </a:lnTo>
                  <a:lnTo>
                    <a:pt x="4650" y="69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3" name="object 2209">
              <a:extLst>
                <a:ext uri="{FF2B5EF4-FFF2-40B4-BE49-F238E27FC236}">
                  <a16:creationId xmlns:a16="http://schemas.microsoft.com/office/drawing/2014/main" id="{C153AE32-2BAF-F9EC-2FA7-0C97379388D5}"/>
                </a:ext>
              </a:extLst>
            </p:cNvPr>
            <p:cNvSpPr/>
            <p:nvPr/>
          </p:nvSpPr>
          <p:spPr>
            <a:xfrm>
              <a:off x="4920904" y="255466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859"/>
                  </a:moveTo>
                  <a:lnTo>
                    <a:pt x="0" y="3022"/>
                  </a:lnTo>
                  <a:lnTo>
                    <a:pt x="697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3022"/>
                  </a:lnTo>
                  <a:lnTo>
                    <a:pt x="4650" y="1859"/>
                  </a:lnTo>
                  <a:lnTo>
                    <a:pt x="4650" y="69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4" name="object 2210">
              <a:extLst>
                <a:ext uri="{FF2B5EF4-FFF2-40B4-BE49-F238E27FC236}">
                  <a16:creationId xmlns:a16="http://schemas.microsoft.com/office/drawing/2014/main" id="{09A73360-2C16-3D1F-007E-420D18A2CE12}"/>
                </a:ext>
              </a:extLst>
            </p:cNvPr>
            <p:cNvSpPr/>
            <p:nvPr/>
          </p:nvSpPr>
          <p:spPr>
            <a:xfrm>
              <a:off x="4918114" y="25546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346"/>
                  </a:lnTo>
                  <a:lnTo>
                    <a:pt x="3953" y="5346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5" name="object 2211">
              <a:extLst>
                <a:ext uri="{FF2B5EF4-FFF2-40B4-BE49-F238E27FC236}">
                  <a16:creationId xmlns:a16="http://schemas.microsoft.com/office/drawing/2014/main" id="{906337FA-11AC-74C5-D090-86917DD690E5}"/>
                </a:ext>
              </a:extLst>
            </p:cNvPr>
            <p:cNvSpPr/>
            <p:nvPr/>
          </p:nvSpPr>
          <p:spPr>
            <a:xfrm>
              <a:off x="4918114" y="25546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346"/>
                  </a:lnTo>
                  <a:lnTo>
                    <a:pt x="2790" y="5346"/>
                  </a:lnTo>
                  <a:lnTo>
                    <a:pt x="3953" y="5346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6" name="object 2212">
              <a:extLst>
                <a:ext uri="{FF2B5EF4-FFF2-40B4-BE49-F238E27FC236}">
                  <a16:creationId xmlns:a16="http://schemas.microsoft.com/office/drawing/2014/main" id="{1595D7CC-858C-4D4C-227D-DF0E57E45D54}"/>
                </a:ext>
              </a:extLst>
            </p:cNvPr>
            <p:cNvSpPr/>
            <p:nvPr/>
          </p:nvSpPr>
          <p:spPr>
            <a:xfrm>
              <a:off x="4907650" y="25611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7" name="object 2213">
              <a:extLst>
                <a:ext uri="{FF2B5EF4-FFF2-40B4-BE49-F238E27FC236}">
                  <a16:creationId xmlns:a16="http://schemas.microsoft.com/office/drawing/2014/main" id="{170C9385-BAD0-16FE-86BD-6B2FB50494AB}"/>
                </a:ext>
              </a:extLst>
            </p:cNvPr>
            <p:cNvSpPr/>
            <p:nvPr/>
          </p:nvSpPr>
          <p:spPr>
            <a:xfrm>
              <a:off x="4907650" y="25611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8" name="object 2214">
              <a:extLst>
                <a:ext uri="{FF2B5EF4-FFF2-40B4-BE49-F238E27FC236}">
                  <a16:creationId xmlns:a16="http://schemas.microsoft.com/office/drawing/2014/main" id="{5BD7F1A3-E8F4-B637-ADFE-239B83BA9758}"/>
                </a:ext>
              </a:extLst>
            </p:cNvPr>
            <p:cNvSpPr/>
            <p:nvPr/>
          </p:nvSpPr>
          <p:spPr>
            <a:xfrm>
              <a:off x="4907185" y="25623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19" name="object 2215">
              <a:extLst>
                <a:ext uri="{FF2B5EF4-FFF2-40B4-BE49-F238E27FC236}">
                  <a16:creationId xmlns:a16="http://schemas.microsoft.com/office/drawing/2014/main" id="{A4D0201D-B59B-C62F-29B7-C83E29C6EA0C}"/>
                </a:ext>
              </a:extLst>
            </p:cNvPr>
            <p:cNvSpPr/>
            <p:nvPr/>
          </p:nvSpPr>
          <p:spPr>
            <a:xfrm>
              <a:off x="4907185" y="256233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0" name="object 2216">
              <a:extLst>
                <a:ext uri="{FF2B5EF4-FFF2-40B4-BE49-F238E27FC236}">
                  <a16:creationId xmlns:a16="http://schemas.microsoft.com/office/drawing/2014/main" id="{ACFD7E73-E7D1-C7C6-4A7E-5BFF377AD412}"/>
                </a:ext>
              </a:extLst>
            </p:cNvPr>
            <p:cNvSpPr/>
            <p:nvPr/>
          </p:nvSpPr>
          <p:spPr>
            <a:xfrm>
              <a:off x="4899046" y="25611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1" name="object 2217">
              <a:extLst>
                <a:ext uri="{FF2B5EF4-FFF2-40B4-BE49-F238E27FC236}">
                  <a16:creationId xmlns:a16="http://schemas.microsoft.com/office/drawing/2014/main" id="{7B2D76BE-AC59-6B4A-7A15-3905DF886847}"/>
                </a:ext>
              </a:extLst>
            </p:cNvPr>
            <p:cNvSpPr/>
            <p:nvPr/>
          </p:nvSpPr>
          <p:spPr>
            <a:xfrm>
              <a:off x="4899046" y="25611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2" name="object 2218">
              <a:extLst>
                <a:ext uri="{FF2B5EF4-FFF2-40B4-BE49-F238E27FC236}">
                  <a16:creationId xmlns:a16="http://schemas.microsoft.com/office/drawing/2014/main" id="{71B853D9-93C3-83C3-94C9-F5D986A06080}"/>
                </a:ext>
              </a:extLst>
            </p:cNvPr>
            <p:cNvSpPr/>
            <p:nvPr/>
          </p:nvSpPr>
          <p:spPr>
            <a:xfrm>
              <a:off x="4895093" y="25690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3" name="object 2219">
              <a:extLst>
                <a:ext uri="{FF2B5EF4-FFF2-40B4-BE49-F238E27FC236}">
                  <a16:creationId xmlns:a16="http://schemas.microsoft.com/office/drawing/2014/main" id="{8D8D0DB9-7C9B-AA6B-309C-11ECB3E8141C}"/>
                </a:ext>
              </a:extLst>
            </p:cNvPr>
            <p:cNvSpPr/>
            <p:nvPr/>
          </p:nvSpPr>
          <p:spPr>
            <a:xfrm>
              <a:off x="4895093" y="25690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4" name="object 2220">
              <a:extLst>
                <a:ext uri="{FF2B5EF4-FFF2-40B4-BE49-F238E27FC236}">
                  <a16:creationId xmlns:a16="http://schemas.microsoft.com/office/drawing/2014/main" id="{570EEC80-F09D-F87A-BC3E-1B59BABB95C7}"/>
                </a:ext>
              </a:extLst>
            </p:cNvPr>
            <p:cNvSpPr/>
            <p:nvPr/>
          </p:nvSpPr>
          <p:spPr>
            <a:xfrm>
              <a:off x="4894395" y="25686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5" name="object 2221">
              <a:extLst>
                <a:ext uri="{FF2B5EF4-FFF2-40B4-BE49-F238E27FC236}">
                  <a16:creationId xmlns:a16="http://schemas.microsoft.com/office/drawing/2014/main" id="{EE4ECA38-DA60-DB1F-4D93-2223FC03CF40}"/>
                </a:ext>
              </a:extLst>
            </p:cNvPr>
            <p:cNvSpPr/>
            <p:nvPr/>
          </p:nvSpPr>
          <p:spPr>
            <a:xfrm>
              <a:off x="4894395" y="25686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649"/>
                  </a:lnTo>
                  <a:lnTo>
                    <a:pt x="1162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6" name="object 2222">
              <a:extLst>
                <a:ext uri="{FF2B5EF4-FFF2-40B4-BE49-F238E27FC236}">
                  <a16:creationId xmlns:a16="http://schemas.microsoft.com/office/drawing/2014/main" id="{13AB5F5B-1326-546A-B74A-E05B8EA63862}"/>
                </a:ext>
              </a:extLst>
            </p:cNvPr>
            <p:cNvSpPr/>
            <p:nvPr/>
          </p:nvSpPr>
          <p:spPr>
            <a:xfrm>
              <a:off x="4891605" y="25709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7" name="object 2223">
              <a:extLst>
                <a:ext uri="{FF2B5EF4-FFF2-40B4-BE49-F238E27FC236}">
                  <a16:creationId xmlns:a16="http://schemas.microsoft.com/office/drawing/2014/main" id="{E3925031-9870-9CBB-2352-EFBB25F327A8}"/>
                </a:ext>
              </a:extLst>
            </p:cNvPr>
            <p:cNvSpPr/>
            <p:nvPr/>
          </p:nvSpPr>
          <p:spPr>
            <a:xfrm>
              <a:off x="4891605" y="25709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8" name="object 2224">
              <a:extLst>
                <a:ext uri="{FF2B5EF4-FFF2-40B4-BE49-F238E27FC236}">
                  <a16:creationId xmlns:a16="http://schemas.microsoft.com/office/drawing/2014/main" id="{DA078EF6-1980-BEE3-9968-6BF992273415}"/>
                </a:ext>
              </a:extLst>
            </p:cNvPr>
            <p:cNvSpPr/>
            <p:nvPr/>
          </p:nvSpPr>
          <p:spPr>
            <a:xfrm>
              <a:off x="4881839" y="2579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29" name="object 2225">
              <a:extLst>
                <a:ext uri="{FF2B5EF4-FFF2-40B4-BE49-F238E27FC236}">
                  <a16:creationId xmlns:a16="http://schemas.microsoft.com/office/drawing/2014/main" id="{3559C7B7-3BBB-CAC9-AA97-B066739C55AB}"/>
                </a:ext>
              </a:extLst>
            </p:cNvPr>
            <p:cNvSpPr/>
            <p:nvPr/>
          </p:nvSpPr>
          <p:spPr>
            <a:xfrm>
              <a:off x="4881839" y="2579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2789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0" name="object 2226">
              <a:extLst>
                <a:ext uri="{FF2B5EF4-FFF2-40B4-BE49-F238E27FC236}">
                  <a16:creationId xmlns:a16="http://schemas.microsoft.com/office/drawing/2014/main" id="{0A5CBD0B-E53D-4A04-59E7-5BDE77280F3E}"/>
                </a:ext>
              </a:extLst>
            </p:cNvPr>
            <p:cNvSpPr/>
            <p:nvPr/>
          </p:nvSpPr>
          <p:spPr>
            <a:xfrm>
              <a:off x="4881141" y="2579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1" name="object 2227">
              <a:extLst>
                <a:ext uri="{FF2B5EF4-FFF2-40B4-BE49-F238E27FC236}">
                  <a16:creationId xmlns:a16="http://schemas.microsoft.com/office/drawing/2014/main" id="{38A7829F-F2AB-4A3A-1687-B648EFE4D99A}"/>
                </a:ext>
              </a:extLst>
            </p:cNvPr>
            <p:cNvSpPr/>
            <p:nvPr/>
          </p:nvSpPr>
          <p:spPr>
            <a:xfrm>
              <a:off x="4881141" y="257953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302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2" name="object 2228">
              <a:extLst>
                <a:ext uri="{FF2B5EF4-FFF2-40B4-BE49-F238E27FC236}">
                  <a16:creationId xmlns:a16="http://schemas.microsoft.com/office/drawing/2014/main" id="{CD9C5F38-05C0-A1CC-166C-B9EBCC9C7441}"/>
                </a:ext>
              </a:extLst>
            </p:cNvPr>
            <p:cNvSpPr/>
            <p:nvPr/>
          </p:nvSpPr>
          <p:spPr>
            <a:xfrm>
              <a:off x="4870212" y="258976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697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3" name="object 2229">
              <a:extLst>
                <a:ext uri="{FF2B5EF4-FFF2-40B4-BE49-F238E27FC236}">
                  <a16:creationId xmlns:a16="http://schemas.microsoft.com/office/drawing/2014/main" id="{921EFE97-0781-6C76-3FA7-30201EB4340B}"/>
                </a:ext>
              </a:extLst>
            </p:cNvPr>
            <p:cNvSpPr/>
            <p:nvPr/>
          </p:nvSpPr>
          <p:spPr>
            <a:xfrm>
              <a:off x="4870212" y="258976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3951"/>
                  </a:lnTo>
                  <a:lnTo>
                    <a:pt x="697" y="5114"/>
                  </a:lnTo>
                  <a:lnTo>
                    <a:pt x="1860" y="5114"/>
                  </a:lnTo>
                  <a:lnTo>
                    <a:pt x="3022" y="5114"/>
                  </a:lnTo>
                  <a:lnTo>
                    <a:pt x="4650" y="3951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4" name="object 2230">
              <a:extLst>
                <a:ext uri="{FF2B5EF4-FFF2-40B4-BE49-F238E27FC236}">
                  <a16:creationId xmlns:a16="http://schemas.microsoft.com/office/drawing/2014/main" id="{0D110578-E78E-89A1-3F68-EB35430B9091}"/>
                </a:ext>
              </a:extLst>
            </p:cNvPr>
            <p:cNvSpPr/>
            <p:nvPr/>
          </p:nvSpPr>
          <p:spPr>
            <a:xfrm>
              <a:off x="4869747" y="25897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5" name="object 2231">
              <a:extLst>
                <a:ext uri="{FF2B5EF4-FFF2-40B4-BE49-F238E27FC236}">
                  <a16:creationId xmlns:a16="http://schemas.microsoft.com/office/drawing/2014/main" id="{FD5A3752-77C1-F7FA-7B2C-B0249D520A60}"/>
                </a:ext>
              </a:extLst>
            </p:cNvPr>
            <p:cNvSpPr/>
            <p:nvPr/>
          </p:nvSpPr>
          <p:spPr>
            <a:xfrm>
              <a:off x="4869747" y="25897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302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6" name="object 2232">
              <a:extLst>
                <a:ext uri="{FF2B5EF4-FFF2-40B4-BE49-F238E27FC236}">
                  <a16:creationId xmlns:a16="http://schemas.microsoft.com/office/drawing/2014/main" id="{8083A9F8-4C4E-4605-078E-6365FEAAFAAD}"/>
                </a:ext>
              </a:extLst>
            </p:cNvPr>
            <p:cNvSpPr/>
            <p:nvPr/>
          </p:nvSpPr>
          <p:spPr>
            <a:xfrm>
              <a:off x="4865794" y="259441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7" name="object 2233">
              <a:extLst>
                <a:ext uri="{FF2B5EF4-FFF2-40B4-BE49-F238E27FC236}">
                  <a16:creationId xmlns:a16="http://schemas.microsoft.com/office/drawing/2014/main" id="{11ECF362-150A-0250-B7CE-F951CAA5DB8F}"/>
                </a:ext>
              </a:extLst>
            </p:cNvPr>
            <p:cNvSpPr/>
            <p:nvPr/>
          </p:nvSpPr>
          <p:spPr>
            <a:xfrm>
              <a:off x="4865794" y="259441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789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418" y="4649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8" name="object 2234">
              <a:extLst>
                <a:ext uri="{FF2B5EF4-FFF2-40B4-BE49-F238E27FC236}">
                  <a16:creationId xmlns:a16="http://schemas.microsoft.com/office/drawing/2014/main" id="{38E82803-C09B-DFE6-5B0B-F09105648C67}"/>
                </a:ext>
              </a:extLst>
            </p:cNvPr>
            <p:cNvSpPr/>
            <p:nvPr/>
          </p:nvSpPr>
          <p:spPr>
            <a:xfrm>
              <a:off x="4859980" y="25944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39" name="object 2235">
              <a:extLst>
                <a:ext uri="{FF2B5EF4-FFF2-40B4-BE49-F238E27FC236}">
                  <a16:creationId xmlns:a16="http://schemas.microsoft.com/office/drawing/2014/main" id="{EEEF4A5F-5216-0A81-6BA3-08915CE38F2B}"/>
                </a:ext>
              </a:extLst>
            </p:cNvPr>
            <p:cNvSpPr/>
            <p:nvPr/>
          </p:nvSpPr>
          <p:spPr>
            <a:xfrm>
              <a:off x="4859980" y="25944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0" name="object 2236">
              <a:extLst>
                <a:ext uri="{FF2B5EF4-FFF2-40B4-BE49-F238E27FC236}">
                  <a16:creationId xmlns:a16="http://schemas.microsoft.com/office/drawing/2014/main" id="{3EBAC61E-D648-94BE-97A5-F4A25D28CA2D}"/>
                </a:ext>
              </a:extLst>
            </p:cNvPr>
            <p:cNvSpPr/>
            <p:nvPr/>
          </p:nvSpPr>
          <p:spPr>
            <a:xfrm>
              <a:off x="4857655" y="25944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1" name="object 2237">
              <a:extLst>
                <a:ext uri="{FF2B5EF4-FFF2-40B4-BE49-F238E27FC236}">
                  <a16:creationId xmlns:a16="http://schemas.microsoft.com/office/drawing/2014/main" id="{95B17B39-46C3-6F77-A9A3-232111DFA515}"/>
                </a:ext>
              </a:extLst>
            </p:cNvPr>
            <p:cNvSpPr/>
            <p:nvPr/>
          </p:nvSpPr>
          <p:spPr>
            <a:xfrm>
              <a:off x="4857655" y="259441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2" name="object 2238">
              <a:extLst>
                <a:ext uri="{FF2B5EF4-FFF2-40B4-BE49-F238E27FC236}">
                  <a16:creationId xmlns:a16="http://schemas.microsoft.com/office/drawing/2014/main" id="{54D3CBB7-E77C-B0B8-15A2-6B709579C26C}"/>
                </a:ext>
              </a:extLst>
            </p:cNvPr>
            <p:cNvSpPr/>
            <p:nvPr/>
          </p:nvSpPr>
          <p:spPr>
            <a:xfrm>
              <a:off x="4847888" y="260301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3" name="object 2239">
              <a:extLst>
                <a:ext uri="{FF2B5EF4-FFF2-40B4-BE49-F238E27FC236}">
                  <a16:creationId xmlns:a16="http://schemas.microsoft.com/office/drawing/2014/main" id="{ABD9976D-99A9-D2AC-45D3-1B413E95601C}"/>
                </a:ext>
              </a:extLst>
            </p:cNvPr>
            <p:cNvSpPr/>
            <p:nvPr/>
          </p:nvSpPr>
          <p:spPr>
            <a:xfrm>
              <a:off x="4847888" y="260301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4" name="object 2240">
              <a:extLst>
                <a:ext uri="{FF2B5EF4-FFF2-40B4-BE49-F238E27FC236}">
                  <a16:creationId xmlns:a16="http://schemas.microsoft.com/office/drawing/2014/main" id="{C7EAFD7D-4CB5-3201-A694-8C023D8F20AB}"/>
                </a:ext>
              </a:extLst>
            </p:cNvPr>
            <p:cNvSpPr/>
            <p:nvPr/>
          </p:nvSpPr>
          <p:spPr>
            <a:xfrm>
              <a:off x="4846028" y="26018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348" y="4649"/>
                  </a:lnTo>
                  <a:lnTo>
                    <a:pt x="5348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5" name="object 2241">
              <a:extLst>
                <a:ext uri="{FF2B5EF4-FFF2-40B4-BE49-F238E27FC236}">
                  <a16:creationId xmlns:a16="http://schemas.microsoft.com/office/drawing/2014/main" id="{E5CD45C3-DD21-CFB6-9001-CB13F69D2283}"/>
                </a:ext>
              </a:extLst>
            </p:cNvPr>
            <p:cNvSpPr/>
            <p:nvPr/>
          </p:nvSpPr>
          <p:spPr>
            <a:xfrm>
              <a:off x="4846028" y="26018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348" y="4649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6" name="object 2242">
              <a:extLst>
                <a:ext uri="{FF2B5EF4-FFF2-40B4-BE49-F238E27FC236}">
                  <a16:creationId xmlns:a16="http://schemas.microsoft.com/office/drawing/2014/main" id="{7836AEDE-F31E-D31F-0478-62CE9CAF98B9}"/>
                </a:ext>
              </a:extLst>
            </p:cNvPr>
            <p:cNvSpPr/>
            <p:nvPr/>
          </p:nvSpPr>
          <p:spPr>
            <a:xfrm>
              <a:off x="4844401" y="26034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7" name="object 2243">
              <a:extLst>
                <a:ext uri="{FF2B5EF4-FFF2-40B4-BE49-F238E27FC236}">
                  <a16:creationId xmlns:a16="http://schemas.microsoft.com/office/drawing/2014/main" id="{AEC8D03D-738B-F18B-9C39-A298DF8B2908}"/>
                </a:ext>
              </a:extLst>
            </p:cNvPr>
            <p:cNvSpPr/>
            <p:nvPr/>
          </p:nvSpPr>
          <p:spPr>
            <a:xfrm>
              <a:off x="4844401" y="260348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8" name="object 2244">
              <a:extLst>
                <a:ext uri="{FF2B5EF4-FFF2-40B4-BE49-F238E27FC236}">
                  <a16:creationId xmlns:a16="http://schemas.microsoft.com/office/drawing/2014/main" id="{1E15F494-12C7-BE1C-AECA-F7A0BCC3AF0F}"/>
                </a:ext>
              </a:extLst>
            </p:cNvPr>
            <p:cNvSpPr/>
            <p:nvPr/>
          </p:nvSpPr>
          <p:spPr>
            <a:xfrm>
              <a:off x="4841610" y="26018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255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49" name="object 2245">
              <a:extLst>
                <a:ext uri="{FF2B5EF4-FFF2-40B4-BE49-F238E27FC236}">
                  <a16:creationId xmlns:a16="http://schemas.microsoft.com/office/drawing/2014/main" id="{2602F17F-50FA-6DA5-FD90-67778ED9FD7A}"/>
                </a:ext>
              </a:extLst>
            </p:cNvPr>
            <p:cNvSpPr/>
            <p:nvPr/>
          </p:nvSpPr>
          <p:spPr>
            <a:xfrm>
              <a:off x="4841610" y="260185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255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0" name="object 2246">
              <a:extLst>
                <a:ext uri="{FF2B5EF4-FFF2-40B4-BE49-F238E27FC236}">
                  <a16:creationId xmlns:a16="http://schemas.microsoft.com/office/drawing/2014/main" id="{A87698A1-2D33-A93D-F03A-6F39E7AC8F2F}"/>
                </a:ext>
              </a:extLst>
            </p:cNvPr>
            <p:cNvSpPr/>
            <p:nvPr/>
          </p:nvSpPr>
          <p:spPr>
            <a:xfrm>
              <a:off x="4834634" y="2609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1" name="object 2247">
              <a:extLst>
                <a:ext uri="{FF2B5EF4-FFF2-40B4-BE49-F238E27FC236}">
                  <a16:creationId xmlns:a16="http://schemas.microsoft.com/office/drawing/2014/main" id="{1EF5FC7B-F1A4-40E4-8961-A2EE5B21AA0B}"/>
                </a:ext>
              </a:extLst>
            </p:cNvPr>
            <p:cNvSpPr/>
            <p:nvPr/>
          </p:nvSpPr>
          <p:spPr>
            <a:xfrm>
              <a:off x="4834634" y="26092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3022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3022"/>
                  </a:lnTo>
                  <a:lnTo>
                    <a:pt x="5115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2" name="object 2248">
              <a:extLst>
                <a:ext uri="{FF2B5EF4-FFF2-40B4-BE49-F238E27FC236}">
                  <a16:creationId xmlns:a16="http://schemas.microsoft.com/office/drawing/2014/main" id="{CF32CABB-9E30-20E2-7FF8-02863757A452}"/>
                </a:ext>
              </a:extLst>
            </p:cNvPr>
            <p:cNvSpPr/>
            <p:nvPr/>
          </p:nvSpPr>
          <p:spPr>
            <a:xfrm>
              <a:off x="4828356" y="261510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3" name="object 2249">
              <a:extLst>
                <a:ext uri="{FF2B5EF4-FFF2-40B4-BE49-F238E27FC236}">
                  <a16:creationId xmlns:a16="http://schemas.microsoft.com/office/drawing/2014/main" id="{A41A6D65-4BEA-CA95-EA97-14070EE26A9B}"/>
                </a:ext>
              </a:extLst>
            </p:cNvPr>
            <p:cNvSpPr/>
            <p:nvPr/>
          </p:nvSpPr>
          <p:spPr>
            <a:xfrm>
              <a:off x="4828356" y="261510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2789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4" name="object 2250">
              <a:extLst>
                <a:ext uri="{FF2B5EF4-FFF2-40B4-BE49-F238E27FC236}">
                  <a16:creationId xmlns:a16="http://schemas.microsoft.com/office/drawing/2014/main" id="{66E8F572-89A2-349B-D09F-2745DD05596F}"/>
                </a:ext>
              </a:extLst>
            </p:cNvPr>
            <p:cNvSpPr/>
            <p:nvPr/>
          </p:nvSpPr>
          <p:spPr>
            <a:xfrm>
              <a:off x="4824170" y="261859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5" name="object 2251">
              <a:extLst>
                <a:ext uri="{FF2B5EF4-FFF2-40B4-BE49-F238E27FC236}">
                  <a16:creationId xmlns:a16="http://schemas.microsoft.com/office/drawing/2014/main" id="{76ADC905-F355-A87F-AB01-80C5EBDC7DF4}"/>
                </a:ext>
              </a:extLst>
            </p:cNvPr>
            <p:cNvSpPr/>
            <p:nvPr/>
          </p:nvSpPr>
          <p:spPr>
            <a:xfrm>
              <a:off x="4824170" y="261859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416"/>
                  </a:lnTo>
                  <a:lnTo>
                    <a:pt x="697" y="6276"/>
                  </a:lnTo>
                  <a:lnTo>
                    <a:pt x="1860" y="6276"/>
                  </a:lnTo>
                  <a:lnTo>
                    <a:pt x="3488" y="6276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6" name="object 2252">
              <a:extLst>
                <a:ext uri="{FF2B5EF4-FFF2-40B4-BE49-F238E27FC236}">
                  <a16:creationId xmlns:a16="http://schemas.microsoft.com/office/drawing/2014/main" id="{0F7DCD35-C471-299D-5317-8EEC06DAA845}"/>
                </a:ext>
              </a:extLst>
            </p:cNvPr>
            <p:cNvSpPr/>
            <p:nvPr/>
          </p:nvSpPr>
          <p:spPr>
            <a:xfrm>
              <a:off x="4815566" y="262486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7" name="object 2253">
              <a:extLst>
                <a:ext uri="{FF2B5EF4-FFF2-40B4-BE49-F238E27FC236}">
                  <a16:creationId xmlns:a16="http://schemas.microsoft.com/office/drawing/2014/main" id="{47CB3974-1909-5FCA-09F4-1702E27FF102}"/>
                </a:ext>
              </a:extLst>
            </p:cNvPr>
            <p:cNvSpPr/>
            <p:nvPr/>
          </p:nvSpPr>
          <p:spPr>
            <a:xfrm>
              <a:off x="4815566" y="262486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627"/>
                  </a:moveTo>
                  <a:lnTo>
                    <a:pt x="0" y="2789"/>
                  </a:lnTo>
                  <a:lnTo>
                    <a:pt x="1162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8" name="object 2254">
              <a:extLst>
                <a:ext uri="{FF2B5EF4-FFF2-40B4-BE49-F238E27FC236}">
                  <a16:creationId xmlns:a16="http://schemas.microsoft.com/office/drawing/2014/main" id="{69328318-6C2B-5121-4CD0-22947DC42750}"/>
                </a:ext>
              </a:extLst>
            </p:cNvPr>
            <p:cNvSpPr/>
            <p:nvPr/>
          </p:nvSpPr>
          <p:spPr>
            <a:xfrm>
              <a:off x="4817427" y="26178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69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59" name="object 2255">
              <a:extLst>
                <a:ext uri="{FF2B5EF4-FFF2-40B4-BE49-F238E27FC236}">
                  <a16:creationId xmlns:a16="http://schemas.microsoft.com/office/drawing/2014/main" id="{9748F4D5-1DB0-2133-3586-EF49DBBC8D30}"/>
                </a:ext>
              </a:extLst>
            </p:cNvPr>
            <p:cNvSpPr/>
            <p:nvPr/>
          </p:nvSpPr>
          <p:spPr>
            <a:xfrm>
              <a:off x="4817427" y="26178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3488" y="4649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69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0" name="object 2256">
              <a:extLst>
                <a:ext uri="{FF2B5EF4-FFF2-40B4-BE49-F238E27FC236}">
                  <a16:creationId xmlns:a16="http://schemas.microsoft.com/office/drawing/2014/main" id="{549166B8-BD52-1507-BA8A-157E2D89DAE4}"/>
                </a:ext>
              </a:extLst>
            </p:cNvPr>
            <p:cNvSpPr/>
            <p:nvPr/>
          </p:nvSpPr>
          <p:spPr>
            <a:xfrm>
              <a:off x="4810916" y="26299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1" name="object 2257">
              <a:extLst>
                <a:ext uri="{FF2B5EF4-FFF2-40B4-BE49-F238E27FC236}">
                  <a16:creationId xmlns:a16="http://schemas.microsoft.com/office/drawing/2014/main" id="{4F67FDB8-5DAB-FD96-67C8-4F5D67F6B8A1}"/>
                </a:ext>
              </a:extLst>
            </p:cNvPr>
            <p:cNvSpPr/>
            <p:nvPr/>
          </p:nvSpPr>
          <p:spPr>
            <a:xfrm>
              <a:off x="4810916" y="26299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2" name="object 2258">
              <a:extLst>
                <a:ext uri="{FF2B5EF4-FFF2-40B4-BE49-F238E27FC236}">
                  <a16:creationId xmlns:a16="http://schemas.microsoft.com/office/drawing/2014/main" id="{0E0E6FB6-3253-F252-43C3-3C6633AE16DC}"/>
                </a:ext>
              </a:extLst>
            </p:cNvPr>
            <p:cNvSpPr/>
            <p:nvPr/>
          </p:nvSpPr>
          <p:spPr>
            <a:xfrm>
              <a:off x="4808125" y="262300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953" y="0"/>
                  </a:move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860" y="6509"/>
                  </a:lnTo>
                  <a:lnTo>
                    <a:pt x="3953" y="6509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3" name="object 2259">
              <a:extLst>
                <a:ext uri="{FF2B5EF4-FFF2-40B4-BE49-F238E27FC236}">
                  <a16:creationId xmlns:a16="http://schemas.microsoft.com/office/drawing/2014/main" id="{AF4AE9DA-DDD2-2F93-9544-BCC58748121B}"/>
                </a:ext>
              </a:extLst>
            </p:cNvPr>
            <p:cNvSpPr/>
            <p:nvPr/>
          </p:nvSpPr>
          <p:spPr>
            <a:xfrm>
              <a:off x="4808125" y="262300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3022"/>
                  </a:moveTo>
                  <a:lnTo>
                    <a:pt x="0" y="4649"/>
                  </a:lnTo>
                  <a:lnTo>
                    <a:pt x="1860" y="6509"/>
                  </a:lnTo>
                  <a:lnTo>
                    <a:pt x="2790" y="6509"/>
                  </a:lnTo>
                  <a:lnTo>
                    <a:pt x="3953" y="6509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4" name="object 2260">
              <a:extLst>
                <a:ext uri="{FF2B5EF4-FFF2-40B4-BE49-F238E27FC236}">
                  <a16:creationId xmlns:a16="http://schemas.microsoft.com/office/drawing/2014/main" id="{A05B08D4-E7BA-017F-B61C-2E1EBAFCABA9}"/>
                </a:ext>
              </a:extLst>
            </p:cNvPr>
            <p:cNvSpPr/>
            <p:nvPr/>
          </p:nvSpPr>
          <p:spPr>
            <a:xfrm>
              <a:off x="4802312" y="26323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5" name="object 2261">
              <a:extLst>
                <a:ext uri="{FF2B5EF4-FFF2-40B4-BE49-F238E27FC236}">
                  <a16:creationId xmlns:a16="http://schemas.microsoft.com/office/drawing/2014/main" id="{2BD3C87D-12C2-2ECB-1596-D4DC5EC9C7F8}"/>
                </a:ext>
              </a:extLst>
            </p:cNvPr>
            <p:cNvSpPr/>
            <p:nvPr/>
          </p:nvSpPr>
          <p:spPr>
            <a:xfrm>
              <a:off x="4802312" y="263230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6" name="object 2262">
              <a:extLst>
                <a:ext uri="{FF2B5EF4-FFF2-40B4-BE49-F238E27FC236}">
                  <a16:creationId xmlns:a16="http://schemas.microsoft.com/office/drawing/2014/main" id="{8818463A-4B2B-D9E0-B017-EB944083DA6F}"/>
                </a:ext>
              </a:extLst>
            </p:cNvPr>
            <p:cNvSpPr/>
            <p:nvPr/>
          </p:nvSpPr>
          <p:spPr>
            <a:xfrm>
              <a:off x="4797894" y="26311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7" name="object 2263">
              <a:extLst>
                <a:ext uri="{FF2B5EF4-FFF2-40B4-BE49-F238E27FC236}">
                  <a16:creationId xmlns:a16="http://schemas.microsoft.com/office/drawing/2014/main" id="{A5AD2F25-ECE3-F412-A55B-C6311085DDA4}"/>
                </a:ext>
              </a:extLst>
            </p:cNvPr>
            <p:cNvSpPr/>
            <p:nvPr/>
          </p:nvSpPr>
          <p:spPr>
            <a:xfrm>
              <a:off x="4797894" y="26311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8" name="object 2264">
              <a:extLst>
                <a:ext uri="{FF2B5EF4-FFF2-40B4-BE49-F238E27FC236}">
                  <a16:creationId xmlns:a16="http://schemas.microsoft.com/office/drawing/2014/main" id="{6BF4D356-A9C0-852B-542B-C72FCAAB74D9}"/>
                </a:ext>
              </a:extLst>
            </p:cNvPr>
            <p:cNvSpPr/>
            <p:nvPr/>
          </p:nvSpPr>
          <p:spPr>
            <a:xfrm>
              <a:off x="4792080" y="26409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69" name="object 2265">
              <a:extLst>
                <a:ext uri="{FF2B5EF4-FFF2-40B4-BE49-F238E27FC236}">
                  <a16:creationId xmlns:a16="http://schemas.microsoft.com/office/drawing/2014/main" id="{48B5250A-B673-AB07-C28C-E7F4EF9AE863}"/>
                </a:ext>
              </a:extLst>
            </p:cNvPr>
            <p:cNvSpPr/>
            <p:nvPr/>
          </p:nvSpPr>
          <p:spPr>
            <a:xfrm>
              <a:off x="4792080" y="26409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0" name="object 2266">
              <a:extLst>
                <a:ext uri="{FF2B5EF4-FFF2-40B4-BE49-F238E27FC236}">
                  <a16:creationId xmlns:a16="http://schemas.microsoft.com/office/drawing/2014/main" id="{071C37AE-650B-B633-5C29-75CB0F0CA9A1}"/>
                </a:ext>
              </a:extLst>
            </p:cNvPr>
            <p:cNvSpPr/>
            <p:nvPr/>
          </p:nvSpPr>
          <p:spPr>
            <a:xfrm>
              <a:off x="4791383" y="26409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1" name="object 2267">
              <a:extLst>
                <a:ext uri="{FF2B5EF4-FFF2-40B4-BE49-F238E27FC236}">
                  <a16:creationId xmlns:a16="http://schemas.microsoft.com/office/drawing/2014/main" id="{5C995BBB-6D13-BBA9-D82C-BAFFC0EC6A51}"/>
                </a:ext>
              </a:extLst>
            </p:cNvPr>
            <p:cNvSpPr/>
            <p:nvPr/>
          </p:nvSpPr>
          <p:spPr>
            <a:xfrm>
              <a:off x="4791383" y="26409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464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2" name="object 2268">
              <a:extLst>
                <a:ext uri="{FF2B5EF4-FFF2-40B4-BE49-F238E27FC236}">
                  <a16:creationId xmlns:a16="http://schemas.microsoft.com/office/drawing/2014/main" id="{FEE8FE71-6501-4F5C-4208-CA0455C438BA}"/>
                </a:ext>
              </a:extLst>
            </p:cNvPr>
            <p:cNvSpPr/>
            <p:nvPr/>
          </p:nvSpPr>
          <p:spPr>
            <a:xfrm>
              <a:off x="4786267" y="26420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3" name="object 2269">
              <a:extLst>
                <a:ext uri="{FF2B5EF4-FFF2-40B4-BE49-F238E27FC236}">
                  <a16:creationId xmlns:a16="http://schemas.microsoft.com/office/drawing/2014/main" id="{CDEE40E0-1890-F77F-F9D9-7475E1B89BDC}"/>
                </a:ext>
              </a:extLst>
            </p:cNvPr>
            <p:cNvSpPr/>
            <p:nvPr/>
          </p:nvSpPr>
          <p:spPr>
            <a:xfrm>
              <a:off x="4786267" y="26420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4" name="object 2270">
              <a:extLst>
                <a:ext uri="{FF2B5EF4-FFF2-40B4-BE49-F238E27FC236}">
                  <a16:creationId xmlns:a16="http://schemas.microsoft.com/office/drawing/2014/main" id="{C48CC1EE-87A7-E06A-4B99-2391C68A8B4C}"/>
                </a:ext>
              </a:extLst>
            </p:cNvPr>
            <p:cNvSpPr/>
            <p:nvPr/>
          </p:nvSpPr>
          <p:spPr>
            <a:xfrm>
              <a:off x="4782314" y="26467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5" name="object 2271">
              <a:extLst>
                <a:ext uri="{FF2B5EF4-FFF2-40B4-BE49-F238E27FC236}">
                  <a16:creationId xmlns:a16="http://schemas.microsoft.com/office/drawing/2014/main" id="{B30D8429-93CB-91CA-F87F-31106800EA3C}"/>
                </a:ext>
              </a:extLst>
            </p:cNvPr>
            <p:cNvSpPr/>
            <p:nvPr/>
          </p:nvSpPr>
          <p:spPr>
            <a:xfrm>
              <a:off x="4782314" y="26467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6" name="object 2272">
              <a:extLst>
                <a:ext uri="{FF2B5EF4-FFF2-40B4-BE49-F238E27FC236}">
                  <a16:creationId xmlns:a16="http://schemas.microsoft.com/office/drawing/2014/main" id="{15E66520-578A-2E97-03F9-0A36C7130BDA}"/>
                </a:ext>
              </a:extLst>
            </p:cNvPr>
            <p:cNvSpPr/>
            <p:nvPr/>
          </p:nvSpPr>
          <p:spPr>
            <a:xfrm>
              <a:off x="4775338" y="264951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7" name="object 2273">
              <a:extLst>
                <a:ext uri="{FF2B5EF4-FFF2-40B4-BE49-F238E27FC236}">
                  <a16:creationId xmlns:a16="http://schemas.microsoft.com/office/drawing/2014/main" id="{4372F852-305A-B46C-35B4-106133A5D2BD}"/>
                </a:ext>
              </a:extLst>
            </p:cNvPr>
            <p:cNvSpPr/>
            <p:nvPr/>
          </p:nvSpPr>
          <p:spPr>
            <a:xfrm>
              <a:off x="4775338" y="264951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8" name="object 2274">
              <a:extLst>
                <a:ext uri="{FF2B5EF4-FFF2-40B4-BE49-F238E27FC236}">
                  <a16:creationId xmlns:a16="http://schemas.microsoft.com/office/drawing/2014/main" id="{971DB5F1-F1AB-9D8F-C1BD-A84F2C77A60A}"/>
                </a:ext>
              </a:extLst>
            </p:cNvPr>
            <p:cNvSpPr/>
            <p:nvPr/>
          </p:nvSpPr>
          <p:spPr>
            <a:xfrm>
              <a:off x="4775338" y="26467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79" name="object 2275">
              <a:extLst>
                <a:ext uri="{FF2B5EF4-FFF2-40B4-BE49-F238E27FC236}">
                  <a16:creationId xmlns:a16="http://schemas.microsoft.com/office/drawing/2014/main" id="{2E262A10-B877-35CF-D14C-4628CC791A52}"/>
                </a:ext>
              </a:extLst>
            </p:cNvPr>
            <p:cNvSpPr/>
            <p:nvPr/>
          </p:nvSpPr>
          <p:spPr>
            <a:xfrm>
              <a:off x="4775338" y="26467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0" name="object 2276">
              <a:extLst>
                <a:ext uri="{FF2B5EF4-FFF2-40B4-BE49-F238E27FC236}">
                  <a16:creationId xmlns:a16="http://schemas.microsoft.com/office/drawing/2014/main" id="{E189AADD-F660-7141-3468-D586B4E564E5}"/>
                </a:ext>
              </a:extLst>
            </p:cNvPr>
            <p:cNvSpPr/>
            <p:nvPr/>
          </p:nvSpPr>
          <p:spPr>
            <a:xfrm>
              <a:off x="4773710" y="26490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1" name="object 2277">
              <a:extLst>
                <a:ext uri="{FF2B5EF4-FFF2-40B4-BE49-F238E27FC236}">
                  <a16:creationId xmlns:a16="http://schemas.microsoft.com/office/drawing/2014/main" id="{B1AE5A4F-D849-780D-FF3F-5364854EC6A2}"/>
                </a:ext>
              </a:extLst>
            </p:cNvPr>
            <p:cNvSpPr/>
            <p:nvPr/>
          </p:nvSpPr>
          <p:spPr>
            <a:xfrm>
              <a:off x="4773710" y="26490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09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092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2" name="object 2278">
              <a:extLst>
                <a:ext uri="{FF2B5EF4-FFF2-40B4-BE49-F238E27FC236}">
                  <a16:creationId xmlns:a16="http://schemas.microsoft.com/office/drawing/2014/main" id="{3A54EF2E-47C9-A103-EE0C-13235C75E90F}"/>
                </a:ext>
              </a:extLst>
            </p:cNvPr>
            <p:cNvSpPr/>
            <p:nvPr/>
          </p:nvSpPr>
          <p:spPr>
            <a:xfrm>
              <a:off x="4766269" y="26576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114"/>
                  </a:lnTo>
                  <a:lnTo>
                    <a:pt x="3953" y="5114"/>
                  </a:lnTo>
                  <a:lnTo>
                    <a:pt x="5580" y="3951"/>
                  </a:lnTo>
                  <a:lnTo>
                    <a:pt x="5580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3" name="object 2279">
              <a:extLst>
                <a:ext uri="{FF2B5EF4-FFF2-40B4-BE49-F238E27FC236}">
                  <a16:creationId xmlns:a16="http://schemas.microsoft.com/office/drawing/2014/main" id="{974B08E6-9103-B834-96CF-F0DE27BAC6F1}"/>
                </a:ext>
              </a:extLst>
            </p:cNvPr>
            <p:cNvSpPr/>
            <p:nvPr/>
          </p:nvSpPr>
          <p:spPr>
            <a:xfrm>
              <a:off x="4766269" y="265764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3953" y="5114"/>
                  </a:lnTo>
                  <a:lnTo>
                    <a:pt x="5580" y="3951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4" name="object 2280">
              <a:extLst>
                <a:ext uri="{FF2B5EF4-FFF2-40B4-BE49-F238E27FC236}">
                  <a16:creationId xmlns:a16="http://schemas.microsoft.com/office/drawing/2014/main" id="{EF3D4A1C-8890-E76C-2B67-E45E7C00026C}"/>
                </a:ext>
              </a:extLst>
            </p:cNvPr>
            <p:cNvSpPr/>
            <p:nvPr/>
          </p:nvSpPr>
          <p:spPr>
            <a:xfrm>
              <a:off x="4758131" y="26620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1162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5" name="object 2281">
              <a:extLst>
                <a:ext uri="{FF2B5EF4-FFF2-40B4-BE49-F238E27FC236}">
                  <a16:creationId xmlns:a16="http://schemas.microsoft.com/office/drawing/2014/main" id="{A40BCB73-CDD4-8900-53CE-651D164AF68E}"/>
                </a:ext>
              </a:extLst>
            </p:cNvPr>
            <p:cNvSpPr/>
            <p:nvPr/>
          </p:nvSpPr>
          <p:spPr>
            <a:xfrm>
              <a:off x="4758131" y="266206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4184"/>
                  </a:lnTo>
                  <a:lnTo>
                    <a:pt x="1162" y="5346"/>
                  </a:lnTo>
                  <a:lnTo>
                    <a:pt x="2325" y="5346"/>
                  </a:lnTo>
                  <a:lnTo>
                    <a:pt x="3488" y="5346"/>
                  </a:lnTo>
                  <a:lnTo>
                    <a:pt x="5115" y="4184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6" name="object 2282">
              <a:extLst>
                <a:ext uri="{FF2B5EF4-FFF2-40B4-BE49-F238E27FC236}">
                  <a16:creationId xmlns:a16="http://schemas.microsoft.com/office/drawing/2014/main" id="{6E791F69-BB1C-DC57-7515-1E222D989F72}"/>
                </a:ext>
              </a:extLst>
            </p:cNvPr>
            <p:cNvSpPr/>
            <p:nvPr/>
          </p:nvSpPr>
          <p:spPr>
            <a:xfrm>
              <a:off x="4756270" y="26627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860" y="5811"/>
                  </a:lnTo>
                  <a:lnTo>
                    <a:pt x="4650" y="5811"/>
                  </a:lnTo>
                  <a:lnTo>
                    <a:pt x="6510" y="4649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7" name="object 2283">
              <a:extLst>
                <a:ext uri="{FF2B5EF4-FFF2-40B4-BE49-F238E27FC236}">
                  <a16:creationId xmlns:a16="http://schemas.microsoft.com/office/drawing/2014/main" id="{7DADB830-86C7-A434-8DC5-42C99C162482}"/>
                </a:ext>
              </a:extLst>
            </p:cNvPr>
            <p:cNvSpPr/>
            <p:nvPr/>
          </p:nvSpPr>
          <p:spPr>
            <a:xfrm>
              <a:off x="4756270" y="266276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2324"/>
                  </a:moveTo>
                  <a:lnTo>
                    <a:pt x="0" y="4649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6510" y="4649"/>
                  </a:lnTo>
                  <a:lnTo>
                    <a:pt x="6510" y="2324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8" name="object 2284">
              <a:extLst>
                <a:ext uri="{FF2B5EF4-FFF2-40B4-BE49-F238E27FC236}">
                  <a16:creationId xmlns:a16="http://schemas.microsoft.com/office/drawing/2014/main" id="{AF8B7C7B-07CA-81BD-4A6D-3E623D79B272}"/>
                </a:ext>
              </a:extLst>
            </p:cNvPr>
            <p:cNvSpPr/>
            <p:nvPr/>
          </p:nvSpPr>
          <p:spPr>
            <a:xfrm>
              <a:off x="4749527" y="266741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465" y="5579"/>
                  </a:lnTo>
                  <a:lnTo>
                    <a:pt x="2790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89" name="object 2285">
              <a:extLst>
                <a:ext uri="{FF2B5EF4-FFF2-40B4-BE49-F238E27FC236}">
                  <a16:creationId xmlns:a16="http://schemas.microsoft.com/office/drawing/2014/main" id="{53BCB18D-4B2B-8A95-BEA0-6A988DF43448}"/>
                </a:ext>
              </a:extLst>
            </p:cNvPr>
            <p:cNvSpPr/>
            <p:nvPr/>
          </p:nvSpPr>
          <p:spPr>
            <a:xfrm>
              <a:off x="4749527" y="266741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416"/>
                  </a:lnTo>
                  <a:lnTo>
                    <a:pt x="465" y="5579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4416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0" name="object 2286">
              <a:extLst>
                <a:ext uri="{FF2B5EF4-FFF2-40B4-BE49-F238E27FC236}">
                  <a16:creationId xmlns:a16="http://schemas.microsoft.com/office/drawing/2014/main" id="{290E4DF2-DB35-6DBB-C402-DD515905A96D}"/>
                </a:ext>
              </a:extLst>
            </p:cNvPr>
            <p:cNvSpPr/>
            <p:nvPr/>
          </p:nvSpPr>
          <p:spPr>
            <a:xfrm>
              <a:off x="4747201" y="266741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416"/>
                  </a:lnTo>
                  <a:lnTo>
                    <a:pt x="1627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1" name="object 2287">
              <a:extLst>
                <a:ext uri="{FF2B5EF4-FFF2-40B4-BE49-F238E27FC236}">
                  <a16:creationId xmlns:a16="http://schemas.microsoft.com/office/drawing/2014/main" id="{13D76695-4A4C-F2D1-71FB-59F5BAAD2F26}"/>
                </a:ext>
              </a:extLst>
            </p:cNvPr>
            <p:cNvSpPr/>
            <p:nvPr/>
          </p:nvSpPr>
          <p:spPr>
            <a:xfrm>
              <a:off x="4747201" y="266741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4416"/>
                  </a:lnTo>
                  <a:lnTo>
                    <a:pt x="1627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6278" y="4416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2" name="object 2288">
              <a:extLst>
                <a:ext uri="{FF2B5EF4-FFF2-40B4-BE49-F238E27FC236}">
                  <a16:creationId xmlns:a16="http://schemas.microsoft.com/office/drawing/2014/main" id="{FD92616F-9813-6C47-A7B6-9DA4B287EDE9}"/>
                </a:ext>
              </a:extLst>
            </p:cNvPr>
            <p:cNvSpPr/>
            <p:nvPr/>
          </p:nvSpPr>
          <p:spPr>
            <a:xfrm>
              <a:off x="4743248" y="267717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418" y="0"/>
                  </a:moveTo>
                  <a:lnTo>
                    <a:pt x="1627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254"/>
                  </a:lnTo>
                  <a:lnTo>
                    <a:pt x="1627" y="4416"/>
                  </a:lnTo>
                  <a:lnTo>
                    <a:pt x="4418" y="4416"/>
                  </a:lnTo>
                  <a:lnTo>
                    <a:pt x="6278" y="3254"/>
                  </a:lnTo>
                  <a:lnTo>
                    <a:pt x="6278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3" name="object 2289">
              <a:extLst>
                <a:ext uri="{FF2B5EF4-FFF2-40B4-BE49-F238E27FC236}">
                  <a16:creationId xmlns:a16="http://schemas.microsoft.com/office/drawing/2014/main" id="{D8521D6E-6224-21C9-53F7-262030114E3F}"/>
                </a:ext>
              </a:extLst>
            </p:cNvPr>
            <p:cNvSpPr/>
            <p:nvPr/>
          </p:nvSpPr>
          <p:spPr>
            <a:xfrm>
              <a:off x="4743248" y="267717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0" y="1627"/>
                  </a:moveTo>
                  <a:lnTo>
                    <a:pt x="0" y="3254"/>
                  </a:lnTo>
                  <a:lnTo>
                    <a:pt x="1627" y="4416"/>
                  </a:lnTo>
                  <a:lnTo>
                    <a:pt x="2790" y="4416"/>
                  </a:lnTo>
                  <a:lnTo>
                    <a:pt x="4418" y="4416"/>
                  </a:lnTo>
                  <a:lnTo>
                    <a:pt x="6278" y="3254"/>
                  </a:lnTo>
                  <a:lnTo>
                    <a:pt x="6278" y="1627"/>
                  </a:lnTo>
                  <a:lnTo>
                    <a:pt x="6278" y="464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4" name="object 2290">
              <a:extLst>
                <a:ext uri="{FF2B5EF4-FFF2-40B4-BE49-F238E27FC236}">
                  <a16:creationId xmlns:a16="http://schemas.microsoft.com/office/drawing/2014/main" id="{934B7973-9FC8-2E59-BEB9-CE5C5FC7A23F}"/>
                </a:ext>
              </a:extLst>
            </p:cNvPr>
            <p:cNvSpPr/>
            <p:nvPr/>
          </p:nvSpPr>
          <p:spPr>
            <a:xfrm>
              <a:off x="4740225" y="26736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5" name="object 2291">
              <a:extLst>
                <a:ext uri="{FF2B5EF4-FFF2-40B4-BE49-F238E27FC236}">
                  <a16:creationId xmlns:a16="http://schemas.microsoft.com/office/drawing/2014/main" id="{DE46BD83-E6E7-ABE7-78F4-078F0BEB5013}"/>
                </a:ext>
              </a:extLst>
            </p:cNvPr>
            <p:cNvSpPr/>
            <p:nvPr/>
          </p:nvSpPr>
          <p:spPr>
            <a:xfrm>
              <a:off x="4740225" y="267368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6" name="object 2292">
              <a:extLst>
                <a:ext uri="{FF2B5EF4-FFF2-40B4-BE49-F238E27FC236}">
                  <a16:creationId xmlns:a16="http://schemas.microsoft.com/office/drawing/2014/main" id="{02CFC590-F0A1-723E-7DFA-2B103796A5E8}"/>
                </a:ext>
              </a:extLst>
            </p:cNvPr>
            <p:cNvSpPr/>
            <p:nvPr/>
          </p:nvSpPr>
          <p:spPr>
            <a:xfrm>
              <a:off x="4731622" y="26783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697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7" name="object 2293">
              <a:extLst>
                <a:ext uri="{FF2B5EF4-FFF2-40B4-BE49-F238E27FC236}">
                  <a16:creationId xmlns:a16="http://schemas.microsoft.com/office/drawing/2014/main" id="{549F05C4-42FA-D483-00F0-F28A38270AA3}"/>
                </a:ext>
              </a:extLst>
            </p:cNvPr>
            <p:cNvSpPr/>
            <p:nvPr/>
          </p:nvSpPr>
          <p:spPr>
            <a:xfrm>
              <a:off x="4731622" y="267833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4416"/>
                  </a:lnTo>
                  <a:lnTo>
                    <a:pt x="697" y="5579"/>
                  </a:lnTo>
                  <a:lnTo>
                    <a:pt x="1627" y="5579"/>
                  </a:lnTo>
                  <a:lnTo>
                    <a:pt x="3488" y="5579"/>
                  </a:lnTo>
                  <a:lnTo>
                    <a:pt x="4650" y="4416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8" name="object 2294">
              <a:extLst>
                <a:ext uri="{FF2B5EF4-FFF2-40B4-BE49-F238E27FC236}">
                  <a16:creationId xmlns:a16="http://schemas.microsoft.com/office/drawing/2014/main" id="{5412F48C-4BC5-84D2-A3EA-65A9C3437713}"/>
                </a:ext>
              </a:extLst>
            </p:cNvPr>
            <p:cNvSpPr/>
            <p:nvPr/>
          </p:nvSpPr>
          <p:spPr>
            <a:xfrm>
              <a:off x="4728134" y="268228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99" name="object 2295">
              <a:extLst>
                <a:ext uri="{FF2B5EF4-FFF2-40B4-BE49-F238E27FC236}">
                  <a16:creationId xmlns:a16="http://schemas.microsoft.com/office/drawing/2014/main" id="{5796A44E-8617-DDA4-BA75-BC735AA5A074}"/>
                </a:ext>
              </a:extLst>
            </p:cNvPr>
            <p:cNvSpPr/>
            <p:nvPr/>
          </p:nvSpPr>
          <p:spPr>
            <a:xfrm>
              <a:off x="4728134" y="268228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0" name="object 2296">
              <a:extLst>
                <a:ext uri="{FF2B5EF4-FFF2-40B4-BE49-F238E27FC236}">
                  <a16:creationId xmlns:a16="http://schemas.microsoft.com/office/drawing/2014/main" id="{AF9FA74E-F94A-F2D9-667D-FB8AFE797E57}"/>
                </a:ext>
              </a:extLst>
            </p:cNvPr>
            <p:cNvSpPr/>
            <p:nvPr/>
          </p:nvSpPr>
          <p:spPr>
            <a:xfrm>
              <a:off x="4723018" y="268507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1" name="object 2297">
              <a:extLst>
                <a:ext uri="{FF2B5EF4-FFF2-40B4-BE49-F238E27FC236}">
                  <a16:creationId xmlns:a16="http://schemas.microsoft.com/office/drawing/2014/main" id="{D51BD9C1-6C37-8C30-6F40-F0803B73A2CA}"/>
                </a:ext>
              </a:extLst>
            </p:cNvPr>
            <p:cNvSpPr/>
            <p:nvPr/>
          </p:nvSpPr>
          <p:spPr>
            <a:xfrm>
              <a:off x="4723018" y="268507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3487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2" name="object 2298">
              <a:extLst>
                <a:ext uri="{FF2B5EF4-FFF2-40B4-BE49-F238E27FC236}">
                  <a16:creationId xmlns:a16="http://schemas.microsoft.com/office/drawing/2014/main" id="{5219FA78-F1EE-38D5-03A0-9C2B8CF7697B}"/>
                </a:ext>
              </a:extLst>
            </p:cNvPr>
            <p:cNvSpPr/>
            <p:nvPr/>
          </p:nvSpPr>
          <p:spPr>
            <a:xfrm>
              <a:off x="4721390" y="268810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4418" y="0"/>
                  </a:moveTo>
                  <a:lnTo>
                    <a:pt x="930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930" y="4416"/>
                  </a:lnTo>
                  <a:lnTo>
                    <a:pt x="4418" y="4416"/>
                  </a:lnTo>
                  <a:lnTo>
                    <a:pt x="5580" y="3254"/>
                  </a:lnTo>
                  <a:lnTo>
                    <a:pt x="5580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3" name="object 2299">
              <a:extLst>
                <a:ext uri="{FF2B5EF4-FFF2-40B4-BE49-F238E27FC236}">
                  <a16:creationId xmlns:a16="http://schemas.microsoft.com/office/drawing/2014/main" id="{679D01A9-6D6B-89B9-0C78-F8974B444E9E}"/>
                </a:ext>
              </a:extLst>
            </p:cNvPr>
            <p:cNvSpPr/>
            <p:nvPr/>
          </p:nvSpPr>
          <p:spPr>
            <a:xfrm>
              <a:off x="4721390" y="268810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930" y="4416"/>
                  </a:lnTo>
                  <a:lnTo>
                    <a:pt x="2092" y="4416"/>
                  </a:lnTo>
                  <a:lnTo>
                    <a:pt x="4418" y="4416"/>
                  </a:lnTo>
                  <a:lnTo>
                    <a:pt x="5580" y="3254"/>
                  </a:lnTo>
                  <a:lnTo>
                    <a:pt x="5580" y="2092"/>
                  </a:lnTo>
                  <a:lnTo>
                    <a:pt x="5580" y="464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4" name="object 2300">
              <a:extLst>
                <a:ext uri="{FF2B5EF4-FFF2-40B4-BE49-F238E27FC236}">
                  <a16:creationId xmlns:a16="http://schemas.microsoft.com/office/drawing/2014/main" id="{B45D03A9-3D50-4F97-6226-A937CDDF6801}"/>
                </a:ext>
              </a:extLst>
            </p:cNvPr>
            <p:cNvSpPr/>
            <p:nvPr/>
          </p:nvSpPr>
          <p:spPr>
            <a:xfrm>
              <a:off x="4714414" y="26901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5" name="object 2301">
              <a:extLst>
                <a:ext uri="{FF2B5EF4-FFF2-40B4-BE49-F238E27FC236}">
                  <a16:creationId xmlns:a16="http://schemas.microsoft.com/office/drawing/2014/main" id="{33CEE759-5B3C-5B18-BB3A-FDEE588AAB7C}"/>
                </a:ext>
              </a:extLst>
            </p:cNvPr>
            <p:cNvSpPr/>
            <p:nvPr/>
          </p:nvSpPr>
          <p:spPr>
            <a:xfrm>
              <a:off x="4714414" y="26901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859"/>
                  </a:moveTo>
                  <a:lnTo>
                    <a:pt x="0" y="3022"/>
                  </a:lnTo>
                  <a:lnTo>
                    <a:pt x="1162" y="4649"/>
                  </a:lnTo>
                  <a:lnTo>
                    <a:pt x="2790" y="4649"/>
                  </a:lnTo>
                  <a:lnTo>
                    <a:pt x="4650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1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6" name="object 2302">
              <a:extLst>
                <a:ext uri="{FF2B5EF4-FFF2-40B4-BE49-F238E27FC236}">
                  <a16:creationId xmlns:a16="http://schemas.microsoft.com/office/drawing/2014/main" id="{EB5CADC8-90A3-917C-0496-E3CEDD478715}"/>
                </a:ext>
              </a:extLst>
            </p:cNvPr>
            <p:cNvSpPr/>
            <p:nvPr/>
          </p:nvSpPr>
          <p:spPr>
            <a:xfrm>
              <a:off x="4712554" y="26932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7" name="object 2303">
              <a:extLst>
                <a:ext uri="{FF2B5EF4-FFF2-40B4-BE49-F238E27FC236}">
                  <a16:creationId xmlns:a16="http://schemas.microsoft.com/office/drawing/2014/main" id="{A39D8862-E270-6BDD-EFE6-EF1CD7219B41}"/>
                </a:ext>
              </a:extLst>
            </p:cNvPr>
            <p:cNvSpPr/>
            <p:nvPr/>
          </p:nvSpPr>
          <p:spPr>
            <a:xfrm>
              <a:off x="4712554" y="26932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4650" y="6276"/>
                  </a:lnTo>
                  <a:lnTo>
                    <a:pt x="5813" y="4649"/>
                  </a:lnTo>
                  <a:lnTo>
                    <a:pt x="5813" y="2789"/>
                  </a:lnTo>
                  <a:lnTo>
                    <a:pt x="5813" y="162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8" name="object 2304">
              <a:extLst>
                <a:ext uri="{FF2B5EF4-FFF2-40B4-BE49-F238E27FC236}">
                  <a16:creationId xmlns:a16="http://schemas.microsoft.com/office/drawing/2014/main" id="{B279F24F-D7CC-84AD-AD51-5F92637A52AA}"/>
                </a:ext>
              </a:extLst>
            </p:cNvPr>
            <p:cNvSpPr/>
            <p:nvPr/>
          </p:nvSpPr>
          <p:spPr>
            <a:xfrm>
              <a:off x="4708136" y="269321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465" y="6276"/>
                  </a:lnTo>
                  <a:lnTo>
                    <a:pt x="2790" y="6276"/>
                  </a:lnTo>
                  <a:lnTo>
                    <a:pt x="4418" y="4649"/>
                  </a:lnTo>
                  <a:lnTo>
                    <a:pt x="4418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09" name="object 2305">
              <a:extLst>
                <a:ext uri="{FF2B5EF4-FFF2-40B4-BE49-F238E27FC236}">
                  <a16:creationId xmlns:a16="http://schemas.microsoft.com/office/drawing/2014/main" id="{7B6431E2-16E3-484C-6EC4-F5AB50B34E3B}"/>
                </a:ext>
              </a:extLst>
            </p:cNvPr>
            <p:cNvSpPr/>
            <p:nvPr/>
          </p:nvSpPr>
          <p:spPr>
            <a:xfrm>
              <a:off x="4708136" y="269321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789"/>
                  </a:moveTo>
                  <a:lnTo>
                    <a:pt x="0" y="4649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418" y="4649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0" name="object 2306">
              <a:extLst>
                <a:ext uri="{FF2B5EF4-FFF2-40B4-BE49-F238E27FC236}">
                  <a16:creationId xmlns:a16="http://schemas.microsoft.com/office/drawing/2014/main" id="{85774913-8DE5-73F6-53D2-413E07099E62}"/>
                </a:ext>
              </a:extLst>
            </p:cNvPr>
            <p:cNvSpPr/>
            <p:nvPr/>
          </p:nvSpPr>
          <p:spPr>
            <a:xfrm>
              <a:off x="4705113" y="26999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1" name="object 2307">
              <a:extLst>
                <a:ext uri="{FF2B5EF4-FFF2-40B4-BE49-F238E27FC236}">
                  <a16:creationId xmlns:a16="http://schemas.microsoft.com/office/drawing/2014/main" id="{2306B7A4-5CB3-EAFA-2B19-B1A77B320E1B}"/>
                </a:ext>
              </a:extLst>
            </p:cNvPr>
            <p:cNvSpPr/>
            <p:nvPr/>
          </p:nvSpPr>
          <p:spPr>
            <a:xfrm>
              <a:off x="4705113" y="26999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2" name="object 2308">
              <a:extLst>
                <a:ext uri="{FF2B5EF4-FFF2-40B4-BE49-F238E27FC236}">
                  <a16:creationId xmlns:a16="http://schemas.microsoft.com/office/drawing/2014/main" id="{77B07F2D-099F-DFD9-C079-45C7FDC46550}"/>
                </a:ext>
              </a:extLst>
            </p:cNvPr>
            <p:cNvSpPr/>
            <p:nvPr/>
          </p:nvSpPr>
          <p:spPr>
            <a:xfrm>
              <a:off x="4698834" y="269949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3" name="object 2309">
              <a:extLst>
                <a:ext uri="{FF2B5EF4-FFF2-40B4-BE49-F238E27FC236}">
                  <a16:creationId xmlns:a16="http://schemas.microsoft.com/office/drawing/2014/main" id="{4FB2B71C-4311-2025-AA13-D1C182C8A838}"/>
                </a:ext>
              </a:extLst>
            </p:cNvPr>
            <p:cNvSpPr/>
            <p:nvPr/>
          </p:nvSpPr>
          <p:spPr>
            <a:xfrm>
              <a:off x="4698834" y="269949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4" name="object 2310">
              <a:extLst>
                <a:ext uri="{FF2B5EF4-FFF2-40B4-BE49-F238E27FC236}">
                  <a16:creationId xmlns:a16="http://schemas.microsoft.com/office/drawing/2014/main" id="{9743B54D-BCD8-6AEF-BBC3-EEC1A2D4658B}"/>
                </a:ext>
              </a:extLst>
            </p:cNvPr>
            <p:cNvSpPr/>
            <p:nvPr/>
          </p:nvSpPr>
          <p:spPr>
            <a:xfrm>
              <a:off x="4696044" y="270460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5" name="object 2311">
              <a:extLst>
                <a:ext uri="{FF2B5EF4-FFF2-40B4-BE49-F238E27FC236}">
                  <a16:creationId xmlns:a16="http://schemas.microsoft.com/office/drawing/2014/main" id="{44C2E569-D8AB-CF49-73C5-E190ADCC9957}"/>
                </a:ext>
              </a:extLst>
            </p:cNvPr>
            <p:cNvSpPr/>
            <p:nvPr/>
          </p:nvSpPr>
          <p:spPr>
            <a:xfrm>
              <a:off x="4696044" y="270460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6" name="object 2312">
              <a:extLst>
                <a:ext uri="{FF2B5EF4-FFF2-40B4-BE49-F238E27FC236}">
                  <a16:creationId xmlns:a16="http://schemas.microsoft.com/office/drawing/2014/main" id="{1D7B8211-0F78-2D7F-FCE1-1B9EEF51AF47}"/>
                </a:ext>
              </a:extLst>
            </p:cNvPr>
            <p:cNvSpPr/>
            <p:nvPr/>
          </p:nvSpPr>
          <p:spPr>
            <a:xfrm>
              <a:off x="4690231" y="27057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7" name="object 2313">
              <a:extLst>
                <a:ext uri="{FF2B5EF4-FFF2-40B4-BE49-F238E27FC236}">
                  <a16:creationId xmlns:a16="http://schemas.microsoft.com/office/drawing/2014/main" id="{78A728B0-5F66-A588-FC37-A2A75D1CD077}"/>
                </a:ext>
              </a:extLst>
            </p:cNvPr>
            <p:cNvSpPr/>
            <p:nvPr/>
          </p:nvSpPr>
          <p:spPr>
            <a:xfrm>
              <a:off x="4690231" y="27057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8" name="object 2314">
              <a:extLst>
                <a:ext uri="{FF2B5EF4-FFF2-40B4-BE49-F238E27FC236}">
                  <a16:creationId xmlns:a16="http://schemas.microsoft.com/office/drawing/2014/main" id="{7E17CC5C-CF12-DB7D-6E47-CEE761D333AC}"/>
                </a:ext>
              </a:extLst>
            </p:cNvPr>
            <p:cNvSpPr/>
            <p:nvPr/>
          </p:nvSpPr>
          <p:spPr>
            <a:xfrm>
              <a:off x="4684417" y="27046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19" name="object 2315">
              <a:extLst>
                <a:ext uri="{FF2B5EF4-FFF2-40B4-BE49-F238E27FC236}">
                  <a16:creationId xmlns:a16="http://schemas.microsoft.com/office/drawing/2014/main" id="{56D35975-924E-72C1-A2AF-DAF6F038BBB4}"/>
                </a:ext>
              </a:extLst>
            </p:cNvPr>
            <p:cNvSpPr/>
            <p:nvPr/>
          </p:nvSpPr>
          <p:spPr>
            <a:xfrm>
              <a:off x="4684417" y="27046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0" name="object 2316">
              <a:extLst>
                <a:ext uri="{FF2B5EF4-FFF2-40B4-BE49-F238E27FC236}">
                  <a16:creationId xmlns:a16="http://schemas.microsoft.com/office/drawing/2014/main" id="{8BD95A1E-2E98-2C4B-1074-F52672FBBB26}"/>
                </a:ext>
              </a:extLst>
            </p:cNvPr>
            <p:cNvSpPr/>
            <p:nvPr/>
          </p:nvSpPr>
          <p:spPr>
            <a:xfrm>
              <a:off x="4683952" y="270646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465" y="6276"/>
                  </a:lnTo>
                  <a:lnTo>
                    <a:pt x="2790" y="6276"/>
                  </a:lnTo>
                  <a:lnTo>
                    <a:pt x="4418" y="4416"/>
                  </a:lnTo>
                  <a:lnTo>
                    <a:pt x="4418" y="1627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1" name="object 2317">
              <a:extLst>
                <a:ext uri="{FF2B5EF4-FFF2-40B4-BE49-F238E27FC236}">
                  <a16:creationId xmlns:a16="http://schemas.microsoft.com/office/drawing/2014/main" id="{F40848DB-62B3-B9A8-3954-1789C5504835}"/>
                </a:ext>
              </a:extLst>
            </p:cNvPr>
            <p:cNvSpPr/>
            <p:nvPr/>
          </p:nvSpPr>
          <p:spPr>
            <a:xfrm>
              <a:off x="4683952" y="270646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789"/>
                  </a:moveTo>
                  <a:lnTo>
                    <a:pt x="0" y="4416"/>
                  </a:lnTo>
                  <a:lnTo>
                    <a:pt x="465" y="6276"/>
                  </a:lnTo>
                  <a:lnTo>
                    <a:pt x="1627" y="6276"/>
                  </a:lnTo>
                  <a:lnTo>
                    <a:pt x="2790" y="6276"/>
                  </a:lnTo>
                  <a:lnTo>
                    <a:pt x="4418" y="4416"/>
                  </a:lnTo>
                  <a:lnTo>
                    <a:pt x="4418" y="2789"/>
                  </a:lnTo>
                  <a:lnTo>
                    <a:pt x="4418" y="1627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2" name="object 2318">
              <a:extLst>
                <a:ext uri="{FF2B5EF4-FFF2-40B4-BE49-F238E27FC236}">
                  <a16:creationId xmlns:a16="http://schemas.microsoft.com/office/drawing/2014/main" id="{EA28C136-BC02-DC1A-B923-598817512574}"/>
                </a:ext>
              </a:extLst>
            </p:cNvPr>
            <p:cNvSpPr/>
            <p:nvPr/>
          </p:nvSpPr>
          <p:spPr>
            <a:xfrm>
              <a:off x="4674651" y="27166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3488" y="6276"/>
                  </a:lnTo>
                  <a:lnTo>
                    <a:pt x="5115" y="4649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3" name="object 2319">
              <a:extLst>
                <a:ext uri="{FF2B5EF4-FFF2-40B4-BE49-F238E27FC236}">
                  <a16:creationId xmlns:a16="http://schemas.microsoft.com/office/drawing/2014/main" id="{0F84A80E-7D86-8D55-9ACC-7639AA44CB06}"/>
                </a:ext>
              </a:extLst>
            </p:cNvPr>
            <p:cNvSpPr/>
            <p:nvPr/>
          </p:nvSpPr>
          <p:spPr>
            <a:xfrm>
              <a:off x="4674651" y="27166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488" y="6276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4" name="object 2320">
              <a:extLst>
                <a:ext uri="{FF2B5EF4-FFF2-40B4-BE49-F238E27FC236}">
                  <a16:creationId xmlns:a16="http://schemas.microsoft.com/office/drawing/2014/main" id="{FEC02386-6DB9-8972-1D23-8D36F444C263}"/>
                </a:ext>
              </a:extLst>
            </p:cNvPr>
            <p:cNvSpPr/>
            <p:nvPr/>
          </p:nvSpPr>
          <p:spPr>
            <a:xfrm>
              <a:off x="4675348" y="27132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5" name="object 2321">
              <a:extLst>
                <a:ext uri="{FF2B5EF4-FFF2-40B4-BE49-F238E27FC236}">
                  <a16:creationId xmlns:a16="http://schemas.microsoft.com/office/drawing/2014/main" id="{EA8D59DD-C18A-2674-0C40-FEA6A22A5384}"/>
                </a:ext>
              </a:extLst>
            </p:cNvPr>
            <p:cNvSpPr/>
            <p:nvPr/>
          </p:nvSpPr>
          <p:spPr>
            <a:xfrm>
              <a:off x="4675348" y="27132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09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324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6" name="object 2322">
              <a:extLst>
                <a:ext uri="{FF2B5EF4-FFF2-40B4-BE49-F238E27FC236}">
                  <a16:creationId xmlns:a16="http://schemas.microsoft.com/office/drawing/2014/main" id="{5EBF4459-0998-E55B-2829-FD8B1F12A207}"/>
                </a:ext>
              </a:extLst>
            </p:cNvPr>
            <p:cNvSpPr/>
            <p:nvPr/>
          </p:nvSpPr>
          <p:spPr>
            <a:xfrm>
              <a:off x="4674651" y="2716228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48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488" y="4416"/>
                  </a:lnTo>
                  <a:lnTo>
                    <a:pt x="5115" y="3254"/>
                  </a:lnTo>
                  <a:lnTo>
                    <a:pt x="5115" y="464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7" name="object 2323">
              <a:extLst>
                <a:ext uri="{FF2B5EF4-FFF2-40B4-BE49-F238E27FC236}">
                  <a16:creationId xmlns:a16="http://schemas.microsoft.com/office/drawing/2014/main" id="{97B36720-B170-EAF1-9F17-7C6B062EE6D5}"/>
                </a:ext>
              </a:extLst>
            </p:cNvPr>
            <p:cNvSpPr/>
            <p:nvPr/>
          </p:nvSpPr>
          <p:spPr>
            <a:xfrm>
              <a:off x="4674651" y="2716228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2092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488" y="4416"/>
                  </a:lnTo>
                  <a:lnTo>
                    <a:pt x="5115" y="3254"/>
                  </a:lnTo>
                  <a:lnTo>
                    <a:pt x="5115" y="2092"/>
                  </a:lnTo>
                  <a:lnTo>
                    <a:pt x="5115" y="464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8" name="object 2324">
              <a:extLst>
                <a:ext uri="{FF2B5EF4-FFF2-40B4-BE49-F238E27FC236}">
                  <a16:creationId xmlns:a16="http://schemas.microsoft.com/office/drawing/2014/main" id="{3A5ACD2C-4175-1F00-172F-4F5B9318DE58}"/>
                </a:ext>
              </a:extLst>
            </p:cNvPr>
            <p:cNvSpPr/>
            <p:nvPr/>
          </p:nvSpPr>
          <p:spPr>
            <a:xfrm>
              <a:off x="4666047" y="272297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4184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29" name="object 2325">
              <a:extLst>
                <a:ext uri="{FF2B5EF4-FFF2-40B4-BE49-F238E27FC236}">
                  <a16:creationId xmlns:a16="http://schemas.microsoft.com/office/drawing/2014/main" id="{29C08A69-0265-92B1-B7E8-B2E3612AF5E3}"/>
                </a:ext>
              </a:extLst>
            </p:cNvPr>
            <p:cNvSpPr/>
            <p:nvPr/>
          </p:nvSpPr>
          <p:spPr>
            <a:xfrm>
              <a:off x="4666047" y="272297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24"/>
                  </a:moveTo>
                  <a:lnTo>
                    <a:pt x="0" y="4184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4184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0" name="object 2326">
              <a:extLst>
                <a:ext uri="{FF2B5EF4-FFF2-40B4-BE49-F238E27FC236}">
                  <a16:creationId xmlns:a16="http://schemas.microsoft.com/office/drawing/2014/main" id="{030F9145-B92A-BDC4-C747-6D4164EEBD42}"/>
                </a:ext>
              </a:extLst>
            </p:cNvPr>
            <p:cNvSpPr/>
            <p:nvPr/>
          </p:nvSpPr>
          <p:spPr>
            <a:xfrm>
              <a:off x="4659769" y="272413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1" name="object 2327">
              <a:extLst>
                <a:ext uri="{FF2B5EF4-FFF2-40B4-BE49-F238E27FC236}">
                  <a16:creationId xmlns:a16="http://schemas.microsoft.com/office/drawing/2014/main" id="{DBE67FF4-D304-FDA4-5DAC-5134064890D7}"/>
                </a:ext>
              </a:extLst>
            </p:cNvPr>
            <p:cNvSpPr/>
            <p:nvPr/>
          </p:nvSpPr>
          <p:spPr>
            <a:xfrm>
              <a:off x="4659769" y="272413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3022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2" name="object 2328">
              <a:extLst>
                <a:ext uri="{FF2B5EF4-FFF2-40B4-BE49-F238E27FC236}">
                  <a16:creationId xmlns:a16="http://schemas.microsoft.com/office/drawing/2014/main" id="{68033A17-B7F4-B473-F563-1AA98922C424}"/>
                </a:ext>
              </a:extLst>
            </p:cNvPr>
            <p:cNvSpPr/>
            <p:nvPr/>
          </p:nvSpPr>
          <p:spPr>
            <a:xfrm>
              <a:off x="4657908" y="272924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69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3" name="object 2329">
              <a:extLst>
                <a:ext uri="{FF2B5EF4-FFF2-40B4-BE49-F238E27FC236}">
                  <a16:creationId xmlns:a16="http://schemas.microsoft.com/office/drawing/2014/main" id="{095E0634-A292-BE31-C9EF-39DC41822DCD}"/>
                </a:ext>
              </a:extLst>
            </p:cNvPr>
            <p:cNvSpPr/>
            <p:nvPr/>
          </p:nvSpPr>
          <p:spPr>
            <a:xfrm>
              <a:off x="4657908" y="272924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302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69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697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4" name="object 2330">
              <a:extLst>
                <a:ext uri="{FF2B5EF4-FFF2-40B4-BE49-F238E27FC236}">
                  <a16:creationId xmlns:a16="http://schemas.microsoft.com/office/drawing/2014/main" id="{59D9F3A5-E19B-D6C2-53B3-BF8A369D590A}"/>
                </a:ext>
              </a:extLst>
            </p:cNvPr>
            <p:cNvSpPr/>
            <p:nvPr/>
          </p:nvSpPr>
          <p:spPr>
            <a:xfrm>
              <a:off x="4653490" y="27299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5" name="object 2331">
              <a:extLst>
                <a:ext uri="{FF2B5EF4-FFF2-40B4-BE49-F238E27FC236}">
                  <a16:creationId xmlns:a16="http://schemas.microsoft.com/office/drawing/2014/main" id="{004DB0CB-0D12-A6A3-97D6-34D23C23CC3C}"/>
                </a:ext>
              </a:extLst>
            </p:cNvPr>
            <p:cNvSpPr/>
            <p:nvPr/>
          </p:nvSpPr>
          <p:spPr>
            <a:xfrm>
              <a:off x="4653490" y="27299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418" y="5114"/>
                  </a:lnTo>
                  <a:lnTo>
                    <a:pt x="5580" y="3951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6" name="object 2332">
              <a:extLst>
                <a:ext uri="{FF2B5EF4-FFF2-40B4-BE49-F238E27FC236}">
                  <a16:creationId xmlns:a16="http://schemas.microsoft.com/office/drawing/2014/main" id="{E4288D01-9E47-BB5C-0D53-54A1DD5ADF01}"/>
                </a:ext>
              </a:extLst>
            </p:cNvPr>
            <p:cNvSpPr/>
            <p:nvPr/>
          </p:nvSpPr>
          <p:spPr>
            <a:xfrm>
              <a:off x="4650467" y="27338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7" name="object 2333">
              <a:extLst>
                <a:ext uri="{FF2B5EF4-FFF2-40B4-BE49-F238E27FC236}">
                  <a16:creationId xmlns:a16="http://schemas.microsoft.com/office/drawing/2014/main" id="{BD9CC314-C28F-4D43-0A5B-4765FBFB7E49}"/>
                </a:ext>
              </a:extLst>
            </p:cNvPr>
            <p:cNvSpPr/>
            <p:nvPr/>
          </p:nvSpPr>
          <p:spPr>
            <a:xfrm>
              <a:off x="4650467" y="27338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3022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4650" y="3951"/>
                  </a:lnTo>
                  <a:lnTo>
                    <a:pt x="4650" y="302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8" name="object 2334">
              <a:extLst>
                <a:ext uri="{FF2B5EF4-FFF2-40B4-BE49-F238E27FC236}">
                  <a16:creationId xmlns:a16="http://schemas.microsoft.com/office/drawing/2014/main" id="{26BFB67C-5CAA-1658-9C98-D01073C3E84D}"/>
                </a:ext>
              </a:extLst>
            </p:cNvPr>
            <p:cNvSpPr/>
            <p:nvPr/>
          </p:nvSpPr>
          <p:spPr>
            <a:xfrm>
              <a:off x="4644189" y="273901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4650" y="6509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39" name="object 2335">
              <a:extLst>
                <a:ext uri="{FF2B5EF4-FFF2-40B4-BE49-F238E27FC236}">
                  <a16:creationId xmlns:a16="http://schemas.microsoft.com/office/drawing/2014/main" id="{9F9E8B9A-1079-43FE-9F62-B71494237D04}"/>
                </a:ext>
              </a:extLst>
            </p:cNvPr>
            <p:cNvSpPr/>
            <p:nvPr/>
          </p:nvSpPr>
          <p:spPr>
            <a:xfrm>
              <a:off x="4644189" y="273901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790" y="6509"/>
                  </a:lnTo>
                  <a:lnTo>
                    <a:pt x="4650" y="6509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0" name="object 2336">
              <a:extLst>
                <a:ext uri="{FF2B5EF4-FFF2-40B4-BE49-F238E27FC236}">
                  <a16:creationId xmlns:a16="http://schemas.microsoft.com/office/drawing/2014/main" id="{AE09638E-AE25-F521-BD26-EF5954EF1DED}"/>
                </a:ext>
              </a:extLst>
            </p:cNvPr>
            <p:cNvSpPr/>
            <p:nvPr/>
          </p:nvSpPr>
          <p:spPr>
            <a:xfrm>
              <a:off x="4638376" y="273901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4650" y="0"/>
                  </a:move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6509"/>
                  </a:lnTo>
                  <a:lnTo>
                    <a:pt x="4650" y="6509"/>
                  </a:lnTo>
                  <a:lnTo>
                    <a:pt x="5813" y="4649"/>
                  </a:lnTo>
                  <a:lnTo>
                    <a:pt x="5813" y="185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1" name="object 2337">
              <a:extLst>
                <a:ext uri="{FF2B5EF4-FFF2-40B4-BE49-F238E27FC236}">
                  <a16:creationId xmlns:a16="http://schemas.microsoft.com/office/drawing/2014/main" id="{4E6C5B0C-75D8-86C2-39A8-518336D7E0D1}"/>
                </a:ext>
              </a:extLst>
            </p:cNvPr>
            <p:cNvSpPr/>
            <p:nvPr/>
          </p:nvSpPr>
          <p:spPr>
            <a:xfrm>
              <a:off x="4638376" y="273901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3022"/>
                  </a:moveTo>
                  <a:lnTo>
                    <a:pt x="0" y="4649"/>
                  </a:lnTo>
                  <a:lnTo>
                    <a:pt x="1162" y="6509"/>
                  </a:lnTo>
                  <a:lnTo>
                    <a:pt x="2325" y="6509"/>
                  </a:lnTo>
                  <a:lnTo>
                    <a:pt x="4650" y="6509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85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859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2" name="object 2338">
              <a:extLst>
                <a:ext uri="{FF2B5EF4-FFF2-40B4-BE49-F238E27FC236}">
                  <a16:creationId xmlns:a16="http://schemas.microsoft.com/office/drawing/2014/main" id="{0BF0F7A7-2F2F-4350-4ADF-B2DE37803014}"/>
                </a:ext>
              </a:extLst>
            </p:cNvPr>
            <p:cNvSpPr/>
            <p:nvPr/>
          </p:nvSpPr>
          <p:spPr>
            <a:xfrm>
              <a:off x="4637911" y="27408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465" y="4649"/>
                  </a:lnTo>
                  <a:lnTo>
                    <a:pt x="2790" y="4649"/>
                  </a:lnTo>
                  <a:lnTo>
                    <a:pt x="4650" y="2789"/>
                  </a:lnTo>
                  <a:lnTo>
                    <a:pt x="4650" y="46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3" name="object 2339">
              <a:extLst>
                <a:ext uri="{FF2B5EF4-FFF2-40B4-BE49-F238E27FC236}">
                  <a16:creationId xmlns:a16="http://schemas.microsoft.com/office/drawing/2014/main" id="{717CB197-F3E5-456D-1E1F-0262BC09A7FB}"/>
                </a:ext>
              </a:extLst>
            </p:cNvPr>
            <p:cNvSpPr/>
            <p:nvPr/>
          </p:nvSpPr>
          <p:spPr>
            <a:xfrm>
              <a:off x="4637911" y="27408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627"/>
                  </a:moveTo>
                  <a:lnTo>
                    <a:pt x="0" y="2789"/>
                  </a:lnTo>
                  <a:lnTo>
                    <a:pt x="465" y="4649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4650" y="464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4" name="object 2340">
              <a:extLst>
                <a:ext uri="{FF2B5EF4-FFF2-40B4-BE49-F238E27FC236}">
                  <a16:creationId xmlns:a16="http://schemas.microsoft.com/office/drawing/2014/main" id="{37C23E36-99C2-AEA8-5473-2DD6652FB320}"/>
                </a:ext>
              </a:extLst>
            </p:cNvPr>
            <p:cNvSpPr/>
            <p:nvPr/>
          </p:nvSpPr>
          <p:spPr>
            <a:xfrm>
              <a:off x="4633260" y="2738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5" name="object 2341">
              <a:extLst>
                <a:ext uri="{FF2B5EF4-FFF2-40B4-BE49-F238E27FC236}">
                  <a16:creationId xmlns:a16="http://schemas.microsoft.com/office/drawing/2014/main" id="{E7D2220E-ACB2-D28F-7039-9606456869CA}"/>
                </a:ext>
              </a:extLst>
            </p:cNvPr>
            <p:cNvSpPr/>
            <p:nvPr/>
          </p:nvSpPr>
          <p:spPr>
            <a:xfrm>
              <a:off x="4633260" y="2738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1627" y="5114"/>
                  </a:lnTo>
                  <a:lnTo>
                    <a:pt x="2790" y="5114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6" name="object 2342">
              <a:extLst>
                <a:ext uri="{FF2B5EF4-FFF2-40B4-BE49-F238E27FC236}">
                  <a16:creationId xmlns:a16="http://schemas.microsoft.com/office/drawing/2014/main" id="{BC438705-DF26-D9A5-608B-5C13DFE9A002}"/>
                </a:ext>
              </a:extLst>
            </p:cNvPr>
            <p:cNvSpPr/>
            <p:nvPr/>
          </p:nvSpPr>
          <p:spPr>
            <a:xfrm>
              <a:off x="4629307" y="274830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1627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7" name="object 2343">
              <a:extLst>
                <a:ext uri="{FF2B5EF4-FFF2-40B4-BE49-F238E27FC236}">
                  <a16:creationId xmlns:a16="http://schemas.microsoft.com/office/drawing/2014/main" id="{85AEB5B0-2FF5-0BF5-9BF2-3837B27FE9D2}"/>
                </a:ext>
              </a:extLst>
            </p:cNvPr>
            <p:cNvSpPr/>
            <p:nvPr/>
          </p:nvSpPr>
          <p:spPr>
            <a:xfrm>
              <a:off x="4629307" y="274830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418" y="5811"/>
                  </a:lnTo>
                  <a:lnTo>
                    <a:pt x="5580" y="4649"/>
                  </a:lnTo>
                  <a:lnTo>
                    <a:pt x="5580" y="2789"/>
                  </a:lnTo>
                  <a:lnTo>
                    <a:pt x="5580" y="1627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8" name="object 2344">
              <a:extLst>
                <a:ext uri="{FF2B5EF4-FFF2-40B4-BE49-F238E27FC236}">
                  <a16:creationId xmlns:a16="http://schemas.microsoft.com/office/drawing/2014/main" id="{0A3C0E69-097F-7526-0B51-C89A67C9282A}"/>
                </a:ext>
              </a:extLst>
            </p:cNvPr>
            <p:cNvSpPr/>
            <p:nvPr/>
          </p:nvSpPr>
          <p:spPr>
            <a:xfrm>
              <a:off x="4624656" y="274551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3254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49" name="object 2345">
              <a:extLst>
                <a:ext uri="{FF2B5EF4-FFF2-40B4-BE49-F238E27FC236}">
                  <a16:creationId xmlns:a16="http://schemas.microsoft.com/office/drawing/2014/main" id="{CC27C539-7723-4E69-99E6-0BAF474C98BA}"/>
                </a:ext>
              </a:extLst>
            </p:cNvPr>
            <p:cNvSpPr/>
            <p:nvPr/>
          </p:nvSpPr>
          <p:spPr>
            <a:xfrm>
              <a:off x="4624656" y="274551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092"/>
                  </a:moveTo>
                  <a:lnTo>
                    <a:pt x="0" y="3254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254"/>
                  </a:lnTo>
                  <a:lnTo>
                    <a:pt x="5813" y="209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0" name="object 2346">
              <a:extLst>
                <a:ext uri="{FF2B5EF4-FFF2-40B4-BE49-F238E27FC236}">
                  <a16:creationId xmlns:a16="http://schemas.microsoft.com/office/drawing/2014/main" id="{A5B87735-5C14-4F59-7963-ADB2CE7CDEA5}"/>
                </a:ext>
              </a:extLst>
            </p:cNvPr>
            <p:cNvSpPr/>
            <p:nvPr/>
          </p:nvSpPr>
          <p:spPr>
            <a:xfrm>
              <a:off x="4622331" y="27459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627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1" name="object 2347">
              <a:extLst>
                <a:ext uri="{FF2B5EF4-FFF2-40B4-BE49-F238E27FC236}">
                  <a16:creationId xmlns:a16="http://schemas.microsoft.com/office/drawing/2014/main" id="{D3FBF4E3-ECE3-778E-F7E8-C89B601508AC}"/>
                </a:ext>
              </a:extLst>
            </p:cNvPr>
            <p:cNvSpPr/>
            <p:nvPr/>
          </p:nvSpPr>
          <p:spPr>
            <a:xfrm>
              <a:off x="4622331" y="27459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6278" y="4649"/>
                  </a:lnTo>
                  <a:lnTo>
                    <a:pt x="6278" y="2324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2" name="object 2348">
              <a:extLst>
                <a:ext uri="{FF2B5EF4-FFF2-40B4-BE49-F238E27FC236}">
                  <a16:creationId xmlns:a16="http://schemas.microsoft.com/office/drawing/2014/main" id="{CB829016-2498-D35D-3626-470E642369BB}"/>
                </a:ext>
              </a:extLst>
            </p:cNvPr>
            <p:cNvSpPr/>
            <p:nvPr/>
          </p:nvSpPr>
          <p:spPr>
            <a:xfrm>
              <a:off x="4615355" y="27569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185" y="4649"/>
                  </a:lnTo>
                  <a:lnTo>
                    <a:pt x="5348" y="3487"/>
                  </a:lnTo>
                  <a:lnTo>
                    <a:pt x="5348" y="464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3" name="object 2349">
              <a:extLst>
                <a:ext uri="{FF2B5EF4-FFF2-40B4-BE49-F238E27FC236}">
                  <a16:creationId xmlns:a16="http://schemas.microsoft.com/office/drawing/2014/main" id="{5E9105A0-89A3-06D8-3AEA-D865CC71AFCA}"/>
                </a:ext>
              </a:extLst>
            </p:cNvPr>
            <p:cNvSpPr/>
            <p:nvPr/>
          </p:nvSpPr>
          <p:spPr>
            <a:xfrm>
              <a:off x="4615355" y="27569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627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185" y="4649"/>
                  </a:lnTo>
                  <a:lnTo>
                    <a:pt x="5348" y="3487"/>
                  </a:lnTo>
                  <a:lnTo>
                    <a:pt x="5348" y="1627"/>
                  </a:lnTo>
                  <a:lnTo>
                    <a:pt x="5348" y="464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4" name="object 2350">
              <a:extLst>
                <a:ext uri="{FF2B5EF4-FFF2-40B4-BE49-F238E27FC236}">
                  <a16:creationId xmlns:a16="http://schemas.microsoft.com/office/drawing/2014/main" id="{87E78463-176C-1139-95AC-A94F24FBC73E}"/>
                </a:ext>
              </a:extLst>
            </p:cNvPr>
            <p:cNvSpPr/>
            <p:nvPr/>
          </p:nvSpPr>
          <p:spPr>
            <a:xfrm>
              <a:off x="4611402" y="27522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5" name="object 2351">
              <a:extLst>
                <a:ext uri="{FF2B5EF4-FFF2-40B4-BE49-F238E27FC236}">
                  <a16:creationId xmlns:a16="http://schemas.microsoft.com/office/drawing/2014/main" id="{8FF51DFD-3971-ADF2-097B-EE7DCF028D44}"/>
                </a:ext>
              </a:extLst>
            </p:cNvPr>
            <p:cNvSpPr/>
            <p:nvPr/>
          </p:nvSpPr>
          <p:spPr>
            <a:xfrm>
              <a:off x="4611402" y="27522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3022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302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6" name="object 2352">
              <a:extLst>
                <a:ext uri="{FF2B5EF4-FFF2-40B4-BE49-F238E27FC236}">
                  <a16:creationId xmlns:a16="http://schemas.microsoft.com/office/drawing/2014/main" id="{48606B7E-C303-DEDD-44DF-A22D72CA5F27}"/>
                </a:ext>
              </a:extLst>
            </p:cNvPr>
            <p:cNvSpPr/>
            <p:nvPr/>
          </p:nvSpPr>
          <p:spPr>
            <a:xfrm>
              <a:off x="4608611" y="276156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7" name="object 2353">
              <a:extLst>
                <a:ext uri="{FF2B5EF4-FFF2-40B4-BE49-F238E27FC236}">
                  <a16:creationId xmlns:a16="http://schemas.microsoft.com/office/drawing/2014/main" id="{6D0160F0-3AAF-7F97-36D7-DF76E541B537}"/>
                </a:ext>
              </a:extLst>
            </p:cNvPr>
            <p:cNvSpPr/>
            <p:nvPr/>
          </p:nvSpPr>
          <p:spPr>
            <a:xfrm>
              <a:off x="4608611" y="276156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8" name="object 2354">
              <a:extLst>
                <a:ext uri="{FF2B5EF4-FFF2-40B4-BE49-F238E27FC236}">
                  <a16:creationId xmlns:a16="http://schemas.microsoft.com/office/drawing/2014/main" id="{44503320-6207-9CDD-B810-1838825D6F8D}"/>
                </a:ext>
              </a:extLst>
            </p:cNvPr>
            <p:cNvSpPr/>
            <p:nvPr/>
          </p:nvSpPr>
          <p:spPr>
            <a:xfrm>
              <a:off x="4602100" y="27655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59" name="object 2355">
              <a:extLst>
                <a:ext uri="{FF2B5EF4-FFF2-40B4-BE49-F238E27FC236}">
                  <a16:creationId xmlns:a16="http://schemas.microsoft.com/office/drawing/2014/main" id="{C3B3E9C0-C87E-68ED-0D2B-B723E66E49A2}"/>
                </a:ext>
              </a:extLst>
            </p:cNvPr>
            <p:cNvSpPr/>
            <p:nvPr/>
          </p:nvSpPr>
          <p:spPr>
            <a:xfrm>
              <a:off x="4602100" y="27655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488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0" name="object 2356">
              <a:extLst>
                <a:ext uri="{FF2B5EF4-FFF2-40B4-BE49-F238E27FC236}">
                  <a16:creationId xmlns:a16="http://schemas.microsoft.com/office/drawing/2014/main" id="{6CA5B368-995C-7ABA-20BD-ADE95E24896C}"/>
                </a:ext>
              </a:extLst>
            </p:cNvPr>
            <p:cNvSpPr/>
            <p:nvPr/>
          </p:nvSpPr>
          <p:spPr>
            <a:xfrm>
              <a:off x="4602100" y="27603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1" name="object 2357">
              <a:extLst>
                <a:ext uri="{FF2B5EF4-FFF2-40B4-BE49-F238E27FC236}">
                  <a16:creationId xmlns:a16="http://schemas.microsoft.com/office/drawing/2014/main" id="{9C570225-5548-4753-5512-026F4CCF7739}"/>
                </a:ext>
              </a:extLst>
            </p:cNvPr>
            <p:cNvSpPr/>
            <p:nvPr/>
          </p:nvSpPr>
          <p:spPr>
            <a:xfrm>
              <a:off x="4602100" y="27603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3022" y="5114"/>
                  </a:lnTo>
                  <a:lnTo>
                    <a:pt x="4185" y="5114"/>
                  </a:lnTo>
                  <a:lnTo>
                    <a:pt x="5348" y="3951"/>
                  </a:lnTo>
                  <a:lnTo>
                    <a:pt x="5348" y="2324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2" name="object 2358">
              <a:extLst>
                <a:ext uri="{FF2B5EF4-FFF2-40B4-BE49-F238E27FC236}">
                  <a16:creationId xmlns:a16="http://schemas.microsoft.com/office/drawing/2014/main" id="{A7368D49-05E1-ECAF-7EE0-9A895C8F1B4F}"/>
                </a:ext>
              </a:extLst>
            </p:cNvPr>
            <p:cNvSpPr/>
            <p:nvPr/>
          </p:nvSpPr>
          <p:spPr>
            <a:xfrm>
              <a:off x="4595822" y="276783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3" name="object 2359">
              <a:extLst>
                <a:ext uri="{FF2B5EF4-FFF2-40B4-BE49-F238E27FC236}">
                  <a16:creationId xmlns:a16="http://schemas.microsoft.com/office/drawing/2014/main" id="{341B6A41-E4FA-6910-5079-FB0E68074745}"/>
                </a:ext>
              </a:extLst>
            </p:cNvPr>
            <p:cNvSpPr/>
            <p:nvPr/>
          </p:nvSpPr>
          <p:spPr>
            <a:xfrm>
              <a:off x="4595822" y="276783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3951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488" y="5811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4" name="object 2360">
              <a:extLst>
                <a:ext uri="{FF2B5EF4-FFF2-40B4-BE49-F238E27FC236}">
                  <a16:creationId xmlns:a16="http://schemas.microsoft.com/office/drawing/2014/main" id="{25819CE1-8D9F-C090-401F-5091255A16D6}"/>
                </a:ext>
              </a:extLst>
            </p:cNvPr>
            <p:cNvSpPr/>
            <p:nvPr/>
          </p:nvSpPr>
          <p:spPr>
            <a:xfrm>
              <a:off x="4587218" y="277992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5" name="object 2361">
              <a:extLst>
                <a:ext uri="{FF2B5EF4-FFF2-40B4-BE49-F238E27FC236}">
                  <a16:creationId xmlns:a16="http://schemas.microsoft.com/office/drawing/2014/main" id="{C32F2C42-A2BA-06B6-78A0-CDC100D0EAD6}"/>
                </a:ext>
              </a:extLst>
            </p:cNvPr>
            <p:cNvSpPr/>
            <p:nvPr/>
          </p:nvSpPr>
          <p:spPr>
            <a:xfrm>
              <a:off x="4587218" y="277992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4650" y="5114"/>
                  </a:lnTo>
                  <a:lnTo>
                    <a:pt x="5813" y="3951"/>
                  </a:lnTo>
                  <a:lnTo>
                    <a:pt x="5813" y="2789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6" name="object 2362">
              <a:extLst>
                <a:ext uri="{FF2B5EF4-FFF2-40B4-BE49-F238E27FC236}">
                  <a16:creationId xmlns:a16="http://schemas.microsoft.com/office/drawing/2014/main" id="{4FCD135E-5874-061F-DAD9-5CCAA2D888D8}"/>
                </a:ext>
              </a:extLst>
            </p:cNvPr>
            <p:cNvSpPr/>
            <p:nvPr/>
          </p:nvSpPr>
          <p:spPr>
            <a:xfrm>
              <a:off x="4584893" y="277132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86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7" name="object 2363">
              <a:extLst>
                <a:ext uri="{FF2B5EF4-FFF2-40B4-BE49-F238E27FC236}">
                  <a16:creationId xmlns:a16="http://schemas.microsoft.com/office/drawing/2014/main" id="{FDFDD784-1340-7436-4466-9313477A2CEA}"/>
                </a:ext>
              </a:extLst>
            </p:cNvPr>
            <p:cNvSpPr/>
            <p:nvPr/>
          </p:nvSpPr>
          <p:spPr>
            <a:xfrm>
              <a:off x="4584893" y="277132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3951"/>
                  </a:lnTo>
                  <a:lnTo>
                    <a:pt x="1860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6278" y="3951"/>
                  </a:lnTo>
                  <a:lnTo>
                    <a:pt x="6278" y="2789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8" name="object 2364">
              <a:extLst>
                <a:ext uri="{FF2B5EF4-FFF2-40B4-BE49-F238E27FC236}">
                  <a16:creationId xmlns:a16="http://schemas.microsoft.com/office/drawing/2014/main" id="{CCDED95B-62AC-1DB7-1D2B-CD14DB81B529}"/>
                </a:ext>
              </a:extLst>
            </p:cNvPr>
            <p:cNvSpPr/>
            <p:nvPr/>
          </p:nvSpPr>
          <p:spPr>
            <a:xfrm>
              <a:off x="4582567" y="27787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697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69" name="object 2365">
              <a:extLst>
                <a:ext uri="{FF2B5EF4-FFF2-40B4-BE49-F238E27FC236}">
                  <a16:creationId xmlns:a16="http://schemas.microsoft.com/office/drawing/2014/main" id="{0F02F41B-57D5-1208-F984-D017DFCE2AFC}"/>
                </a:ext>
              </a:extLst>
            </p:cNvPr>
            <p:cNvSpPr/>
            <p:nvPr/>
          </p:nvSpPr>
          <p:spPr>
            <a:xfrm>
              <a:off x="4582567" y="27787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24"/>
                  </a:moveTo>
                  <a:lnTo>
                    <a:pt x="0" y="4649"/>
                  </a:lnTo>
                  <a:lnTo>
                    <a:pt x="697" y="5811"/>
                  </a:lnTo>
                  <a:lnTo>
                    <a:pt x="1860" y="5811"/>
                  </a:lnTo>
                  <a:lnTo>
                    <a:pt x="3022" y="5811"/>
                  </a:lnTo>
                  <a:lnTo>
                    <a:pt x="4650" y="4649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0" name="object 2366">
              <a:extLst>
                <a:ext uri="{FF2B5EF4-FFF2-40B4-BE49-F238E27FC236}">
                  <a16:creationId xmlns:a16="http://schemas.microsoft.com/office/drawing/2014/main" id="{C18619DC-C422-0FD9-73D5-63853154A5B0}"/>
                </a:ext>
              </a:extLst>
            </p:cNvPr>
            <p:cNvSpPr/>
            <p:nvPr/>
          </p:nvSpPr>
          <p:spPr>
            <a:xfrm>
              <a:off x="4575824" y="278039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lnTo>
                    <a:pt x="0" y="4649"/>
                  </a:lnTo>
                  <a:lnTo>
                    <a:pt x="465" y="5811"/>
                  </a:lnTo>
                  <a:lnTo>
                    <a:pt x="3255" y="5811"/>
                  </a:lnTo>
                  <a:lnTo>
                    <a:pt x="4418" y="4649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1" name="object 2367">
              <a:extLst>
                <a:ext uri="{FF2B5EF4-FFF2-40B4-BE49-F238E27FC236}">
                  <a16:creationId xmlns:a16="http://schemas.microsoft.com/office/drawing/2014/main" id="{E949095E-40CE-E025-3A10-2574CE38CE7F}"/>
                </a:ext>
              </a:extLst>
            </p:cNvPr>
            <p:cNvSpPr/>
            <p:nvPr/>
          </p:nvSpPr>
          <p:spPr>
            <a:xfrm>
              <a:off x="4575824" y="278039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3022"/>
                  </a:moveTo>
                  <a:lnTo>
                    <a:pt x="0" y="4649"/>
                  </a:lnTo>
                  <a:lnTo>
                    <a:pt x="465" y="5811"/>
                  </a:lnTo>
                  <a:lnTo>
                    <a:pt x="2092" y="5811"/>
                  </a:lnTo>
                  <a:lnTo>
                    <a:pt x="3255" y="5811"/>
                  </a:lnTo>
                  <a:lnTo>
                    <a:pt x="4418" y="4649"/>
                  </a:lnTo>
                  <a:lnTo>
                    <a:pt x="4418" y="3022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302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2" name="object 2368">
              <a:extLst>
                <a:ext uri="{FF2B5EF4-FFF2-40B4-BE49-F238E27FC236}">
                  <a16:creationId xmlns:a16="http://schemas.microsoft.com/office/drawing/2014/main" id="{82DC533C-96AB-DDD6-24D9-443177B399D5}"/>
                </a:ext>
              </a:extLst>
            </p:cNvPr>
            <p:cNvSpPr/>
            <p:nvPr/>
          </p:nvSpPr>
          <p:spPr>
            <a:xfrm>
              <a:off x="4575824" y="277992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465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3" name="object 2369">
              <a:extLst>
                <a:ext uri="{FF2B5EF4-FFF2-40B4-BE49-F238E27FC236}">
                  <a16:creationId xmlns:a16="http://schemas.microsoft.com/office/drawing/2014/main" id="{245BD976-1D8F-D41B-99DE-5932BFFF6C54}"/>
                </a:ext>
              </a:extLst>
            </p:cNvPr>
            <p:cNvSpPr/>
            <p:nvPr/>
          </p:nvSpPr>
          <p:spPr>
            <a:xfrm>
              <a:off x="4575824" y="277992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789"/>
                  </a:moveTo>
                  <a:lnTo>
                    <a:pt x="0" y="3951"/>
                  </a:lnTo>
                  <a:lnTo>
                    <a:pt x="465" y="5114"/>
                  </a:lnTo>
                  <a:lnTo>
                    <a:pt x="2092" y="5114"/>
                  </a:lnTo>
                  <a:lnTo>
                    <a:pt x="3255" y="5114"/>
                  </a:lnTo>
                  <a:lnTo>
                    <a:pt x="4418" y="3951"/>
                  </a:lnTo>
                  <a:lnTo>
                    <a:pt x="4418" y="2789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4" name="object 2370">
              <a:extLst>
                <a:ext uri="{FF2B5EF4-FFF2-40B4-BE49-F238E27FC236}">
                  <a16:creationId xmlns:a16="http://schemas.microsoft.com/office/drawing/2014/main" id="{7A811216-7F02-CB20-2526-0591CCA79A0A}"/>
                </a:ext>
              </a:extLst>
            </p:cNvPr>
            <p:cNvSpPr/>
            <p:nvPr/>
          </p:nvSpPr>
          <p:spPr>
            <a:xfrm>
              <a:off x="4570011" y="27827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5" name="object 2371">
              <a:extLst>
                <a:ext uri="{FF2B5EF4-FFF2-40B4-BE49-F238E27FC236}">
                  <a16:creationId xmlns:a16="http://schemas.microsoft.com/office/drawing/2014/main" id="{BD6537DE-7EED-0BFE-A227-7C4EC5ED6690}"/>
                </a:ext>
              </a:extLst>
            </p:cNvPr>
            <p:cNvSpPr/>
            <p:nvPr/>
          </p:nvSpPr>
          <p:spPr>
            <a:xfrm>
              <a:off x="4570011" y="278271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790" y="5114"/>
                  </a:lnTo>
                  <a:lnTo>
                    <a:pt x="4650" y="5114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6" name="object 2372">
              <a:extLst>
                <a:ext uri="{FF2B5EF4-FFF2-40B4-BE49-F238E27FC236}">
                  <a16:creationId xmlns:a16="http://schemas.microsoft.com/office/drawing/2014/main" id="{61529D04-2F68-5A2D-9205-0EDAF327E53A}"/>
                </a:ext>
              </a:extLst>
            </p:cNvPr>
            <p:cNvSpPr/>
            <p:nvPr/>
          </p:nvSpPr>
          <p:spPr>
            <a:xfrm>
              <a:off x="4568151" y="278736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7" name="object 2373">
              <a:extLst>
                <a:ext uri="{FF2B5EF4-FFF2-40B4-BE49-F238E27FC236}">
                  <a16:creationId xmlns:a16="http://schemas.microsoft.com/office/drawing/2014/main" id="{7187A9C0-E084-A7F7-B8E9-E252F56083A8}"/>
                </a:ext>
              </a:extLst>
            </p:cNvPr>
            <p:cNvSpPr/>
            <p:nvPr/>
          </p:nvSpPr>
          <p:spPr>
            <a:xfrm>
              <a:off x="4568151" y="278736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4650" y="5811"/>
                  </a:lnTo>
                  <a:lnTo>
                    <a:pt x="5813" y="4649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8" name="object 2374">
              <a:extLst>
                <a:ext uri="{FF2B5EF4-FFF2-40B4-BE49-F238E27FC236}">
                  <a16:creationId xmlns:a16="http://schemas.microsoft.com/office/drawing/2014/main" id="{8A872169-AE1A-6584-FE8F-6579CF15516E}"/>
                </a:ext>
              </a:extLst>
            </p:cNvPr>
            <p:cNvSpPr/>
            <p:nvPr/>
          </p:nvSpPr>
          <p:spPr>
            <a:xfrm>
              <a:off x="4564895" y="278782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184"/>
                  </a:lnTo>
                  <a:lnTo>
                    <a:pt x="465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79" name="object 2375">
              <a:extLst>
                <a:ext uri="{FF2B5EF4-FFF2-40B4-BE49-F238E27FC236}">
                  <a16:creationId xmlns:a16="http://schemas.microsoft.com/office/drawing/2014/main" id="{55B9D98C-3B50-2DDC-FE1D-73E45A165AFE}"/>
                </a:ext>
              </a:extLst>
            </p:cNvPr>
            <p:cNvSpPr/>
            <p:nvPr/>
          </p:nvSpPr>
          <p:spPr>
            <a:xfrm>
              <a:off x="4564895" y="278782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24"/>
                  </a:moveTo>
                  <a:lnTo>
                    <a:pt x="0" y="4184"/>
                  </a:lnTo>
                  <a:lnTo>
                    <a:pt x="465" y="5346"/>
                  </a:lnTo>
                  <a:lnTo>
                    <a:pt x="1627" y="5346"/>
                  </a:lnTo>
                  <a:lnTo>
                    <a:pt x="3255" y="5346"/>
                  </a:lnTo>
                  <a:lnTo>
                    <a:pt x="4418" y="4184"/>
                  </a:lnTo>
                  <a:lnTo>
                    <a:pt x="4418" y="2324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0" name="object 2376">
              <a:extLst>
                <a:ext uri="{FF2B5EF4-FFF2-40B4-BE49-F238E27FC236}">
                  <a16:creationId xmlns:a16="http://schemas.microsoft.com/office/drawing/2014/main" id="{9A679D7F-D902-927A-D946-6C3DCB9BFF61}"/>
                </a:ext>
              </a:extLst>
            </p:cNvPr>
            <p:cNvSpPr/>
            <p:nvPr/>
          </p:nvSpPr>
          <p:spPr>
            <a:xfrm>
              <a:off x="4557919" y="27896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953" y="0"/>
                  </a:move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627" y="4649"/>
                  </a:lnTo>
                  <a:lnTo>
                    <a:pt x="3953" y="4649"/>
                  </a:lnTo>
                  <a:lnTo>
                    <a:pt x="5813" y="3487"/>
                  </a:lnTo>
                  <a:lnTo>
                    <a:pt x="5813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1" name="object 2377">
              <a:extLst>
                <a:ext uri="{FF2B5EF4-FFF2-40B4-BE49-F238E27FC236}">
                  <a16:creationId xmlns:a16="http://schemas.microsoft.com/office/drawing/2014/main" id="{06210BC4-D421-21F8-1380-4E3A7726A68A}"/>
                </a:ext>
              </a:extLst>
            </p:cNvPr>
            <p:cNvSpPr/>
            <p:nvPr/>
          </p:nvSpPr>
          <p:spPr>
            <a:xfrm>
              <a:off x="4557919" y="27896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627" y="4649"/>
                  </a:lnTo>
                  <a:lnTo>
                    <a:pt x="2790" y="4649"/>
                  </a:lnTo>
                  <a:lnTo>
                    <a:pt x="3953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464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464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2" name="object 2378">
              <a:extLst>
                <a:ext uri="{FF2B5EF4-FFF2-40B4-BE49-F238E27FC236}">
                  <a16:creationId xmlns:a16="http://schemas.microsoft.com/office/drawing/2014/main" id="{C5D82796-D54C-3FC1-08F3-CA9B4ADA88B1}"/>
                </a:ext>
              </a:extLst>
            </p:cNvPr>
            <p:cNvSpPr/>
            <p:nvPr/>
          </p:nvSpPr>
          <p:spPr>
            <a:xfrm>
              <a:off x="4552106" y="27943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92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3" name="object 2379">
              <a:extLst>
                <a:ext uri="{FF2B5EF4-FFF2-40B4-BE49-F238E27FC236}">
                  <a16:creationId xmlns:a16="http://schemas.microsoft.com/office/drawing/2014/main" id="{863CA2B9-DCD0-066A-D647-D402594D6B36}"/>
                </a:ext>
              </a:extLst>
            </p:cNvPr>
            <p:cNvSpPr/>
            <p:nvPr/>
          </p:nvSpPr>
          <p:spPr>
            <a:xfrm>
              <a:off x="4552106" y="27943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4650" y="5579"/>
                  </a:lnTo>
                  <a:lnTo>
                    <a:pt x="5813" y="4416"/>
                  </a:lnTo>
                  <a:lnTo>
                    <a:pt x="5813" y="2789"/>
                  </a:lnTo>
                  <a:lnTo>
                    <a:pt x="5813" y="92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4" name="object 2380">
              <a:extLst>
                <a:ext uri="{FF2B5EF4-FFF2-40B4-BE49-F238E27FC236}">
                  <a16:creationId xmlns:a16="http://schemas.microsoft.com/office/drawing/2014/main" id="{66E1717F-55FE-1123-8824-28FD2C904919}"/>
                </a:ext>
              </a:extLst>
            </p:cNvPr>
            <p:cNvSpPr/>
            <p:nvPr/>
          </p:nvSpPr>
          <p:spPr>
            <a:xfrm>
              <a:off x="4549780" y="28006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579"/>
                  </a:lnTo>
                  <a:lnTo>
                    <a:pt x="3488" y="5579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5" name="object 2381">
              <a:extLst>
                <a:ext uri="{FF2B5EF4-FFF2-40B4-BE49-F238E27FC236}">
                  <a16:creationId xmlns:a16="http://schemas.microsoft.com/office/drawing/2014/main" id="{5D7F02F2-ABC3-2CEE-900C-1656FB803919}"/>
                </a:ext>
              </a:extLst>
            </p:cNvPr>
            <p:cNvSpPr/>
            <p:nvPr/>
          </p:nvSpPr>
          <p:spPr>
            <a:xfrm>
              <a:off x="4549780" y="280061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579"/>
                  </a:lnTo>
                  <a:lnTo>
                    <a:pt x="2325" y="5579"/>
                  </a:lnTo>
                  <a:lnTo>
                    <a:pt x="3488" y="5579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6" name="object 2382">
              <a:extLst>
                <a:ext uri="{FF2B5EF4-FFF2-40B4-BE49-F238E27FC236}">
                  <a16:creationId xmlns:a16="http://schemas.microsoft.com/office/drawing/2014/main" id="{C236E3D3-D198-CF19-4FEE-B131429037DC}"/>
                </a:ext>
              </a:extLst>
            </p:cNvPr>
            <p:cNvSpPr/>
            <p:nvPr/>
          </p:nvSpPr>
          <p:spPr>
            <a:xfrm>
              <a:off x="4545130" y="28006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697" y="5579"/>
                  </a:lnTo>
                  <a:lnTo>
                    <a:pt x="3022" y="5579"/>
                  </a:lnTo>
                  <a:lnTo>
                    <a:pt x="4650" y="3951"/>
                  </a:lnTo>
                  <a:lnTo>
                    <a:pt x="4650" y="162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7" name="object 2383">
              <a:extLst>
                <a:ext uri="{FF2B5EF4-FFF2-40B4-BE49-F238E27FC236}">
                  <a16:creationId xmlns:a16="http://schemas.microsoft.com/office/drawing/2014/main" id="{F90D1822-E93D-A675-AA01-FE740644FD9C}"/>
                </a:ext>
              </a:extLst>
            </p:cNvPr>
            <p:cNvSpPr/>
            <p:nvPr/>
          </p:nvSpPr>
          <p:spPr>
            <a:xfrm>
              <a:off x="4545130" y="280061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789"/>
                  </a:moveTo>
                  <a:lnTo>
                    <a:pt x="0" y="3951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650" y="3951"/>
                  </a:lnTo>
                  <a:lnTo>
                    <a:pt x="4650" y="2789"/>
                  </a:lnTo>
                  <a:lnTo>
                    <a:pt x="4650" y="1627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8" name="object 2384">
              <a:extLst>
                <a:ext uri="{FF2B5EF4-FFF2-40B4-BE49-F238E27FC236}">
                  <a16:creationId xmlns:a16="http://schemas.microsoft.com/office/drawing/2014/main" id="{96649C16-521B-3093-3B76-B0CA7C08E921}"/>
                </a:ext>
              </a:extLst>
            </p:cNvPr>
            <p:cNvSpPr/>
            <p:nvPr/>
          </p:nvSpPr>
          <p:spPr>
            <a:xfrm>
              <a:off x="4545130" y="280293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lnTo>
                    <a:pt x="0" y="4416"/>
                  </a:lnTo>
                  <a:lnTo>
                    <a:pt x="697" y="5579"/>
                  </a:lnTo>
                  <a:lnTo>
                    <a:pt x="3022" y="5579"/>
                  </a:lnTo>
                  <a:lnTo>
                    <a:pt x="4650" y="4416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89" name="object 2385">
              <a:extLst>
                <a:ext uri="{FF2B5EF4-FFF2-40B4-BE49-F238E27FC236}">
                  <a16:creationId xmlns:a16="http://schemas.microsoft.com/office/drawing/2014/main" id="{AAA69427-CD91-1290-7919-53C4C8494B20}"/>
                </a:ext>
              </a:extLst>
            </p:cNvPr>
            <p:cNvSpPr/>
            <p:nvPr/>
          </p:nvSpPr>
          <p:spPr>
            <a:xfrm>
              <a:off x="4545130" y="280293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092"/>
                  </a:moveTo>
                  <a:lnTo>
                    <a:pt x="0" y="4416"/>
                  </a:lnTo>
                  <a:lnTo>
                    <a:pt x="697" y="5579"/>
                  </a:lnTo>
                  <a:lnTo>
                    <a:pt x="1860" y="5579"/>
                  </a:lnTo>
                  <a:lnTo>
                    <a:pt x="3022" y="5579"/>
                  </a:lnTo>
                  <a:lnTo>
                    <a:pt x="4650" y="4416"/>
                  </a:lnTo>
                  <a:lnTo>
                    <a:pt x="4650" y="209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09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0" name="object 2386">
              <a:extLst>
                <a:ext uri="{FF2B5EF4-FFF2-40B4-BE49-F238E27FC236}">
                  <a16:creationId xmlns:a16="http://schemas.microsoft.com/office/drawing/2014/main" id="{FB19A711-326E-6721-748F-BC479FF93138}"/>
                </a:ext>
              </a:extLst>
            </p:cNvPr>
            <p:cNvSpPr/>
            <p:nvPr/>
          </p:nvSpPr>
          <p:spPr>
            <a:xfrm>
              <a:off x="4538851" y="28006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860" y="6276"/>
                  </a:lnTo>
                  <a:lnTo>
                    <a:pt x="4650" y="6276"/>
                  </a:lnTo>
                  <a:lnTo>
                    <a:pt x="6278" y="4416"/>
                  </a:lnTo>
                  <a:lnTo>
                    <a:pt x="6278" y="162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1" name="object 2387">
              <a:extLst>
                <a:ext uri="{FF2B5EF4-FFF2-40B4-BE49-F238E27FC236}">
                  <a16:creationId xmlns:a16="http://schemas.microsoft.com/office/drawing/2014/main" id="{28B5F11D-5032-8708-637D-C3B046886859}"/>
                </a:ext>
              </a:extLst>
            </p:cNvPr>
            <p:cNvSpPr/>
            <p:nvPr/>
          </p:nvSpPr>
          <p:spPr>
            <a:xfrm>
              <a:off x="4538851" y="28006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789"/>
                  </a:moveTo>
                  <a:lnTo>
                    <a:pt x="0" y="4416"/>
                  </a:lnTo>
                  <a:lnTo>
                    <a:pt x="1860" y="6276"/>
                  </a:lnTo>
                  <a:lnTo>
                    <a:pt x="3022" y="6276"/>
                  </a:lnTo>
                  <a:lnTo>
                    <a:pt x="4650" y="6276"/>
                  </a:lnTo>
                  <a:lnTo>
                    <a:pt x="6278" y="4416"/>
                  </a:lnTo>
                  <a:lnTo>
                    <a:pt x="6278" y="2789"/>
                  </a:lnTo>
                  <a:lnTo>
                    <a:pt x="6278" y="162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2" name="object 2388">
              <a:extLst>
                <a:ext uri="{FF2B5EF4-FFF2-40B4-BE49-F238E27FC236}">
                  <a16:creationId xmlns:a16="http://schemas.microsoft.com/office/drawing/2014/main" id="{6853E98D-88AA-B4F8-63A0-0AAA43DD1E24}"/>
                </a:ext>
              </a:extLst>
            </p:cNvPr>
            <p:cNvSpPr/>
            <p:nvPr/>
          </p:nvSpPr>
          <p:spPr>
            <a:xfrm>
              <a:off x="4533735" y="2807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3" name="object 2389">
              <a:extLst>
                <a:ext uri="{FF2B5EF4-FFF2-40B4-BE49-F238E27FC236}">
                  <a16:creationId xmlns:a16="http://schemas.microsoft.com/office/drawing/2014/main" id="{C50D3EEE-143E-6CEE-46C5-69C0DA353E2A}"/>
                </a:ext>
              </a:extLst>
            </p:cNvPr>
            <p:cNvSpPr/>
            <p:nvPr/>
          </p:nvSpPr>
          <p:spPr>
            <a:xfrm>
              <a:off x="4533735" y="2807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4" name="object 2390">
              <a:extLst>
                <a:ext uri="{FF2B5EF4-FFF2-40B4-BE49-F238E27FC236}">
                  <a16:creationId xmlns:a16="http://schemas.microsoft.com/office/drawing/2014/main" id="{A8DB9BF6-AF9E-FBA8-DC0D-92E8276E7FF3}"/>
                </a:ext>
              </a:extLst>
            </p:cNvPr>
            <p:cNvSpPr/>
            <p:nvPr/>
          </p:nvSpPr>
          <p:spPr>
            <a:xfrm>
              <a:off x="4529085" y="2807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5" name="object 2391">
              <a:extLst>
                <a:ext uri="{FF2B5EF4-FFF2-40B4-BE49-F238E27FC236}">
                  <a16:creationId xmlns:a16="http://schemas.microsoft.com/office/drawing/2014/main" id="{51B15F7A-4BBD-2E6A-4E66-EBEE7D97F2C5}"/>
                </a:ext>
              </a:extLst>
            </p:cNvPr>
            <p:cNvSpPr/>
            <p:nvPr/>
          </p:nvSpPr>
          <p:spPr>
            <a:xfrm>
              <a:off x="4529085" y="280735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302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6" name="object 2392">
              <a:extLst>
                <a:ext uri="{FF2B5EF4-FFF2-40B4-BE49-F238E27FC236}">
                  <a16:creationId xmlns:a16="http://schemas.microsoft.com/office/drawing/2014/main" id="{EF6D9DDD-4F75-A683-FB35-62B546DBEDCE}"/>
                </a:ext>
              </a:extLst>
            </p:cNvPr>
            <p:cNvSpPr/>
            <p:nvPr/>
          </p:nvSpPr>
          <p:spPr>
            <a:xfrm>
              <a:off x="4527457" y="281270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953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3254"/>
                  </a:lnTo>
                  <a:lnTo>
                    <a:pt x="1162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464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7" name="object 2393">
              <a:extLst>
                <a:ext uri="{FF2B5EF4-FFF2-40B4-BE49-F238E27FC236}">
                  <a16:creationId xmlns:a16="http://schemas.microsoft.com/office/drawing/2014/main" id="{2E3C6E30-A9EA-4BA1-8D25-E4B53A31F6B6}"/>
                </a:ext>
              </a:extLst>
            </p:cNvPr>
            <p:cNvSpPr/>
            <p:nvPr/>
          </p:nvSpPr>
          <p:spPr>
            <a:xfrm>
              <a:off x="4527457" y="281270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1627"/>
                  </a:moveTo>
                  <a:lnTo>
                    <a:pt x="0" y="3254"/>
                  </a:lnTo>
                  <a:lnTo>
                    <a:pt x="1162" y="4416"/>
                  </a:lnTo>
                  <a:lnTo>
                    <a:pt x="2325" y="4416"/>
                  </a:lnTo>
                  <a:lnTo>
                    <a:pt x="3953" y="4416"/>
                  </a:lnTo>
                  <a:lnTo>
                    <a:pt x="5115" y="3254"/>
                  </a:lnTo>
                  <a:lnTo>
                    <a:pt x="5115" y="1627"/>
                  </a:lnTo>
                  <a:lnTo>
                    <a:pt x="5115" y="464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8" name="object 2394">
              <a:extLst>
                <a:ext uri="{FF2B5EF4-FFF2-40B4-BE49-F238E27FC236}">
                  <a16:creationId xmlns:a16="http://schemas.microsoft.com/office/drawing/2014/main" id="{6EB6BE65-9618-52E1-8732-DAD345205864}"/>
                </a:ext>
              </a:extLst>
            </p:cNvPr>
            <p:cNvSpPr/>
            <p:nvPr/>
          </p:nvSpPr>
          <p:spPr>
            <a:xfrm>
              <a:off x="4522806" y="281386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99" name="object 2395">
              <a:extLst>
                <a:ext uri="{FF2B5EF4-FFF2-40B4-BE49-F238E27FC236}">
                  <a16:creationId xmlns:a16="http://schemas.microsoft.com/office/drawing/2014/main" id="{26409C1E-72EE-8BBD-4616-C37D6C5E9698}"/>
                </a:ext>
              </a:extLst>
            </p:cNvPr>
            <p:cNvSpPr/>
            <p:nvPr/>
          </p:nvSpPr>
          <p:spPr>
            <a:xfrm>
              <a:off x="4522806" y="281386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953" y="5114"/>
                  </a:lnTo>
                  <a:lnTo>
                    <a:pt x="5115" y="3951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0" name="object 2396">
              <a:extLst>
                <a:ext uri="{FF2B5EF4-FFF2-40B4-BE49-F238E27FC236}">
                  <a16:creationId xmlns:a16="http://schemas.microsoft.com/office/drawing/2014/main" id="{C6B22AD1-6BEB-DFB6-C9B8-586A85594161}"/>
                </a:ext>
              </a:extLst>
            </p:cNvPr>
            <p:cNvSpPr/>
            <p:nvPr/>
          </p:nvSpPr>
          <p:spPr>
            <a:xfrm>
              <a:off x="4516993" y="28189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697" y="4416"/>
                  </a:lnTo>
                  <a:lnTo>
                    <a:pt x="3022" y="4416"/>
                  </a:lnTo>
                  <a:lnTo>
                    <a:pt x="4650" y="3487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1" name="object 2397">
              <a:extLst>
                <a:ext uri="{FF2B5EF4-FFF2-40B4-BE49-F238E27FC236}">
                  <a16:creationId xmlns:a16="http://schemas.microsoft.com/office/drawing/2014/main" id="{A5615903-0F8E-DE37-1176-A05267FE21AC}"/>
                </a:ext>
              </a:extLst>
            </p:cNvPr>
            <p:cNvSpPr/>
            <p:nvPr/>
          </p:nvSpPr>
          <p:spPr>
            <a:xfrm>
              <a:off x="4516993" y="2818979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2324"/>
                  </a:moveTo>
                  <a:lnTo>
                    <a:pt x="0" y="3487"/>
                  </a:lnTo>
                  <a:lnTo>
                    <a:pt x="697" y="4416"/>
                  </a:lnTo>
                  <a:lnTo>
                    <a:pt x="1860" y="4416"/>
                  </a:lnTo>
                  <a:lnTo>
                    <a:pt x="3022" y="4416"/>
                  </a:lnTo>
                  <a:lnTo>
                    <a:pt x="4650" y="3487"/>
                  </a:lnTo>
                  <a:lnTo>
                    <a:pt x="4650" y="2324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2" name="object 2398">
              <a:extLst>
                <a:ext uri="{FF2B5EF4-FFF2-40B4-BE49-F238E27FC236}">
                  <a16:creationId xmlns:a16="http://schemas.microsoft.com/office/drawing/2014/main" id="{A203515F-AC5C-95DE-A261-E6CE04C9774C}"/>
                </a:ext>
              </a:extLst>
            </p:cNvPr>
            <p:cNvSpPr/>
            <p:nvPr/>
          </p:nvSpPr>
          <p:spPr>
            <a:xfrm>
              <a:off x="4514203" y="28224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92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3" name="object 2399">
              <a:extLst>
                <a:ext uri="{FF2B5EF4-FFF2-40B4-BE49-F238E27FC236}">
                  <a16:creationId xmlns:a16="http://schemas.microsoft.com/office/drawing/2014/main" id="{C06D758E-C1E0-287D-7E18-623E9D2EE45B}"/>
                </a:ext>
              </a:extLst>
            </p:cNvPr>
            <p:cNvSpPr/>
            <p:nvPr/>
          </p:nvSpPr>
          <p:spPr>
            <a:xfrm>
              <a:off x="4514203" y="28224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92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4" name="object 2400">
              <a:extLst>
                <a:ext uri="{FF2B5EF4-FFF2-40B4-BE49-F238E27FC236}">
                  <a16:creationId xmlns:a16="http://schemas.microsoft.com/office/drawing/2014/main" id="{7D9A40AF-F5F2-A440-B52F-D2AE39F64658}"/>
                </a:ext>
              </a:extLst>
            </p:cNvPr>
            <p:cNvSpPr/>
            <p:nvPr/>
          </p:nvSpPr>
          <p:spPr>
            <a:xfrm>
              <a:off x="4509552" y="28224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92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5" name="object 2401">
              <a:extLst>
                <a:ext uri="{FF2B5EF4-FFF2-40B4-BE49-F238E27FC236}">
                  <a16:creationId xmlns:a16="http://schemas.microsoft.com/office/drawing/2014/main" id="{CB6669FF-5779-9FCF-A58D-12C9CB7A604D}"/>
                </a:ext>
              </a:extLst>
            </p:cNvPr>
            <p:cNvSpPr/>
            <p:nvPr/>
          </p:nvSpPr>
          <p:spPr>
            <a:xfrm>
              <a:off x="4509552" y="282246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789"/>
                  </a:moveTo>
                  <a:lnTo>
                    <a:pt x="0" y="4416"/>
                  </a:lnTo>
                  <a:lnTo>
                    <a:pt x="1162" y="5579"/>
                  </a:lnTo>
                  <a:lnTo>
                    <a:pt x="2790" y="5579"/>
                  </a:lnTo>
                  <a:lnTo>
                    <a:pt x="3953" y="5579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92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929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6" name="object 2402">
              <a:extLst>
                <a:ext uri="{FF2B5EF4-FFF2-40B4-BE49-F238E27FC236}">
                  <a16:creationId xmlns:a16="http://schemas.microsoft.com/office/drawing/2014/main" id="{B656F433-9627-16A2-835B-1BCB2FEA32C5}"/>
                </a:ext>
              </a:extLst>
            </p:cNvPr>
            <p:cNvSpPr/>
            <p:nvPr/>
          </p:nvSpPr>
          <p:spPr>
            <a:xfrm>
              <a:off x="4503273" y="28303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162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7" name="object 2403">
              <a:extLst>
                <a:ext uri="{FF2B5EF4-FFF2-40B4-BE49-F238E27FC236}">
                  <a16:creationId xmlns:a16="http://schemas.microsoft.com/office/drawing/2014/main" id="{EA3D238C-A1B0-65AC-FBA3-AC96F220477C}"/>
                </a:ext>
              </a:extLst>
            </p:cNvPr>
            <p:cNvSpPr/>
            <p:nvPr/>
          </p:nvSpPr>
          <p:spPr>
            <a:xfrm>
              <a:off x="4503273" y="28303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951"/>
                  </a:lnTo>
                  <a:lnTo>
                    <a:pt x="1162" y="5114"/>
                  </a:lnTo>
                  <a:lnTo>
                    <a:pt x="2325" y="5114"/>
                  </a:lnTo>
                  <a:lnTo>
                    <a:pt x="3488" y="5114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8" name="object 2404">
              <a:extLst>
                <a:ext uri="{FF2B5EF4-FFF2-40B4-BE49-F238E27FC236}">
                  <a16:creationId xmlns:a16="http://schemas.microsoft.com/office/drawing/2014/main" id="{1E5EE604-DF72-3682-580F-68638BCF3348}"/>
                </a:ext>
              </a:extLst>
            </p:cNvPr>
            <p:cNvSpPr/>
            <p:nvPr/>
          </p:nvSpPr>
          <p:spPr>
            <a:xfrm>
              <a:off x="4503739" y="282339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09" name="object 2405">
              <a:extLst>
                <a:ext uri="{FF2B5EF4-FFF2-40B4-BE49-F238E27FC236}">
                  <a16:creationId xmlns:a16="http://schemas.microsoft.com/office/drawing/2014/main" id="{0BA3D10B-B096-65A7-AE1C-0B00D05425EF}"/>
                </a:ext>
              </a:extLst>
            </p:cNvPr>
            <p:cNvSpPr/>
            <p:nvPr/>
          </p:nvSpPr>
          <p:spPr>
            <a:xfrm>
              <a:off x="4503739" y="282339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24"/>
                  </a:moveTo>
                  <a:lnTo>
                    <a:pt x="0" y="3487"/>
                  </a:lnTo>
                  <a:lnTo>
                    <a:pt x="1162" y="4649"/>
                  </a:lnTo>
                  <a:lnTo>
                    <a:pt x="2325" y="4649"/>
                  </a:lnTo>
                  <a:lnTo>
                    <a:pt x="4650" y="4649"/>
                  </a:lnTo>
                  <a:lnTo>
                    <a:pt x="5813" y="3487"/>
                  </a:lnTo>
                  <a:lnTo>
                    <a:pt x="5813" y="2324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0" name="object 2406">
              <a:extLst>
                <a:ext uri="{FF2B5EF4-FFF2-40B4-BE49-F238E27FC236}">
                  <a16:creationId xmlns:a16="http://schemas.microsoft.com/office/drawing/2014/main" id="{38387FBF-9766-D7D5-209F-3B6261282971}"/>
                </a:ext>
              </a:extLst>
            </p:cNvPr>
            <p:cNvSpPr/>
            <p:nvPr/>
          </p:nvSpPr>
          <p:spPr>
            <a:xfrm>
              <a:off x="4496298" y="283548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1" name="object 2407">
              <a:extLst>
                <a:ext uri="{FF2B5EF4-FFF2-40B4-BE49-F238E27FC236}">
                  <a16:creationId xmlns:a16="http://schemas.microsoft.com/office/drawing/2014/main" id="{283C944C-7781-93EE-8067-05C8E3FB3455}"/>
                </a:ext>
              </a:extLst>
            </p:cNvPr>
            <p:cNvSpPr/>
            <p:nvPr/>
          </p:nvSpPr>
          <p:spPr>
            <a:xfrm>
              <a:off x="4496298" y="283548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2" name="object 2408">
              <a:extLst>
                <a:ext uri="{FF2B5EF4-FFF2-40B4-BE49-F238E27FC236}">
                  <a16:creationId xmlns:a16="http://schemas.microsoft.com/office/drawing/2014/main" id="{2C8822D3-7861-9D02-A7C7-D939F9524DDB}"/>
                </a:ext>
              </a:extLst>
            </p:cNvPr>
            <p:cNvSpPr/>
            <p:nvPr/>
          </p:nvSpPr>
          <p:spPr>
            <a:xfrm>
              <a:off x="4492344" y="283385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951"/>
                  </a:lnTo>
                  <a:lnTo>
                    <a:pt x="1627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3" name="object 2409">
              <a:extLst>
                <a:ext uri="{FF2B5EF4-FFF2-40B4-BE49-F238E27FC236}">
                  <a16:creationId xmlns:a16="http://schemas.microsoft.com/office/drawing/2014/main" id="{2752DB56-DCCF-212F-AACF-3A735B6F87D1}"/>
                </a:ext>
              </a:extLst>
            </p:cNvPr>
            <p:cNvSpPr/>
            <p:nvPr/>
          </p:nvSpPr>
          <p:spPr>
            <a:xfrm>
              <a:off x="4492344" y="283385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3951"/>
                  </a:lnTo>
                  <a:lnTo>
                    <a:pt x="1627" y="5811"/>
                  </a:lnTo>
                  <a:lnTo>
                    <a:pt x="2790" y="5811"/>
                  </a:lnTo>
                  <a:lnTo>
                    <a:pt x="3953" y="5811"/>
                  </a:lnTo>
                  <a:lnTo>
                    <a:pt x="5115" y="3951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4" name="object 2410">
              <a:extLst>
                <a:ext uri="{FF2B5EF4-FFF2-40B4-BE49-F238E27FC236}">
                  <a16:creationId xmlns:a16="http://schemas.microsoft.com/office/drawing/2014/main" id="{B79A1AD1-3E52-19E9-6F49-110B620D7E95}"/>
                </a:ext>
              </a:extLst>
            </p:cNvPr>
            <p:cNvSpPr/>
            <p:nvPr/>
          </p:nvSpPr>
          <p:spPr>
            <a:xfrm>
              <a:off x="4486066" y="283734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649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5" name="object 2411">
              <a:extLst>
                <a:ext uri="{FF2B5EF4-FFF2-40B4-BE49-F238E27FC236}">
                  <a16:creationId xmlns:a16="http://schemas.microsoft.com/office/drawing/2014/main" id="{3F5CB2B1-C20D-9F54-EC33-996CF383572C}"/>
                </a:ext>
              </a:extLst>
            </p:cNvPr>
            <p:cNvSpPr/>
            <p:nvPr/>
          </p:nvSpPr>
          <p:spPr>
            <a:xfrm>
              <a:off x="4486066" y="283734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649"/>
                  </a:lnTo>
                  <a:lnTo>
                    <a:pt x="1162" y="6276"/>
                  </a:lnTo>
                  <a:lnTo>
                    <a:pt x="2092" y="6276"/>
                  </a:lnTo>
                  <a:lnTo>
                    <a:pt x="3953" y="6276"/>
                  </a:lnTo>
                  <a:lnTo>
                    <a:pt x="5115" y="4649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6" name="object 2412">
              <a:extLst>
                <a:ext uri="{FF2B5EF4-FFF2-40B4-BE49-F238E27FC236}">
                  <a16:creationId xmlns:a16="http://schemas.microsoft.com/office/drawing/2014/main" id="{6B98C5D7-89B2-3AFF-560E-A14668769FC9}"/>
                </a:ext>
              </a:extLst>
            </p:cNvPr>
            <p:cNvSpPr/>
            <p:nvPr/>
          </p:nvSpPr>
          <p:spPr>
            <a:xfrm>
              <a:off x="4486066" y="28389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3487"/>
                  </a:lnTo>
                  <a:lnTo>
                    <a:pt x="1162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7" name="object 2413">
              <a:extLst>
                <a:ext uri="{FF2B5EF4-FFF2-40B4-BE49-F238E27FC236}">
                  <a16:creationId xmlns:a16="http://schemas.microsoft.com/office/drawing/2014/main" id="{641B4AE6-1A3F-6BD5-1C3F-97652E8356D6}"/>
                </a:ext>
              </a:extLst>
            </p:cNvPr>
            <p:cNvSpPr/>
            <p:nvPr/>
          </p:nvSpPr>
          <p:spPr>
            <a:xfrm>
              <a:off x="4486066" y="283897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24"/>
                  </a:moveTo>
                  <a:lnTo>
                    <a:pt x="0" y="3487"/>
                  </a:lnTo>
                  <a:lnTo>
                    <a:pt x="1162" y="5114"/>
                  </a:lnTo>
                  <a:lnTo>
                    <a:pt x="2092" y="5114"/>
                  </a:lnTo>
                  <a:lnTo>
                    <a:pt x="3953" y="5114"/>
                  </a:lnTo>
                  <a:lnTo>
                    <a:pt x="5115" y="3487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8" name="object 2414">
              <a:extLst>
                <a:ext uri="{FF2B5EF4-FFF2-40B4-BE49-F238E27FC236}">
                  <a16:creationId xmlns:a16="http://schemas.microsoft.com/office/drawing/2014/main" id="{7C999C2B-354C-3479-85C8-F9097217E198}"/>
                </a:ext>
              </a:extLst>
            </p:cNvPr>
            <p:cNvSpPr/>
            <p:nvPr/>
          </p:nvSpPr>
          <p:spPr>
            <a:xfrm>
              <a:off x="4481415" y="28401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lnTo>
                    <a:pt x="0" y="4649"/>
                  </a:lnTo>
                  <a:lnTo>
                    <a:pt x="1162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19" name="object 2415">
              <a:extLst>
                <a:ext uri="{FF2B5EF4-FFF2-40B4-BE49-F238E27FC236}">
                  <a16:creationId xmlns:a16="http://schemas.microsoft.com/office/drawing/2014/main" id="{6245802F-D703-965C-C23B-0D95B86B9A00}"/>
                </a:ext>
              </a:extLst>
            </p:cNvPr>
            <p:cNvSpPr/>
            <p:nvPr/>
          </p:nvSpPr>
          <p:spPr>
            <a:xfrm>
              <a:off x="4481415" y="28401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24"/>
                  </a:moveTo>
                  <a:lnTo>
                    <a:pt x="0" y="4649"/>
                  </a:lnTo>
                  <a:lnTo>
                    <a:pt x="1162" y="5811"/>
                  </a:lnTo>
                  <a:lnTo>
                    <a:pt x="2325" y="5811"/>
                  </a:lnTo>
                  <a:lnTo>
                    <a:pt x="3953" y="5811"/>
                  </a:lnTo>
                  <a:lnTo>
                    <a:pt x="5115" y="4649"/>
                  </a:lnTo>
                  <a:lnTo>
                    <a:pt x="5115" y="2324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24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0" name="object 2416">
              <a:extLst>
                <a:ext uri="{FF2B5EF4-FFF2-40B4-BE49-F238E27FC236}">
                  <a16:creationId xmlns:a16="http://schemas.microsoft.com/office/drawing/2014/main" id="{2D1BB26D-E220-7161-B430-C629258CD901}"/>
                </a:ext>
              </a:extLst>
            </p:cNvPr>
            <p:cNvSpPr/>
            <p:nvPr/>
          </p:nvSpPr>
          <p:spPr>
            <a:xfrm>
              <a:off x="4476765" y="28419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0" y="4416"/>
                  </a:lnTo>
                  <a:lnTo>
                    <a:pt x="1162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162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1" name="object 2417">
              <a:extLst>
                <a:ext uri="{FF2B5EF4-FFF2-40B4-BE49-F238E27FC236}">
                  <a16:creationId xmlns:a16="http://schemas.microsoft.com/office/drawing/2014/main" id="{4DF0A0DB-9B7C-1CE1-2BDB-0B1F4453593D}"/>
                </a:ext>
              </a:extLst>
            </p:cNvPr>
            <p:cNvSpPr/>
            <p:nvPr/>
          </p:nvSpPr>
          <p:spPr>
            <a:xfrm>
              <a:off x="4476765" y="28419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789"/>
                  </a:moveTo>
                  <a:lnTo>
                    <a:pt x="0" y="4416"/>
                  </a:lnTo>
                  <a:lnTo>
                    <a:pt x="1162" y="6276"/>
                  </a:lnTo>
                  <a:lnTo>
                    <a:pt x="2325" y="6276"/>
                  </a:lnTo>
                  <a:lnTo>
                    <a:pt x="3953" y="6276"/>
                  </a:lnTo>
                  <a:lnTo>
                    <a:pt x="5115" y="4416"/>
                  </a:lnTo>
                  <a:lnTo>
                    <a:pt x="5115" y="2789"/>
                  </a:lnTo>
                  <a:lnTo>
                    <a:pt x="5115" y="1627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627"/>
                  </a:lnTo>
                  <a:lnTo>
                    <a:pt x="0" y="278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2" name="object 2418">
              <a:extLst>
                <a:ext uri="{FF2B5EF4-FFF2-40B4-BE49-F238E27FC236}">
                  <a16:creationId xmlns:a16="http://schemas.microsoft.com/office/drawing/2014/main" id="{6B17791E-20B9-1FD0-932B-0A51CB281E5C}"/>
                </a:ext>
              </a:extLst>
            </p:cNvPr>
            <p:cNvSpPr/>
            <p:nvPr/>
          </p:nvSpPr>
          <p:spPr>
            <a:xfrm>
              <a:off x="4471649" y="285336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3" name="object 2419">
              <a:extLst>
                <a:ext uri="{FF2B5EF4-FFF2-40B4-BE49-F238E27FC236}">
                  <a16:creationId xmlns:a16="http://schemas.microsoft.com/office/drawing/2014/main" id="{9B70BD2F-F2F0-5CBE-27D4-B1C47661E20A}"/>
                </a:ext>
              </a:extLst>
            </p:cNvPr>
            <p:cNvSpPr/>
            <p:nvPr/>
          </p:nvSpPr>
          <p:spPr>
            <a:xfrm>
              <a:off x="4471649" y="285336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4" name="object 2420">
              <a:extLst>
                <a:ext uri="{FF2B5EF4-FFF2-40B4-BE49-F238E27FC236}">
                  <a16:creationId xmlns:a16="http://schemas.microsoft.com/office/drawing/2014/main" id="{826345A4-4797-EF58-B935-A49419B3E2F6}"/>
                </a:ext>
              </a:extLst>
            </p:cNvPr>
            <p:cNvSpPr/>
            <p:nvPr/>
          </p:nvSpPr>
          <p:spPr>
            <a:xfrm>
              <a:off x="4468161" y="28516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5" name="object 2421">
              <a:extLst>
                <a:ext uri="{FF2B5EF4-FFF2-40B4-BE49-F238E27FC236}">
                  <a16:creationId xmlns:a16="http://schemas.microsoft.com/office/drawing/2014/main" id="{2599BD1E-6385-5D88-CBD4-84B9E645AE30}"/>
                </a:ext>
              </a:extLst>
            </p:cNvPr>
            <p:cNvSpPr/>
            <p:nvPr/>
          </p:nvSpPr>
          <p:spPr>
            <a:xfrm>
              <a:off x="4468161" y="28516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021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6" name="object 2422">
              <a:extLst>
                <a:ext uri="{FF2B5EF4-FFF2-40B4-BE49-F238E27FC236}">
                  <a16:creationId xmlns:a16="http://schemas.microsoft.com/office/drawing/2014/main" id="{F8FEF387-FAB6-01C2-6582-FA6DE515B3EF}"/>
                </a:ext>
              </a:extLst>
            </p:cNvPr>
            <p:cNvSpPr/>
            <p:nvPr/>
          </p:nvSpPr>
          <p:spPr>
            <a:xfrm>
              <a:off x="4468161" y="28516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7" name="object 2423">
              <a:extLst>
                <a:ext uri="{FF2B5EF4-FFF2-40B4-BE49-F238E27FC236}">
                  <a16:creationId xmlns:a16="http://schemas.microsoft.com/office/drawing/2014/main" id="{DB2F810D-AED2-A9D2-51B7-00E71A77AB06}"/>
                </a:ext>
              </a:extLst>
            </p:cNvPr>
            <p:cNvSpPr/>
            <p:nvPr/>
          </p:nvSpPr>
          <p:spPr>
            <a:xfrm>
              <a:off x="4468161" y="285164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021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8" name="object 2424">
              <a:extLst>
                <a:ext uri="{FF2B5EF4-FFF2-40B4-BE49-F238E27FC236}">
                  <a16:creationId xmlns:a16="http://schemas.microsoft.com/office/drawing/2014/main" id="{D66A781B-11FF-476F-02F6-EE40968C2EC1}"/>
                </a:ext>
              </a:extLst>
            </p:cNvPr>
            <p:cNvSpPr/>
            <p:nvPr/>
          </p:nvSpPr>
          <p:spPr>
            <a:xfrm>
              <a:off x="4463510" y="285336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29" name="object 2425">
              <a:extLst>
                <a:ext uri="{FF2B5EF4-FFF2-40B4-BE49-F238E27FC236}">
                  <a16:creationId xmlns:a16="http://schemas.microsoft.com/office/drawing/2014/main" id="{0F4D70FE-84F1-43A4-BAB1-BB015F7703A3}"/>
                </a:ext>
              </a:extLst>
            </p:cNvPr>
            <p:cNvSpPr/>
            <p:nvPr/>
          </p:nvSpPr>
          <p:spPr>
            <a:xfrm>
              <a:off x="4463510" y="285336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0" name="object 2426">
              <a:extLst>
                <a:ext uri="{FF2B5EF4-FFF2-40B4-BE49-F238E27FC236}">
                  <a16:creationId xmlns:a16="http://schemas.microsoft.com/office/drawing/2014/main" id="{ED575FF3-3534-EF37-0A94-6CE10C36F7E7}"/>
                </a:ext>
              </a:extLst>
            </p:cNvPr>
            <p:cNvSpPr/>
            <p:nvPr/>
          </p:nvSpPr>
          <p:spPr>
            <a:xfrm>
              <a:off x="4457697" y="286084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3998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1" name="object 2427">
              <a:extLst>
                <a:ext uri="{FF2B5EF4-FFF2-40B4-BE49-F238E27FC236}">
                  <a16:creationId xmlns:a16="http://schemas.microsoft.com/office/drawing/2014/main" id="{77EC9F30-BA93-A92A-4C7E-51F3FC370203}"/>
                </a:ext>
              </a:extLst>
            </p:cNvPr>
            <p:cNvSpPr/>
            <p:nvPr/>
          </p:nvSpPr>
          <p:spPr>
            <a:xfrm>
              <a:off x="4457697" y="286084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3998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3998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2" name="object 2428">
              <a:extLst>
                <a:ext uri="{FF2B5EF4-FFF2-40B4-BE49-F238E27FC236}">
                  <a16:creationId xmlns:a16="http://schemas.microsoft.com/office/drawing/2014/main" id="{35686B2A-466B-AE24-1D39-99FAEFAC6A24}"/>
                </a:ext>
              </a:extLst>
            </p:cNvPr>
            <p:cNvSpPr/>
            <p:nvPr/>
          </p:nvSpPr>
          <p:spPr>
            <a:xfrm>
              <a:off x="4453279" y="286084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418" y="3998"/>
                  </a:lnTo>
                  <a:lnTo>
                    <a:pt x="4418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3" name="object 2429">
              <a:extLst>
                <a:ext uri="{FF2B5EF4-FFF2-40B4-BE49-F238E27FC236}">
                  <a16:creationId xmlns:a16="http://schemas.microsoft.com/office/drawing/2014/main" id="{28A8D8D0-C91A-F7F8-7A6A-8CF46375ABC8}"/>
                </a:ext>
              </a:extLst>
            </p:cNvPr>
            <p:cNvSpPr/>
            <p:nvPr/>
          </p:nvSpPr>
          <p:spPr>
            <a:xfrm>
              <a:off x="4453279" y="286084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59"/>
                  </a:moveTo>
                  <a:lnTo>
                    <a:pt x="0" y="3998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3998"/>
                  </a:lnTo>
                  <a:lnTo>
                    <a:pt x="4418" y="2859"/>
                  </a:lnTo>
                  <a:lnTo>
                    <a:pt x="4418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4" name="object 2430">
              <a:extLst>
                <a:ext uri="{FF2B5EF4-FFF2-40B4-BE49-F238E27FC236}">
                  <a16:creationId xmlns:a16="http://schemas.microsoft.com/office/drawing/2014/main" id="{E804F0C2-992B-1CAC-835F-DA72C2AE03ED}"/>
                </a:ext>
              </a:extLst>
            </p:cNvPr>
            <p:cNvSpPr/>
            <p:nvPr/>
          </p:nvSpPr>
          <p:spPr>
            <a:xfrm>
              <a:off x="4450256" y="28648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743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5" name="object 2431">
              <a:extLst>
                <a:ext uri="{FF2B5EF4-FFF2-40B4-BE49-F238E27FC236}">
                  <a16:creationId xmlns:a16="http://schemas.microsoft.com/office/drawing/2014/main" id="{8EDFA413-8A47-83C1-455B-B270D152164B}"/>
                </a:ext>
              </a:extLst>
            </p:cNvPr>
            <p:cNvSpPr/>
            <p:nvPr/>
          </p:nvSpPr>
          <p:spPr>
            <a:xfrm>
              <a:off x="4450256" y="28648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6" name="object 2432">
              <a:extLst>
                <a:ext uri="{FF2B5EF4-FFF2-40B4-BE49-F238E27FC236}">
                  <a16:creationId xmlns:a16="http://schemas.microsoft.com/office/drawing/2014/main" id="{66DB83E3-ACB0-1BCA-C62B-91634D538A2F}"/>
                </a:ext>
              </a:extLst>
            </p:cNvPr>
            <p:cNvSpPr/>
            <p:nvPr/>
          </p:nvSpPr>
          <p:spPr>
            <a:xfrm>
              <a:off x="4445605" y="28677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7" name="object 2433">
              <a:extLst>
                <a:ext uri="{FF2B5EF4-FFF2-40B4-BE49-F238E27FC236}">
                  <a16:creationId xmlns:a16="http://schemas.microsoft.com/office/drawing/2014/main" id="{C44E140D-1B14-6431-51BC-FBC212E74D6B}"/>
                </a:ext>
              </a:extLst>
            </p:cNvPr>
            <p:cNvSpPr/>
            <p:nvPr/>
          </p:nvSpPr>
          <p:spPr>
            <a:xfrm>
              <a:off x="4445605" y="28677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8" name="object 2434">
              <a:extLst>
                <a:ext uri="{FF2B5EF4-FFF2-40B4-BE49-F238E27FC236}">
                  <a16:creationId xmlns:a16="http://schemas.microsoft.com/office/drawing/2014/main" id="{FC6346CE-22DD-A9DF-C84D-3B8122E4FCD1}"/>
                </a:ext>
              </a:extLst>
            </p:cNvPr>
            <p:cNvSpPr/>
            <p:nvPr/>
          </p:nvSpPr>
          <p:spPr>
            <a:xfrm>
              <a:off x="4441652" y="286658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627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627" y="4579"/>
                  </a:lnTo>
                  <a:lnTo>
                    <a:pt x="3953" y="4579"/>
                  </a:lnTo>
                  <a:lnTo>
                    <a:pt x="5115" y="2859"/>
                  </a:lnTo>
                  <a:lnTo>
                    <a:pt x="5115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39" name="object 2435">
              <a:extLst>
                <a:ext uri="{FF2B5EF4-FFF2-40B4-BE49-F238E27FC236}">
                  <a16:creationId xmlns:a16="http://schemas.microsoft.com/office/drawing/2014/main" id="{FE6BA59F-5824-D3F1-FF91-44D7610F7DCD}"/>
                </a:ext>
              </a:extLst>
            </p:cNvPr>
            <p:cNvSpPr/>
            <p:nvPr/>
          </p:nvSpPr>
          <p:spPr>
            <a:xfrm>
              <a:off x="4441652" y="286658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2859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5115" y="55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0" name="object 2436">
              <a:extLst>
                <a:ext uri="{FF2B5EF4-FFF2-40B4-BE49-F238E27FC236}">
                  <a16:creationId xmlns:a16="http://schemas.microsoft.com/office/drawing/2014/main" id="{9B5A394F-EA6F-447C-90E7-007715B149C9}"/>
                </a:ext>
              </a:extLst>
            </p:cNvPr>
            <p:cNvSpPr/>
            <p:nvPr/>
          </p:nvSpPr>
          <p:spPr>
            <a:xfrm>
              <a:off x="4435374" y="28746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1" name="object 2437">
              <a:extLst>
                <a:ext uri="{FF2B5EF4-FFF2-40B4-BE49-F238E27FC236}">
                  <a16:creationId xmlns:a16="http://schemas.microsoft.com/office/drawing/2014/main" id="{24A210E2-E9F3-A99D-B1C5-838609DD2B86}"/>
                </a:ext>
              </a:extLst>
            </p:cNvPr>
            <p:cNvSpPr/>
            <p:nvPr/>
          </p:nvSpPr>
          <p:spPr>
            <a:xfrm>
              <a:off x="4435374" y="28746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2" name="object 2438">
              <a:extLst>
                <a:ext uri="{FF2B5EF4-FFF2-40B4-BE49-F238E27FC236}">
                  <a16:creationId xmlns:a16="http://schemas.microsoft.com/office/drawing/2014/main" id="{C39A4DF7-1570-F991-BB34-E48E779EE188}"/>
                </a:ext>
              </a:extLst>
            </p:cNvPr>
            <p:cNvSpPr/>
            <p:nvPr/>
          </p:nvSpPr>
          <p:spPr>
            <a:xfrm>
              <a:off x="4435374" y="28728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3" name="object 2439">
              <a:extLst>
                <a:ext uri="{FF2B5EF4-FFF2-40B4-BE49-F238E27FC236}">
                  <a16:creationId xmlns:a16="http://schemas.microsoft.com/office/drawing/2014/main" id="{278E0A9B-7156-6FBB-CD62-4CA6729A8626}"/>
                </a:ext>
              </a:extLst>
            </p:cNvPr>
            <p:cNvSpPr/>
            <p:nvPr/>
          </p:nvSpPr>
          <p:spPr>
            <a:xfrm>
              <a:off x="4435374" y="28728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4" name="object 2440">
              <a:extLst>
                <a:ext uri="{FF2B5EF4-FFF2-40B4-BE49-F238E27FC236}">
                  <a16:creationId xmlns:a16="http://schemas.microsoft.com/office/drawing/2014/main" id="{BFCAE52E-3477-B3F1-5233-C2D81EBDD880}"/>
                </a:ext>
              </a:extLst>
            </p:cNvPr>
            <p:cNvSpPr/>
            <p:nvPr/>
          </p:nvSpPr>
          <p:spPr>
            <a:xfrm>
              <a:off x="4429560" y="28774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5" name="object 2441">
              <a:extLst>
                <a:ext uri="{FF2B5EF4-FFF2-40B4-BE49-F238E27FC236}">
                  <a16:creationId xmlns:a16="http://schemas.microsoft.com/office/drawing/2014/main" id="{B22AC608-A98D-E39E-AAFB-2E3C47636CA7}"/>
                </a:ext>
              </a:extLst>
            </p:cNvPr>
            <p:cNvSpPr/>
            <p:nvPr/>
          </p:nvSpPr>
          <p:spPr>
            <a:xfrm>
              <a:off x="4429560" y="28774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6" name="object 2442">
              <a:extLst>
                <a:ext uri="{FF2B5EF4-FFF2-40B4-BE49-F238E27FC236}">
                  <a16:creationId xmlns:a16="http://schemas.microsoft.com/office/drawing/2014/main" id="{F6CF8862-2190-339F-B1DD-85859815B640}"/>
                </a:ext>
              </a:extLst>
            </p:cNvPr>
            <p:cNvSpPr/>
            <p:nvPr/>
          </p:nvSpPr>
          <p:spPr>
            <a:xfrm>
              <a:off x="4424445" y="28826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48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7" name="object 2443">
              <a:extLst>
                <a:ext uri="{FF2B5EF4-FFF2-40B4-BE49-F238E27FC236}">
                  <a16:creationId xmlns:a16="http://schemas.microsoft.com/office/drawing/2014/main" id="{E68B47FB-412C-2F49-032E-A4CAC30768BC}"/>
                </a:ext>
              </a:extLst>
            </p:cNvPr>
            <p:cNvSpPr/>
            <p:nvPr/>
          </p:nvSpPr>
          <p:spPr>
            <a:xfrm>
              <a:off x="4424445" y="28826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5115" y="3440"/>
                  </a:lnTo>
                  <a:lnTo>
                    <a:pt x="5115" y="1720"/>
                  </a:lnTo>
                  <a:lnTo>
                    <a:pt x="5115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8" name="object 2444">
              <a:extLst>
                <a:ext uri="{FF2B5EF4-FFF2-40B4-BE49-F238E27FC236}">
                  <a16:creationId xmlns:a16="http://schemas.microsoft.com/office/drawing/2014/main" id="{D12C4709-0332-A92F-AC98-4A2EF49D1ED2}"/>
                </a:ext>
              </a:extLst>
            </p:cNvPr>
            <p:cNvSpPr/>
            <p:nvPr/>
          </p:nvSpPr>
          <p:spPr>
            <a:xfrm>
              <a:off x="4422584" y="2882652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4650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860" y="4602"/>
                  </a:lnTo>
                  <a:lnTo>
                    <a:pt x="4650" y="4602"/>
                  </a:lnTo>
                  <a:lnTo>
                    <a:pt x="6510" y="3440"/>
                  </a:lnTo>
                  <a:lnTo>
                    <a:pt x="6510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49" name="object 2445">
              <a:extLst>
                <a:ext uri="{FF2B5EF4-FFF2-40B4-BE49-F238E27FC236}">
                  <a16:creationId xmlns:a16="http://schemas.microsoft.com/office/drawing/2014/main" id="{527B15F4-EB81-0AFA-0CCB-1121FADA466D}"/>
                </a:ext>
              </a:extLst>
            </p:cNvPr>
            <p:cNvSpPr/>
            <p:nvPr/>
          </p:nvSpPr>
          <p:spPr>
            <a:xfrm>
              <a:off x="4422584" y="2882652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80">
                  <a:moveTo>
                    <a:pt x="0" y="1720"/>
                  </a:moveTo>
                  <a:lnTo>
                    <a:pt x="0" y="3440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650" y="4602"/>
                  </a:lnTo>
                  <a:lnTo>
                    <a:pt x="6510" y="3440"/>
                  </a:lnTo>
                  <a:lnTo>
                    <a:pt x="6510" y="1720"/>
                  </a:lnTo>
                  <a:lnTo>
                    <a:pt x="6510" y="581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0" name="object 2446">
              <a:extLst>
                <a:ext uri="{FF2B5EF4-FFF2-40B4-BE49-F238E27FC236}">
                  <a16:creationId xmlns:a16="http://schemas.microsoft.com/office/drawing/2014/main" id="{74CD4C30-A3EF-CDDB-1B01-8988B13728CB}"/>
                </a:ext>
              </a:extLst>
            </p:cNvPr>
            <p:cNvSpPr/>
            <p:nvPr/>
          </p:nvSpPr>
          <p:spPr>
            <a:xfrm>
              <a:off x="4416306" y="28889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1" name="object 2447">
              <a:extLst>
                <a:ext uri="{FF2B5EF4-FFF2-40B4-BE49-F238E27FC236}">
                  <a16:creationId xmlns:a16="http://schemas.microsoft.com/office/drawing/2014/main" id="{E1AD309A-9A13-49B0-7D53-8609EA58082C}"/>
                </a:ext>
              </a:extLst>
            </p:cNvPr>
            <p:cNvSpPr/>
            <p:nvPr/>
          </p:nvSpPr>
          <p:spPr>
            <a:xfrm>
              <a:off x="4416306" y="288897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2" name="object 2448">
              <a:extLst>
                <a:ext uri="{FF2B5EF4-FFF2-40B4-BE49-F238E27FC236}">
                  <a16:creationId xmlns:a16="http://schemas.microsoft.com/office/drawing/2014/main" id="{A2C2424F-1216-28DB-4625-66F9F27B4456}"/>
                </a:ext>
              </a:extLst>
            </p:cNvPr>
            <p:cNvSpPr/>
            <p:nvPr/>
          </p:nvSpPr>
          <p:spPr>
            <a:xfrm>
              <a:off x="4413516" y="288609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3" name="object 2449">
              <a:extLst>
                <a:ext uri="{FF2B5EF4-FFF2-40B4-BE49-F238E27FC236}">
                  <a16:creationId xmlns:a16="http://schemas.microsoft.com/office/drawing/2014/main" id="{B5624068-2AF8-9D85-1D01-B60B44D26D3D}"/>
                </a:ext>
              </a:extLst>
            </p:cNvPr>
            <p:cNvSpPr/>
            <p:nvPr/>
          </p:nvSpPr>
          <p:spPr>
            <a:xfrm>
              <a:off x="4413516" y="288609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4" name="object 2450">
              <a:extLst>
                <a:ext uri="{FF2B5EF4-FFF2-40B4-BE49-F238E27FC236}">
                  <a16:creationId xmlns:a16="http://schemas.microsoft.com/office/drawing/2014/main" id="{C8156B1F-74FE-6DBE-B84E-460F2B875496}"/>
                </a:ext>
              </a:extLst>
            </p:cNvPr>
            <p:cNvSpPr/>
            <p:nvPr/>
          </p:nvSpPr>
          <p:spPr>
            <a:xfrm>
              <a:off x="4407237" y="289241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41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418" y="4602"/>
                  </a:lnTo>
                  <a:lnTo>
                    <a:pt x="5580" y="3440"/>
                  </a:lnTo>
                  <a:lnTo>
                    <a:pt x="5580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5" name="object 2451">
              <a:extLst>
                <a:ext uri="{FF2B5EF4-FFF2-40B4-BE49-F238E27FC236}">
                  <a16:creationId xmlns:a16="http://schemas.microsoft.com/office/drawing/2014/main" id="{A444F1EC-A31F-FED4-C137-4CE3D9E4810F}"/>
                </a:ext>
              </a:extLst>
            </p:cNvPr>
            <p:cNvSpPr/>
            <p:nvPr/>
          </p:nvSpPr>
          <p:spPr>
            <a:xfrm>
              <a:off x="4407237" y="289241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092" y="4602"/>
                  </a:lnTo>
                  <a:lnTo>
                    <a:pt x="4418" y="4602"/>
                  </a:lnTo>
                  <a:lnTo>
                    <a:pt x="5580" y="3440"/>
                  </a:lnTo>
                  <a:lnTo>
                    <a:pt x="5580" y="2301"/>
                  </a:lnTo>
                  <a:lnTo>
                    <a:pt x="5580" y="581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6" name="object 2452">
              <a:extLst>
                <a:ext uri="{FF2B5EF4-FFF2-40B4-BE49-F238E27FC236}">
                  <a16:creationId xmlns:a16="http://schemas.microsoft.com/office/drawing/2014/main" id="{68EE17A1-87E7-5F58-8D1F-396CF45029E0}"/>
                </a:ext>
              </a:extLst>
            </p:cNvPr>
            <p:cNvSpPr/>
            <p:nvPr/>
          </p:nvSpPr>
          <p:spPr>
            <a:xfrm>
              <a:off x="4402586" y="28906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7" name="object 2453">
              <a:extLst>
                <a:ext uri="{FF2B5EF4-FFF2-40B4-BE49-F238E27FC236}">
                  <a16:creationId xmlns:a16="http://schemas.microsoft.com/office/drawing/2014/main" id="{228F92DB-9F00-DFC6-2207-97DE50CC84EB}"/>
                </a:ext>
              </a:extLst>
            </p:cNvPr>
            <p:cNvSpPr/>
            <p:nvPr/>
          </p:nvSpPr>
          <p:spPr>
            <a:xfrm>
              <a:off x="4402586" y="28906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8" name="object 2454">
              <a:extLst>
                <a:ext uri="{FF2B5EF4-FFF2-40B4-BE49-F238E27FC236}">
                  <a16:creationId xmlns:a16="http://schemas.microsoft.com/office/drawing/2014/main" id="{A95994F6-5F82-788C-9BA3-2E7404151EA8}"/>
                </a:ext>
              </a:extLst>
            </p:cNvPr>
            <p:cNvSpPr/>
            <p:nvPr/>
          </p:nvSpPr>
          <p:spPr>
            <a:xfrm>
              <a:off x="4400261" y="289929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59" name="object 2455">
              <a:extLst>
                <a:ext uri="{FF2B5EF4-FFF2-40B4-BE49-F238E27FC236}">
                  <a16:creationId xmlns:a16="http://schemas.microsoft.com/office/drawing/2014/main" id="{94355EAA-B243-7BA9-6DEC-0B190C201A43}"/>
                </a:ext>
              </a:extLst>
            </p:cNvPr>
            <p:cNvSpPr/>
            <p:nvPr/>
          </p:nvSpPr>
          <p:spPr>
            <a:xfrm>
              <a:off x="4400261" y="289929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0" name="object 2456">
              <a:extLst>
                <a:ext uri="{FF2B5EF4-FFF2-40B4-BE49-F238E27FC236}">
                  <a16:creationId xmlns:a16="http://schemas.microsoft.com/office/drawing/2014/main" id="{B5BDDE2C-3519-5EA6-0AA7-59D6012DBBAB}"/>
                </a:ext>
              </a:extLst>
            </p:cNvPr>
            <p:cNvSpPr/>
            <p:nvPr/>
          </p:nvSpPr>
          <p:spPr>
            <a:xfrm>
              <a:off x="4396773" y="2897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1" name="object 2457">
              <a:extLst>
                <a:ext uri="{FF2B5EF4-FFF2-40B4-BE49-F238E27FC236}">
                  <a16:creationId xmlns:a16="http://schemas.microsoft.com/office/drawing/2014/main" id="{9A9B90DA-5F63-D39B-081E-C401BE69584B}"/>
                </a:ext>
              </a:extLst>
            </p:cNvPr>
            <p:cNvSpPr/>
            <p:nvPr/>
          </p:nvSpPr>
          <p:spPr>
            <a:xfrm>
              <a:off x="4396773" y="28970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2" name="object 2458">
              <a:extLst>
                <a:ext uri="{FF2B5EF4-FFF2-40B4-BE49-F238E27FC236}">
                  <a16:creationId xmlns:a16="http://schemas.microsoft.com/office/drawing/2014/main" id="{4B0C2582-47C9-6184-BDDE-2F6B21DC34E7}"/>
                </a:ext>
              </a:extLst>
            </p:cNvPr>
            <p:cNvSpPr/>
            <p:nvPr/>
          </p:nvSpPr>
          <p:spPr>
            <a:xfrm>
              <a:off x="4392122" y="289929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2882"/>
                  </a:lnTo>
                  <a:lnTo>
                    <a:pt x="5813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3" name="object 2459">
              <a:extLst>
                <a:ext uri="{FF2B5EF4-FFF2-40B4-BE49-F238E27FC236}">
                  <a16:creationId xmlns:a16="http://schemas.microsoft.com/office/drawing/2014/main" id="{65FF6D9D-00ED-DBC3-001E-5B7F598C9565}"/>
                </a:ext>
              </a:extLst>
            </p:cNvPr>
            <p:cNvSpPr/>
            <p:nvPr/>
          </p:nvSpPr>
          <p:spPr>
            <a:xfrm>
              <a:off x="4392122" y="289929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43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650" y="4602"/>
                  </a:lnTo>
                  <a:lnTo>
                    <a:pt x="5813" y="2882"/>
                  </a:lnTo>
                  <a:lnTo>
                    <a:pt x="5813" y="1743"/>
                  </a:lnTo>
                  <a:lnTo>
                    <a:pt x="5813" y="581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4" name="object 2460">
              <a:extLst>
                <a:ext uri="{FF2B5EF4-FFF2-40B4-BE49-F238E27FC236}">
                  <a16:creationId xmlns:a16="http://schemas.microsoft.com/office/drawing/2014/main" id="{59D3F924-CF02-2BDF-010A-56B1F6991514}"/>
                </a:ext>
              </a:extLst>
            </p:cNvPr>
            <p:cNvSpPr/>
            <p:nvPr/>
          </p:nvSpPr>
          <p:spPr>
            <a:xfrm>
              <a:off x="4388169" y="29073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5" name="object 2461">
              <a:extLst>
                <a:ext uri="{FF2B5EF4-FFF2-40B4-BE49-F238E27FC236}">
                  <a16:creationId xmlns:a16="http://schemas.microsoft.com/office/drawing/2014/main" id="{A620733D-B381-753F-38B5-382AD15B428D}"/>
                </a:ext>
              </a:extLst>
            </p:cNvPr>
            <p:cNvSpPr/>
            <p:nvPr/>
          </p:nvSpPr>
          <p:spPr>
            <a:xfrm>
              <a:off x="4388169" y="29073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6" name="object 2462">
              <a:extLst>
                <a:ext uri="{FF2B5EF4-FFF2-40B4-BE49-F238E27FC236}">
                  <a16:creationId xmlns:a16="http://schemas.microsoft.com/office/drawing/2014/main" id="{5553BCEE-FD49-A4A6-6DF5-38954F12F63B}"/>
                </a:ext>
              </a:extLst>
            </p:cNvPr>
            <p:cNvSpPr/>
            <p:nvPr/>
          </p:nvSpPr>
          <p:spPr>
            <a:xfrm>
              <a:off x="4383054" y="291538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418" y="3440"/>
                  </a:lnTo>
                  <a:lnTo>
                    <a:pt x="4418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7" name="object 2463">
              <a:extLst>
                <a:ext uri="{FF2B5EF4-FFF2-40B4-BE49-F238E27FC236}">
                  <a16:creationId xmlns:a16="http://schemas.microsoft.com/office/drawing/2014/main" id="{EA3D79FD-7E80-9BD8-D651-DA77C4A3E815}"/>
                </a:ext>
              </a:extLst>
            </p:cNvPr>
            <p:cNvSpPr/>
            <p:nvPr/>
          </p:nvSpPr>
          <p:spPr>
            <a:xfrm>
              <a:off x="4383054" y="291538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1720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3440"/>
                  </a:lnTo>
                  <a:lnTo>
                    <a:pt x="4418" y="1720"/>
                  </a:lnTo>
                  <a:lnTo>
                    <a:pt x="4418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8" name="object 2464">
              <a:extLst>
                <a:ext uri="{FF2B5EF4-FFF2-40B4-BE49-F238E27FC236}">
                  <a16:creationId xmlns:a16="http://schemas.microsoft.com/office/drawing/2014/main" id="{2D63B213-3CF2-8E19-BA81-35B85341FDF6}"/>
                </a:ext>
              </a:extLst>
            </p:cNvPr>
            <p:cNvSpPr/>
            <p:nvPr/>
          </p:nvSpPr>
          <p:spPr>
            <a:xfrm>
              <a:off x="4380031" y="29096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69" name="object 2465">
              <a:extLst>
                <a:ext uri="{FF2B5EF4-FFF2-40B4-BE49-F238E27FC236}">
                  <a16:creationId xmlns:a16="http://schemas.microsoft.com/office/drawing/2014/main" id="{333D361A-36C9-8C7E-EF28-85F0FFACA4BF}"/>
                </a:ext>
              </a:extLst>
            </p:cNvPr>
            <p:cNvSpPr/>
            <p:nvPr/>
          </p:nvSpPr>
          <p:spPr>
            <a:xfrm>
              <a:off x="4380031" y="29096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0" name="object 2466">
              <a:extLst>
                <a:ext uri="{FF2B5EF4-FFF2-40B4-BE49-F238E27FC236}">
                  <a16:creationId xmlns:a16="http://schemas.microsoft.com/office/drawing/2014/main" id="{9282B0B6-C6F3-657E-721B-E4EFF0DB1E52}"/>
                </a:ext>
              </a:extLst>
            </p:cNvPr>
            <p:cNvSpPr/>
            <p:nvPr/>
          </p:nvSpPr>
          <p:spPr>
            <a:xfrm>
              <a:off x="4374450" y="29188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1" name="object 2467">
              <a:extLst>
                <a:ext uri="{FF2B5EF4-FFF2-40B4-BE49-F238E27FC236}">
                  <a16:creationId xmlns:a16="http://schemas.microsoft.com/office/drawing/2014/main" id="{C7118E54-F38D-7B21-79C0-5B54FF07128C}"/>
                </a:ext>
              </a:extLst>
            </p:cNvPr>
            <p:cNvSpPr/>
            <p:nvPr/>
          </p:nvSpPr>
          <p:spPr>
            <a:xfrm>
              <a:off x="4374450" y="29188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4602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2" name="object 2468">
              <a:extLst>
                <a:ext uri="{FF2B5EF4-FFF2-40B4-BE49-F238E27FC236}">
                  <a16:creationId xmlns:a16="http://schemas.microsoft.com/office/drawing/2014/main" id="{C94235BD-0216-8226-FF3F-8386A137FFA2}"/>
                </a:ext>
              </a:extLst>
            </p:cNvPr>
            <p:cNvSpPr/>
            <p:nvPr/>
          </p:nvSpPr>
          <p:spPr>
            <a:xfrm>
              <a:off x="4372124" y="29188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4418" y="5741"/>
                  </a:lnTo>
                  <a:lnTo>
                    <a:pt x="6278" y="4602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3" name="object 2469">
              <a:extLst>
                <a:ext uri="{FF2B5EF4-FFF2-40B4-BE49-F238E27FC236}">
                  <a16:creationId xmlns:a16="http://schemas.microsoft.com/office/drawing/2014/main" id="{C439D04C-D1D8-F367-90B5-2CD972E830C2}"/>
                </a:ext>
              </a:extLst>
            </p:cNvPr>
            <p:cNvSpPr/>
            <p:nvPr/>
          </p:nvSpPr>
          <p:spPr>
            <a:xfrm>
              <a:off x="4372124" y="29188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6278" y="4602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4" name="object 2470">
              <a:extLst>
                <a:ext uri="{FF2B5EF4-FFF2-40B4-BE49-F238E27FC236}">
                  <a16:creationId xmlns:a16="http://schemas.microsoft.com/office/drawing/2014/main" id="{2AD1FD12-AD84-C25A-6CB0-016B3F4C4DB2}"/>
                </a:ext>
              </a:extLst>
            </p:cNvPr>
            <p:cNvSpPr/>
            <p:nvPr/>
          </p:nvSpPr>
          <p:spPr>
            <a:xfrm>
              <a:off x="4367474" y="291882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627" y="4602"/>
                  </a:lnTo>
                  <a:lnTo>
                    <a:pt x="4650" y="4602"/>
                  </a:lnTo>
                  <a:lnTo>
                    <a:pt x="6278" y="2882"/>
                  </a:lnTo>
                  <a:lnTo>
                    <a:pt x="6278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5" name="object 2471">
              <a:extLst>
                <a:ext uri="{FF2B5EF4-FFF2-40B4-BE49-F238E27FC236}">
                  <a16:creationId xmlns:a16="http://schemas.microsoft.com/office/drawing/2014/main" id="{4F7CB68B-18BD-892F-A59A-D41A09ACE804}"/>
                </a:ext>
              </a:extLst>
            </p:cNvPr>
            <p:cNvSpPr/>
            <p:nvPr/>
          </p:nvSpPr>
          <p:spPr>
            <a:xfrm>
              <a:off x="4367474" y="291882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288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6" name="object 2472">
              <a:extLst>
                <a:ext uri="{FF2B5EF4-FFF2-40B4-BE49-F238E27FC236}">
                  <a16:creationId xmlns:a16="http://schemas.microsoft.com/office/drawing/2014/main" id="{004B4762-893B-96ED-FEDA-303F2A8D266B}"/>
                </a:ext>
              </a:extLst>
            </p:cNvPr>
            <p:cNvSpPr/>
            <p:nvPr/>
          </p:nvSpPr>
          <p:spPr>
            <a:xfrm>
              <a:off x="4362823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7" name="object 2473">
              <a:extLst>
                <a:ext uri="{FF2B5EF4-FFF2-40B4-BE49-F238E27FC236}">
                  <a16:creationId xmlns:a16="http://schemas.microsoft.com/office/drawing/2014/main" id="{9D22A7E6-B2A0-84C9-E949-FD3302D72126}"/>
                </a:ext>
              </a:extLst>
            </p:cNvPr>
            <p:cNvSpPr/>
            <p:nvPr/>
          </p:nvSpPr>
          <p:spPr>
            <a:xfrm>
              <a:off x="4362823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8" name="object 2474">
              <a:extLst>
                <a:ext uri="{FF2B5EF4-FFF2-40B4-BE49-F238E27FC236}">
                  <a16:creationId xmlns:a16="http://schemas.microsoft.com/office/drawing/2014/main" id="{BB7CF142-FCDF-74C4-FBB4-E32A78D803C8}"/>
                </a:ext>
              </a:extLst>
            </p:cNvPr>
            <p:cNvSpPr/>
            <p:nvPr/>
          </p:nvSpPr>
          <p:spPr>
            <a:xfrm>
              <a:off x="4359335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79" name="object 2475">
              <a:extLst>
                <a:ext uri="{FF2B5EF4-FFF2-40B4-BE49-F238E27FC236}">
                  <a16:creationId xmlns:a16="http://schemas.microsoft.com/office/drawing/2014/main" id="{8ACF880E-9E4B-B509-C1E8-C1EAA34555BB}"/>
                </a:ext>
              </a:extLst>
            </p:cNvPr>
            <p:cNvSpPr/>
            <p:nvPr/>
          </p:nvSpPr>
          <p:spPr>
            <a:xfrm>
              <a:off x="4359335" y="29251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0" name="object 2476">
              <a:extLst>
                <a:ext uri="{FF2B5EF4-FFF2-40B4-BE49-F238E27FC236}">
                  <a16:creationId xmlns:a16="http://schemas.microsoft.com/office/drawing/2014/main" id="{8938ADAB-48F0-7C98-9987-4A8F0D13B3A7}"/>
                </a:ext>
              </a:extLst>
            </p:cNvPr>
            <p:cNvSpPr/>
            <p:nvPr/>
          </p:nvSpPr>
          <p:spPr>
            <a:xfrm>
              <a:off x="4357010" y="292858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1" name="object 2477">
              <a:extLst>
                <a:ext uri="{FF2B5EF4-FFF2-40B4-BE49-F238E27FC236}">
                  <a16:creationId xmlns:a16="http://schemas.microsoft.com/office/drawing/2014/main" id="{40EBECA3-E172-10DB-C860-BD7EDE9850AB}"/>
                </a:ext>
              </a:extLst>
            </p:cNvPr>
            <p:cNvSpPr/>
            <p:nvPr/>
          </p:nvSpPr>
          <p:spPr>
            <a:xfrm>
              <a:off x="4357010" y="292858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2" name="object 2478">
              <a:extLst>
                <a:ext uri="{FF2B5EF4-FFF2-40B4-BE49-F238E27FC236}">
                  <a16:creationId xmlns:a16="http://schemas.microsoft.com/office/drawing/2014/main" id="{C2A4258D-C48F-08E1-B617-3C3C6A6CCC29}"/>
                </a:ext>
              </a:extLst>
            </p:cNvPr>
            <p:cNvSpPr/>
            <p:nvPr/>
          </p:nvSpPr>
          <p:spPr>
            <a:xfrm>
              <a:off x="4353522" y="29217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3" name="object 2479">
              <a:extLst>
                <a:ext uri="{FF2B5EF4-FFF2-40B4-BE49-F238E27FC236}">
                  <a16:creationId xmlns:a16="http://schemas.microsoft.com/office/drawing/2014/main" id="{0E19F4BA-1E4F-80AC-F121-18406B4E719E}"/>
                </a:ext>
              </a:extLst>
            </p:cNvPr>
            <p:cNvSpPr/>
            <p:nvPr/>
          </p:nvSpPr>
          <p:spPr>
            <a:xfrm>
              <a:off x="4353522" y="29217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4" name="object 2480">
              <a:extLst>
                <a:ext uri="{FF2B5EF4-FFF2-40B4-BE49-F238E27FC236}">
                  <a16:creationId xmlns:a16="http://schemas.microsoft.com/office/drawing/2014/main" id="{C302C253-02F2-D30E-DBEB-B37FFA82092A}"/>
                </a:ext>
              </a:extLst>
            </p:cNvPr>
            <p:cNvSpPr/>
            <p:nvPr/>
          </p:nvSpPr>
          <p:spPr>
            <a:xfrm>
              <a:off x="4346081" y="29377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5" name="object 2481">
              <a:extLst>
                <a:ext uri="{FF2B5EF4-FFF2-40B4-BE49-F238E27FC236}">
                  <a16:creationId xmlns:a16="http://schemas.microsoft.com/office/drawing/2014/main" id="{7B82C4B5-9523-8DF5-E5A3-1A740AF7923D}"/>
                </a:ext>
              </a:extLst>
            </p:cNvPr>
            <p:cNvSpPr/>
            <p:nvPr/>
          </p:nvSpPr>
          <p:spPr>
            <a:xfrm>
              <a:off x="4346081" y="293777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650" y="5184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6" name="object 2482">
              <a:extLst>
                <a:ext uri="{FF2B5EF4-FFF2-40B4-BE49-F238E27FC236}">
                  <a16:creationId xmlns:a16="http://schemas.microsoft.com/office/drawing/2014/main" id="{92CA6214-7286-5EEB-A879-64929302253A}"/>
                </a:ext>
              </a:extLst>
            </p:cNvPr>
            <p:cNvSpPr/>
            <p:nvPr/>
          </p:nvSpPr>
          <p:spPr>
            <a:xfrm>
              <a:off x="4343290" y="29331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7" name="object 2483">
              <a:extLst>
                <a:ext uri="{FF2B5EF4-FFF2-40B4-BE49-F238E27FC236}">
                  <a16:creationId xmlns:a16="http://schemas.microsoft.com/office/drawing/2014/main" id="{D260457E-592F-D7F8-4B84-3146C6690661}"/>
                </a:ext>
              </a:extLst>
            </p:cNvPr>
            <p:cNvSpPr/>
            <p:nvPr/>
          </p:nvSpPr>
          <p:spPr>
            <a:xfrm>
              <a:off x="4343290" y="29331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8" name="object 2484">
              <a:extLst>
                <a:ext uri="{FF2B5EF4-FFF2-40B4-BE49-F238E27FC236}">
                  <a16:creationId xmlns:a16="http://schemas.microsoft.com/office/drawing/2014/main" id="{4D5269A5-E6D3-1E62-BA57-52B7DF767824}"/>
                </a:ext>
              </a:extLst>
            </p:cNvPr>
            <p:cNvSpPr/>
            <p:nvPr/>
          </p:nvSpPr>
          <p:spPr>
            <a:xfrm>
              <a:off x="4340965" y="29383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89" name="object 2485">
              <a:extLst>
                <a:ext uri="{FF2B5EF4-FFF2-40B4-BE49-F238E27FC236}">
                  <a16:creationId xmlns:a16="http://schemas.microsoft.com/office/drawing/2014/main" id="{0CD6EB06-4680-4AFC-F314-2F42BA20F455}"/>
                </a:ext>
              </a:extLst>
            </p:cNvPr>
            <p:cNvSpPr/>
            <p:nvPr/>
          </p:nvSpPr>
          <p:spPr>
            <a:xfrm>
              <a:off x="4340965" y="293835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0" name="object 2486">
              <a:extLst>
                <a:ext uri="{FF2B5EF4-FFF2-40B4-BE49-F238E27FC236}">
                  <a16:creationId xmlns:a16="http://schemas.microsoft.com/office/drawing/2014/main" id="{3B7D3CDD-2BF6-6B7D-BA7B-F1D377B7C988}"/>
                </a:ext>
              </a:extLst>
            </p:cNvPr>
            <p:cNvSpPr/>
            <p:nvPr/>
          </p:nvSpPr>
          <p:spPr>
            <a:xfrm>
              <a:off x="4337012" y="29417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1" name="object 2487">
              <a:extLst>
                <a:ext uri="{FF2B5EF4-FFF2-40B4-BE49-F238E27FC236}">
                  <a16:creationId xmlns:a16="http://schemas.microsoft.com/office/drawing/2014/main" id="{5F0EDAC7-04CE-4A91-B77F-02D587211F56}"/>
                </a:ext>
              </a:extLst>
            </p:cNvPr>
            <p:cNvSpPr/>
            <p:nvPr/>
          </p:nvSpPr>
          <p:spPr>
            <a:xfrm>
              <a:off x="4337012" y="294179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2" name="object 2488">
              <a:extLst>
                <a:ext uri="{FF2B5EF4-FFF2-40B4-BE49-F238E27FC236}">
                  <a16:creationId xmlns:a16="http://schemas.microsoft.com/office/drawing/2014/main" id="{DBDA30C1-ADC1-1B47-C0EE-05923DDA74B0}"/>
                </a:ext>
              </a:extLst>
            </p:cNvPr>
            <p:cNvSpPr/>
            <p:nvPr/>
          </p:nvSpPr>
          <p:spPr>
            <a:xfrm>
              <a:off x="4330733" y="294639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4418" y="5160"/>
                  </a:lnTo>
                  <a:lnTo>
                    <a:pt x="6278" y="4021"/>
                  </a:lnTo>
                  <a:lnTo>
                    <a:pt x="6278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3" name="object 2489">
              <a:extLst>
                <a:ext uri="{FF2B5EF4-FFF2-40B4-BE49-F238E27FC236}">
                  <a16:creationId xmlns:a16="http://schemas.microsoft.com/office/drawing/2014/main" id="{F9429DB4-C39A-2544-A7FD-DD9581424EF3}"/>
                </a:ext>
              </a:extLst>
            </p:cNvPr>
            <p:cNvSpPr/>
            <p:nvPr/>
          </p:nvSpPr>
          <p:spPr>
            <a:xfrm>
              <a:off x="4330733" y="294639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418" y="5160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4" name="object 2490">
              <a:extLst>
                <a:ext uri="{FF2B5EF4-FFF2-40B4-BE49-F238E27FC236}">
                  <a16:creationId xmlns:a16="http://schemas.microsoft.com/office/drawing/2014/main" id="{D014CC44-C073-A2AD-5882-41374131A1A7}"/>
                </a:ext>
              </a:extLst>
            </p:cNvPr>
            <p:cNvSpPr/>
            <p:nvPr/>
          </p:nvSpPr>
          <p:spPr>
            <a:xfrm>
              <a:off x="4327711" y="29463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022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697" y="4602"/>
                  </a:lnTo>
                  <a:lnTo>
                    <a:pt x="3022" y="4602"/>
                  </a:lnTo>
                  <a:lnTo>
                    <a:pt x="4650" y="2859"/>
                  </a:lnTo>
                  <a:lnTo>
                    <a:pt x="4650" y="581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5" name="object 2491">
              <a:extLst>
                <a:ext uri="{FF2B5EF4-FFF2-40B4-BE49-F238E27FC236}">
                  <a16:creationId xmlns:a16="http://schemas.microsoft.com/office/drawing/2014/main" id="{4C4377A1-8B85-391E-8359-081BE9CE008D}"/>
                </a:ext>
              </a:extLst>
            </p:cNvPr>
            <p:cNvSpPr/>
            <p:nvPr/>
          </p:nvSpPr>
          <p:spPr>
            <a:xfrm>
              <a:off x="4327711" y="29463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2859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6" name="object 2492">
              <a:extLst>
                <a:ext uri="{FF2B5EF4-FFF2-40B4-BE49-F238E27FC236}">
                  <a16:creationId xmlns:a16="http://schemas.microsoft.com/office/drawing/2014/main" id="{EC31D6B0-B5C0-E0E2-69A6-B0B95BB936B6}"/>
                </a:ext>
              </a:extLst>
            </p:cNvPr>
            <p:cNvSpPr/>
            <p:nvPr/>
          </p:nvSpPr>
          <p:spPr>
            <a:xfrm>
              <a:off x="4325385" y="294639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7" name="object 2493">
              <a:extLst>
                <a:ext uri="{FF2B5EF4-FFF2-40B4-BE49-F238E27FC236}">
                  <a16:creationId xmlns:a16="http://schemas.microsoft.com/office/drawing/2014/main" id="{DB0FC87A-AB35-33D7-ECE8-E77CDEBC1538}"/>
                </a:ext>
              </a:extLst>
            </p:cNvPr>
            <p:cNvSpPr/>
            <p:nvPr/>
          </p:nvSpPr>
          <p:spPr>
            <a:xfrm>
              <a:off x="4325385" y="294639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8" name="object 2494">
              <a:extLst>
                <a:ext uri="{FF2B5EF4-FFF2-40B4-BE49-F238E27FC236}">
                  <a16:creationId xmlns:a16="http://schemas.microsoft.com/office/drawing/2014/main" id="{F8229F8E-5F91-26C3-9DB8-841844DD1684}"/>
                </a:ext>
              </a:extLst>
            </p:cNvPr>
            <p:cNvSpPr/>
            <p:nvPr/>
          </p:nvSpPr>
          <p:spPr>
            <a:xfrm>
              <a:off x="4319804" y="29486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93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930" y="6299"/>
                  </a:lnTo>
                  <a:lnTo>
                    <a:pt x="4418" y="6299"/>
                  </a:lnTo>
                  <a:lnTo>
                    <a:pt x="5580" y="4579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99" name="object 2495">
              <a:extLst>
                <a:ext uri="{FF2B5EF4-FFF2-40B4-BE49-F238E27FC236}">
                  <a16:creationId xmlns:a16="http://schemas.microsoft.com/office/drawing/2014/main" id="{1B33659E-B9FB-EE15-0A73-10A88E50AF8D}"/>
                </a:ext>
              </a:extLst>
            </p:cNvPr>
            <p:cNvSpPr/>
            <p:nvPr/>
          </p:nvSpPr>
          <p:spPr>
            <a:xfrm>
              <a:off x="4319804" y="29486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930" y="6299"/>
                  </a:lnTo>
                  <a:lnTo>
                    <a:pt x="2790" y="6299"/>
                  </a:lnTo>
                  <a:lnTo>
                    <a:pt x="4418" y="6299"/>
                  </a:lnTo>
                  <a:lnTo>
                    <a:pt x="5580" y="4579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0" name="object 2496">
              <a:extLst>
                <a:ext uri="{FF2B5EF4-FFF2-40B4-BE49-F238E27FC236}">
                  <a16:creationId xmlns:a16="http://schemas.microsoft.com/office/drawing/2014/main" id="{8A1DEE94-B065-AFC7-DB73-2D32B79BC824}"/>
                </a:ext>
              </a:extLst>
            </p:cNvPr>
            <p:cNvSpPr/>
            <p:nvPr/>
          </p:nvSpPr>
          <p:spPr>
            <a:xfrm>
              <a:off x="4316316" y="29532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1" name="object 2497">
              <a:extLst>
                <a:ext uri="{FF2B5EF4-FFF2-40B4-BE49-F238E27FC236}">
                  <a16:creationId xmlns:a16="http://schemas.microsoft.com/office/drawing/2014/main" id="{C294C1E6-C54F-A03B-FBD9-EF38A943B51B}"/>
                </a:ext>
              </a:extLst>
            </p:cNvPr>
            <p:cNvSpPr/>
            <p:nvPr/>
          </p:nvSpPr>
          <p:spPr>
            <a:xfrm>
              <a:off x="4316316" y="295327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2" name="object 2498">
              <a:extLst>
                <a:ext uri="{FF2B5EF4-FFF2-40B4-BE49-F238E27FC236}">
                  <a16:creationId xmlns:a16="http://schemas.microsoft.com/office/drawing/2014/main" id="{36C4F14B-2916-8D57-FF7C-311AE97F0FC2}"/>
                </a:ext>
              </a:extLst>
            </p:cNvPr>
            <p:cNvSpPr/>
            <p:nvPr/>
          </p:nvSpPr>
          <p:spPr>
            <a:xfrm>
              <a:off x="4310503" y="2959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3" name="object 2499">
              <a:extLst>
                <a:ext uri="{FF2B5EF4-FFF2-40B4-BE49-F238E27FC236}">
                  <a16:creationId xmlns:a16="http://schemas.microsoft.com/office/drawing/2014/main" id="{6CF8FDF8-DDD3-DE94-2232-BB6FF04682C6}"/>
                </a:ext>
              </a:extLst>
            </p:cNvPr>
            <p:cNvSpPr/>
            <p:nvPr/>
          </p:nvSpPr>
          <p:spPr>
            <a:xfrm>
              <a:off x="4310503" y="2959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63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4" name="object 2500">
              <a:extLst>
                <a:ext uri="{FF2B5EF4-FFF2-40B4-BE49-F238E27FC236}">
                  <a16:creationId xmlns:a16="http://schemas.microsoft.com/office/drawing/2014/main" id="{593E13FE-CA45-6B3A-6386-9FBB7B4CBBE7}"/>
                </a:ext>
              </a:extLst>
            </p:cNvPr>
            <p:cNvSpPr/>
            <p:nvPr/>
          </p:nvSpPr>
          <p:spPr>
            <a:xfrm>
              <a:off x="4310503" y="29515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5" name="object 2501">
              <a:extLst>
                <a:ext uri="{FF2B5EF4-FFF2-40B4-BE49-F238E27FC236}">
                  <a16:creationId xmlns:a16="http://schemas.microsoft.com/office/drawing/2014/main" id="{E2496B4C-0AA8-50BE-2B7E-03612246FAAD}"/>
                </a:ext>
              </a:extLst>
            </p:cNvPr>
            <p:cNvSpPr/>
            <p:nvPr/>
          </p:nvSpPr>
          <p:spPr>
            <a:xfrm>
              <a:off x="4310503" y="29515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6" name="object 2502">
              <a:extLst>
                <a:ext uri="{FF2B5EF4-FFF2-40B4-BE49-F238E27FC236}">
                  <a16:creationId xmlns:a16="http://schemas.microsoft.com/office/drawing/2014/main" id="{E537C0C3-F75E-F125-A056-2A9EE9CAEC54}"/>
                </a:ext>
              </a:extLst>
            </p:cNvPr>
            <p:cNvSpPr/>
            <p:nvPr/>
          </p:nvSpPr>
          <p:spPr>
            <a:xfrm>
              <a:off x="4303062" y="296592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3953" y="0"/>
                  </a:moveTo>
                  <a:lnTo>
                    <a:pt x="1627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627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7" name="object 2503">
              <a:extLst>
                <a:ext uri="{FF2B5EF4-FFF2-40B4-BE49-F238E27FC236}">
                  <a16:creationId xmlns:a16="http://schemas.microsoft.com/office/drawing/2014/main" id="{61B5826F-9B1C-CDAA-00D3-4BA34669A14B}"/>
                </a:ext>
              </a:extLst>
            </p:cNvPr>
            <p:cNvSpPr/>
            <p:nvPr/>
          </p:nvSpPr>
          <p:spPr>
            <a:xfrm>
              <a:off x="4303062" y="296592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40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3953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8" name="object 2504">
              <a:extLst>
                <a:ext uri="{FF2B5EF4-FFF2-40B4-BE49-F238E27FC236}">
                  <a16:creationId xmlns:a16="http://schemas.microsoft.com/office/drawing/2014/main" id="{700B1928-EBE0-3288-4554-A27B24227595}"/>
                </a:ext>
              </a:extLst>
            </p:cNvPr>
            <p:cNvSpPr/>
            <p:nvPr/>
          </p:nvSpPr>
          <p:spPr>
            <a:xfrm>
              <a:off x="4298411" y="29676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09" name="object 2505">
              <a:extLst>
                <a:ext uri="{FF2B5EF4-FFF2-40B4-BE49-F238E27FC236}">
                  <a16:creationId xmlns:a16="http://schemas.microsoft.com/office/drawing/2014/main" id="{F5FCDE30-B43E-51C5-0103-02354593E709}"/>
                </a:ext>
              </a:extLst>
            </p:cNvPr>
            <p:cNvSpPr/>
            <p:nvPr/>
          </p:nvSpPr>
          <p:spPr>
            <a:xfrm>
              <a:off x="4298411" y="29676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0" name="object 2506">
              <a:extLst>
                <a:ext uri="{FF2B5EF4-FFF2-40B4-BE49-F238E27FC236}">
                  <a16:creationId xmlns:a16="http://schemas.microsoft.com/office/drawing/2014/main" id="{869754A1-26D3-D9CA-75EE-CC136712D17E}"/>
                </a:ext>
              </a:extLst>
            </p:cNvPr>
            <p:cNvSpPr/>
            <p:nvPr/>
          </p:nvSpPr>
          <p:spPr>
            <a:xfrm>
              <a:off x="4294923" y="296648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1" name="object 2507">
              <a:extLst>
                <a:ext uri="{FF2B5EF4-FFF2-40B4-BE49-F238E27FC236}">
                  <a16:creationId xmlns:a16="http://schemas.microsoft.com/office/drawing/2014/main" id="{E543C6C6-CC95-F396-BB7F-DC99B0D037C4}"/>
                </a:ext>
              </a:extLst>
            </p:cNvPr>
            <p:cNvSpPr/>
            <p:nvPr/>
          </p:nvSpPr>
          <p:spPr>
            <a:xfrm>
              <a:off x="4294923" y="296648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2" name="object 2508">
              <a:extLst>
                <a:ext uri="{FF2B5EF4-FFF2-40B4-BE49-F238E27FC236}">
                  <a16:creationId xmlns:a16="http://schemas.microsoft.com/office/drawing/2014/main" id="{8E437E62-4A58-2C30-9485-63077C747F18}"/>
                </a:ext>
              </a:extLst>
            </p:cNvPr>
            <p:cNvSpPr/>
            <p:nvPr/>
          </p:nvSpPr>
          <p:spPr>
            <a:xfrm>
              <a:off x="4293296" y="29659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4418" y="5160"/>
                  </a:lnTo>
                  <a:lnTo>
                    <a:pt x="6278" y="4021"/>
                  </a:lnTo>
                  <a:lnTo>
                    <a:pt x="6278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3" name="object 2509">
              <a:extLst>
                <a:ext uri="{FF2B5EF4-FFF2-40B4-BE49-F238E27FC236}">
                  <a16:creationId xmlns:a16="http://schemas.microsoft.com/office/drawing/2014/main" id="{3A217ACA-E85E-84E2-DD35-C8ECF0CD309D}"/>
                </a:ext>
              </a:extLst>
            </p:cNvPr>
            <p:cNvSpPr/>
            <p:nvPr/>
          </p:nvSpPr>
          <p:spPr>
            <a:xfrm>
              <a:off x="4293296" y="296592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418" y="5160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4" name="object 2510">
              <a:extLst>
                <a:ext uri="{FF2B5EF4-FFF2-40B4-BE49-F238E27FC236}">
                  <a16:creationId xmlns:a16="http://schemas.microsoft.com/office/drawing/2014/main" id="{50A82174-D3FF-1CBD-8604-467BCEF6C386}"/>
                </a:ext>
              </a:extLst>
            </p:cNvPr>
            <p:cNvSpPr/>
            <p:nvPr/>
          </p:nvSpPr>
          <p:spPr>
            <a:xfrm>
              <a:off x="4287947" y="29705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5" name="object 2511">
              <a:extLst>
                <a:ext uri="{FF2B5EF4-FFF2-40B4-BE49-F238E27FC236}">
                  <a16:creationId xmlns:a16="http://schemas.microsoft.com/office/drawing/2014/main" id="{BF6DBF55-6928-CC93-17AF-A39E2A9C773A}"/>
                </a:ext>
              </a:extLst>
            </p:cNvPr>
            <p:cNvSpPr/>
            <p:nvPr/>
          </p:nvSpPr>
          <p:spPr>
            <a:xfrm>
              <a:off x="4287947" y="29705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6" name="object 2512">
              <a:extLst>
                <a:ext uri="{FF2B5EF4-FFF2-40B4-BE49-F238E27FC236}">
                  <a16:creationId xmlns:a16="http://schemas.microsoft.com/office/drawing/2014/main" id="{B9B944AA-DD88-15C4-0B6A-6BAE999E37AA}"/>
                </a:ext>
              </a:extLst>
            </p:cNvPr>
            <p:cNvSpPr/>
            <p:nvPr/>
          </p:nvSpPr>
          <p:spPr>
            <a:xfrm>
              <a:off x="4282366" y="29774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323"/>
                  </a:lnTo>
                  <a:lnTo>
                    <a:pt x="4418" y="6323"/>
                  </a:lnTo>
                  <a:lnTo>
                    <a:pt x="5580" y="4579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7" name="object 2513">
              <a:extLst>
                <a:ext uri="{FF2B5EF4-FFF2-40B4-BE49-F238E27FC236}">
                  <a16:creationId xmlns:a16="http://schemas.microsoft.com/office/drawing/2014/main" id="{575B1295-5DD1-310E-0D97-5A0C8C3524A0}"/>
                </a:ext>
              </a:extLst>
            </p:cNvPr>
            <p:cNvSpPr/>
            <p:nvPr/>
          </p:nvSpPr>
          <p:spPr>
            <a:xfrm>
              <a:off x="4282366" y="29774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418" y="6323"/>
                  </a:lnTo>
                  <a:lnTo>
                    <a:pt x="5580" y="4579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8" name="object 2514">
              <a:extLst>
                <a:ext uri="{FF2B5EF4-FFF2-40B4-BE49-F238E27FC236}">
                  <a16:creationId xmlns:a16="http://schemas.microsoft.com/office/drawing/2014/main" id="{91E7252A-07B7-D671-5054-35C88211714C}"/>
                </a:ext>
              </a:extLst>
            </p:cNvPr>
            <p:cNvSpPr/>
            <p:nvPr/>
          </p:nvSpPr>
          <p:spPr>
            <a:xfrm>
              <a:off x="4280041" y="29797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19" name="object 2515">
              <a:extLst>
                <a:ext uri="{FF2B5EF4-FFF2-40B4-BE49-F238E27FC236}">
                  <a16:creationId xmlns:a16="http://schemas.microsoft.com/office/drawing/2014/main" id="{C48B3941-973B-9596-4838-E2B0C0C6E051}"/>
                </a:ext>
              </a:extLst>
            </p:cNvPr>
            <p:cNvSpPr/>
            <p:nvPr/>
          </p:nvSpPr>
          <p:spPr>
            <a:xfrm>
              <a:off x="4280041" y="29797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2278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0" name="object 2516">
              <a:extLst>
                <a:ext uri="{FF2B5EF4-FFF2-40B4-BE49-F238E27FC236}">
                  <a16:creationId xmlns:a16="http://schemas.microsoft.com/office/drawing/2014/main" id="{E4BF0A81-260C-AB03-BD91-1B238910DD82}"/>
                </a:ext>
              </a:extLst>
            </p:cNvPr>
            <p:cNvSpPr/>
            <p:nvPr/>
          </p:nvSpPr>
          <p:spPr>
            <a:xfrm>
              <a:off x="4274925" y="298198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93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930" y="6323"/>
                  </a:lnTo>
                  <a:lnTo>
                    <a:pt x="3255" y="6323"/>
                  </a:lnTo>
                  <a:lnTo>
                    <a:pt x="4418" y="4602"/>
                  </a:lnTo>
                  <a:lnTo>
                    <a:pt x="4418" y="1743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1" name="object 2517">
              <a:extLst>
                <a:ext uri="{FF2B5EF4-FFF2-40B4-BE49-F238E27FC236}">
                  <a16:creationId xmlns:a16="http://schemas.microsoft.com/office/drawing/2014/main" id="{93EDB81D-D217-A0B4-0B52-3AE3DE2D959E}"/>
                </a:ext>
              </a:extLst>
            </p:cNvPr>
            <p:cNvSpPr/>
            <p:nvPr/>
          </p:nvSpPr>
          <p:spPr>
            <a:xfrm>
              <a:off x="4274925" y="298198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930" y="6323"/>
                  </a:lnTo>
                  <a:lnTo>
                    <a:pt x="2092" y="6323"/>
                  </a:lnTo>
                  <a:lnTo>
                    <a:pt x="3255" y="6323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743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2" name="object 2518">
              <a:extLst>
                <a:ext uri="{FF2B5EF4-FFF2-40B4-BE49-F238E27FC236}">
                  <a16:creationId xmlns:a16="http://schemas.microsoft.com/office/drawing/2014/main" id="{9E2695AA-1C91-31F4-EBD8-484D1897D104}"/>
                </a:ext>
              </a:extLst>
            </p:cNvPr>
            <p:cNvSpPr/>
            <p:nvPr/>
          </p:nvSpPr>
          <p:spPr>
            <a:xfrm>
              <a:off x="4269112" y="298889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3" name="object 2519">
              <a:extLst>
                <a:ext uri="{FF2B5EF4-FFF2-40B4-BE49-F238E27FC236}">
                  <a16:creationId xmlns:a16="http://schemas.microsoft.com/office/drawing/2014/main" id="{80DCA21D-1C6A-AE4B-15FB-C7EAC1BE3AED}"/>
                </a:ext>
              </a:extLst>
            </p:cNvPr>
            <p:cNvSpPr/>
            <p:nvPr/>
          </p:nvSpPr>
          <p:spPr>
            <a:xfrm>
              <a:off x="4269112" y="298889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4" name="object 2520">
              <a:extLst>
                <a:ext uri="{FF2B5EF4-FFF2-40B4-BE49-F238E27FC236}">
                  <a16:creationId xmlns:a16="http://schemas.microsoft.com/office/drawing/2014/main" id="{9EE0D08C-2334-429F-846C-70D1ED1362EC}"/>
                </a:ext>
              </a:extLst>
            </p:cNvPr>
            <p:cNvSpPr/>
            <p:nvPr/>
          </p:nvSpPr>
          <p:spPr>
            <a:xfrm>
              <a:off x="4266787" y="29877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5" name="object 2521">
              <a:extLst>
                <a:ext uri="{FF2B5EF4-FFF2-40B4-BE49-F238E27FC236}">
                  <a16:creationId xmlns:a16="http://schemas.microsoft.com/office/drawing/2014/main" id="{714B500C-7E21-C8DD-507E-3F7786342750}"/>
                </a:ext>
              </a:extLst>
            </p:cNvPr>
            <p:cNvSpPr/>
            <p:nvPr/>
          </p:nvSpPr>
          <p:spPr>
            <a:xfrm>
              <a:off x="4266787" y="29877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43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4650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6" name="object 2522">
              <a:extLst>
                <a:ext uri="{FF2B5EF4-FFF2-40B4-BE49-F238E27FC236}">
                  <a16:creationId xmlns:a16="http://schemas.microsoft.com/office/drawing/2014/main" id="{01871EFC-F3C6-4705-E7C2-639A7C664470}"/>
                </a:ext>
              </a:extLst>
            </p:cNvPr>
            <p:cNvSpPr/>
            <p:nvPr/>
          </p:nvSpPr>
          <p:spPr>
            <a:xfrm>
              <a:off x="4264461" y="298772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4650" y="5184"/>
                  </a:lnTo>
                  <a:lnTo>
                    <a:pt x="5813" y="3463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7" name="object 2523">
              <a:extLst>
                <a:ext uri="{FF2B5EF4-FFF2-40B4-BE49-F238E27FC236}">
                  <a16:creationId xmlns:a16="http://schemas.microsoft.com/office/drawing/2014/main" id="{AEFA70FA-FB25-F27F-B62E-9D63FA941C1B}"/>
                </a:ext>
              </a:extLst>
            </p:cNvPr>
            <p:cNvSpPr/>
            <p:nvPr/>
          </p:nvSpPr>
          <p:spPr>
            <a:xfrm>
              <a:off x="4264461" y="298772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5813" y="3463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8" name="object 2524">
              <a:extLst>
                <a:ext uri="{FF2B5EF4-FFF2-40B4-BE49-F238E27FC236}">
                  <a16:creationId xmlns:a16="http://schemas.microsoft.com/office/drawing/2014/main" id="{994F9B97-BEAF-B333-55E5-BB9DEC4827FB}"/>
                </a:ext>
              </a:extLst>
            </p:cNvPr>
            <p:cNvSpPr/>
            <p:nvPr/>
          </p:nvSpPr>
          <p:spPr>
            <a:xfrm>
              <a:off x="4260508" y="298772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418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627" y="4602"/>
                  </a:lnTo>
                  <a:lnTo>
                    <a:pt x="4418" y="4602"/>
                  </a:lnTo>
                  <a:lnTo>
                    <a:pt x="6278" y="2882"/>
                  </a:lnTo>
                  <a:lnTo>
                    <a:pt x="6278" y="581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29" name="object 2525">
              <a:extLst>
                <a:ext uri="{FF2B5EF4-FFF2-40B4-BE49-F238E27FC236}">
                  <a16:creationId xmlns:a16="http://schemas.microsoft.com/office/drawing/2014/main" id="{91A8F7F5-D656-8259-32B9-72AB8B02B48B}"/>
                </a:ext>
              </a:extLst>
            </p:cNvPr>
            <p:cNvSpPr/>
            <p:nvPr/>
          </p:nvSpPr>
          <p:spPr>
            <a:xfrm>
              <a:off x="4260508" y="298772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43"/>
                  </a:moveTo>
                  <a:lnTo>
                    <a:pt x="0" y="288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4602"/>
                  </a:lnTo>
                  <a:lnTo>
                    <a:pt x="6278" y="2882"/>
                  </a:lnTo>
                  <a:lnTo>
                    <a:pt x="6278" y="1743"/>
                  </a:lnTo>
                  <a:lnTo>
                    <a:pt x="6278" y="581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0" name="object 2526">
              <a:extLst>
                <a:ext uri="{FF2B5EF4-FFF2-40B4-BE49-F238E27FC236}">
                  <a16:creationId xmlns:a16="http://schemas.microsoft.com/office/drawing/2014/main" id="{B96AF6F3-7A05-D508-ADB7-350311C2758D}"/>
                </a:ext>
              </a:extLst>
            </p:cNvPr>
            <p:cNvSpPr/>
            <p:nvPr/>
          </p:nvSpPr>
          <p:spPr>
            <a:xfrm>
              <a:off x="4255858" y="2990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4650" y="6323"/>
                  </a:lnTo>
                  <a:lnTo>
                    <a:pt x="6278" y="4602"/>
                  </a:lnTo>
                  <a:lnTo>
                    <a:pt x="6278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1" name="object 2527">
              <a:extLst>
                <a:ext uri="{FF2B5EF4-FFF2-40B4-BE49-F238E27FC236}">
                  <a16:creationId xmlns:a16="http://schemas.microsoft.com/office/drawing/2014/main" id="{58F61231-7FB6-6B36-EA72-C3D9C198E8A0}"/>
                </a:ext>
              </a:extLst>
            </p:cNvPr>
            <p:cNvSpPr/>
            <p:nvPr/>
          </p:nvSpPr>
          <p:spPr>
            <a:xfrm>
              <a:off x="4255858" y="29906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650" y="6323"/>
                  </a:lnTo>
                  <a:lnTo>
                    <a:pt x="6278" y="4602"/>
                  </a:lnTo>
                  <a:lnTo>
                    <a:pt x="6278" y="2859"/>
                  </a:lnTo>
                  <a:lnTo>
                    <a:pt x="6278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2" name="object 2528">
              <a:extLst>
                <a:ext uri="{FF2B5EF4-FFF2-40B4-BE49-F238E27FC236}">
                  <a16:creationId xmlns:a16="http://schemas.microsoft.com/office/drawing/2014/main" id="{4EB99F07-8E8E-3702-9FC8-5A9DFA0C3CA1}"/>
                </a:ext>
              </a:extLst>
            </p:cNvPr>
            <p:cNvSpPr/>
            <p:nvPr/>
          </p:nvSpPr>
          <p:spPr>
            <a:xfrm>
              <a:off x="4253067" y="29986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930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3" name="object 2529">
              <a:extLst>
                <a:ext uri="{FF2B5EF4-FFF2-40B4-BE49-F238E27FC236}">
                  <a16:creationId xmlns:a16="http://schemas.microsoft.com/office/drawing/2014/main" id="{BB6E0A02-C6C0-5AD5-CE91-B5C83F132376}"/>
                </a:ext>
              </a:extLst>
            </p:cNvPr>
            <p:cNvSpPr/>
            <p:nvPr/>
          </p:nvSpPr>
          <p:spPr>
            <a:xfrm>
              <a:off x="4253067" y="299865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930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4" name="object 2530">
              <a:extLst>
                <a:ext uri="{FF2B5EF4-FFF2-40B4-BE49-F238E27FC236}">
                  <a16:creationId xmlns:a16="http://schemas.microsoft.com/office/drawing/2014/main" id="{671D5B9D-8008-2F88-51BB-68168380497B}"/>
                </a:ext>
              </a:extLst>
            </p:cNvPr>
            <p:cNvSpPr/>
            <p:nvPr/>
          </p:nvSpPr>
          <p:spPr>
            <a:xfrm>
              <a:off x="4244231" y="29997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5" name="object 2531">
              <a:extLst>
                <a:ext uri="{FF2B5EF4-FFF2-40B4-BE49-F238E27FC236}">
                  <a16:creationId xmlns:a16="http://schemas.microsoft.com/office/drawing/2014/main" id="{9BF164F6-71EF-90F7-5113-B9E9DCA907EC}"/>
                </a:ext>
              </a:extLst>
            </p:cNvPr>
            <p:cNvSpPr/>
            <p:nvPr/>
          </p:nvSpPr>
          <p:spPr>
            <a:xfrm>
              <a:off x="4244231" y="299979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6" name="object 2532">
              <a:extLst>
                <a:ext uri="{FF2B5EF4-FFF2-40B4-BE49-F238E27FC236}">
                  <a16:creationId xmlns:a16="http://schemas.microsoft.com/office/drawing/2014/main" id="{AFFBC644-D762-0016-8DDB-C449D05845D4}"/>
                </a:ext>
              </a:extLst>
            </p:cNvPr>
            <p:cNvSpPr/>
            <p:nvPr/>
          </p:nvSpPr>
          <p:spPr>
            <a:xfrm>
              <a:off x="4242603" y="30038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7" name="object 2533">
              <a:extLst>
                <a:ext uri="{FF2B5EF4-FFF2-40B4-BE49-F238E27FC236}">
                  <a16:creationId xmlns:a16="http://schemas.microsoft.com/office/drawing/2014/main" id="{CA3A8560-E31A-BCBB-43BF-B79915460E3C}"/>
                </a:ext>
              </a:extLst>
            </p:cNvPr>
            <p:cNvSpPr/>
            <p:nvPr/>
          </p:nvSpPr>
          <p:spPr>
            <a:xfrm>
              <a:off x="4242603" y="30038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8" name="object 2534">
              <a:extLst>
                <a:ext uri="{FF2B5EF4-FFF2-40B4-BE49-F238E27FC236}">
                  <a16:creationId xmlns:a16="http://schemas.microsoft.com/office/drawing/2014/main" id="{60B2E76A-4798-47A3-D19D-53EFAA936E2C}"/>
                </a:ext>
              </a:extLst>
            </p:cNvPr>
            <p:cNvSpPr/>
            <p:nvPr/>
          </p:nvSpPr>
          <p:spPr>
            <a:xfrm>
              <a:off x="4240278" y="299979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39" name="object 2535">
              <a:extLst>
                <a:ext uri="{FF2B5EF4-FFF2-40B4-BE49-F238E27FC236}">
                  <a16:creationId xmlns:a16="http://schemas.microsoft.com/office/drawing/2014/main" id="{2526BAE0-EC86-5999-B145-728191430295}"/>
                </a:ext>
              </a:extLst>
            </p:cNvPr>
            <p:cNvSpPr/>
            <p:nvPr/>
          </p:nvSpPr>
          <p:spPr>
            <a:xfrm>
              <a:off x="4240278" y="299979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0" name="object 2536">
              <a:extLst>
                <a:ext uri="{FF2B5EF4-FFF2-40B4-BE49-F238E27FC236}">
                  <a16:creationId xmlns:a16="http://schemas.microsoft.com/office/drawing/2014/main" id="{673DF8A0-9EF0-80B0-F77B-4F23E05CBC13}"/>
                </a:ext>
              </a:extLst>
            </p:cNvPr>
            <p:cNvSpPr/>
            <p:nvPr/>
          </p:nvSpPr>
          <p:spPr>
            <a:xfrm>
              <a:off x="4235627" y="300955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1" name="object 2537">
              <a:extLst>
                <a:ext uri="{FF2B5EF4-FFF2-40B4-BE49-F238E27FC236}">
                  <a16:creationId xmlns:a16="http://schemas.microsoft.com/office/drawing/2014/main" id="{F0C237FB-D452-1B40-ADA5-D81DC696293E}"/>
                </a:ext>
              </a:extLst>
            </p:cNvPr>
            <p:cNvSpPr/>
            <p:nvPr/>
          </p:nvSpPr>
          <p:spPr>
            <a:xfrm>
              <a:off x="4235627" y="300955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2" name="object 2538">
              <a:extLst>
                <a:ext uri="{FF2B5EF4-FFF2-40B4-BE49-F238E27FC236}">
                  <a16:creationId xmlns:a16="http://schemas.microsoft.com/office/drawing/2014/main" id="{D6A95D6C-E6FD-9EF1-62B1-5792FA7D6748}"/>
                </a:ext>
              </a:extLst>
            </p:cNvPr>
            <p:cNvSpPr/>
            <p:nvPr/>
          </p:nvSpPr>
          <p:spPr>
            <a:xfrm>
              <a:off x="4230977" y="30147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3" name="object 2539">
              <a:extLst>
                <a:ext uri="{FF2B5EF4-FFF2-40B4-BE49-F238E27FC236}">
                  <a16:creationId xmlns:a16="http://schemas.microsoft.com/office/drawing/2014/main" id="{0D6D026B-3FA2-4F52-5838-570ADFCCCE15}"/>
                </a:ext>
              </a:extLst>
            </p:cNvPr>
            <p:cNvSpPr/>
            <p:nvPr/>
          </p:nvSpPr>
          <p:spPr>
            <a:xfrm>
              <a:off x="4230977" y="30147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4" name="object 2540">
              <a:extLst>
                <a:ext uri="{FF2B5EF4-FFF2-40B4-BE49-F238E27FC236}">
                  <a16:creationId xmlns:a16="http://schemas.microsoft.com/office/drawing/2014/main" id="{56180BB6-476F-C3CC-20EF-C46F59C2186E}"/>
                </a:ext>
              </a:extLst>
            </p:cNvPr>
            <p:cNvSpPr/>
            <p:nvPr/>
          </p:nvSpPr>
          <p:spPr>
            <a:xfrm>
              <a:off x="4228884" y="300841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255" y="5741"/>
                  </a:lnTo>
                  <a:lnTo>
                    <a:pt x="4418" y="4579"/>
                  </a:lnTo>
                  <a:lnTo>
                    <a:pt x="4418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5" name="object 2541">
              <a:extLst>
                <a:ext uri="{FF2B5EF4-FFF2-40B4-BE49-F238E27FC236}">
                  <a16:creationId xmlns:a16="http://schemas.microsoft.com/office/drawing/2014/main" id="{7D4814F8-4ADD-F4EA-DEBA-D52CAFFA68E2}"/>
                </a:ext>
              </a:extLst>
            </p:cNvPr>
            <p:cNvSpPr/>
            <p:nvPr/>
          </p:nvSpPr>
          <p:spPr>
            <a:xfrm>
              <a:off x="4228884" y="300841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092" y="5741"/>
                  </a:lnTo>
                  <a:lnTo>
                    <a:pt x="3255" y="5741"/>
                  </a:lnTo>
                  <a:lnTo>
                    <a:pt x="4418" y="4579"/>
                  </a:lnTo>
                  <a:lnTo>
                    <a:pt x="4418" y="2859"/>
                  </a:lnTo>
                  <a:lnTo>
                    <a:pt x="4418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6" name="object 2542">
              <a:extLst>
                <a:ext uri="{FF2B5EF4-FFF2-40B4-BE49-F238E27FC236}">
                  <a16:creationId xmlns:a16="http://schemas.microsoft.com/office/drawing/2014/main" id="{8D1C7270-AE04-88A3-3FB9-83AA735A4233}"/>
                </a:ext>
              </a:extLst>
            </p:cNvPr>
            <p:cNvSpPr/>
            <p:nvPr/>
          </p:nvSpPr>
          <p:spPr>
            <a:xfrm>
              <a:off x="4223070" y="30129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7" name="object 2543">
              <a:extLst>
                <a:ext uri="{FF2B5EF4-FFF2-40B4-BE49-F238E27FC236}">
                  <a16:creationId xmlns:a16="http://schemas.microsoft.com/office/drawing/2014/main" id="{77696092-528D-ECE2-85F1-27B526950828}"/>
                </a:ext>
              </a:extLst>
            </p:cNvPr>
            <p:cNvSpPr/>
            <p:nvPr/>
          </p:nvSpPr>
          <p:spPr>
            <a:xfrm>
              <a:off x="4223070" y="301299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8" name="object 2544">
              <a:extLst>
                <a:ext uri="{FF2B5EF4-FFF2-40B4-BE49-F238E27FC236}">
                  <a16:creationId xmlns:a16="http://schemas.microsoft.com/office/drawing/2014/main" id="{6608A76C-C350-2539-2D0D-41DB76FC10A3}"/>
                </a:ext>
              </a:extLst>
            </p:cNvPr>
            <p:cNvSpPr/>
            <p:nvPr/>
          </p:nvSpPr>
          <p:spPr>
            <a:xfrm>
              <a:off x="4219582" y="30193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49" name="object 2545">
              <a:extLst>
                <a:ext uri="{FF2B5EF4-FFF2-40B4-BE49-F238E27FC236}">
                  <a16:creationId xmlns:a16="http://schemas.microsoft.com/office/drawing/2014/main" id="{E752E236-5BBF-1CD4-59BD-CA80CADDEDB8}"/>
                </a:ext>
              </a:extLst>
            </p:cNvPr>
            <p:cNvSpPr/>
            <p:nvPr/>
          </p:nvSpPr>
          <p:spPr>
            <a:xfrm>
              <a:off x="4219582" y="30193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0" name="object 2546">
              <a:extLst>
                <a:ext uri="{FF2B5EF4-FFF2-40B4-BE49-F238E27FC236}">
                  <a16:creationId xmlns:a16="http://schemas.microsoft.com/office/drawing/2014/main" id="{90E76CC9-6FAE-E0D9-52BC-5F99F584A055}"/>
                </a:ext>
              </a:extLst>
            </p:cNvPr>
            <p:cNvSpPr/>
            <p:nvPr/>
          </p:nvSpPr>
          <p:spPr>
            <a:xfrm>
              <a:off x="4216094" y="302104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1" name="object 2547">
              <a:extLst>
                <a:ext uri="{FF2B5EF4-FFF2-40B4-BE49-F238E27FC236}">
                  <a16:creationId xmlns:a16="http://schemas.microsoft.com/office/drawing/2014/main" id="{99C78A71-739A-8BA7-86F6-C3B4D5BDFE6D}"/>
                </a:ext>
              </a:extLst>
            </p:cNvPr>
            <p:cNvSpPr/>
            <p:nvPr/>
          </p:nvSpPr>
          <p:spPr>
            <a:xfrm>
              <a:off x="4216094" y="302104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2" name="object 2548">
              <a:extLst>
                <a:ext uri="{FF2B5EF4-FFF2-40B4-BE49-F238E27FC236}">
                  <a16:creationId xmlns:a16="http://schemas.microsoft.com/office/drawing/2014/main" id="{D0069F74-2D2A-AB4D-BBFB-82AA1E76A618}"/>
                </a:ext>
              </a:extLst>
            </p:cNvPr>
            <p:cNvSpPr/>
            <p:nvPr/>
          </p:nvSpPr>
          <p:spPr>
            <a:xfrm>
              <a:off x="4211444" y="301932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348" y="4021"/>
                  </a:lnTo>
                  <a:lnTo>
                    <a:pt x="5348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3" name="object 2549">
              <a:extLst>
                <a:ext uri="{FF2B5EF4-FFF2-40B4-BE49-F238E27FC236}">
                  <a16:creationId xmlns:a16="http://schemas.microsoft.com/office/drawing/2014/main" id="{1463F849-3DC5-24BF-3DB7-2D80317C3589}"/>
                </a:ext>
              </a:extLst>
            </p:cNvPr>
            <p:cNvSpPr/>
            <p:nvPr/>
          </p:nvSpPr>
          <p:spPr>
            <a:xfrm>
              <a:off x="4211444" y="301932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348" y="4021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4" name="object 2550">
              <a:extLst>
                <a:ext uri="{FF2B5EF4-FFF2-40B4-BE49-F238E27FC236}">
                  <a16:creationId xmlns:a16="http://schemas.microsoft.com/office/drawing/2014/main" id="{FBEBD1AF-8472-1772-82C6-AFFB37AD0D2A}"/>
                </a:ext>
              </a:extLst>
            </p:cNvPr>
            <p:cNvSpPr/>
            <p:nvPr/>
          </p:nvSpPr>
          <p:spPr>
            <a:xfrm>
              <a:off x="4208653" y="302506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3440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5" name="object 2551">
              <a:extLst>
                <a:ext uri="{FF2B5EF4-FFF2-40B4-BE49-F238E27FC236}">
                  <a16:creationId xmlns:a16="http://schemas.microsoft.com/office/drawing/2014/main" id="{998067E2-8149-72C4-BA37-0444C1F8B3C3}"/>
                </a:ext>
              </a:extLst>
            </p:cNvPr>
            <p:cNvSpPr/>
            <p:nvPr/>
          </p:nvSpPr>
          <p:spPr>
            <a:xfrm>
              <a:off x="4208653" y="302506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6" name="object 2552">
              <a:extLst>
                <a:ext uri="{FF2B5EF4-FFF2-40B4-BE49-F238E27FC236}">
                  <a16:creationId xmlns:a16="http://schemas.microsoft.com/office/drawing/2014/main" id="{2306809C-C090-22EE-7BB9-45FC0DFE5540}"/>
                </a:ext>
              </a:extLst>
            </p:cNvPr>
            <p:cNvSpPr/>
            <p:nvPr/>
          </p:nvSpPr>
          <p:spPr>
            <a:xfrm>
              <a:off x="4202840" y="303138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7" name="object 2553">
              <a:extLst>
                <a:ext uri="{FF2B5EF4-FFF2-40B4-BE49-F238E27FC236}">
                  <a16:creationId xmlns:a16="http://schemas.microsoft.com/office/drawing/2014/main" id="{E4B19212-9F98-4754-571A-10D052A3279C}"/>
                </a:ext>
              </a:extLst>
            </p:cNvPr>
            <p:cNvSpPr/>
            <p:nvPr/>
          </p:nvSpPr>
          <p:spPr>
            <a:xfrm>
              <a:off x="4202840" y="303138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8" name="object 2554">
              <a:extLst>
                <a:ext uri="{FF2B5EF4-FFF2-40B4-BE49-F238E27FC236}">
                  <a16:creationId xmlns:a16="http://schemas.microsoft.com/office/drawing/2014/main" id="{BBCEDA8F-5519-32C3-567D-0802A6B66C95}"/>
                </a:ext>
              </a:extLst>
            </p:cNvPr>
            <p:cNvSpPr/>
            <p:nvPr/>
          </p:nvSpPr>
          <p:spPr>
            <a:xfrm>
              <a:off x="4196562" y="303482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627" y="4579"/>
                  </a:lnTo>
                  <a:lnTo>
                    <a:pt x="4650" y="4579"/>
                  </a:lnTo>
                  <a:lnTo>
                    <a:pt x="6278" y="2859"/>
                  </a:lnTo>
                  <a:lnTo>
                    <a:pt x="6278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59" name="object 2555">
              <a:extLst>
                <a:ext uri="{FF2B5EF4-FFF2-40B4-BE49-F238E27FC236}">
                  <a16:creationId xmlns:a16="http://schemas.microsoft.com/office/drawing/2014/main" id="{217562F9-A651-EA09-0A60-E739BD808D45}"/>
                </a:ext>
              </a:extLst>
            </p:cNvPr>
            <p:cNvSpPr/>
            <p:nvPr/>
          </p:nvSpPr>
          <p:spPr>
            <a:xfrm>
              <a:off x="4196562" y="303482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2859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4650" y="4579"/>
                  </a:lnTo>
                  <a:lnTo>
                    <a:pt x="6278" y="2859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0" name="object 2556">
              <a:extLst>
                <a:ext uri="{FF2B5EF4-FFF2-40B4-BE49-F238E27FC236}">
                  <a16:creationId xmlns:a16="http://schemas.microsoft.com/office/drawing/2014/main" id="{0BC35CFB-9891-8FC1-0E5C-BAC516566356}"/>
                </a:ext>
              </a:extLst>
            </p:cNvPr>
            <p:cNvSpPr/>
            <p:nvPr/>
          </p:nvSpPr>
          <p:spPr>
            <a:xfrm>
              <a:off x="4196096" y="30325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1" name="object 2557">
              <a:extLst>
                <a:ext uri="{FF2B5EF4-FFF2-40B4-BE49-F238E27FC236}">
                  <a16:creationId xmlns:a16="http://schemas.microsoft.com/office/drawing/2014/main" id="{5EFE586B-D7B3-4DB9-FE88-9B11CF159603}"/>
                </a:ext>
              </a:extLst>
            </p:cNvPr>
            <p:cNvSpPr/>
            <p:nvPr/>
          </p:nvSpPr>
          <p:spPr>
            <a:xfrm>
              <a:off x="4196096" y="303252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2" name="object 2558">
              <a:extLst>
                <a:ext uri="{FF2B5EF4-FFF2-40B4-BE49-F238E27FC236}">
                  <a16:creationId xmlns:a16="http://schemas.microsoft.com/office/drawing/2014/main" id="{6E101DA4-0C82-C951-D427-19A255F9BD9F}"/>
                </a:ext>
              </a:extLst>
            </p:cNvPr>
            <p:cNvSpPr/>
            <p:nvPr/>
          </p:nvSpPr>
          <p:spPr>
            <a:xfrm>
              <a:off x="4191446" y="303138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627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3" name="object 2559">
              <a:extLst>
                <a:ext uri="{FF2B5EF4-FFF2-40B4-BE49-F238E27FC236}">
                  <a16:creationId xmlns:a16="http://schemas.microsoft.com/office/drawing/2014/main" id="{E402E926-EAEA-1D00-FD6F-84ED13E261D6}"/>
                </a:ext>
              </a:extLst>
            </p:cNvPr>
            <p:cNvSpPr/>
            <p:nvPr/>
          </p:nvSpPr>
          <p:spPr>
            <a:xfrm>
              <a:off x="4191446" y="303138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4" name="object 2560">
              <a:extLst>
                <a:ext uri="{FF2B5EF4-FFF2-40B4-BE49-F238E27FC236}">
                  <a16:creationId xmlns:a16="http://schemas.microsoft.com/office/drawing/2014/main" id="{916142E4-73E8-F4D3-DECF-1C67E71A7D22}"/>
                </a:ext>
              </a:extLst>
            </p:cNvPr>
            <p:cNvSpPr/>
            <p:nvPr/>
          </p:nvSpPr>
          <p:spPr>
            <a:xfrm>
              <a:off x="4186795" y="3039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627" y="5184"/>
                  </a:lnTo>
                  <a:lnTo>
                    <a:pt x="3953" y="5184"/>
                  </a:lnTo>
                  <a:lnTo>
                    <a:pt x="5813" y="3463"/>
                  </a:lnTo>
                  <a:lnTo>
                    <a:pt x="5813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5" name="object 2561">
              <a:extLst>
                <a:ext uri="{FF2B5EF4-FFF2-40B4-BE49-F238E27FC236}">
                  <a16:creationId xmlns:a16="http://schemas.microsoft.com/office/drawing/2014/main" id="{F91CDA55-7137-DBAF-6AC9-30F98E06205E}"/>
                </a:ext>
              </a:extLst>
            </p:cNvPr>
            <p:cNvSpPr/>
            <p:nvPr/>
          </p:nvSpPr>
          <p:spPr>
            <a:xfrm>
              <a:off x="4186795" y="303940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63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813" y="3463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6" name="object 2562">
              <a:extLst>
                <a:ext uri="{FF2B5EF4-FFF2-40B4-BE49-F238E27FC236}">
                  <a16:creationId xmlns:a16="http://schemas.microsoft.com/office/drawing/2014/main" id="{1674B144-6B8B-61DD-27C0-B07D884DB993}"/>
                </a:ext>
              </a:extLst>
            </p:cNvPr>
            <p:cNvSpPr/>
            <p:nvPr/>
          </p:nvSpPr>
          <p:spPr>
            <a:xfrm>
              <a:off x="4183307" y="304744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697" y="4602"/>
                  </a:lnTo>
                  <a:lnTo>
                    <a:pt x="2790" y="4602"/>
                  </a:lnTo>
                  <a:lnTo>
                    <a:pt x="4650" y="3463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7" name="object 2563">
              <a:extLst>
                <a:ext uri="{FF2B5EF4-FFF2-40B4-BE49-F238E27FC236}">
                  <a16:creationId xmlns:a16="http://schemas.microsoft.com/office/drawing/2014/main" id="{B1E487E2-1FF8-15E1-85AD-DD6BB924885B}"/>
                </a:ext>
              </a:extLst>
            </p:cNvPr>
            <p:cNvSpPr/>
            <p:nvPr/>
          </p:nvSpPr>
          <p:spPr>
            <a:xfrm>
              <a:off x="4183307" y="304744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63"/>
                  </a:lnTo>
                  <a:lnTo>
                    <a:pt x="697" y="4602"/>
                  </a:lnTo>
                  <a:lnTo>
                    <a:pt x="1860" y="4602"/>
                  </a:lnTo>
                  <a:lnTo>
                    <a:pt x="2790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8" name="object 2564">
              <a:extLst>
                <a:ext uri="{FF2B5EF4-FFF2-40B4-BE49-F238E27FC236}">
                  <a16:creationId xmlns:a16="http://schemas.microsoft.com/office/drawing/2014/main" id="{BD71C64D-98B1-C3BC-6790-9E6DB4E6F958}"/>
                </a:ext>
              </a:extLst>
            </p:cNvPr>
            <p:cNvSpPr/>
            <p:nvPr/>
          </p:nvSpPr>
          <p:spPr>
            <a:xfrm>
              <a:off x="4178656" y="304744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69" name="object 2565">
              <a:extLst>
                <a:ext uri="{FF2B5EF4-FFF2-40B4-BE49-F238E27FC236}">
                  <a16:creationId xmlns:a16="http://schemas.microsoft.com/office/drawing/2014/main" id="{4B15F09C-92E2-9D2C-4D6B-C455B97C45C3}"/>
                </a:ext>
              </a:extLst>
            </p:cNvPr>
            <p:cNvSpPr/>
            <p:nvPr/>
          </p:nvSpPr>
          <p:spPr>
            <a:xfrm>
              <a:off x="4178656" y="304744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0" name="object 2566">
              <a:extLst>
                <a:ext uri="{FF2B5EF4-FFF2-40B4-BE49-F238E27FC236}">
                  <a16:creationId xmlns:a16="http://schemas.microsoft.com/office/drawing/2014/main" id="{B927301C-1206-84F4-3D99-AE5C34C4714A}"/>
                </a:ext>
              </a:extLst>
            </p:cNvPr>
            <p:cNvSpPr/>
            <p:nvPr/>
          </p:nvSpPr>
          <p:spPr>
            <a:xfrm>
              <a:off x="4174703" y="30497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1" name="object 2567">
              <a:extLst>
                <a:ext uri="{FF2B5EF4-FFF2-40B4-BE49-F238E27FC236}">
                  <a16:creationId xmlns:a16="http://schemas.microsoft.com/office/drawing/2014/main" id="{C0829C7E-AE2B-59C2-2AAA-61FE10E840EB}"/>
                </a:ext>
              </a:extLst>
            </p:cNvPr>
            <p:cNvSpPr/>
            <p:nvPr/>
          </p:nvSpPr>
          <p:spPr>
            <a:xfrm>
              <a:off x="4174703" y="30497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2" name="object 2568">
              <a:extLst>
                <a:ext uri="{FF2B5EF4-FFF2-40B4-BE49-F238E27FC236}">
                  <a16:creationId xmlns:a16="http://schemas.microsoft.com/office/drawing/2014/main" id="{3418D037-E76C-9779-F565-EB526A5DDCCD}"/>
                </a:ext>
              </a:extLst>
            </p:cNvPr>
            <p:cNvSpPr/>
            <p:nvPr/>
          </p:nvSpPr>
          <p:spPr>
            <a:xfrm>
              <a:off x="4174238" y="304517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418" y="4579"/>
                  </a:lnTo>
                  <a:lnTo>
                    <a:pt x="4418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3" name="object 2569">
              <a:extLst>
                <a:ext uri="{FF2B5EF4-FFF2-40B4-BE49-F238E27FC236}">
                  <a16:creationId xmlns:a16="http://schemas.microsoft.com/office/drawing/2014/main" id="{074A050B-4F0C-D8AD-4313-DAD9CFD3EC7E}"/>
                </a:ext>
              </a:extLst>
            </p:cNvPr>
            <p:cNvSpPr/>
            <p:nvPr/>
          </p:nvSpPr>
          <p:spPr>
            <a:xfrm>
              <a:off x="4174238" y="304517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278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4579"/>
                  </a:lnTo>
                  <a:lnTo>
                    <a:pt x="4418" y="2278"/>
                  </a:lnTo>
                  <a:lnTo>
                    <a:pt x="4418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4" name="object 2570">
              <a:extLst>
                <a:ext uri="{FF2B5EF4-FFF2-40B4-BE49-F238E27FC236}">
                  <a16:creationId xmlns:a16="http://schemas.microsoft.com/office/drawing/2014/main" id="{8B9B7AA8-1C0E-DB5B-0AF3-013474A8EA10}"/>
                </a:ext>
              </a:extLst>
            </p:cNvPr>
            <p:cNvSpPr/>
            <p:nvPr/>
          </p:nvSpPr>
          <p:spPr>
            <a:xfrm>
              <a:off x="4167262" y="30543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5" name="object 2571">
              <a:extLst>
                <a:ext uri="{FF2B5EF4-FFF2-40B4-BE49-F238E27FC236}">
                  <a16:creationId xmlns:a16="http://schemas.microsoft.com/office/drawing/2014/main" id="{D2AB757B-0A60-71AC-B278-DA40B718A2C5}"/>
                </a:ext>
              </a:extLst>
            </p:cNvPr>
            <p:cNvSpPr/>
            <p:nvPr/>
          </p:nvSpPr>
          <p:spPr>
            <a:xfrm>
              <a:off x="4167262" y="30543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6" name="object 2572">
              <a:extLst>
                <a:ext uri="{FF2B5EF4-FFF2-40B4-BE49-F238E27FC236}">
                  <a16:creationId xmlns:a16="http://schemas.microsoft.com/office/drawing/2014/main" id="{54045C1A-5248-6EE2-A101-DEBAA2EE1C83}"/>
                </a:ext>
              </a:extLst>
            </p:cNvPr>
            <p:cNvSpPr/>
            <p:nvPr/>
          </p:nvSpPr>
          <p:spPr>
            <a:xfrm>
              <a:off x="4163309" y="304916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418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7" name="object 2573">
              <a:extLst>
                <a:ext uri="{FF2B5EF4-FFF2-40B4-BE49-F238E27FC236}">
                  <a16:creationId xmlns:a16="http://schemas.microsoft.com/office/drawing/2014/main" id="{4FC478CA-68BC-C8AA-132E-0BC0BE0C99FD}"/>
                </a:ext>
              </a:extLst>
            </p:cNvPr>
            <p:cNvSpPr/>
            <p:nvPr/>
          </p:nvSpPr>
          <p:spPr>
            <a:xfrm>
              <a:off x="4163309" y="304916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418" y="5184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8" name="object 2574">
              <a:extLst>
                <a:ext uri="{FF2B5EF4-FFF2-40B4-BE49-F238E27FC236}">
                  <a16:creationId xmlns:a16="http://schemas.microsoft.com/office/drawing/2014/main" id="{A0FBD04F-3DE1-8815-293F-58ABE6D8BA75}"/>
                </a:ext>
              </a:extLst>
            </p:cNvPr>
            <p:cNvSpPr/>
            <p:nvPr/>
          </p:nvSpPr>
          <p:spPr>
            <a:xfrm>
              <a:off x="4156798" y="30646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79" name="object 2575">
              <a:extLst>
                <a:ext uri="{FF2B5EF4-FFF2-40B4-BE49-F238E27FC236}">
                  <a16:creationId xmlns:a16="http://schemas.microsoft.com/office/drawing/2014/main" id="{4AC1C3DF-6580-8E24-7694-5D138A7B0710}"/>
                </a:ext>
              </a:extLst>
            </p:cNvPr>
            <p:cNvSpPr/>
            <p:nvPr/>
          </p:nvSpPr>
          <p:spPr>
            <a:xfrm>
              <a:off x="4156798" y="30646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0" name="object 2576">
              <a:extLst>
                <a:ext uri="{FF2B5EF4-FFF2-40B4-BE49-F238E27FC236}">
                  <a16:creationId xmlns:a16="http://schemas.microsoft.com/office/drawing/2014/main" id="{D5E431BB-FEFB-4F66-EB05-8C89AB44847D}"/>
                </a:ext>
              </a:extLst>
            </p:cNvPr>
            <p:cNvSpPr/>
            <p:nvPr/>
          </p:nvSpPr>
          <p:spPr>
            <a:xfrm>
              <a:off x="4154473" y="306009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650" y="5160"/>
                  </a:lnTo>
                  <a:lnTo>
                    <a:pt x="6510" y="4021"/>
                  </a:lnTo>
                  <a:lnTo>
                    <a:pt x="6510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1" name="object 2577">
              <a:extLst>
                <a:ext uri="{FF2B5EF4-FFF2-40B4-BE49-F238E27FC236}">
                  <a16:creationId xmlns:a16="http://schemas.microsoft.com/office/drawing/2014/main" id="{AEAC48B8-C152-89D9-7721-FE5E0F0ABC14}"/>
                </a:ext>
              </a:extLst>
            </p:cNvPr>
            <p:cNvSpPr/>
            <p:nvPr/>
          </p:nvSpPr>
          <p:spPr>
            <a:xfrm>
              <a:off x="4154473" y="3060095"/>
              <a:ext cx="6985" cy="5715"/>
            </a:xfrm>
            <a:custGeom>
              <a:avLst/>
              <a:gdLst/>
              <a:ahLst/>
              <a:cxnLst/>
              <a:rect l="l" t="t" r="r" b="b"/>
              <a:pathLst>
                <a:path w="6985" h="5714">
                  <a:moveTo>
                    <a:pt x="0" y="2859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6510" y="4021"/>
                  </a:lnTo>
                  <a:lnTo>
                    <a:pt x="6510" y="2859"/>
                  </a:lnTo>
                  <a:lnTo>
                    <a:pt x="6510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2" name="object 2578">
              <a:extLst>
                <a:ext uri="{FF2B5EF4-FFF2-40B4-BE49-F238E27FC236}">
                  <a16:creationId xmlns:a16="http://schemas.microsoft.com/office/drawing/2014/main" id="{13ECDA75-F850-5E6E-EB68-46948CE18A42}"/>
                </a:ext>
              </a:extLst>
            </p:cNvPr>
            <p:cNvSpPr/>
            <p:nvPr/>
          </p:nvSpPr>
          <p:spPr>
            <a:xfrm>
              <a:off x="4152380" y="30577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93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930" y="4602"/>
                  </a:lnTo>
                  <a:lnTo>
                    <a:pt x="3953" y="4602"/>
                  </a:lnTo>
                  <a:lnTo>
                    <a:pt x="5115" y="2859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3" name="object 2579">
              <a:extLst>
                <a:ext uri="{FF2B5EF4-FFF2-40B4-BE49-F238E27FC236}">
                  <a16:creationId xmlns:a16="http://schemas.microsoft.com/office/drawing/2014/main" id="{DAA9CABF-B8BF-8D62-7BCB-A528891C0E4D}"/>
                </a:ext>
              </a:extLst>
            </p:cNvPr>
            <p:cNvSpPr/>
            <p:nvPr/>
          </p:nvSpPr>
          <p:spPr>
            <a:xfrm>
              <a:off x="4152380" y="30577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2859"/>
                  </a:lnTo>
                  <a:lnTo>
                    <a:pt x="930" y="4602"/>
                  </a:lnTo>
                  <a:lnTo>
                    <a:pt x="2092" y="4602"/>
                  </a:lnTo>
                  <a:lnTo>
                    <a:pt x="3953" y="4602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4" name="object 2580">
              <a:extLst>
                <a:ext uri="{FF2B5EF4-FFF2-40B4-BE49-F238E27FC236}">
                  <a16:creationId xmlns:a16="http://schemas.microsoft.com/office/drawing/2014/main" id="{49C8147C-B02E-B68C-049A-95E6EF3F7AAF}"/>
                </a:ext>
              </a:extLst>
            </p:cNvPr>
            <p:cNvSpPr/>
            <p:nvPr/>
          </p:nvSpPr>
          <p:spPr>
            <a:xfrm>
              <a:off x="4147729" y="30606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1743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5" name="object 2581">
              <a:extLst>
                <a:ext uri="{FF2B5EF4-FFF2-40B4-BE49-F238E27FC236}">
                  <a16:creationId xmlns:a16="http://schemas.microsoft.com/office/drawing/2014/main" id="{F17EA3AF-8C88-6A1F-F004-0D66BC09BAD2}"/>
                </a:ext>
              </a:extLst>
            </p:cNvPr>
            <p:cNvSpPr/>
            <p:nvPr/>
          </p:nvSpPr>
          <p:spPr>
            <a:xfrm>
              <a:off x="4147729" y="306065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3488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6" name="object 2582">
              <a:extLst>
                <a:ext uri="{FF2B5EF4-FFF2-40B4-BE49-F238E27FC236}">
                  <a16:creationId xmlns:a16="http://schemas.microsoft.com/office/drawing/2014/main" id="{46B65540-6C50-3E4F-B243-E4CA533B0023}"/>
                </a:ext>
              </a:extLst>
            </p:cNvPr>
            <p:cNvSpPr/>
            <p:nvPr/>
          </p:nvSpPr>
          <p:spPr>
            <a:xfrm>
              <a:off x="4144242" y="30641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7" name="object 2583">
              <a:extLst>
                <a:ext uri="{FF2B5EF4-FFF2-40B4-BE49-F238E27FC236}">
                  <a16:creationId xmlns:a16="http://schemas.microsoft.com/office/drawing/2014/main" id="{DD31331B-B712-219E-8525-001A52B50160}"/>
                </a:ext>
              </a:extLst>
            </p:cNvPr>
            <p:cNvSpPr/>
            <p:nvPr/>
          </p:nvSpPr>
          <p:spPr>
            <a:xfrm>
              <a:off x="4144242" y="30641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8" name="object 2584">
              <a:extLst>
                <a:ext uri="{FF2B5EF4-FFF2-40B4-BE49-F238E27FC236}">
                  <a16:creationId xmlns:a16="http://schemas.microsoft.com/office/drawing/2014/main" id="{DA0E4ECA-1914-FAE7-6DA2-98342073C091}"/>
                </a:ext>
              </a:extLst>
            </p:cNvPr>
            <p:cNvSpPr/>
            <p:nvPr/>
          </p:nvSpPr>
          <p:spPr>
            <a:xfrm>
              <a:off x="4139591" y="30704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89" name="object 2585">
              <a:extLst>
                <a:ext uri="{FF2B5EF4-FFF2-40B4-BE49-F238E27FC236}">
                  <a16:creationId xmlns:a16="http://schemas.microsoft.com/office/drawing/2014/main" id="{5F3F0AF9-CA48-A534-1C2A-9E8336597ADA}"/>
                </a:ext>
              </a:extLst>
            </p:cNvPr>
            <p:cNvSpPr/>
            <p:nvPr/>
          </p:nvSpPr>
          <p:spPr>
            <a:xfrm>
              <a:off x="4139591" y="30704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0" name="object 2586">
              <a:extLst>
                <a:ext uri="{FF2B5EF4-FFF2-40B4-BE49-F238E27FC236}">
                  <a16:creationId xmlns:a16="http://schemas.microsoft.com/office/drawing/2014/main" id="{7BB9B442-B343-76F1-6ED2-4DEE794DD784}"/>
                </a:ext>
              </a:extLst>
            </p:cNvPr>
            <p:cNvSpPr/>
            <p:nvPr/>
          </p:nvSpPr>
          <p:spPr>
            <a:xfrm>
              <a:off x="4134475" y="30721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1" name="object 2587">
              <a:extLst>
                <a:ext uri="{FF2B5EF4-FFF2-40B4-BE49-F238E27FC236}">
                  <a16:creationId xmlns:a16="http://schemas.microsoft.com/office/drawing/2014/main" id="{3E6BEC40-6D6E-BDBB-ED84-39D78FCD7C50}"/>
                </a:ext>
              </a:extLst>
            </p:cNvPr>
            <p:cNvSpPr/>
            <p:nvPr/>
          </p:nvSpPr>
          <p:spPr>
            <a:xfrm>
              <a:off x="4134475" y="307213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2" name="object 2588">
              <a:extLst>
                <a:ext uri="{FF2B5EF4-FFF2-40B4-BE49-F238E27FC236}">
                  <a16:creationId xmlns:a16="http://schemas.microsoft.com/office/drawing/2014/main" id="{46D3BE67-ACAE-25AA-33A8-D79A0FC73125}"/>
                </a:ext>
              </a:extLst>
            </p:cNvPr>
            <p:cNvSpPr/>
            <p:nvPr/>
          </p:nvSpPr>
          <p:spPr>
            <a:xfrm>
              <a:off x="4131452" y="307845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3" name="object 2589">
              <a:extLst>
                <a:ext uri="{FF2B5EF4-FFF2-40B4-BE49-F238E27FC236}">
                  <a16:creationId xmlns:a16="http://schemas.microsoft.com/office/drawing/2014/main" id="{87E93224-8072-20C5-CA67-DEF031ADFB4D}"/>
                </a:ext>
              </a:extLst>
            </p:cNvPr>
            <p:cNvSpPr/>
            <p:nvPr/>
          </p:nvSpPr>
          <p:spPr>
            <a:xfrm>
              <a:off x="4131452" y="307845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4" name="object 2590">
              <a:extLst>
                <a:ext uri="{FF2B5EF4-FFF2-40B4-BE49-F238E27FC236}">
                  <a16:creationId xmlns:a16="http://schemas.microsoft.com/office/drawing/2014/main" id="{5B340382-A56C-2678-2DEF-096C387E521E}"/>
                </a:ext>
              </a:extLst>
            </p:cNvPr>
            <p:cNvSpPr/>
            <p:nvPr/>
          </p:nvSpPr>
          <p:spPr>
            <a:xfrm>
              <a:off x="4126336" y="307732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860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5" name="object 2591">
              <a:extLst>
                <a:ext uri="{FF2B5EF4-FFF2-40B4-BE49-F238E27FC236}">
                  <a16:creationId xmlns:a16="http://schemas.microsoft.com/office/drawing/2014/main" id="{45EBA592-17CC-78F1-29E5-EFF2F35D26BA}"/>
                </a:ext>
              </a:extLst>
            </p:cNvPr>
            <p:cNvSpPr/>
            <p:nvPr/>
          </p:nvSpPr>
          <p:spPr>
            <a:xfrm>
              <a:off x="4126336" y="307732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6" name="object 2592">
              <a:extLst>
                <a:ext uri="{FF2B5EF4-FFF2-40B4-BE49-F238E27FC236}">
                  <a16:creationId xmlns:a16="http://schemas.microsoft.com/office/drawing/2014/main" id="{5CFDAEF4-2056-9561-499D-2A1D4C2B97C6}"/>
                </a:ext>
              </a:extLst>
            </p:cNvPr>
            <p:cNvSpPr/>
            <p:nvPr/>
          </p:nvSpPr>
          <p:spPr>
            <a:xfrm>
              <a:off x="4121221" y="308362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7" name="object 2593">
              <a:extLst>
                <a:ext uri="{FF2B5EF4-FFF2-40B4-BE49-F238E27FC236}">
                  <a16:creationId xmlns:a16="http://schemas.microsoft.com/office/drawing/2014/main" id="{E5A296E5-D216-DC80-6337-0C6D7DD9AF47}"/>
                </a:ext>
              </a:extLst>
            </p:cNvPr>
            <p:cNvSpPr/>
            <p:nvPr/>
          </p:nvSpPr>
          <p:spPr>
            <a:xfrm>
              <a:off x="4121221" y="308362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8" name="object 2594">
              <a:extLst>
                <a:ext uri="{FF2B5EF4-FFF2-40B4-BE49-F238E27FC236}">
                  <a16:creationId xmlns:a16="http://schemas.microsoft.com/office/drawing/2014/main" id="{54E44FD8-63D8-B451-1196-0D91A0681243}"/>
                </a:ext>
              </a:extLst>
            </p:cNvPr>
            <p:cNvSpPr/>
            <p:nvPr/>
          </p:nvSpPr>
          <p:spPr>
            <a:xfrm>
              <a:off x="4119360" y="308362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84"/>
                  </a:lnTo>
                  <a:lnTo>
                    <a:pt x="3022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99" name="object 2595">
              <a:extLst>
                <a:ext uri="{FF2B5EF4-FFF2-40B4-BE49-F238E27FC236}">
                  <a16:creationId xmlns:a16="http://schemas.microsoft.com/office/drawing/2014/main" id="{0BC60364-4C04-C075-3B5E-C316FB37FAB1}"/>
                </a:ext>
              </a:extLst>
            </p:cNvPr>
            <p:cNvSpPr/>
            <p:nvPr/>
          </p:nvSpPr>
          <p:spPr>
            <a:xfrm>
              <a:off x="4119360" y="308362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84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0" name="object 2596">
              <a:extLst>
                <a:ext uri="{FF2B5EF4-FFF2-40B4-BE49-F238E27FC236}">
                  <a16:creationId xmlns:a16="http://schemas.microsoft.com/office/drawing/2014/main" id="{651A970F-BCA5-E739-4313-7682A10CD968}"/>
                </a:ext>
              </a:extLst>
            </p:cNvPr>
            <p:cNvSpPr/>
            <p:nvPr/>
          </p:nvSpPr>
          <p:spPr>
            <a:xfrm>
              <a:off x="4113082" y="30888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860" y="6299"/>
                  </a:lnTo>
                  <a:lnTo>
                    <a:pt x="4650" y="6299"/>
                  </a:lnTo>
                  <a:lnTo>
                    <a:pt x="6278" y="4579"/>
                  </a:lnTo>
                  <a:lnTo>
                    <a:pt x="6278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1" name="object 2597">
              <a:extLst>
                <a:ext uri="{FF2B5EF4-FFF2-40B4-BE49-F238E27FC236}">
                  <a16:creationId xmlns:a16="http://schemas.microsoft.com/office/drawing/2014/main" id="{C1242A8A-F574-E809-7489-F854873AEF0D}"/>
                </a:ext>
              </a:extLst>
            </p:cNvPr>
            <p:cNvSpPr/>
            <p:nvPr/>
          </p:nvSpPr>
          <p:spPr>
            <a:xfrm>
              <a:off x="4113082" y="30888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860" y="6299"/>
                  </a:lnTo>
                  <a:lnTo>
                    <a:pt x="3022" y="6299"/>
                  </a:lnTo>
                  <a:lnTo>
                    <a:pt x="4650" y="6299"/>
                  </a:lnTo>
                  <a:lnTo>
                    <a:pt x="6278" y="4579"/>
                  </a:lnTo>
                  <a:lnTo>
                    <a:pt x="6278" y="2859"/>
                  </a:lnTo>
                  <a:lnTo>
                    <a:pt x="6278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2" name="object 2598">
              <a:extLst>
                <a:ext uri="{FF2B5EF4-FFF2-40B4-BE49-F238E27FC236}">
                  <a16:creationId xmlns:a16="http://schemas.microsoft.com/office/drawing/2014/main" id="{6581A0AF-D93F-43D5-A023-2F46536DBB8E}"/>
                </a:ext>
              </a:extLst>
            </p:cNvPr>
            <p:cNvSpPr/>
            <p:nvPr/>
          </p:nvSpPr>
          <p:spPr>
            <a:xfrm>
              <a:off x="4110291" y="30911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3" name="object 2599">
              <a:extLst>
                <a:ext uri="{FF2B5EF4-FFF2-40B4-BE49-F238E27FC236}">
                  <a16:creationId xmlns:a16="http://schemas.microsoft.com/office/drawing/2014/main" id="{0C94C0C5-6493-9DAE-B743-068717B7EC90}"/>
                </a:ext>
              </a:extLst>
            </p:cNvPr>
            <p:cNvSpPr/>
            <p:nvPr/>
          </p:nvSpPr>
          <p:spPr>
            <a:xfrm>
              <a:off x="4110291" y="309110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278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4" name="object 2600">
              <a:extLst>
                <a:ext uri="{FF2B5EF4-FFF2-40B4-BE49-F238E27FC236}">
                  <a16:creationId xmlns:a16="http://schemas.microsoft.com/office/drawing/2014/main" id="{6BB756E6-304F-1D00-645E-3D608BD79BE4}"/>
                </a:ext>
              </a:extLst>
            </p:cNvPr>
            <p:cNvSpPr/>
            <p:nvPr/>
          </p:nvSpPr>
          <p:spPr>
            <a:xfrm>
              <a:off x="4106803" y="30933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5" name="object 2601">
              <a:extLst>
                <a:ext uri="{FF2B5EF4-FFF2-40B4-BE49-F238E27FC236}">
                  <a16:creationId xmlns:a16="http://schemas.microsoft.com/office/drawing/2014/main" id="{8205942C-C066-5D09-0DBF-008D97A8487C}"/>
                </a:ext>
              </a:extLst>
            </p:cNvPr>
            <p:cNvSpPr/>
            <p:nvPr/>
          </p:nvSpPr>
          <p:spPr>
            <a:xfrm>
              <a:off x="4106803" y="30933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790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6" name="object 2602">
              <a:extLst>
                <a:ext uri="{FF2B5EF4-FFF2-40B4-BE49-F238E27FC236}">
                  <a16:creationId xmlns:a16="http://schemas.microsoft.com/office/drawing/2014/main" id="{853F17A2-6816-9EFA-B03E-C91D28899BF0}"/>
                </a:ext>
              </a:extLst>
            </p:cNvPr>
            <p:cNvSpPr/>
            <p:nvPr/>
          </p:nvSpPr>
          <p:spPr>
            <a:xfrm>
              <a:off x="4101688" y="3099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7" name="object 2603">
              <a:extLst>
                <a:ext uri="{FF2B5EF4-FFF2-40B4-BE49-F238E27FC236}">
                  <a16:creationId xmlns:a16="http://schemas.microsoft.com/office/drawing/2014/main" id="{53404910-2ABE-E421-2CBA-3EA058E8D7BD}"/>
                </a:ext>
              </a:extLst>
            </p:cNvPr>
            <p:cNvSpPr/>
            <p:nvPr/>
          </p:nvSpPr>
          <p:spPr>
            <a:xfrm>
              <a:off x="4101688" y="30997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40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8" name="object 2604">
              <a:extLst>
                <a:ext uri="{FF2B5EF4-FFF2-40B4-BE49-F238E27FC236}">
                  <a16:creationId xmlns:a16="http://schemas.microsoft.com/office/drawing/2014/main" id="{2FC2D9AA-B895-6FC0-C93B-102277FF62E4}"/>
                </a:ext>
              </a:extLst>
            </p:cNvPr>
            <p:cNvSpPr/>
            <p:nvPr/>
          </p:nvSpPr>
          <p:spPr>
            <a:xfrm>
              <a:off x="4097502" y="309684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557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09" name="object 2605">
              <a:extLst>
                <a:ext uri="{FF2B5EF4-FFF2-40B4-BE49-F238E27FC236}">
                  <a16:creationId xmlns:a16="http://schemas.microsoft.com/office/drawing/2014/main" id="{18774EA0-2B6C-52F2-691D-1A5265969448}"/>
                </a:ext>
              </a:extLst>
            </p:cNvPr>
            <p:cNvSpPr/>
            <p:nvPr/>
          </p:nvSpPr>
          <p:spPr>
            <a:xfrm>
              <a:off x="4097502" y="309684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3022" y="4579"/>
                  </a:lnTo>
                  <a:lnTo>
                    <a:pt x="4650" y="4579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57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0" name="object 2606">
              <a:extLst>
                <a:ext uri="{FF2B5EF4-FFF2-40B4-BE49-F238E27FC236}">
                  <a16:creationId xmlns:a16="http://schemas.microsoft.com/office/drawing/2014/main" id="{13E969BC-98D7-C51B-578F-7FAA6A5A8068}"/>
                </a:ext>
              </a:extLst>
            </p:cNvPr>
            <p:cNvSpPr/>
            <p:nvPr/>
          </p:nvSpPr>
          <p:spPr>
            <a:xfrm>
              <a:off x="4093549" y="310314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1" name="object 2607">
              <a:extLst>
                <a:ext uri="{FF2B5EF4-FFF2-40B4-BE49-F238E27FC236}">
                  <a16:creationId xmlns:a16="http://schemas.microsoft.com/office/drawing/2014/main" id="{683B6EF0-FF62-7D06-E8CF-96576B75F40D}"/>
                </a:ext>
              </a:extLst>
            </p:cNvPr>
            <p:cNvSpPr/>
            <p:nvPr/>
          </p:nvSpPr>
          <p:spPr>
            <a:xfrm>
              <a:off x="4093549" y="310314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2" name="object 2608">
              <a:extLst>
                <a:ext uri="{FF2B5EF4-FFF2-40B4-BE49-F238E27FC236}">
                  <a16:creationId xmlns:a16="http://schemas.microsoft.com/office/drawing/2014/main" id="{0F0586C5-1EC9-D9C6-6B8D-2CD314E42593}"/>
                </a:ext>
              </a:extLst>
            </p:cNvPr>
            <p:cNvSpPr/>
            <p:nvPr/>
          </p:nvSpPr>
          <p:spPr>
            <a:xfrm>
              <a:off x="4090759" y="31020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3" name="object 2609">
              <a:extLst>
                <a:ext uri="{FF2B5EF4-FFF2-40B4-BE49-F238E27FC236}">
                  <a16:creationId xmlns:a16="http://schemas.microsoft.com/office/drawing/2014/main" id="{53ADEFA1-57BF-0729-9090-ECC380918E8B}"/>
                </a:ext>
              </a:extLst>
            </p:cNvPr>
            <p:cNvSpPr/>
            <p:nvPr/>
          </p:nvSpPr>
          <p:spPr>
            <a:xfrm>
              <a:off x="4090759" y="31020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4" name="object 2610">
              <a:extLst>
                <a:ext uri="{FF2B5EF4-FFF2-40B4-BE49-F238E27FC236}">
                  <a16:creationId xmlns:a16="http://schemas.microsoft.com/office/drawing/2014/main" id="{54926034-6D3B-0F93-EA24-6FB9C01817E6}"/>
                </a:ext>
              </a:extLst>
            </p:cNvPr>
            <p:cNvSpPr/>
            <p:nvPr/>
          </p:nvSpPr>
          <p:spPr>
            <a:xfrm>
              <a:off x="4086573" y="310775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5" name="object 2611">
              <a:extLst>
                <a:ext uri="{FF2B5EF4-FFF2-40B4-BE49-F238E27FC236}">
                  <a16:creationId xmlns:a16="http://schemas.microsoft.com/office/drawing/2014/main" id="{1D44E6A5-2080-0EE8-F920-78AA91FFB148}"/>
                </a:ext>
              </a:extLst>
            </p:cNvPr>
            <p:cNvSpPr/>
            <p:nvPr/>
          </p:nvSpPr>
          <p:spPr>
            <a:xfrm>
              <a:off x="4086573" y="310775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4650" y="4602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6" name="object 2612">
              <a:extLst>
                <a:ext uri="{FF2B5EF4-FFF2-40B4-BE49-F238E27FC236}">
                  <a16:creationId xmlns:a16="http://schemas.microsoft.com/office/drawing/2014/main" id="{DAC125FD-B18F-BAB1-21E7-62AE08A223A3}"/>
                </a:ext>
              </a:extLst>
            </p:cNvPr>
            <p:cNvSpPr/>
            <p:nvPr/>
          </p:nvSpPr>
          <p:spPr>
            <a:xfrm>
              <a:off x="4082155" y="311235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418" y="3998"/>
                  </a:lnTo>
                  <a:lnTo>
                    <a:pt x="4418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7" name="object 2613">
              <a:extLst>
                <a:ext uri="{FF2B5EF4-FFF2-40B4-BE49-F238E27FC236}">
                  <a16:creationId xmlns:a16="http://schemas.microsoft.com/office/drawing/2014/main" id="{4FAB0BBA-6D27-ECB6-CB29-8CE7A1F82790}"/>
                </a:ext>
              </a:extLst>
            </p:cNvPr>
            <p:cNvSpPr/>
            <p:nvPr/>
          </p:nvSpPr>
          <p:spPr>
            <a:xfrm>
              <a:off x="4082155" y="311235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59"/>
                  </a:moveTo>
                  <a:lnTo>
                    <a:pt x="0" y="3998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3998"/>
                  </a:lnTo>
                  <a:lnTo>
                    <a:pt x="4418" y="2859"/>
                  </a:lnTo>
                  <a:lnTo>
                    <a:pt x="4418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8" name="object 2614">
              <a:extLst>
                <a:ext uri="{FF2B5EF4-FFF2-40B4-BE49-F238E27FC236}">
                  <a16:creationId xmlns:a16="http://schemas.microsoft.com/office/drawing/2014/main" id="{675E41AA-2232-4904-460E-37028A41A8E6}"/>
                </a:ext>
              </a:extLst>
            </p:cNvPr>
            <p:cNvSpPr/>
            <p:nvPr/>
          </p:nvSpPr>
          <p:spPr>
            <a:xfrm>
              <a:off x="4075644" y="3111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510" y="4602"/>
                  </a:lnTo>
                  <a:lnTo>
                    <a:pt x="651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19" name="object 2615">
              <a:extLst>
                <a:ext uri="{FF2B5EF4-FFF2-40B4-BE49-F238E27FC236}">
                  <a16:creationId xmlns:a16="http://schemas.microsoft.com/office/drawing/2014/main" id="{BFBB40AE-FFA3-C4A5-81D4-13C546082355}"/>
                </a:ext>
              </a:extLst>
            </p:cNvPr>
            <p:cNvSpPr/>
            <p:nvPr/>
          </p:nvSpPr>
          <p:spPr>
            <a:xfrm>
              <a:off x="4075644" y="3111191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2882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6510" y="4602"/>
                  </a:lnTo>
                  <a:lnTo>
                    <a:pt x="6510" y="2882"/>
                  </a:lnTo>
                  <a:lnTo>
                    <a:pt x="6510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0" name="object 2616">
              <a:extLst>
                <a:ext uri="{FF2B5EF4-FFF2-40B4-BE49-F238E27FC236}">
                  <a16:creationId xmlns:a16="http://schemas.microsoft.com/office/drawing/2014/main" id="{DD388413-47F2-A1F0-918A-0151BED30986}"/>
                </a:ext>
              </a:extLst>
            </p:cNvPr>
            <p:cNvSpPr/>
            <p:nvPr/>
          </p:nvSpPr>
          <p:spPr>
            <a:xfrm>
              <a:off x="4075179" y="31106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1" name="object 2617">
              <a:extLst>
                <a:ext uri="{FF2B5EF4-FFF2-40B4-BE49-F238E27FC236}">
                  <a16:creationId xmlns:a16="http://schemas.microsoft.com/office/drawing/2014/main" id="{3FA821E5-5B3C-D474-72A9-9170D3B10BF1}"/>
                </a:ext>
              </a:extLst>
            </p:cNvPr>
            <p:cNvSpPr/>
            <p:nvPr/>
          </p:nvSpPr>
          <p:spPr>
            <a:xfrm>
              <a:off x="4075179" y="311061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2" name="object 2618">
              <a:extLst>
                <a:ext uri="{FF2B5EF4-FFF2-40B4-BE49-F238E27FC236}">
                  <a16:creationId xmlns:a16="http://schemas.microsoft.com/office/drawing/2014/main" id="{B5441053-F2E2-FF45-EEB4-DB8928CC5AF3}"/>
                </a:ext>
              </a:extLst>
            </p:cNvPr>
            <p:cNvSpPr/>
            <p:nvPr/>
          </p:nvSpPr>
          <p:spPr>
            <a:xfrm>
              <a:off x="4068901" y="31192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3" name="object 2619">
              <a:extLst>
                <a:ext uri="{FF2B5EF4-FFF2-40B4-BE49-F238E27FC236}">
                  <a16:creationId xmlns:a16="http://schemas.microsoft.com/office/drawing/2014/main" id="{03073C36-5767-EEB6-4CB8-99A405543A4C}"/>
                </a:ext>
              </a:extLst>
            </p:cNvPr>
            <p:cNvSpPr/>
            <p:nvPr/>
          </p:nvSpPr>
          <p:spPr>
            <a:xfrm>
              <a:off x="4068901" y="31192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4" name="object 2620">
              <a:extLst>
                <a:ext uri="{FF2B5EF4-FFF2-40B4-BE49-F238E27FC236}">
                  <a16:creationId xmlns:a16="http://schemas.microsoft.com/office/drawing/2014/main" id="{43FAB537-F54C-5464-6808-EF005270F992}"/>
                </a:ext>
              </a:extLst>
            </p:cNvPr>
            <p:cNvSpPr/>
            <p:nvPr/>
          </p:nvSpPr>
          <p:spPr>
            <a:xfrm>
              <a:off x="4064250" y="31192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5" name="object 2621">
              <a:extLst>
                <a:ext uri="{FF2B5EF4-FFF2-40B4-BE49-F238E27FC236}">
                  <a16:creationId xmlns:a16="http://schemas.microsoft.com/office/drawing/2014/main" id="{FA2A68E5-EDF1-4ADC-EEEC-E1FC42446186}"/>
                </a:ext>
              </a:extLst>
            </p:cNvPr>
            <p:cNvSpPr/>
            <p:nvPr/>
          </p:nvSpPr>
          <p:spPr>
            <a:xfrm>
              <a:off x="4064250" y="311923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6" name="object 2622">
              <a:extLst>
                <a:ext uri="{FF2B5EF4-FFF2-40B4-BE49-F238E27FC236}">
                  <a16:creationId xmlns:a16="http://schemas.microsoft.com/office/drawing/2014/main" id="{10073D84-2C67-F142-D075-34F1F5BB68E2}"/>
                </a:ext>
              </a:extLst>
            </p:cNvPr>
            <p:cNvSpPr/>
            <p:nvPr/>
          </p:nvSpPr>
          <p:spPr>
            <a:xfrm>
              <a:off x="4061924" y="31215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627" y="6299"/>
                  </a:lnTo>
                  <a:lnTo>
                    <a:pt x="3953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7" name="object 2623">
              <a:extLst>
                <a:ext uri="{FF2B5EF4-FFF2-40B4-BE49-F238E27FC236}">
                  <a16:creationId xmlns:a16="http://schemas.microsoft.com/office/drawing/2014/main" id="{265C2AAE-D7BA-8B39-1B7E-CE0C5AF822B1}"/>
                </a:ext>
              </a:extLst>
            </p:cNvPr>
            <p:cNvSpPr/>
            <p:nvPr/>
          </p:nvSpPr>
          <p:spPr>
            <a:xfrm>
              <a:off x="4061924" y="312153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627" y="6299"/>
                  </a:lnTo>
                  <a:lnTo>
                    <a:pt x="2790" y="6299"/>
                  </a:lnTo>
                  <a:lnTo>
                    <a:pt x="3953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8" name="object 2624">
              <a:extLst>
                <a:ext uri="{FF2B5EF4-FFF2-40B4-BE49-F238E27FC236}">
                  <a16:creationId xmlns:a16="http://schemas.microsoft.com/office/drawing/2014/main" id="{ADBC352A-677F-145D-DF64-A74D64E682BD}"/>
                </a:ext>
              </a:extLst>
            </p:cNvPr>
            <p:cNvSpPr/>
            <p:nvPr/>
          </p:nvSpPr>
          <p:spPr>
            <a:xfrm>
              <a:off x="4057274" y="312439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185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860" y="4602"/>
                  </a:lnTo>
                  <a:lnTo>
                    <a:pt x="4185" y="4602"/>
                  </a:lnTo>
                  <a:lnTo>
                    <a:pt x="5813" y="3440"/>
                  </a:lnTo>
                  <a:lnTo>
                    <a:pt x="5813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29" name="object 2625">
              <a:extLst>
                <a:ext uri="{FF2B5EF4-FFF2-40B4-BE49-F238E27FC236}">
                  <a16:creationId xmlns:a16="http://schemas.microsoft.com/office/drawing/2014/main" id="{A921431C-4E98-CC1D-BF2B-F4DF1A5506CB}"/>
                </a:ext>
              </a:extLst>
            </p:cNvPr>
            <p:cNvSpPr/>
            <p:nvPr/>
          </p:nvSpPr>
          <p:spPr>
            <a:xfrm>
              <a:off x="4057274" y="312439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720"/>
                  </a:moveTo>
                  <a:lnTo>
                    <a:pt x="0" y="3440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813" y="3440"/>
                  </a:lnTo>
                  <a:lnTo>
                    <a:pt x="5813" y="1720"/>
                  </a:lnTo>
                  <a:lnTo>
                    <a:pt x="5813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0" name="object 2626">
              <a:extLst>
                <a:ext uri="{FF2B5EF4-FFF2-40B4-BE49-F238E27FC236}">
                  <a16:creationId xmlns:a16="http://schemas.microsoft.com/office/drawing/2014/main" id="{D9838064-10EF-5930-2A87-CB847F1D6DFB}"/>
                </a:ext>
              </a:extLst>
            </p:cNvPr>
            <p:cNvSpPr/>
            <p:nvPr/>
          </p:nvSpPr>
          <p:spPr>
            <a:xfrm>
              <a:off x="4052623" y="31370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185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860" y="5160"/>
                  </a:lnTo>
                  <a:lnTo>
                    <a:pt x="4185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1" name="object 2627">
              <a:extLst>
                <a:ext uri="{FF2B5EF4-FFF2-40B4-BE49-F238E27FC236}">
                  <a16:creationId xmlns:a16="http://schemas.microsoft.com/office/drawing/2014/main" id="{5AA7956A-4FF9-B205-3219-25E76F5D75B1}"/>
                </a:ext>
              </a:extLst>
            </p:cNvPr>
            <p:cNvSpPr/>
            <p:nvPr/>
          </p:nvSpPr>
          <p:spPr>
            <a:xfrm>
              <a:off x="4052623" y="313704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278"/>
                  </a:moveTo>
                  <a:lnTo>
                    <a:pt x="0" y="344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185" y="5160"/>
                  </a:lnTo>
                  <a:lnTo>
                    <a:pt x="5813" y="3440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2" name="object 2628">
              <a:extLst>
                <a:ext uri="{FF2B5EF4-FFF2-40B4-BE49-F238E27FC236}">
                  <a16:creationId xmlns:a16="http://schemas.microsoft.com/office/drawing/2014/main" id="{FAA7D62A-5AE1-53AE-77F9-3B7265A43ADB}"/>
                </a:ext>
              </a:extLst>
            </p:cNvPr>
            <p:cNvSpPr/>
            <p:nvPr/>
          </p:nvSpPr>
          <p:spPr>
            <a:xfrm>
              <a:off x="4050995" y="31261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3" name="object 2629">
              <a:extLst>
                <a:ext uri="{FF2B5EF4-FFF2-40B4-BE49-F238E27FC236}">
                  <a16:creationId xmlns:a16="http://schemas.microsoft.com/office/drawing/2014/main" id="{95AB3CEA-F038-7FE2-83C8-55417D3F607C}"/>
                </a:ext>
              </a:extLst>
            </p:cNvPr>
            <p:cNvSpPr/>
            <p:nvPr/>
          </p:nvSpPr>
          <p:spPr>
            <a:xfrm>
              <a:off x="4050995" y="31261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4" name="object 2630">
              <a:extLst>
                <a:ext uri="{FF2B5EF4-FFF2-40B4-BE49-F238E27FC236}">
                  <a16:creationId xmlns:a16="http://schemas.microsoft.com/office/drawing/2014/main" id="{41EFFDAE-C09B-9917-7321-C357159A02CE}"/>
                </a:ext>
              </a:extLst>
            </p:cNvPr>
            <p:cNvSpPr/>
            <p:nvPr/>
          </p:nvSpPr>
          <p:spPr>
            <a:xfrm>
              <a:off x="4044717" y="313876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5" name="object 2631">
              <a:extLst>
                <a:ext uri="{FF2B5EF4-FFF2-40B4-BE49-F238E27FC236}">
                  <a16:creationId xmlns:a16="http://schemas.microsoft.com/office/drawing/2014/main" id="{0099A4E0-D471-1B65-20D6-D2E7058222DA}"/>
                </a:ext>
              </a:extLst>
            </p:cNvPr>
            <p:cNvSpPr/>
            <p:nvPr/>
          </p:nvSpPr>
          <p:spPr>
            <a:xfrm>
              <a:off x="4044717" y="313876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6" name="object 2632">
              <a:extLst>
                <a:ext uri="{FF2B5EF4-FFF2-40B4-BE49-F238E27FC236}">
                  <a16:creationId xmlns:a16="http://schemas.microsoft.com/office/drawing/2014/main" id="{DC1179A5-A67E-C527-EC8A-5EC934B58673}"/>
                </a:ext>
              </a:extLst>
            </p:cNvPr>
            <p:cNvSpPr/>
            <p:nvPr/>
          </p:nvSpPr>
          <p:spPr>
            <a:xfrm>
              <a:off x="4042392" y="31353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7" name="object 2633">
              <a:extLst>
                <a:ext uri="{FF2B5EF4-FFF2-40B4-BE49-F238E27FC236}">
                  <a16:creationId xmlns:a16="http://schemas.microsoft.com/office/drawing/2014/main" id="{B8A61F19-ED4A-938D-0D42-6C9FD4B9648F}"/>
                </a:ext>
              </a:extLst>
            </p:cNvPr>
            <p:cNvSpPr/>
            <p:nvPr/>
          </p:nvSpPr>
          <p:spPr>
            <a:xfrm>
              <a:off x="4042392" y="313532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3998"/>
                  </a:lnTo>
                  <a:lnTo>
                    <a:pt x="465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3998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8" name="object 2634">
              <a:extLst>
                <a:ext uri="{FF2B5EF4-FFF2-40B4-BE49-F238E27FC236}">
                  <a16:creationId xmlns:a16="http://schemas.microsoft.com/office/drawing/2014/main" id="{2802BDE6-6BA3-E5F8-4E6D-9841A2B30EDD}"/>
                </a:ext>
              </a:extLst>
            </p:cNvPr>
            <p:cNvSpPr/>
            <p:nvPr/>
          </p:nvSpPr>
          <p:spPr>
            <a:xfrm>
              <a:off x="4036113" y="31416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39" name="object 2635">
              <a:extLst>
                <a:ext uri="{FF2B5EF4-FFF2-40B4-BE49-F238E27FC236}">
                  <a16:creationId xmlns:a16="http://schemas.microsoft.com/office/drawing/2014/main" id="{CD899321-E5C7-3824-7A03-917F36224B5A}"/>
                </a:ext>
              </a:extLst>
            </p:cNvPr>
            <p:cNvSpPr/>
            <p:nvPr/>
          </p:nvSpPr>
          <p:spPr>
            <a:xfrm>
              <a:off x="4036113" y="31416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580" y="4602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0" name="object 2636">
              <a:extLst>
                <a:ext uri="{FF2B5EF4-FFF2-40B4-BE49-F238E27FC236}">
                  <a16:creationId xmlns:a16="http://schemas.microsoft.com/office/drawing/2014/main" id="{A0C0BE8D-6B38-B4C5-6570-3761F992DB69}"/>
                </a:ext>
              </a:extLst>
            </p:cNvPr>
            <p:cNvSpPr/>
            <p:nvPr/>
          </p:nvSpPr>
          <p:spPr>
            <a:xfrm>
              <a:off x="4033788" y="31439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1" name="object 2637">
              <a:extLst>
                <a:ext uri="{FF2B5EF4-FFF2-40B4-BE49-F238E27FC236}">
                  <a16:creationId xmlns:a16="http://schemas.microsoft.com/office/drawing/2014/main" id="{15D03BBD-2408-6EDC-94E0-17FFFF2081E2}"/>
                </a:ext>
              </a:extLst>
            </p:cNvPr>
            <p:cNvSpPr/>
            <p:nvPr/>
          </p:nvSpPr>
          <p:spPr>
            <a:xfrm>
              <a:off x="4033788" y="31439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2" name="object 2638">
              <a:extLst>
                <a:ext uri="{FF2B5EF4-FFF2-40B4-BE49-F238E27FC236}">
                  <a16:creationId xmlns:a16="http://schemas.microsoft.com/office/drawing/2014/main" id="{DBC8AABC-533C-2B0B-D696-338531FDFCDA}"/>
                </a:ext>
              </a:extLst>
            </p:cNvPr>
            <p:cNvSpPr/>
            <p:nvPr/>
          </p:nvSpPr>
          <p:spPr>
            <a:xfrm>
              <a:off x="4028672" y="31485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3" name="object 2639">
              <a:extLst>
                <a:ext uri="{FF2B5EF4-FFF2-40B4-BE49-F238E27FC236}">
                  <a16:creationId xmlns:a16="http://schemas.microsoft.com/office/drawing/2014/main" id="{BCFCA016-450F-3E6D-55E3-4ECFADD07F0C}"/>
                </a:ext>
              </a:extLst>
            </p:cNvPr>
            <p:cNvSpPr/>
            <p:nvPr/>
          </p:nvSpPr>
          <p:spPr>
            <a:xfrm>
              <a:off x="4028672" y="314852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4" name="object 2640">
              <a:extLst>
                <a:ext uri="{FF2B5EF4-FFF2-40B4-BE49-F238E27FC236}">
                  <a16:creationId xmlns:a16="http://schemas.microsoft.com/office/drawing/2014/main" id="{4D76261A-041F-A647-7727-E4639DF7943B}"/>
                </a:ext>
              </a:extLst>
            </p:cNvPr>
            <p:cNvSpPr/>
            <p:nvPr/>
          </p:nvSpPr>
          <p:spPr>
            <a:xfrm>
              <a:off x="4024487" y="3143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5" name="object 2641">
              <a:extLst>
                <a:ext uri="{FF2B5EF4-FFF2-40B4-BE49-F238E27FC236}">
                  <a16:creationId xmlns:a16="http://schemas.microsoft.com/office/drawing/2014/main" id="{5F13F0EB-B8A5-DB23-C36A-3BDC7E22D586}"/>
                </a:ext>
              </a:extLst>
            </p:cNvPr>
            <p:cNvSpPr/>
            <p:nvPr/>
          </p:nvSpPr>
          <p:spPr>
            <a:xfrm>
              <a:off x="4024487" y="31439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6" name="object 2642">
              <a:extLst>
                <a:ext uri="{FF2B5EF4-FFF2-40B4-BE49-F238E27FC236}">
                  <a16:creationId xmlns:a16="http://schemas.microsoft.com/office/drawing/2014/main" id="{BC869A6D-5A1B-1D62-23C1-7136C7348332}"/>
                </a:ext>
              </a:extLst>
            </p:cNvPr>
            <p:cNvSpPr/>
            <p:nvPr/>
          </p:nvSpPr>
          <p:spPr>
            <a:xfrm>
              <a:off x="4019836" y="31565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860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7" name="object 2643">
              <a:extLst>
                <a:ext uri="{FF2B5EF4-FFF2-40B4-BE49-F238E27FC236}">
                  <a16:creationId xmlns:a16="http://schemas.microsoft.com/office/drawing/2014/main" id="{05DC04FB-2EFA-40E8-4507-479F792246AD}"/>
                </a:ext>
              </a:extLst>
            </p:cNvPr>
            <p:cNvSpPr/>
            <p:nvPr/>
          </p:nvSpPr>
          <p:spPr>
            <a:xfrm>
              <a:off x="4019836" y="315654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8" name="object 2644">
              <a:extLst>
                <a:ext uri="{FF2B5EF4-FFF2-40B4-BE49-F238E27FC236}">
                  <a16:creationId xmlns:a16="http://schemas.microsoft.com/office/drawing/2014/main" id="{1E7B2F8D-652C-1F7B-1EA5-94FDEBA6C9B4}"/>
                </a:ext>
              </a:extLst>
            </p:cNvPr>
            <p:cNvSpPr/>
            <p:nvPr/>
          </p:nvSpPr>
          <p:spPr>
            <a:xfrm>
              <a:off x="4017045" y="31508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49" name="object 2645">
              <a:extLst>
                <a:ext uri="{FF2B5EF4-FFF2-40B4-BE49-F238E27FC236}">
                  <a16:creationId xmlns:a16="http://schemas.microsoft.com/office/drawing/2014/main" id="{FAA2FD11-B64C-C577-8F12-7A93B9C4D980}"/>
                </a:ext>
              </a:extLst>
            </p:cNvPr>
            <p:cNvSpPr/>
            <p:nvPr/>
          </p:nvSpPr>
          <p:spPr>
            <a:xfrm>
              <a:off x="4017045" y="315080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0" name="object 2646">
              <a:extLst>
                <a:ext uri="{FF2B5EF4-FFF2-40B4-BE49-F238E27FC236}">
                  <a16:creationId xmlns:a16="http://schemas.microsoft.com/office/drawing/2014/main" id="{E62779C3-A3BE-6706-4BAE-0AD4F2583550}"/>
                </a:ext>
              </a:extLst>
            </p:cNvPr>
            <p:cNvSpPr/>
            <p:nvPr/>
          </p:nvSpPr>
          <p:spPr>
            <a:xfrm>
              <a:off x="4013557" y="31525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1" name="object 2647">
              <a:extLst>
                <a:ext uri="{FF2B5EF4-FFF2-40B4-BE49-F238E27FC236}">
                  <a16:creationId xmlns:a16="http://schemas.microsoft.com/office/drawing/2014/main" id="{42BBDDFD-7C43-80CB-CC6B-125B7B98B6C6}"/>
                </a:ext>
              </a:extLst>
            </p:cNvPr>
            <p:cNvSpPr/>
            <p:nvPr/>
          </p:nvSpPr>
          <p:spPr>
            <a:xfrm>
              <a:off x="4013557" y="31525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2" name="object 2648">
              <a:extLst>
                <a:ext uri="{FF2B5EF4-FFF2-40B4-BE49-F238E27FC236}">
                  <a16:creationId xmlns:a16="http://schemas.microsoft.com/office/drawing/2014/main" id="{DB14EA59-0BD7-45F8-7C6A-11136322D651}"/>
                </a:ext>
              </a:extLst>
            </p:cNvPr>
            <p:cNvSpPr/>
            <p:nvPr/>
          </p:nvSpPr>
          <p:spPr>
            <a:xfrm>
              <a:off x="4007744" y="31588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3" name="object 2649">
              <a:extLst>
                <a:ext uri="{FF2B5EF4-FFF2-40B4-BE49-F238E27FC236}">
                  <a16:creationId xmlns:a16="http://schemas.microsoft.com/office/drawing/2014/main" id="{7900FF01-8403-4D9B-ED18-F096E95B3FD2}"/>
                </a:ext>
              </a:extLst>
            </p:cNvPr>
            <p:cNvSpPr/>
            <p:nvPr/>
          </p:nvSpPr>
          <p:spPr>
            <a:xfrm>
              <a:off x="4007744" y="315884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4" name="object 2650">
              <a:extLst>
                <a:ext uri="{FF2B5EF4-FFF2-40B4-BE49-F238E27FC236}">
                  <a16:creationId xmlns:a16="http://schemas.microsoft.com/office/drawing/2014/main" id="{A6F6801D-AAF9-3B2E-30BA-8949890BC47E}"/>
                </a:ext>
              </a:extLst>
            </p:cNvPr>
            <p:cNvSpPr/>
            <p:nvPr/>
          </p:nvSpPr>
          <p:spPr>
            <a:xfrm>
              <a:off x="4004954" y="3156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5" name="object 2651">
              <a:extLst>
                <a:ext uri="{FF2B5EF4-FFF2-40B4-BE49-F238E27FC236}">
                  <a16:creationId xmlns:a16="http://schemas.microsoft.com/office/drawing/2014/main" id="{C549510F-B853-0F66-45D5-2653496406FE}"/>
                </a:ext>
              </a:extLst>
            </p:cNvPr>
            <p:cNvSpPr/>
            <p:nvPr/>
          </p:nvSpPr>
          <p:spPr>
            <a:xfrm>
              <a:off x="4004954" y="315654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6" name="object 2652">
              <a:extLst>
                <a:ext uri="{FF2B5EF4-FFF2-40B4-BE49-F238E27FC236}">
                  <a16:creationId xmlns:a16="http://schemas.microsoft.com/office/drawing/2014/main" id="{93501343-DA48-0FA4-F162-1C36B2AD599C}"/>
                </a:ext>
              </a:extLst>
            </p:cNvPr>
            <p:cNvSpPr/>
            <p:nvPr/>
          </p:nvSpPr>
          <p:spPr>
            <a:xfrm>
              <a:off x="3999140" y="31697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7" name="object 2653">
              <a:extLst>
                <a:ext uri="{FF2B5EF4-FFF2-40B4-BE49-F238E27FC236}">
                  <a16:creationId xmlns:a16="http://schemas.microsoft.com/office/drawing/2014/main" id="{A9001700-13D1-E652-70DD-4FFC63CC03DB}"/>
                </a:ext>
              </a:extLst>
            </p:cNvPr>
            <p:cNvSpPr/>
            <p:nvPr/>
          </p:nvSpPr>
          <p:spPr>
            <a:xfrm>
              <a:off x="3999140" y="31697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278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8" name="object 2654">
              <a:extLst>
                <a:ext uri="{FF2B5EF4-FFF2-40B4-BE49-F238E27FC236}">
                  <a16:creationId xmlns:a16="http://schemas.microsoft.com/office/drawing/2014/main" id="{B079D3E2-338B-BE31-00D5-B75619A2E67F}"/>
                </a:ext>
              </a:extLst>
            </p:cNvPr>
            <p:cNvSpPr/>
            <p:nvPr/>
          </p:nvSpPr>
          <p:spPr>
            <a:xfrm>
              <a:off x="3995885" y="31674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93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59" name="object 2655">
              <a:extLst>
                <a:ext uri="{FF2B5EF4-FFF2-40B4-BE49-F238E27FC236}">
                  <a16:creationId xmlns:a16="http://schemas.microsoft.com/office/drawing/2014/main" id="{58341CBA-DF74-0817-96EE-B5CC88AB33E2}"/>
                </a:ext>
              </a:extLst>
            </p:cNvPr>
            <p:cNvSpPr/>
            <p:nvPr/>
          </p:nvSpPr>
          <p:spPr>
            <a:xfrm>
              <a:off x="3995885" y="316747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930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0" name="object 2656">
              <a:extLst>
                <a:ext uri="{FF2B5EF4-FFF2-40B4-BE49-F238E27FC236}">
                  <a16:creationId xmlns:a16="http://schemas.microsoft.com/office/drawing/2014/main" id="{3AD54052-B020-FDBC-2D93-99BF0BB64B82}"/>
                </a:ext>
              </a:extLst>
            </p:cNvPr>
            <p:cNvSpPr/>
            <p:nvPr/>
          </p:nvSpPr>
          <p:spPr>
            <a:xfrm>
              <a:off x="3991699" y="317033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4185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860" y="4602"/>
                  </a:lnTo>
                  <a:lnTo>
                    <a:pt x="4185" y="4602"/>
                  </a:lnTo>
                  <a:lnTo>
                    <a:pt x="5115" y="2882"/>
                  </a:lnTo>
                  <a:lnTo>
                    <a:pt x="5115" y="581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1" name="object 2657">
              <a:extLst>
                <a:ext uri="{FF2B5EF4-FFF2-40B4-BE49-F238E27FC236}">
                  <a16:creationId xmlns:a16="http://schemas.microsoft.com/office/drawing/2014/main" id="{8F943F35-11B1-F037-E242-DD713A075094}"/>
                </a:ext>
              </a:extLst>
            </p:cNvPr>
            <p:cNvSpPr/>
            <p:nvPr/>
          </p:nvSpPr>
          <p:spPr>
            <a:xfrm>
              <a:off x="3991699" y="317033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1720"/>
                  </a:moveTo>
                  <a:lnTo>
                    <a:pt x="0" y="2882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418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5115" y="581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2" name="object 2658">
              <a:extLst>
                <a:ext uri="{FF2B5EF4-FFF2-40B4-BE49-F238E27FC236}">
                  <a16:creationId xmlns:a16="http://schemas.microsoft.com/office/drawing/2014/main" id="{9E598369-0DC5-7757-361F-CCAE93C00BFF}"/>
                </a:ext>
              </a:extLst>
            </p:cNvPr>
            <p:cNvSpPr/>
            <p:nvPr/>
          </p:nvSpPr>
          <p:spPr>
            <a:xfrm>
              <a:off x="3987049" y="317435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3" name="object 2659">
              <a:extLst>
                <a:ext uri="{FF2B5EF4-FFF2-40B4-BE49-F238E27FC236}">
                  <a16:creationId xmlns:a16="http://schemas.microsoft.com/office/drawing/2014/main" id="{936BEE84-E2B9-BD82-4B1B-E2D2323B24D4}"/>
                </a:ext>
              </a:extLst>
            </p:cNvPr>
            <p:cNvSpPr/>
            <p:nvPr/>
          </p:nvSpPr>
          <p:spPr>
            <a:xfrm>
              <a:off x="3987049" y="317435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4" name="object 2660">
              <a:extLst>
                <a:ext uri="{FF2B5EF4-FFF2-40B4-BE49-F238E27FC236}">
                  <a16:creationId xmlns:a16="http://schemas.microsoft.com/office/drawing/2014/main" id="{DC4FFC3E-7B4D-8D5B-84ED-73F3F2F4F23D}"/>
                </a:ext>
              </a:extLst>
            </p:cNvPr>
            <p:cNvSpPr/>
            <p:nvPr/>
          </p:nvSpPr>
          <p:spPr>
            <a:xfrm>
              <a:off x="3984258" y="31766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5" name="object 2661">
              <a:extLst>
                <a:ext uri="{FF2B5EF4-FFF2-40B4-BE49-F238E27FC236}">
                  <a16:creationId xmlns:a16="http://schemas.microsoft.com/office/drawing/2014/main" id="{FC22F553-0962-4AEF-F311-3B5F042A3DB9}"/>
                </a:ext>
              </a:extLst>
            </p:cNvPr>
            <p:cNvSpPr/>
            <p:nvPr/>
          </p:nvSpPr>
          <p:spPr>
            <a:xfrm>
              <a:off x="3984258" y="31766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6" name="object 2662">
              <a:extLst>
                <a:ext uri="{FF2B5EF4-FFF2-40B4-BE49-F238E27FC236}">
                  <a16:creationId xmlns:a16="http://schemas.microsoft.com/office/drawing/2014/main" id="{C369D77D-097B-FEED-CDBA-1E44B89CCAB2}"/>
                </a:ext>
              </a:extLst>
            </p:cNvPr>
            <p:cNvSpPr/>
            <p:nvPr/>
          </p:nvSpPr>
          <p:spPr>
            <a:xfrm>
              <a:off x="3977282" y="318469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7" name="object 2663">
              <a:extLst>
                <a:ext uri="{FF2B5EF4-FFF2-40B4-BE49-F238E27FC236}">
                  <a16:creationId xmlns:a16="http://schemas.microsoft.com/office/drawing/2014/main" id="{ADA212E1-C26B-4EAA-F5D7-9B02775DDAA5}"/>
                </a:ext>
              </a:extLst>
            </p:cNvPr>
            <p:cNvSpPr/>
            <p:nvPr/>
          </p:nvSpPr>
          <p:spPr>
            <a:xfrm>
              <a:off x="3977282" y="318469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302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8" name="object 2664">
              <a:extLst>
                <a:ext uri="{FF2B5EF4-FFF2-40B4-BE49-F238E27FC236}">
                  <a16:creationId xmlns:a16="http://schemas.microsoft.com/office/drawing/2014/main" id="{451CF8F5-0C0B-896E-3F8B-7FCE7AC4776D}"/>
                </a:ext>
              </a:extLst>
            </p:cNvPr>
            <p:cNvSpPr/>
            <p:nvPr/>
          </p:nvSpPr>
          <p:spPr>
            <a:xfrm>
              <a:off x="3976817" y="317779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43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69" name="object 2665">
              <a:extLst>
                <a:ext uri="{FF2B5EF4-FFF2-40B4-BE49-F238E27FC236}">
                  <a16:creationId xmlns:a16="http://schemas.microsoft.com/office/drawing/2014/main" id="{69C74D77-6FD5-2900-07F1-41680B9B3AA4}"/>
                </a:ext>
              </a:extLst>
            </p:cNvPr>
            <p:cNvSpPr/>
            <p:nvPr/>
          </p:nvSpPr>
          <p:spPr>
            <a:xfrm>
              <a:off x="3976817" y="317779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43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0" name="object 2666">
              <a:extLst>
                <a:ext uri="{FF2B5EF4-FFF2-40B4-BE49-F238E27FC236}">
                  <a16:creationId xmlns:a16="http://schemas.microsoft.com/office/drawing/2014/main" id="{BAEA0E33-62AD-2112-112D-32EACF1F8B3F}"/>
                </a:ext>
              </a:extLst>
            </p:cNvPr>
            <p:cNvSpPr/>
            <p:nvPr/>
          </p:nvSpPr>
          <p:spPr>
            <a:xfrm>
              <a:off x="3971004" y="3188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1" name="object 2667">
              <a:extLst>
                <a:ext uri="{FF2B5EF4-FFF2-40B4-BE49-F238E27FC236}">
                  <a16:creationId xmlns:a16="http://schemas.microsoft.com/office/drawing/2014/main" id="{329D15F6-ED83-088F-1B15-5BBD8A61FA0C}"/>
                </a:ext>
              </a:extLst>
            </p:cNvPr>
            <p:cNvSpPr/>
            <p:nvPr/>
          </p:nvSpPr>
          <p:spPr>
            <a:xfrm>
              <a:off x="3971004" y="31881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3440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2" name="object 2668">
              <a:extLst>
                <a:ext uri="{FF2B5EF4-FFF2-40B4-BE49-F238E27FC236}">
                  <a16:creationId xmlns:a16="http://schemas.microsoft.com/office/drawing/2014/main" id="{A2EDD2E1-F9FA-725F-1F54-D0D6BD0ECB35}"/>
                </a:ext>
              </a:extLst>
            </p:cNvPr>
            <p:cNvSpPr/>
            <p:nvPr/>
          </p:nvSpPr>
          <p:spPr>
            <a:xfrm>
              <a:off x="3967516" y="318469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3" name="object 2669">
              <a:extLst>
                <a:ext uri="{FF2B5EF4-FFF2-40B4-BE49-F238E27FC236}">
                  <a16:creationId xmlns:a16="http://schemas.microsoft.com/office/drawing/2014/main" id="{93F2EEB3-6B57-E560-5B83-90BE2B3623CD}"/>
                </a:ext>
              </a:extLst>
            </p:cNvPr>
            <p:cNvSpPr/>
            <p:nvPr/>
          </p:nvSpPr>
          <p:spPr>
            <a:xfrm>
              <a:off x="3967516" y="318469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4" name="object 2670">
              <a:extLst>
                <a:ext uri="{FF2B5EF4-FFF2-40B4-BE49-F238E27FC236}">
                  <a16:creationId xmlns:a16="http://schemas.microsoft.com/office/drawing/2014/main" id="{B576EEE0-2375-034B-F7E7-11CFA5F2E643}"/>
                </a:ext>
              </a:extLst>
            </p:cNvPr>
            <p:cNvSpPr/>
            <p:nvPr/>
          </p:nvSpPr>
          <p:spPr>
            <a:xfrm>
              <a:off x="3963098" y="319388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93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5" name="object 2671">
              <a:extLst>
                <a:ext uri="{FF2B5EF4-FFF2-40B4-BE49-F238E27FC236}">
                  <a16:creationId xmlns:a16="http://schemas.microsoft.com/office/drawing/2014/main" id="{6023F345-7DDC-7957-9872-6C4F11101992}"/>
                </a:ext>
              </a:extLst>
            </p:cNvPr>
            <p:cNvSpPr/>
            <p:nvPr/>
          </p:nvSpPr>
          <p:spPr>
            <a:xfrm>
              <a:off x="3963098" y="319388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930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6" name="object 2672">
              <a:extLst>
                <a:ext uri="{FF2B5EF4-FFF2-40B4-BE49-F238E27FC236}">
                  <a16:creationId xmlns:a16="http://schemas.microsoft.com/office/drawing/2014/main" id="{FEFA2107-5E6B-6443-BD5D-400D2F189E8D}"/>
                </a:ext>
              </a:extLst>
            </p:cNvPr>
            <p:cNvSpPr/>
            <p:nvPr/>
          </p:nvSpPr>
          <p:spPr>
            <a:xfrm>
              <a:off x="3958912" y="3188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7" name="object 2673">
              <a:extLst>
                <a:ext uri="{FF2B5EF4-FFF2-40B4-BE49-F238E27FC236}">
                  <a16:creationId xmlns:a16="http://schemas.microsoft.com/office/drawing/2014/main" id="{8F2445D8-879C-F728-AFCB-0479674E22A2}"/>
                </a:ext>
              </a:extLst>
            </p:cNvPr>
            <p:cNvSpPr/>
            <p:nvPr/>
          </p:nvSpPr>
          <p:spPr>
            <a:xfrm>
              <a:off x="3958912" y="318813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8" name="object 2674">
              <a:extLst>
                <a:ext uri="{FF2B5EF4-FFF2-40B4-BE49-F238E27FC236}">
                  <a16:creationId xmlns:a16="http://schemas.microsoft.com/office/drawing/2014/main" id="{0206E732-3711-6FF4-D5CA-2FEE09A10D22}"/>
                </a:ext>
              </a:extLst>
            </p:cNvPr>
            <p:cNvSpPr/>
            <p:nvPr/>
          </p:nvSpPr>
          <p:spPr>
            <a:xfrm>
              <a:off x="3954959" y="31892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79" name="object 2675">
              <a:extLst>
                <a:ext uri="{FF2B5EF4-FFF2-40B4-BE49-F238E27FC236}">
                  <a16:creationId xmlns:a16="http://schemas.microsoft.com/office/drawing/2014/main" id="{FEA579DE-BA0B-A871-7648-C64F4700FBE1}"/>
                </a:ext>
              </a:extLst>
            </p:cNvPr>
            <p:cNvSpPr/>
            <p:nvPr/>
          </p:nvSpPr>
          <p:spPr>
            <a:xfrm>
              <a:off x="3954959" y="31892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0" name="object 2676">
              <a:extLst>
                <a:ext uri="{FF2B5EF4-FFF2-40B4-BE49-F238E27FC236}">
                  <a16:creationId xmlns:a16="http://schemas.microsoft.com/office/drawing/2014/main" id="{5A60CCBC-0D95-26DC-F3C2-002700E8A297}"/>
                </a:ext>
              </a:extLst>
            </p:cNvPr>
            <p:cNvSpPr/>
            <p:nvPr/>
          </p:nvSpPr>
          <p:spPr>
            <a:xfrm>
              <a:off x="3952634" y="319329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1" name="object 2677">
              <a:extLst>
                <a:ext uri="{FF2B5EF4-FFF2-40B4-BE49-F238E27FC236}">
                  <a16:creationId xmlns:a16="http://schemas.microsoft.com/office/drawing/2014/main" id="{4C55563A-E786-EEEB-18E8-1A423B7DCC1C}"/>
                </a:ext>
              </a:extLst>
            </p:cNvPr>
            <p:cNvSpPr/>
            <p:nvPr/>
          </p:nvSpPr>
          <p:spPr>
            <a:xfrm>
              <a:off x="3952634" y="319329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465" y="5184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2" name="object 2678">
              <a:extLst>
                <a:ext uri="{FF2B5EF4-FFF2-40B4-BE49-F238E27FC236}">
                  <a16:creationId xmlns:a16="http://schemas.microsoft.com/office/drawing/2014/main" id="{6CFA74C2-7BEF-4BEF-F99B-6C449BCC0FAD}"/>
                </a:ext>
              </a:extLst>
            </p:cNvPr>
            <p:cNvSpPr/>
            <p:nvPr/>
          </p:nvSpPr>
          <p:spPr>
            <a:xfrm>
              <a:off x="3946355" y="31984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3" name="object 2679">
              <a:extLst>
                <a:ext uri="{FF2B5EF4-FFF2-40B4-BE49-F238E27FC236}">
                  <a16:creationId xmlns:a16="http://schemas.microsoft.com/office/drawing/2014/main" id="{8CC73576-9AB0-CBCE-E48A-A251C5E7F381}"/>
                </a:ext>
              </a:extLst>
            </p:cNvPr>
            <p:cNvSpPr/>
            <p:nvPr/>
          </p:nvSpPr>
          <p:spPr>
            <a:xfrm>
              <a:off x="3946355" y="319848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2278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4" name="object 2680">
              <a:extLst>
                <a:ext uri="{FF2B5EF4-FFF2-40B4-BE49-F238E27FC236}">
                  <a16:creationId xmlns:a16="http://schemas.microsoft.com/office/drawing/2014/main" id="{49205BEB-F7EA-AE1E-6A89-86C97959FC54}"/>
                </a:ext>
              </a:extLst>
            </p:cNvPr>
            <p:cNvSpPr/>
            <p:nvPr/>
          </p:nvSpPr>
          <p:spPr>
            <a:xfrm>
              <a:off x="3941705" y="32076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5" name="object 2681">
              <a:extLst>
                <a:ext uri="{FF2B5EF4-FFF2-40B4-BE49-F238E27FC236}">
                  <a16:creationId xmlns:a16="http://schemas.microsoft.com/office/drawing/2014/main" id="{33BAF656-3271-E828-52A4-882C4C6E64CC}"/>
                </a:ext>
              </a:extLst>
            </p:cNvPr>
            <p:cNvSpPr/>
            <p:nvPr/>
          </p:nvSpPr>
          <p:spPr>
            <a:xfrm>
              <a:off x="3941705" y="32076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579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6" name="object 2682">
              <a:extLst>
                <a:ext uri="{FF2B5EF4-FFF2-40B4-BE49-F238E27FC236}">
                  <a16:creationId xmlns:a16="http://schemas.microsoft.com/office/drawing/2014/main" id="{B0D29C3F-4D8F-C023-4BD1-C3736C3519FF}"/>
                </a:ext>
              </a:extLst>
            </p:cNvPr>
            <p:cNvSpPr/>
            <p:nvPr/>
          </p:nvSpPr>
          <p:spPr>
            <a:xfrm>
              <a:off x="3938914" y="32059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7" name="object 2683">
              <a:extLst>
                <a:ext uri="{FF2B5EF4-FFF2-40B4-BE49-F238E27FC236}">
                  <a16:creationId xmlns:a16="http://schemas.microsoft.com/office/drawing/2014/main" id="{5F595F12-1F83-F4DA-27AF-A37C7E81092A}"/>
                </a:ext>
              </a:extLst>
            </p:cNvPr>
            <p:cNvSpPr/>
            <p:nvPr/>
          </p:nvSpPr>
          <p:spPr>
            <a:xfrm>
              <a:off x="3938914" y="320594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2301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092" y="4579"/>
                  </a:lnTo>
                  <a:lnTo>
                    <a:pt x="3953" y="4579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8" name="object 2684">
              <a:extLst>
                <a:ext uri="{FF2B5EF4-FFF2-40B4-BE49-F238E27FC236}">
                  <a16:creationId xmlns:a16="http://schemas.microsoft.com/office/drawing/2014/main" id="{FBB14784-F152-0FE8-F5D9-A98D738E8408}"/>
                </a:ext>
              </a:extLst>
            </p:cNvPr>
            <p:cNvSpPr/>
            <p:nvPr/>
          </p:nvSpPr>
          <p:spPr>
            <a:xfrm>
              <a:off x="3934729" y="32076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89" name="object 2685">
              <a:extLst>
                <a:ext uri="{FF2B5EF4-FFF2-40B4-BE49-F238E27FC236}">
                  <a16:creationId xmlns:a16="http://schemas.microsoft.com/office/drawing/2014/main" id="{784D41DB-EEBF-9C96-EA48-04FD88EA842A}"/>
                </a:ext>
              </a:extLst>
            </p:cNvPr>
            <p:cNvSpPr/>
            <p:nvPr/>
          </p:nvSpPr>
          <p:spPr>
            <a:xfrm>
              <a:off x="3934729" y="320766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579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0" name="object 2686">
              <a:extLst>
                <a:ext uri="{FF2B5EF4-FFF2-40B4-BE49-F238E27FC236}">
                  <a16:creationId xmlns:a16="http://schemas.microsoft.com/office/drawing/2014/main" id="{9078B834-C93E-B6A3-8E78-DFE7D931ABB3}"/>
                </a:ext>
              </a:extLst>
            </p:cNvPr>
            <p:cNvSpPr/>
            <p:nvPr/>
          </p:nvSpPr>
          <p:spPr>
            <a:xfrm>
              <a:off x="3930775" y="320594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1" name="object 2687">
              <a:extLst>
                <a:ext uri="{FF2B5EF4-FFF2-40B4-BE49-F238E27FC236}">
                  <a16:creationId xmlns:a16="http://schemas.microsoft.com/office/drawing/2014/main" id="{3461AA02-32F7-C5B4-2A3A-7DCAA9657CF8}"/>
                </a:ext>
              </a:extLst>
            </p:cNvPr>
            <p:cNvSpPr/>
            <p:nvPr/>
          </p:nvSpPr>
          <p:spPr>
            <a:xfrm>
              <a:off x="3930775" y="320594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2" name="object 2688">
              <a:extLst>
                <a:ext uri="{FF2B5EF4-FFF2-40B4-BE49-F238E27FC236}">
                  <a16:creationId xmlns:a16="http://schemas.microsoft.com/office/drawing/2014/main" id="{113F5124-9592-F05B-5537-7BB1E4ABE409}"/>
                </a:ext>
              </a:extLst>
            </p:cNvPr>
            <p:cNvSpPr/>
            <p:nvPr/>
          </p:nvSpPr>
          <p:spPr>
            <a:xfrm>
              <a:off x="3923800" y="32139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3" name="object 2689">
              <a:extLst>
                <a:ext uri="{FF2B5EF4-FFF2-40B4-BE49-F238E27FC236}">
                  <a16:creationId xmlns:a16="http://schemas.microsoft.com/office/drawing/2014/main" id="{CD8B43F8-0DDB-8EAD-1254-C61FB6D7DB4E}"/>
                </a:ext>
              </a:extLst>
            </p:cNvPr>
            <p:cNvSpPr/>
            <p:nvPr/>
          </p:nvSpPr>
          <p:spPr>
            <a:xfrm>
              <a:off x="3923800" y="321398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4" name="object 2690">
              <a:extLst>
                <a:ext uri="{FF2B5EF4-FFF2-40B4-BE49-F238E27FC236}">
                  <a16:creationId xmlns:a16="http://schemas.microsoft.com/office/drawing/2014/main" id="{1FCDA980-7A49-083F-40A8-F6816C490E0D}"/>
                </a:ext>
              </a:extLst>
            </p:cNvPr>
            <p:cNvSpPr/>
            <p:nvPr/>
          </p:nvSpPr>
          <p:spPr>
            <a:xfrm>
              <a:off x="3921474" y="32237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3488" y="0"/>
                  </a:move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697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5" name="object 2691">
              <a:extLst>
                <a:ext uri="{FF2B5EF4-FFF2-40B4-BE49-F238E27FC236}">
                  <a16:creationId xmlns:a16="http://schemas.microsoft.com/office/drawing/2014/main" id="{06AE2E62-5D56-2C62-A720-3A9DC4ED6242}"/>
                </a:ext>
              </a:extLst>
            </p:cNvPr>
            <p:cNvSpPr/>
            <p:nvPr/>
          </p:nvSpPr>
          <p:spPr>
            <a:xfrm>
              <a:off x="3921474" y="32237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2301"/>
                  </a:moveTo>
                  <a:lnTo>
                    <a:pt x="0" y="3463"/>
                  </a:lnTo>
                  <a:lnTo>
                    <a:pt x="697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63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697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6" name="object 2692">
              <a:extLst>
                <a:ext uri="{FF2B5EF4-FFF2-40B4-BE49-F238E27FC236}">
                  <a16:creationId xmlns:a16="http://schemas.microsoft.com/office/drawing/2014/main" id="{937E8681-DCF6-CE6E-F177-C18E1126F997}"/>
                </a:ext>
              </a:extLst>
            </p:cNvPr>
            <p:cNvSpPr/>
            <p:nvPr/>
          </p:nvSpPr>
          <p:spPr>
            <a:xfrm>
              <a:off x="3919149" y="32208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348" y="3440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7" name="object 2693">
              <a:extLst>
                <a:ext uri="{FF2B5EF4-FFF2-40B4-BE49-F238E27FC236}">
                  <a16:creationId xmlns:a16="http://schemas.microsoft.com/office/drawing/2014/main" id="{F6AABF75-6B66-0C17-CF7F-AB3C154DBCC9}"/>
                </a:ext>
              </a:extLst>
            </p:cNvPr>
            <p:cNvSpPr/>
            <p:nvPr/>
          </p:nvSpPr>
          <p:spPr>
            <a:xfrm>
              <a:off x="3919149" y="32208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8" name="object 2694">
              <a:extLst>
                <a:ext uri="{FF2B5EF4-FFF2-40B4-BE49-F238E27FC236}">
                  <a16:creationId xmlns:a16="http://schemas.microsoft.com/office/drawing/2014/main" id="{C91347C5-6BDC-4403-04B5-B038007B9643}"/>
                </a:ext>
              </a:extLst>
            </p:cNvPr>
            <p:cNvSpPr/>
            <p:nvPr/>
          </p:nvSpPr>
          <p:spPr>
            <a:xfrm>
              <a:off x="3915196" y="32151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699" name="object 2695">
              <a:extLst>
                <a:ext uri="{FF2B5EF4-FFF2-40B4-BE49-F238E27FC236}">
                  <a16:creationId xmlns:a16="http://schemas.microsoft.com/office/drawing/2014/main" id="{CF0EFBB1-D002-CB01-2118-7C6FBF72D59B}"/>
                </a:ext>
              </a:extLst>
            </p:cNvPr>
            <p:cNvSpPr/>
            <p:nvPr/>
          </p:nvSpPr>
          <p:spPr>
            <a:xfrm>
              <a:off x="3915196" y="321512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0" name="object 2696">
              <a:extLst>
                <a:ext uri="{FF2B5EF4-FFF2-40B4-BE49-F238E27FC236}">
                  <a16:creationId xmlns:a16="http://schemas.microsoft.com/office/drawing/2014/main" id="{2F05712F-D385-0BEC-5587-34B55E3D0A59}"/>
                </a:ext>
              </a:extLst>
            </p:cNvPr>
            <p:cNvSpPr/>
            <p:nvPr/>
          </p:nvSpPr>
          <p:spPr>
            <a:xfrm>
              <a:off x="3908220" y="322372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743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1" name="object 2697">
              <a:extLst>
                <a:ext uri="{FF2B5EF4-FFF2-40B4-BE49-F238E27FC236}">
                  <a16:creationId xmlns:a16="http://schemas.microsoft.com/office/drawing/2014/main" id="{D5ED9647-97D7-0CDE-1B1F-D05465BE4BB9}"/>
                </a:ext>
              </a:extLst>
            </p:cNvPr>
            <p:cNvSpPr/>
            <p:nvPr/>
          </p:nvSpPr>
          <p:spPr>
            <a:xfrm>
              <a:off x="3908220" y="322372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743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2" name="object 2698">
              <a:extLst>
                <a:ext uri="{FF2B5EF4-FFF2-40B4-BE49-F238E27FC236}">
                  <a16:creationId xmlns:a16="http://schemas.microsoft.com/office/drawing/2014/main" id="{58C2C424-9B89-FE94-E3EA-28DEF8BA7282}"/>
                </a:ext>
              </a:extLst>
            </p:cNvPr>
            <p:cNvSpPr/>
            <p:nvPr/>
          </p:nvSpPr>
          <p:spPr>
            <a:xfrm>
              <a:off x="3906592" y="32306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3" name="object 2699">
              <a:extLst>
                <a:ext uri="{FF2B5EF4-FFF2-40B4-BE49-F238E27FC236}">
                  <a16:creationId xmlns:a16="http://schemas.microsoft.com/office/drawing/2014/main" id="{C2A86C4E-876E-387B-B8C2-83CE2F758943}"/>
                </a:ext>
              </a:extLst>
            </p:cNvPr>
            <p:cNvSpPr/>
            <p:nvPr/>
          </p:nvSpPr>
          <p:spPr>
            <a:xfrm>
              <a:off x="3906592" y="323063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627" y="5160"/>
                  </a:lnTo>
                  <a:lnTo>
                    <a:pt x="3488" y="5160"/>
                  </a:lnTo>
                  <a:lnTo>
                    <a:pt x="4650" y="4021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4" name="object 2700">
              <a:extLst>
                <a:ext uri="{FF2B5EF4-FFF2-40B4-BE49-F238E27FC236}">
                  <a16:creationId xmlns:a16="http://schemas.microsoft.com/office/drawing/2014/main" id="{89D1BF1A-3DE6-45AC-464F-AC3F2F5DC2F6}"/>
                </a:ext>
              </a:extLst>
            </p:cNvPr>
            <p:cNvSpPr/>
            <p:nvPr/>
          </p:nvSpPr>
          <p:spPr>
            <a:xfrm>
              <a:off x="3903802" y="322719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3488" y="5160"/>
                  </a:lnTo>
                  <a:lnTo>
                    <a:pt x="4418" y="4021"/>
                  </a:lnTo>
                  <a:lnTo>
                    <a:pt x="441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5" name="object 2701">
              <a:extLst>
                <a:ext uri="{FF2B5EF4-FFF2-40B4-BE49-F238E27FC236}">
                  <a16:creationId xmlns:a16="http://schemas.microsoft.com/office/drawing/2014/main" id="{A3344EC6-EACE-318C-8785-E926B30B4A33}"/>
                </a:ext>
              </a:extLst>
            </p:cNvPr>
            <p:cNvSpPr/>
            <p:nvPr/>
          </p:nvSpPr>
          <p:spPr>
            <a:xfrm>
              <a:off x="3903802" y="322719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59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418" y="4021"/>
                  </a:lnTo>
                  <a:lnTo>
                    <a:pt x="4418" y="2859"/>
                  </a:lnTo>
                  <a:lnTo>
                    <a:pt x="441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6" name="object 2702">
              <a:extLst>
                <a:ext uri="{FF2B5EF4-FFF2-40B4-BE49-F238E27FC236}">
                  <a16:creationId xmlns:a16="http://schemas.microsoft.com/office/drawing/2014/main" id="{9EDC3A58-0771-193C-AA65-02A6053FC720}"/>
                </a:ext>
              </a:extLst>
            </p:cNvPr>
            <p:cNvSpPr/>
            <p:nvPr/>
          </p:nvSpPr>
          <p:spPr>
            <a:xfrm>
              <a:off x="3897291" y="32329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185" y="6299"/>
                  </a:lnTo>
                  <a:lnTo>
                    <a:pt x="5348" y="4579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7" name="object 2703">
              <a:extLst>
                <a:ext uri="{FF2B5EF4-FFF2-40B4-BE49-F238E27FC236}">
                  <a16:creationId xmlns:a16="http://schemas.microsoft.com/office/drawing/2014/main" id="{AB27181F-8E34-0C64-5F6B-3D40E6897114}"/>
                </a:ext>
              </a:extLst>
            </p:cNvPr>
            <p:cNvSpPr/>
            <p:nvPr/>
          </p:nvSpPr>
          <p:spPr>
            <a:xfrm>
              <a:off x="3897291" y="32329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4185" y="6299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8" name="object 2704">
              <a:extLst>
                <a:ext uri="{FF2B5EF4-FFF2-40B4-BE49-F238E27FC236}">
                  <a16:creationId xmlns:a16="http://schemas.microsoft.com/office/drawing/2014/main" id="{F1B1F1EE-C84F-56D1-752D-20F1E70BB4A2}"/>
                </a:ext>
              </a:extLst>
            </p:cNvPr>
            <p:cNvSpPr/>
            <p:nvPr/>
          </p:nvSpPr>
          <p:spPr>
            <a:xfrm>
              <a:off x="3892873" y="323349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43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09" name="object 2705">
              <a:extLst>
                <a:ext uri="{FF2B5EF4-FFF2-40B4-BE49-F238E27FC236}">
                  <a16:creationId xmlns:a16="http://schemas.microsoft.com/office/drawing/2014/main" id="{BC4AFC7C-D9BE-999A-DF3F-6A88134F926D}"/>
                </a:ext>
              </a:extLst>
            </p:cNvPr>
            <p:cNvSpPr/>
            <p:nvPr/>
          </p:nvSpPr>
          <p:spPr>
            <a:xfrm>
              <a:off x="3892873" y="323349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43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0" name="object 2706">
              <a:extLst>
                <a:ext uri="{FF2B5EF4-FFF2-40B4-BE49-F238E27FC236}">
                  <a16:creationId xmlns:a16="http://schemas.microsoft.com/office/drawing/2014/main" id="{7886C7B9-58CD-3BAF-E1FD-798BF6AD2F5A}"/>
                </a:ext>
              </a:extLst>
            </p:cNvPr>
            <p:cNvSpPr/>
            <p:nvPr/>
          </p:nvSpPr>
          <p:spPr>
            <a:xfrm>
              <a:off x="3888687" y="32421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1" name="object 2707">
              <a:extLst>
                <a:ext uri="{FF2B5EF4-FFF2-40B4-BE49-F238E27FC236}">
                  <a16:creationId xmlns:a16="http://schemas.microsoft.com/office/drawing/2014/main" id="{4B53A4CD-E7D5-9B45-E9A6-3BFF8069E04F}"/>
                </a:ext>
              </a:extLst>
            </p:cNvPr>
            <p:cNvSpPr/>
            <p:nvPr/>
          </p:nvSpPr>
          <p:spPr>
            <a:xfrm>
              <a:off x="3888687" y="32421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2" name="object 2708">
              <a:extLst>
                <a:ext uri="{FF2B5EF4-FFF2-40B4-BE49-F238E27FC236}">
                  <a16:creationId xmlns:a16="http://schemas.microsoft.com/office/drawing/2014/main" id="{245DC9AF-7457-917F-3EEB-2E97211037BC}"/>
                </a:ext>
              </a:extLst>
            </p:cNvPr>
            <p:cNvSpPr/>
            <p:nvPr/>
          </p:nvSpPr>
          <p:spPr>
            <a:xfrm>
              <a:off x="3884269" y="323981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3" name="object 2709">
              <a:extLst>
                <a:ext uri="{FF2B5EF4-FFF2-40B4-BE49-F238E27FC236}">
                  <a16:creationId xmlns:a16="http://schemas.microsoft.com/office/drawing/2014/main" id="{6A575FD7-DECF-0E90-3FF4-AB358D546E45}"/>
                </a:ext>
              </a:extLst>
            </p:cNvPr>
            <p:cNvSpPr/>
            <p:nvPr/>
          </p:nvSpPr>
          <p:spPr>
            <a:xfrm>
              <a:off x="3884269" y="323981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4" name="object 2710">
              <a:extLst>
                <a:ext uri="{FF2B5EF4-FFF2-40B4-BE49-F238E27FC236}">
                  <a16:creationId xmlns:a16="http://schemas.microsoft.com/office/drawing/2014/main" id="{F9466A12-8F17-28B4-4C38-5C68D3EA9215}"/>
                </a:ext>
              </a:extLst>
            </p:cNvPr>
            <p:cNvSpPr/>
            <p:nvPr/>
          </p:nvSpPr>
          <p:spPr>
            <a:xfrm>
              <a:off x="3887059" y="322603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5" name="object 2711">
              <a:extLst>
                <a:ext uri="{FF2B5EF4-FFF2-40B4-BE49-F238E27FC236}">
                  <a16:creationId xmlns:a16="http://schemas.microsoft.com/office/drawing/2014/main" id="{E2281D38-B855-1CF9-B20F-1595DA0CD294}"/>
                </a:ext>
              </a:extLst>
            </p:cNvPr>
            <p:cNvSpPr/>
            <p:nvPr/>
          </p:nvSpPr>
          <p:spPr>
            <a:xfrm>
              <a:off x="3887059" y="322603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1720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6" name="object 2712">
              <a:extLst>
                <a:ext uri="{FF2B5EF4-FFF2-40B4-BE49-F238E27FC236}">
                  <a16:creationId xmlns:a16="http://schemas.microsoft.com/office/drawing/2014/main" id="{AD8246D2-9E92-E71F-315A-E6EBAE0C07A1}"/>
                </a:ext>
              </a:extLst>
            </p:cNvPr>
            <p:cNvSpPr/>
            <p:nvPr/>
          </p:nvSpPr>
          <p:spPr>
            <a:xfrm>
              <a:off x="3875433" y="32478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7" name="object 2713">
              <a:extLst>
                <a:ext uri="{FF2B5EF4-FFF2-40B4-BE49-F238E27FC236}">
                  <a16:creationId xmlns:a16="http://schemas.microsoft.com/office/drawing/2014/main" id="{37A78F4C-A084-1CB9-BC36-DF33119040F5}"/>
                </a:ext>
              </a:extLst>
            </p:cNvPr>
            <p:cNvSpPr/>
            <p:nvPr/>
          </p:nvSpPr>
          <p:spPr>
            <a:xfrm>
              <a:off x="3875433" y="32478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8" name="object 2714">
              <a:extLst>
                <a:ext uri="{FF2B5EF4-FFF2-40B4-BE49-F238E27FC236}">
                  <a16:creationId xmlns:a16="http://schemas.microsoft.com/office/drawing/2014/main" id="{E11F5002-1152-1068-FF95-499AEDE001D4}"/>
                </a:ext>
              </a:extLst>
            </p:cNvPr>
            <p:cNvSpPr/>
            <p:nvPr/>
          </p:nvSpPr>
          <p:spPr>
            <a:xfrm>
              <a:off x="3871479" y="325474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860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19" name="object 2715">
              <a:extLst>
                <a:ext uri="{FF2B5EF4-FFF2-40B4-BE49-F238E27FC236}">
                  <a16:creationId xmlns:a16="http://schemas.microsoft.com/office/drawing/2014/main" id="{074FF2DC-E4A7-0CC9-F525-102CC53AB7A7}"/>
                </a:ext>
              </a:extLst>
            </p:cNvPr>
            <p:cNvSpPr/>
            <p:nvPr/>
          </p:nvSpPr>
          <p:spPr>
            <a:xfrm>
              <a:off x="3871479" y="3254740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860" y="5184"/>
                  </a:lnTo>
                  <a:lnTo>
                    <a:pt x="2790" y="5184"/>
                  </a:lnTo>
                  <a:lnTo>
                    <a:pt x="4650" y="5184"/>
                  </a:lnTo>
                  <a:lnTo>
                    <a:pt x="6278" y="4021"/>
                  </a:lnTo>
                  <a:lnTo>
                    <a:pt x="6278" y="2301"/>
                  </a:lnTo>
                  <a:lnTo>
                    <a:pt x="6278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0" name="object 2716">
              <a:extLst>
                <a:ext uri="{FF2B5EF4-FFF2-40B4-BE49-F238E27FC236}">
                  <a16:creationId xmlns:a16="http://schemas.microsoft.com/office/drawing/2014/main" id="{215F8AD8-0DBA-4C97-1372-DD66624A4BD2}"/>
                </a:ext>
              </a:extLst>
            </p:cNvPr>
            <p:cNvSpPr/>
            <p:nvPr/>
          </p:nvSpPr>
          <p:spPr>
            <a:xfrm>
              <a:off x="3869852" y="3254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1162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1" name="object 2717">
              <a:extLst>
                <a:ext uri="{FF2B5EF4-FFF2-40B4-BE49-F238E27FC236}">
                  <a16:creationId xmlns:a16="http://schemas.microsoft.com/office/drawing/2014/main" id="{A3A1797D-0D89-D918-81FD-411E84C160C7}"/>
                </a:ext>
              </a:extLst>
            </p:cNvPr>
            <p:cNvSpPr/>
            <p:nvPr/>
          </p:nvSpPr>
          <p:spPr>
            <a:xfrm>
              <a:off x="3869852" y="325474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4418" y="5184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62"/>
                  </a:lnTo>
                  <a:lnTo>
                    <a:pt x="441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2" name="object 2718">
              <a:extLst>
                <a:ext uri="{FF2B5EF4-FFF2-40B4-BE49-F238E27FC236}">
                  <a16:creationId xmlns:a16="http://schemas.microsoft.com/office/drawing/2014/main" id="{73AA1538-7D55-D424-1FDC-92160C1BBD72}"/>
                </a:ext>
              </a:extLst>
            </p:cNvPr>
            <p:cNvSpPr/>
            <p:nvPr/>
          </p:nvSpPr>
          <p:spPr>
            <a:xfrm>
              <a:off x="3864503" y="32536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3" name="object 2719">
              <a:extLst>
                <a:ext uri="{FF2B5EF4-FFF2-40B4-BE49-F238E27FC236}">
                  <a16:creationId xmlns:a16="http://schemas.microsoft.com/office/drawing/2014/main" id="{EB72AC8F-79AB-0889-BB39-F4F5081DE6D2}"/>
                </a:ext>
              </a:extLst>
            </p:cNvPr>
            <p:cNvSpPr/>
            <p:nvPr/>
          </p:nvSpPr>
          <p:spPr>
            <a:xfrm>
              <a:off x="3864503" y="32536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4" name="object 2720">
              <a:extLst>
                <a:ext uri="{FF2B5EF4-FFF2-40B4-BE49-F238E27FC236}">
                  <a16:creationId xmlns:a16="http://schemas.microsoft.com/office/drawing/2014/main" id="{496C1D90-D10D-DBA7-6F9D-CA7CEA623700}"/>
                </a:ext>
              </a:extLst>
            </p:cNvPr>
            <p:cNvSpPr/>
            <p:nvPr/>
          </p:nvSpPr>
          <p:spPr>
            <a:xfrm>
              <a:off x="3857760" y="32662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5" name="object 2721">
              <a:extLst>
                <a:ext uri="{FF2B5EF4-FFF2-40B4-BE49-F238E27FC236}">
                  <a16:creationId xmlns:a16="http://schemas.microsoft.com/office/drawing/2014/main" id="{3321A10F-ED01-B8CB-FBE2-4FF99258CD6C}"/>
                </a:ext>
              </a:extLst>
            </p:cNvPr>
            <p:cNvSpPr/>
            <p:nvPr/>
          </p:nvSpPr>
          <p:spPr>
            <a:xfrm>
              <a:off x="3857760" y="326622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6" name="object 2722">
              <a:extLst>
                <a:ext uri="{FF2B5EF4-FFF2-40B4-BE49-F238E27FC236}">
                  <a16:creationId xmlns:a16="http://schemas.microsoft.com/office/drawing/2014/main" id="{A7A1D8BB-900F-569D-5243-A80C52E5E3BD}"/>
                </a:ext>
              </a:extLst>
            </p:cNvPr>
            <p:cNvSpPr/>
            <p:nvPr/>
          </p:nvSpPr>
          <p:spPr>
            <a:xfrm>
              <a:off x="3857760" y="32587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7" name="object 2723">
              <a:extLst>
                <a:ext uri="{FF2B5EF4-FFF2-40B4-BE49-F238E27FC236}">
                  <a16:creationId xmlns:a16="http://schemas.microsoft.com/office/drawing/2014/main" id="{5180C403-CE39-CFEA-5FE2-25AC0365A1DE}"/>
                </a:ext>
              </a:extLst>
            </p:cNvPr>
            <p:cNvSpPr/>
            <p:nvPr/>
          </p:nvSpPr>
          <p:spPr>
            <a:xfrm>
              <a:off x="3857760" y="32587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8" name="object 2724">
              <a:extLst>
                <a:ext uri="{FF2B5EF4-FFF2-40B4-BE49-F238E27FC236}">
                  <a16:creationId xmlns:a16="http://schemas.microsoft.com/office/drawing/2014/main" id="{C4B667DB-018D-5616-6101-F726D4C17A91}"/>
                </a:ext>
              </a:extLst>
            </p:cNvPr>
            <p:cNvSpPr/>
            <p:nvPr/>
          </p:nvSpPr>
          <p:spPr>
            <a:xfrm>
              <a:off x="3851481" y="326106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93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93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29" name="object 2725">
              <a:extLst>
                <a:ext uri="{FF2B5EF4-FFF2-40B4-BE49-F238E27FC236}">
                  <a16:creationId xmlns:a16="http://schemas.microsoft.com/office/drawing/2014/main" id="{64AD4293-9E6B-8ED6-C19D-C843A4898762}"/>
                </a:ext>
              </a:extLst>
            </p:cNvPr>
            <p:cNvSpPr/>
            <p:nvPr/>
          </p:nvSpPr>
          <p:spPr>
            <a:xfrm>
              <a:off x="3851481" y="326106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930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0" name="object 2726">
              <a:extLst>
                <a:ext uri="{FF2B5EF4-FFF2-40B4-BE49-F238E27FC236}">
                  <a16:creationId xmlns:a16="http://schemas.microsoft.com/office/drawing/2014/main" id="{81461926-B6C0-8057-F570-79028D01D566}"/>
                </a:ext>
              </a:extLst>
            </p:cNvPr>
            <p:cNvSpPr/>
            <p:nvPr/>
          </p:nvSpPr>
          <p:spPr>
            <a:xfrm>
              <a:off x="3849621" y="326852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1" name="object 2727">
              <a:extLst>
                <a:ext uri="{FF2B5EF4-FFF2-40B4-BE49-F238E27FC236}">
                  <a16:creationId xmlns:a16="http://schemas.microsoft.com/office/drawing/2014/main" id="{C512A85B-7E7D-A2AE-C515-331D1761B05E}"/>
                </a:ext>
              </a:extLst>
            </p:cNvPr>
            <p:cNvSpPr/>
            <p:nvPr/>
          </p:nvSpPr>
          <p:spPr>
            <a:xfrm>
              <a:off x="3849621" y="326852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2790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2" name="object 2728">
              <a:extLst>
                <a:ext uri="{FF2B5EF4-FFF2-40B4-BE49-F238E27FC236}">
                  <a16:creationId xmlns:a16="http://schemas.microsoft.com/office/drawing/2014/main" id="{E97A5459-3D4C-F4A1-7130-BC95D7318602}"/>
                </a:ext>
              </a:extLst>
            </p:cNvPr>
            <p:cNvSpPr/>
            <p:nvPr/>
          </p:nvSpPr>
          <p:spPr>
            <a:xfrm>
              <a:off x="3844970" y="32639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3" name="object 2729">
              <a:extLst>
                <a:ext uri="{FF2B5EF4-FFF2-40B4-BE49-F238E27FC236}">
                  <a16:creationId xmlns:a16="http://schemas.microsoft.com/office/drawing/2014/main" id="{80B4F134-8823-CE77-7B04-64E599063809}"/>
                </a:ext>
              </a:extLst>
            </p:cNvPr>
            <p:cNvSpPr/>
            <p:nvPr/>
          </p:nvSpPr>
          <p:spPr>
            <a:xfrm>
              <a:off x="3844970" y="326394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278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2278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4" name="object 2730">
              <a:extLst>
                <a:ext uri="{FF2B5EF4-FFF2-40B4-BE49-F238E27FC236}">
                  <a16:creationId xmlns:a16="http://schemas.microsoft.com/office/drawing/2014/main" id="{9D379763-DD00-5192-3BA9-A27961E8E13B}"/>
                </a:ext>
              </a:extLst>
            </p:cNvPr>
            <p:cNvSpPr/>
            <p:nvPr/>
          </p:nvSpPr>
          <p:spPr>
            <a:xfrm>
              <a:off x="3840320" y="327312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5" name="object 2731">
              <a:extLst>
                <a:ext uri="{FF2B5EF4-FFF2-40B4-BE49-F238E27FC236}">
                  <a16:creationId xmlns:a16="http://schemas.microsoft.com/office/drawing/2014/main" id="{E465CE1D-822F-FC4F-1C2F-1B8F6F199D8A}"/>
                </a:ext>
              </a:extLst>
            </p:cNvPr>
            <p:cNvSpPr/>
            <p:nvPr/>
          </p:nvSpPr>
          <p:spPr>
            <a:xfrm>
              <a:off x="3840320" y="327312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6" name="object 2732">
              <a:extLst>
                <a:ext uri="{FF2B5EF4-FFF2-40B4-BE49-F238E27FC236}">
                  <a16:creationId xmlns:a16="http://schemas.microsoft.com/office/drawing/2014/main" id="{927AF12E-951D-E4E1-2DB2-73166D0F021E}"/>
                </a:ext>
              </a:extLst>
            </p:cNvPr>
            <p:cNvSpPr/>
            <p:nvPr/>
          </p:nvSpPr>
          <p:spPr>
            <a:xfrm>
              <a:off x="3836367" y="32742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7" name="object 2733">
              <a:extLst>
                <a:ext uri="{FF2B5EF4-FFF2-40B4-BE49-F238E27FC236}">
                  <a16:creationId xmlns:a16="http://schemas.microsoft.com/office/drawing/2014/main" id="{36070CD7-A71F-9434-582C-19BF9F800D1F}"/>
                </a:ext>
              </a:extLst>
            </p:cNvPr>
            <p:cNvSpPr/>
            <p:nvPr/>
          </p:nvSpPr>
          <p:spPr>
            <a:xfrm>
              <a:off x="3836367" y="327426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8" name="object 2734">
              <a:extLst>
                <a:ext uri="{FF2B5EF4-FFF2-40B4-BE49-F238E27FC236}">
                  <a16:creationId xmlns:a16="http://schemas.microsoft.com/office/drawing/2014/main" id="{DA0C2DD1-3589-0468-B523-C25716B3BC4E}"/>
                </a:ext>
              </a:extLst>
            </p:cNvPr>
            <p:cNvSpPr/>
            <p:nvPr/>
          </p:nvSpPr>
          <p:spPr>
            <a:xfrm>
              <a:off x="3831716" y="32811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022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697" y="5160"/>
                  </a:lnTo>
                  <a:lnTo>
                    <a:pt x="3022" y="5160"/>
                  </a:lnTo>
                  <a:lnTo>
                    <a:pt x="4650" y="3440"/>
                  </a:lnTo>
                  <a:lnTo>
                    <a:pt x="4650" y="1139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39" name="object 2735">
              <a:extLst>
                <a:ext uri="{FF2B5EF4-FFF2-40B4-BE49-F238E27FC236}">
                  <a16:creationId xmlns:a16="http://schemas.microsoft.com/office/drawing/2014/main" id="{2EFA1DCA-E576-24A1-414C-A44ADD073B9E}"/>
                </a:ext>
              </a:extLst>
            </p:cNvPr>
            <p:cNvSpPr/>
            <p:nvPr/>
          </p:nvSpPr>
          <p:spPr>
            <a:xfrm>
              <a:off x="3831716" y="32811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278"/>
                  </a:moveTo>
                  <a:lnTo>
                    <a:pt x="0" y="3440"/>
                  </a:lnTo>
                  <a:lnTo>
                    <a:pt x="697" y="5160"/>
                  </a:lnTo>
                  <a:lnTo>
                    <a:pt x="1860" y="5160"/>
                  </a:lnTo>
                  <a:lnTo>
                    <a:pt x="3022" y="5160"/>
                  </a:lnTo>
                  <a:lnTo>
                    <a:pt x="4650" y="3440"/>
                  </a:lnTo>
                  <a:lnTo>
                    <a:pt x="4650" y="2278"/>
                  </a:lnTo>
                  <a:lnTo>
                    <a:pt x="4650" y="1139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0" name="object 2736">
              <a:extLst>
                <a:ext uri="{FF2B5EF4-FFF2-40B4-BE49-F238E27FC236}">
                  <a16:creationId xmlns:a16="http://schemas.microsoft.com/office/drawing/2014/main" id="{88638660-D2A2-9A2F-F04B-A26A1FCFEB8D}"/>
                </a:ext>
              </a:extLst>
            </p:cNvPr>
            <p:cNvSpPr/>
            <p:nvPr/>
          </p:nvSpPr>
          <p:spPr>
            <a:xfrm>
              <a:off x="3825438" y="3284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1" name="object 2737">
              <a:extLst>
                <a:ext uri="{FF2B5EF4-FFF2-40B4-BE49-F238E27FC236}">
                  <a16:creationId xmlns:a16="http://schemas.microsoft.com/office/drawing/2014/main" id="{A44190C7-A422-A6BF-B280-8B47D4705736}"/>
                </a:ext>
              </a:extLst>
            </p:cNvPr>
            <p:cNvSpPr/>
            <p:nvPr/>
          </p:nvSpPr>
          <p:spPr>
            <a:xfrm>
              <a:off x="3825438" y="3284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2" name="object 2738">
              <a:extLst>
                <a:ext uri="{FF2B5EF4-FFF2-40B4-BE49-F238E27FC236}">
                  <a16:creationId xmlns:a16="http://schemas.microsoft.com/office/drawing/2014/main" id="{2C29BFDB-584F-B7ED-7E95-275E6E5FEBBB}"/>
                </a:ext>
              </a:extLst>
            </p:cNvPr>
            <p:cNvSpPr/>
            <p:nvPr/>
          </p:nvSpPr>
          <p:spPr>
            <a:xfrm>
              <a:off x="3822647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3" name="object 2739">
              <a:extLst>
                <a:ext uri="{FF2B5EF4-FFF2-40B4-BE49-F238E27FC236}">
                  <a16:creationId xmlns:a16="http://schemas.microsoft.com/office/drawing/2014/main" id="{CA4FC519-2B50-AA8B-E367-5EC2F3344678}"/>
                </a:ext>
              </a:extLst>
            </p:cNvPr>
            <p:cNvSpPr/>
            <p:nvPr/>
          </p:nvSpPr>
          <p:spPr>
            <a:xfrm>
              <a:off x="3822647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4" name="object 2740">
              <a:extLst>
                <a:ext uri="{FF2B5EF4-FFF2-40B4-BE49-F238E27FC236}">
                  <a16:creationId xmlns:a16="http://schemas.microsoft.com/office/drawing/2014/main" id="{71F439C2-F467-14A3-7304-AD555B5FD4C4}"/>
                </a:ext>
              </a:extLst>
            </p:cNvPr>
            <p:cNvSpPr/>
            <p:nvPr/>
          </p:nvSpPr>
          <p:spPr>
            <a:xfrm>
              <a:off x="3818462" y="328289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5" name="object 2741">
              <a:extLst>
                <a:ext uri="{FF2B5EF4-FFF2-40B4-BE49-F238E27FC236}">
                  <a16:creationId xmlns:a16="http://schemas.microsoft.com/office/drawing/2014/main" id="{D82CF070-2BB7-C3F7-436E-B13347B6F426}"/>
                </a:ext>
              </a:extLst>
            </p:cNvPr>
            <p:cNvSpPr/>
            <p:nvPr/>
          </p:nvSpPr>
          <p:spPr>
            <a:xfrm>
              <a:off x="3818462" y="328289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185" y="5160"/>
                  </a:lnTo>
                  <a:lnTo>
                    <a:pt x="5348" y="4021"/>
                  </a:lnTo>
                  <a:lnTo>
                    <a:pt x="5348" y="2859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6" name="object 2742">
              <a:extLst>
                <a:ext uri="{FF2B5EF4-FFF2-40B4-BE49-F238E27FC236}">
                  <a16:creationId xmlns:a16="http://schemas.microsoft.com/office/drawing/2014/main" id="{DF1AAD5A-566B-FAE5-05E8-07F2F360CFC5}"/>
                </a:ext>
              </a:extLst>
            </p:cNvPr>
            <p:cNvSpPr/>
            <p:nvPr/>
          </p:nvSpPr>
          <p:spPr>
            <a:xfrm>
              <a:off x="3815671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86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7" name="object 2743">
              <a:extLst>
                <a:ext uri="{FF2B5EF4-FFF2-40B4-BE49-F238E27FC236}">
                  <a16:creationId xmlns:a16="http://schemas.microsoft.com/office/drawing/2014/main" id="{F8BBE924-BFB3-87AD-5F6F-7F78F8F6CE51}"/>
                </a:ext>
              </a:extLst>
            </p:cNvPr>
            <p:cNvSpPr/>
            <p:nvPr/>
          </p:nvSpPr>
          <p:spPr>
            <a:xfrm>
              <a:off x="3815671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860" y="6323"/>
                  </a:lnTo>
                  <a:lnTo>
                    <a:pt x="2790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8" name="object 2744">
              <a:extLst>
                <a:ext uri="{FF2B5EF4-FFF2-40B4-BE49-F238E27FC236}">
                  <a16:creationId xmlns:a16="http://schemas.microsoft.com/office/drawing/2014/main" id="{C6C857B4-5850-2429-CE98-B1162D4C2414}"/>
                </a:ext>
              </a:extLst>
            </p:cNvPr>
            <p:cNvSpPr/>
            <p:nvPr/>
          </p:nvSpPr>
          <p:spPr>
            <a:xfrm>
              <a:off x="3808230" y="32937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49" name="object 2745">
              <a:extLst>
                <a:ext uri="{FF2B5EF4-FFF2-40B4-BE49-F238E27FC236}">
                  <a16:creationId xmlns:a16="http://schemas.microsoft.com/office/drawing/2014/main" id="{F0A5E4E6-401C-7148-E374-E106489434AF}"/>
                </a:ext>
              </a:extLst>
            </p:cNvPr>
            <p:cNvSpPr/>
            <p:nvPr/>
          </p:nvSpPr>
          <p:spPr>
            <a:xfrm>
              <a:off x="3808230" y="32937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0" name="object 2746">
              <a:extLst>
                <a:ext uri="{FF2B5EF4-FFF2-40B4-BE49-F238E27FC236}">
                  <a16:creationId xmlns:a16="http://schemas.microsoft.com/office/drawing/2014/main" id="{823C36EC-1157-A775-1F07-D77F663EC05E}"/>
                </a:ext>
              </a:extLst>
            </p:cNvPr>
            <p:cNvSpPr/>
            <p:nvPr/>
          </p:nvSpPr>
          <p:spPr>
            <a:xfrm>
              <a:off x="3805440" y="32966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1" name="object 2747">
              <a:extLst>
                <a:ext uri="{FF2B5EF4-FFF2-40B4-BE49-F238E27FC236}">
                  <a16:creationId xmlns:a16="http://schemas.microsoft.com/office/drawing/2014/main" id="{9CA26E0F-64BE-B0A0-FA1B-CB5BC8F81629}"/>
                </a:ext>
              </a:extLst>
            </p:cNvPr>
            <p:cNvSpPr/>
            <p:nvPr/>
          </p:nvSpPr>
          <p:spPr>
            <a:xfrm>
              <a:off x="3805440" y="329667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278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2" name="object 2748">
              <a:extLst>
                <a:ext uri="{FF2B5EF4-FFF2-40B4-BE49-F238E27FC236}">
                  <a16:creationId xmlns:a16="http://schemas.microsoft.com/office/drawing/2014/main" id="{2CD443B0-1ECE-9C26-62C8-93E949D8579A}"/>
                </a:ext>
              </a:extLst>
            </p:cNvPr>
            <p:cNvSpPr/>
            <p:nvPr/>
          </p:nvSpPr>
          <p:spPr>
            <a:xfrm>
              <a:off x="3804742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3" name="object 2749">
              <a:extLst>
                <a:ext uri="{FF2B5EF4-FFF2-40B4-BE49-F238E27FC236}">
                  <a16:creationId xmlns:a16="http://schemas.microsoft.com/office/drawing/2014/main" id="{261FE80B-4F43-D26E-8258-A999E28B6BA8}"/>
                </a:ext>
              </a:extLst>
            </p:cNvPr>
            <p:cNvSpPr/>
            <p:nvPr/>
          </p:nvSpPr>
          <p:spPr>
            <a:xfrm>
              <a:off x="3804742" y="328977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3953" y="6323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4" name="object 2750">
              <a:extLst>
                <a:ext uri="{FF2B5EF4-FFF2-40B4-BE49-F238E27FC236}">
                  <a16:creationId xmlns:a16="http://schemas.microsoft.com/office/drawing/2014/main" id="{FBA15D6C-FF77-A243-2BE0-8BECB36B32F3}"/>
                </a:ext>
              </a:extLst>
            </p:cNvPr>
            <p:cNvSpPr/>
            <p:nvPr/>
          </p:nvSpPr>
          <p:spPr>
            <a:xfrm>
              <a:off x="3797766" y="33012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5" name="object 2751">
              <a:extLst>
                <a:ext uri="{FF2B5EF4-FFF2-40B4-BE49-F238E27FC236}">
                  <a16:creationId xmlns:a16="http://schemas.microsoft.com/office/drawing/2014/main" id="{8E04E915-4822-5293-8664-095C0D290D81}"/>
                </a:ext>
              </a:extLst>
            </p:cNvPr>
            <p:cNvSpPr/>
            <p:nvPr/>
          </p:nvSpPr>
          <p:spPr>
            <a:xfrm>
              <a:off x="3797766" y="330125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6" name="object 2752">
              <a:extLst>
                <a:ext uri="{FF2B5EF4-FFF2-40B4-BE49-F238E27FC236}">
                  <a16:creationId xmlns:a16="http://schemas.microsoft.com/office/drawing/2014/main" id="{97C2A533-51D2-CF97-3E7D-47965C0EC630}"/>
                </a:ext>
              </a:extLst>
            </p:cNvPr>
            <p:cNvSpPr/>
            <p:nvPr/>
          </p:nvSpPr>
          <p:spPr>
            <a:xfrm>
              <a:off x="3794511" y="33024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25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62" y="5160"/>
                  </a:lnTo>
                  <a:lnTo>
                    <a:pt x="3255" y="5160"/>
                  </a:lnTo>
                  <a:lnTo>
                    <a:pt x="5115" y="3998"/>
                  </a:lnTo>
                  <a:lnTo>
                    <a:pt x="5115" y="1139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7" name="object 2753">
              <a:extLst>
                <a:ext uri="{FF2B5EF4-FFF2-40B4-BE49-F238E27FC236}">
                  <a16:creationId xmlns:a16="http://schemas.microsoft.com/office/drawing/2014/main" id="{9EAA3678-CEC3-462D-E9D3-C2C2D5DBA9B3}"/>
                </a:ext>
              </a:extLst>
            </p:cNvPr>
            <p:cNvSpPr/>
            <p:nvPr/>
          </p:nvSpPr>
          <p:spPr>
            <a:xfrm>
              <a:off x="3794511" y="33024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62" y="5160"/>
                  </a:lnTo>
                  <a:lnTo>
                    <a:pt x="2092" y="5160"/>
                  </a:lnTo>
                  <a:lnTo>
                    <a:pt x="3255" y="5160"/>
                  </a:lnTo>
                  <a:lnTo>
                    <a:pt x="5115" y="3998"/>
                  </a:lnTo>
                  <a:lnTo>
                    <a:pt x="5115" y="2859"/>
                  </a:lnTo>
                  <a:lnTo>
                    <a:pt x="5115" y="1139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8" name="object 2754">
              <a:extLst>
                <a:ext uri="{FF2B5EF4-FFF2-40B4-BE49-F238E27FC236}">
                  <a16:creationId xmlns:a16="http://schemas.microsoft.com/office/drawing/2014/main" id="{39574897-2A32-8458-2A9A-EC1A01955214}"/>
                </a:ext>
              </a:extLst>
            </p:cNvPr>
            <p:cNvSpPr/>
            <p:nvPr/>
          </p:nvSpPr>
          <p:spPr>
            <a:xfrm>
              <a:off x="3790325" y="33029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172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59" name="object 2755">
              <a:extLst>
                <a:ext uri="{FF2B5EF4-FFF2-40B4-BE49-F238E27FC236}">
                  <a16:creationId xmlns:a16="http://schemas.microsoft.com/office/drawing/2014/main" id="{DD325FDB-7058-177D-5482-72A8A27BFD24}"/>
                </a:ext>
              </a:extLst>
            </p:cNvPr>
            <p:cNvSpPr/>
            <p:nvPr/>
          </p:nvSpPr>
          <p:spPr>
            <a:xfrm>
              <a:off x="3790325" y="33029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6323"/>
                  </a:lnTo>
                  <a:lnTo>
                    <a:pt x="1860" y="6323"/>
                  </a:lnTo>
                  <a:lnTo>
                    <a:pt x="3022" y="6323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0" name="object 2756">
              <a:extLst>
                <a:ext uri="{FF2B5EF4-FFF2-40B4-BE49-F238E27FC236}">
                  <a16:creationId xmlns:a16="http://schemas.microsoft.com/office/drawing/2014/main" id="{C9504C73-8F2A-45DA-9524-5487A1E5A72B}"/>
                </a:ext>
              </a:extLst>
            </p:cNvPr>
            <p:cNvSpPr/>
            <p:nvPr/>
          </p:nvSpPr>
          <p:spPr>
            <a:xfrm>
              <a:off x="3783582" y="33121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1743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1" name="object 2757">
              <a:extLst>
                <a:ext uri="{FF2B5EF4-FFF2-40B4-BE49-F238E27FC236}">
                  <a16:creationId xmlns:a16="http://schemas.microsoft.com/office/drawing/2014/main" id="{AE1804D6-F333-2FA7-44AD-DF7CE3CA26C8}"/>
                </a:ext>
              </a:extLst>
            </p:cNvPr>
            <p:cNvSpPr/>
            <p:nvPr/>
          </p:nvSpPr>
          <p:spPr>
            <a:xfrm>
              <a:off x="3783582" y="33121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418" y="6323"/>
                  </a:lnTo>
                  <a:lnTo>
                    <a:pt x="6278" y="4602"/>
                  </a:lnTo>
                  <a:lnTo>
                    <a:pt x="6278" y="2882"/>
                  </a:lnTo>
                  <a:lnTo>
                    <a:pt x="6278" y="1743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2" name="object 2758">
              <a:extLst>
                <a:ext uri="{FF2B5EF4-FFF2-40B4-BE49-F238E27FC236}">
                  <a16:creationId xmlns:a16="http://schemas.microsoft.com/office/drawing/2014/main" id="{4BC297F7-4AA8-7C14-3D4D-728F938E1F37}"/>
                </a:ext>
              </a:extLst>
            </p:cNvPr>
            <p:cNvSpPr/>
            <p:nvPr/>
          </p:nvSpPr>
          <p:spPr>
            <a:xfrm>
              <a:off x="3781721" y="330355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3" name="object 2759">
              <a:extLst>
                <a:ext uri="{FF2B5EF4-FFF2-40B4-BE49-F238E27FC236}">
                  <a16:creationId xmlns:a16="http://schemas.microsoft.com/office/drawing/2014/main" id="{DC4BE8F0-2285-2E02-8363-C98CDB3BF75A}"/>
                </a:ext>
              </a:extLst>
            </p:cNvPr>
            <p:cNvSpPr/>
            <p:nvPr/>
          </p:nvSpPr>
          <p:spPr>
            <a:xfrm>
              <a:off x="3781721" y="330355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25" y="6323"/>
                  </a:lnTo>
                  <a:lnTo>
                    <a:pt x="4650" y="6323"/>
                  </a:lnTo>
                  <a:lnTo>
                    <a:pt x="5813" y="4602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4" name="object 2760">
              <a:extLst>
                <a:ext uri="{FF2B5EF4-FFF2-40B4-BE49-F238E27FC236}">
                  <a16:creationId xmlns:a16="http://schemas.microsoft.com/office/drawing/2014/main" id="{034C238C-7801-59D1-1468-5741D9AC41C8}"/>
                </a:ext>
              </a:extLst>
            </p:cNvPr>
            <p:cNvSpPr/>
            <p:nvPr/>
          </p:nvSpPr>
          <p:spPr>
            <a:xfrm>
              <a:off x="3778931" y="33104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5" name="object 2761">
              <a:extLst>
                <a:ext uri="{FF2B5EF4-FFF2-40B4-BE49-F238E27FC236}">
                  <a16:creationId xmlns:a16="http://schemas.microsoft.com/office/drawing/2014/main" id="{3A28A80A-A5C6-C99D-207F-ECA16EB25C25}"/>
                </a:ext>
              </a:extLst>
            </p:cNvPr>
            <p:cNvSpPr/>
            <p:nvPr/>
          </p:nvSpPr>
          <p:spPr>
            <a:xfrm>
              <a:off x="3778931" y="33104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465" y="5741"/>
                  </a:lnTo>
                  <a:lnTo>
                    <a:pt x="2325" y="5741"/>
                  </a:lnTo>
                  <a:lnTo>
                    <a:pt x="3488" y="5741"/>
                  </a:lnTo>
                  <a:lnTo>
                    <a:pt x="4650" y="4602"/>
                  </a:lnTo>
                  <a:lnTo>
                    <a:pt x="4650" y="2301"/>
                  </a:lnTo>
                  <a:lnTo>
                    <a:pt x="4650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6" name="object 2762">
              <a:extLst>
                <a:ext uri="{FF2B5EF4-FFF2-40B4-BE49-F238E27FC236}">
                  <a16:creationId xmlns:a16="http://schemas.microsoft.com/office/drawing/2014/main" id="{655C5D33-772B-6DCD-BA23-0804A7524067}"/>
                </a:ext>
              </a:extLst>
            </p:cNvPr>
            <p:cNvSpPr/>
            <p:nvPr/>
          </p:nvSpPr>
          <p:spPr>
            <a:xfrm>
              <a:off x="3774280" y="330585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7" name="object 2763">
              <a:extLst>
                <a:ext uri="{FF2B5EF4-FFF2-40B4-BE49-F238E27FC236}">
                  <a16:creationId xmlns:a16="http://schemas.microsoft.com/office/drawing/2014/main" id="{1A4C9F21-A2FC-FBF3-4D54-D7A2C4FECEB5}"/>
                </a:ext>
              </a:extLst>
            </p:cNvPr>
            <p:cNvSpPr/>
            <p:nvPr/>
          </p:nvSpPr>
          <p:spPr>
            <a:xfrm>
              <a:off x="3774280" y="330585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579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8" name="object 2764">
              <a:extLst>
                <a:ext uri="{FF2B5EF4-FFF2-40B4-BE49-F238E27FC236}">
                  <a16:creationId xmlns:a16="http://schemas.microsoft.com/office/drawing/2014/main" id="{A28A2F96-0363-1CC7-E8E7-7D2C353DAB05}"/>
                </a:ext>
              </a:extLst>
            </p:cNvPr>
            <p:cNvSpPr/>
            <p:nvPr/>
          </p:nvSpPr>
          <p:spPr>
            <a:xfrm>
              <a:off x="3768002" y="33265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17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69" name="object 2765">
              <a:extLst>
                <a:ext uri="{FF2B5EF4-FFF2-40B4-BE49-F238E27FC236}">
                  <a16:creationId xmlns:a16="http://schemas.microsoft.com/office/drawing/2014/main" id="{9F7A0A53-7BF7-27FC-6F5E-B60789338A14}"/>
                </a:ext>
              </a:extLst>
            </p:cNvPr>
            <p:cNvSpPr/>
            <p:nvPr/>
          </p:nvSpPr>
          <p:spPr>
            <a:xfrm>
              <a:off x="3768002" y="33265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4021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0" name="object 2766">
              <a:extLst>
                <a:ext uri="{FF2B5EF4-FFF2-40B4-BE49-F238E27FC236}">
                  <a16:creationId xmlns:a16="http://schemas.microsoft.com/office/drawing/2014/main" id="{DE4AF695-F5A7-AFE7-5ACE-F1364CC774F2}"/>
                </a:ext>
              </a:extLst>
            </p:cNvPr>
            <p:cNvSpPr/>
            <p:nvPr/>
          </p:nvSpPr>
          <p:spPr>
            <a:xfrm>
              <a:off x="3763351" y="332538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1" name="object 2767">
              <a:extLst>
                <a:ext uri="{FF2B5EF4-FFF2-40B4-BE49-F238E27FC236}">
                  <a16:creationId xmlns:a16="http://schemas.microsoft.com/office/drawing/2014/main" id="{B9BEE80D-C58A-9C51-4C69-803EF24E55B0}"/>
                </a:ext>
              </a:extLst>
            </p:cNvPr>
            <p:cNvSpPr/>
            <p:nvPr/>
          </p:nvSpPr>
          <p:spPr>
            <a:xfrm>
              <a:off x="3763351" y="332538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3488" y="5741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2" name="object 2768">
              <a:extLst>
                <a:ext uri="{FF2B5EF4-FFF2-40B4-BE49-F238E27FC236}">
                  <a16:creationId xmlns:a16="http://schemas.microsoft.com/office/drawing/2014/main" id="{009BA8BC-458F-128C-D7CD-9A281D8DC09C}"/>
                </a:ext>
              </a:extLst>
            </p:cNvPr>
            <p:cNvSpPr/>
            <p:nvPr/>
          </p:nvSpPr>
          <p:spPr>
            <a:xfrm>
              <a:off x="3761723" y="33248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465" y="5160"/>
                  </a:lnTo>
                  <a:lnTo>
                    <a:pt x="2790" y="5160"/>
                  </a:lnTo>
                  <a:lnTo>
                    <a:pt x="4418" y="4021"/>
                  </a:lnTo>
                  <a:lnTo>
                    <a:pt x="4418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3" name="object 2769">
              <a:extLst>
                <a:ext uri="{FF2B5EF4-FFF2-40B4-BE49-F238E27FC236}">
                  <a16:creationId xmlns:a16="http://schemas.microsoft.com/office/drawing/2014/main" id="{6BB2865A-5475-6754-908B-F9D5C161E672}"/>
                </a:ext>
              </a:extLst>
            </p:cNvPr>
            <p:cNvSpPr/>
            <p:nvPr/>
          </p:nvSpPr>
          <p:spPr>
            <a:xfrm>
              <a:off x="3761723" y="33248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301"/>
                  </a:moveTo>
                  <a:lnTo>
                    <a:pt x="0" y="4021"/>
                  </a:lnTo>
                  <a:lnTo>
                    <a:pt x="465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418" y="4021"/>
                  </a:lnTo>
                  <a:lnTo>
                    <a:pt x="4418" y="2301"/>
                  </a:lnTo>
                  <a:lnTo>
                    <a:pt x="4418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4" name="object 2770">
              <a:extLst>
                <a:ext uri="{FF2B5EF4-FFF2-40B4-BE49-F238E27FC236}">
                  <a16:creationId xmlns:a16="http://schemas.microsoft.com/office/drawing/2014/main" id="{EE6B3335-264D-0103-8250-DFA5A090B146}"/>
                </a:ext>
              </a:extLst>
            </p:cNvPr>
            <p:cNvSpPr/>
            <p:nvPr/>
          </p:nvSpPr>
          <p:spPr>
            <a:xfrm>
              <a:off x="3757073" y="33236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5184"/>
                  </a:lnTo>
                  <a:lnTo>
                    <a:pt x="3488" y="5184"/>
                  </a:lnTo>
                  <a:lnTo>
                    <a:pt x="5115" y="3463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5" name="object 2771">
              <a:extLst>
                <a:ext uri="{FF2B5EF4-FFF2-40B4-BE49-F238E27FC236}">
                  <a16:creationId xmlns:a16="http://schemas.microsoft.com/office/drawing/2014/main" id="{A5880464-3085-36FF-AA2C-757FCE630B69}"/>
                </a:ext>
              </a:extLst>
            </p:cNvPr>
            <p:cNvSpPr/>
            <p:nvPr/>
          </p:nvSpPr>
          <p:spPr>
            <a:xfrm>
              <a:off x="3757073" y="332364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5115" y="3463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6" name="object 2772">
              <a:extLst>
                <a:ext uri="{FF2B5EF4-FFF2-40B4-BE49-F238E27FC236}">
                  <a16:creationId xmlns:a16="http://schemas.microsoft.com/office/drawing/2014/main" id="{5BC66F4C-F3D2-69FF-4548-61C15622D738}"/>
                </a:ext>
              </a:extLst>
            </p:cNvPr>
            <p:cNvSpPr/>
            <p:nvPr/>
          </p:nvSpPr>
          <p:spPr>
            <a:xfrm>
              <a:off x="3752887" y="33271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7" name="object 2773">
              <a:extLst>
                <a:ext uri="{FF2B5EF4-FFF2-40B4-BE49-F238E27FC236}">
                  <a16:creationId xmlns:a16="http://schemas.microsoft.com/office/drawing/2014/main" id="{787829DB-266C-306E-C745-F624D84D60C6}"/>
                </a:ext>
              </a:extLst>
            </p:cNvPr>
            <p:cNvSpPr/>
            <p:nvPr/>
          </p:nvSpPr>
          <p:spPr>
            <a:xfrm>
              <a:off x="3752887" y="33271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4650" y="6299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8" name="object 2774">
              <a:extLst>
                <a:ext uri="{FF2B5EF4-FFF2-40B4-BE49-F238E27FC236}">
                  <a16:creationId xmlns:a16="http://schemas.microsoft.com/office/drawing/2014/main" id="{8E5CCE78-4A56-EAF0-5C6D-F64EEB78BC61}"/>
                </a:ext>
              </a:extLst>
            </p:cNvPr>
            <p:cNvSpPr/>
            <p:nvPr/>
          </p:nvSpPr>
          <p:spPr>
            <a:xfrm>
              <a:off x="3748469" y="333570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2790" y="6323"/>
                  </a:lnTo>
                  <a:lnTo>
                    <a:pt x="4418" y="4602"/>
                  </a:lnTo>
                  <a:lnTo>
                    <a:pt x="4418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79" name="object 2775">
              <a:extLst>
                <a:ext uri="{FF2B5EF4-FFF2-40B4-BE49-F238E27FC236}">
                  <a16:creationId xmlns:a16="http://schemas.microsoft.com/office/drawing/2014/main" id="{870C7B71-973F-7E5C-2401-88D6DF787BA2}"/>
                </a:ext>
              </a:extLst>
            </p:cNvPr>
            <p:cNvSpPr/>
            <p:nvPr/>
          </p:nvSpPr>
          <p:spPr>
            <a:xfrm>
              <a:off x="3748469" y="333570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0" name="object 2776">
              <a:extLst>
                <a:ext uri="{FF2B5EF4-FFF2-40B4-BE49-F238E27FC236}">
                  <a16:creationId xmlns:a16="http://schemas.microsoft.com/office/drawing/2014/main" id="{75741ECE-5B9B-CBAE-84A6-1C0DF8105A7C}"/>
                </a:ext>
              </a:extLst>
            </p:cNvPr>
            <p:cNvSpPr/>
            <p:nvPr/>
          </p:nvSpPr>
          <p:spPr>
            <a:xfrm>
              <a:off x="3745446" y="33351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1" name="object 2777">
              <a:extLst>
                <a:ext uri="{FF2B5EF4-FFF2-40B4-BE49-F238E27FC236}">
                  <a16:creationId xmlns:a16="http://schemas.microsoft.com/office/drawing/2014/main" id="{017FC06D-3BDD-B8D1-B724-66EC15754CBF}"/>
                </a:ext>
              </a:extLst>
            </p:cNvPr>
            <p:cNvSpPr/>
            <p:nvPr/>
          </p:nvSpPr>
          <p:spPr>
            <a:xfrm>
              <a:off x="3745446" y="333512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2" name="object 2778">
              <a:extLst>
                <a:ext uri="{FF2B5EF4-FFF2-40B4-BE49-F238E27FC236}">
                  <a16:creationId xmlns:a16="http://schemas.microsoft.com/office/drawing/2014/main" id="{680B83EC-9F35-8D62-8B30-54C9C87995FA}"/>
                </a:ext>
              </a:extLst>
            </p:cNvPr>
            <p:cNvSpPr/>
            <p:nvPr/>
          </p:nvSpPr>
          <p:spPr>
            <a:xfrm>
              <a:off x="3739865" y="33397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418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930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3" name="object 2779">
              <a:extLst>
                <a:ext uri="{FF2B5EF4-FFF2-40B4-BE49-F238E27FC236}">
                  <a16:creationId xmlns:a16="http://schemas.microsoft.com/office/drawing/2014/main" id="{B6772CEC-C15C-7AD6-8CBF-4D9B135255D5}"/>
                </a:ext>
              </a:extLst>
            </p:cNvPr>
            <p:cNvSpPr/>
            <p:nvPr/>
          </p:nvSpPr>
          <p:spPr>
            <a:xfrm>
              <a:off x="3739865" y="333973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930" y="5160"/>
                  </a:lnTo>
                  <a:lnTo>
                    <a:pt x="2092" y="5160"/>
                  </a:lnTo>
                  <a:lnTo>
                    <a:pt x="4418" y="5160"/>
                  </a:lnTo>
                  <a:lnTo>
                    <a:pt x="5580" y="4021"/>
                  </a:lnTo>
                  <a:lnTo>
                    <a:pt x="5580" y="2882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4" name="object 2780">
              <a:extLst>
                <a:ext uri="{FF2B5EF4-FFF2-40B4-BE49-F238E27FC236}">
                  <a16:creationId xmlns:a16="http://schemas.microsoft.com/office/drawing/2014/main" id="{1B9AB394-AFAC-7AF6-E927-0E2F52713375}"/>
                </a:ext>
              </a:extLst>
            </p:cNvPr>
            <p:cNvSpPr/>
            <p:nvPr/>
          </p:nvSpPr>
          <p:spPr>
            <a:xfrm>
              <a:off x="3735680" y="33385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5" name="object 2781">
              <a:extLst>
                <a:ext uri="{FF2B5EF4-FFF2-40B4-BE49-F238E27FC236}">
                  <a16:creationId xmlns:a16="http://schemas.microsoft.com/office/drawing/2014/main" id="{3B8A94F0-336A-C4A2-A3B7-C28F3674CD17}"/>
                </a:ext>
              </a:extLst>
            </p:cNvPr>
            <p:cNvSpPr/>
            <p:nvPr/>
          </p:nvSpPr>
          <p:spPr>
            <a:xfrm>
              <a:off x="3735680" y="333859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278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6" name="object 2782">
              <a:extLst>
                <a:ext uri="{FF2B5EF4-FFF2-40B4-BE49-F238E27FC236}">
                  <a16:creationId xmlns:a16="http://schemas.microsoft.com/office/drawing/2014/main" id="{992E49CC-485F-B5CB-8EF3-EA1A2A2DFAE5}"/>
                </a:ext>
              </a:extLst>
            </p:cNvPr>
            <p:cNvSpPr/>
            <p:nvPr/>
          </p:nvSpPr>
          <p:spPr>
            <a:xfrm>
              <a:off x="3732889" y="334203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7" name="object 2783">
              <a:extLst>
                <a:ext uri="{FF2B5EF4-FFF2-40B4-BE49-F238E27FC236}">
                  <a16:creationId xmlns:a16="http://schemas.microsoft.com/office/drawing/2014/main" id="{2D4A4476-7EBF-DE43-BC53-E73220432F97}"/>
                </a:ext>
              </a:extLst>
            </p:cNvPr>
            <p:cNvSpPr/>
            <p:nvPr/>
          </p:nvSpPr>
          <p:spPr>
            <a:xfrm>
              <a:off x="3732889" y="334203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8" name="object 2784">
              <a:extLst>
                <a:ext uri="{FF2B5EF4-FFF2-40B4-BE49-F238E27FC236}">
                  <a16:creationId xmlns:a16="http://schemas.microsoft.com/office/drawing/2014/main" id="{F8674552-EB45-3CD9-C0E6-383CBF3D98D2}"/>
                </a:ext>
              </a:extLst>
            </p:cNvPr>
            <p:cNvSpPr/>
            <p:nvPr/>
          </p:nvSpPr>
          <p:spPr>
            <a:xfrm>
              <a:off x="3728239" y="334031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8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89" name="object 2785">
              <a:extLst>
                <a:ext uri="{FF2B5EF4-FFF2-40B4-BE49-F238E27FC236}">
                  <a16:creationId xmlns:a16="http://schemas.microsoft.com/office/drawing/2014/main" id="{341725D2-E35F-C38B-D90D-F3320169103C}"/>
                </a:ext>
              </a:extLst>
            </p:cNvPr>
            <p:cNvSpPr/>
            <p:nvPr/>
          </p:nvSpPr>
          <p:spPr>
            <a:xfrm>
              <a:off x="3728239" y="334031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3488" y="6299"/>
                  </a:lnTo>
                  <a:lnTo>
                    <a:pt x="4650" y="4579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0" name="object 2786">
              <a:extLst>
                <a:ext uri="{FF2B5EF4-FFF2-40B4-BE49-F238E27FC236}">
                  <a16:creationId xmlns:a16="http://schemas.microsoft.com/office/drawing/2014/main" id="{6305F6A8-962B-A3A7-6968-4F4F3D02017A}"/>
                </a:ext>
              </a:extLst>
            </p:cNvPr>
            <p:cNvSpPr/>
            <p:nvPr/>
          </p:nvSpPr>
          <p:spPr>
            <a:xfrm>
              <a:off x="3722425" y="33546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1" name="object 2787">
              <a:extLst>
                <a:ext uri="{FF2B5EF4-FFF2-40B4-BE49-F238E27FC236}">
                  <a16:creationId xmlns:a16="http://schemas.microsoft.com/office/drawing/2014/main" id="{5BE7A514-00D2-3018-4A8B-74FD140E3C4A}"/>
                </a:ext>
              </a:extLst>
            </p:cNvPr>
            <p:cNvSpPr/>
            <p:nvPr/>
          </p:nvSpPr>
          <p:spPr>
            <a:xfrm>
              <a:off x="3722425" y="335465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021"/>
                  </a:lnTo>
                  <a:lnTo>
                    <a:pt x="5813" y="2882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2" name="object 2788">
              <a:extLst>
                <a:ext uri="{FF2B5EF4-FFF2-40B4-BE49-F238E27FC236}">
                  <a16:creationId xmlns:a16="http://schemas.microsoft.com/office/drawing/2014/main" id="{3557371D-24E3-A47F-9F36-0F2BAF6C756B}"/>
                </a:ext>
              </a:extLst>
            </p:cNvPr>
            <p:cNvSpPr/>
            <p:nvPr/>
          </p:nvSpPr>
          <p:spPr>
            <a:xfrm>
              <a:off x="3720100" y="33489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022" y="0"/>
                  </a:move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697" y="5741"/>
                  </a:lnTo>
                  <a:lnTo>
                    <a:pt x="3022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3" name="object 2789">
              <a:extLst>
                <a:ext uri="{FF2B5EF4-FFF2-40B4-BE49-F238E27FC236}">
                  <a16:creationId xmlns:a16="http://schemas.microsoft.com/office/drawing/2014/main" id="{0A0A0361-F7F3-0EE5-831D-75A516D37A6D}"/>
                </a:ext>
              </a:extLst>
            </p:cNvPr>
            <p:cNvSpPr/>
            <p:nvPr/>
          </p:nvSpPr>
          <p:spPr>
            <a:xfrm>
              <a:off x="3720100" y="33489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697" y="5741"/>
                  </a:lnTo>
                  <a:lnTo>
                    <a:pt x="1860" y="5741"/>
                  </a:lnTo>
                  <a:lnTo>
                    <a:pt x="3022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69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4" name="object 2790">
              <a:extLst>
                <a:ext uri="{FF2B5EF4-FFF2-40B4-BE49-F238E27FC236}">
                  <a16:creationId xmlns:a16="http://schemas.microsoft.com/office/drawing/2014/main" id="{D5B7F165-FCCC-FC4A-4BE5-E2089962451B}"/>
                </a:ext>
              </a:extLst>
            </p:cNvPr>
            <p:cNvSpPr/>
            <p:nvPr/>
          </p:nvSpPr>
          <p:spPr>
            <a:xfrm>
              <a:off x="3715682" y="335465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2790" y="0"/>
                  </a:move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418" y="3463"/>
                  </a:lnTo>
                  <a:lnTo>
                    <a:pt x="4418" y="1162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5" name="object 2791">
              <a:extLst>
                <a:ext uri="{FF2B5EF4-FFF2-40B4-BE49-F238E27FC236}">
                  <a16:creationId xmlns:a16="http://schemas.microsoft.com/office/drawing/2014/main" id="{AE9EE1B3-8187-D7C0-5A64-A9FEA9304BBE}"/>
                </a:ext>
              </a:extLst>
            </p:cNvPr>
            <p:cNvSpPr/>
            <p:nvPr/>
          </p:nvSpPr>
          <p:spPr>
            <a:xfrm>
              <a:off x="3715682" y="335465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2301"/>
                  </a:moveTo>
                  <a:lnTo>
                    <a:pt x="0" y="3463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3463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6" name="object 2792">
              <a:extLst>
                <a:ext uri="{FF2B5EF4-FFF2-40B4-BE49-F238E27FC236}">
                  <a16:creationId xmlns:a16="http://schemas.microsoft.com/office/drawing/2014/main" id="{6020DD87-8360-D57C-76AB-DD3D1B20FAB6}"/>
                </a:ext>
              </a:extLst>
            </p:cNvPr>
            <p:cNvSpPr/>
            <p:nvPr/>
          </p:nvSpPr>
          <p:spPr>
            <a:xfrm>
              <a:off x="3711031" y="33661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7" name="object 2793">
              <a:extLst>
                <a:ext uri="{FF2B5EF4-FFF2-40B4-BE49-F238E27FC236}">
                  <a16:creationId xmlns:a16="http://schemas.microsoft.com/office/drawing/2014/main" id="{4B1FB126-4BDB-C564-40D8-BCFA4C622C20}"/>
                </a:ext>
              </a:extLst>
            </p:cNvPr>
            <p:cNvSpPr/>
            <p:nvPr/>
          </p:nvSpPr>
          <p:spPr>
            <a:xfrm>
              <a:off x="3711031" y="33661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82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2882"/>
                  </a:lnTo>
                  <a:lnTo>
                    <a:pt x="4650" y="1720"/>
                  </a:lnTo>
                  <a:lnTo>
                    <a:pt x="4650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8" name="object 2794">
              <a:extLst>
                <a:ext uri="{FF2B5EF4-FFF2-40B4-BE49-F238E27FC236}">
                  <a16:creationId xmlns:a16="http://schemas.microsoft.com/office/drawing/2014/main" id="{D838169A-F171-63D6-617A-138B0DA025F4}"/>
                </a:ext>
              </a:extLst>
            </p:cNvPr>
            <p:cNvSpPr/>
            <p:nvPr/>
          </p:nvSpPr>
          <p:spPr>
            <a:xfrm>
              <a:off x="3706846" y="335581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799" name="object 2795">
              <a:extLst>
                <a:ext uri="{FF2B5EF4-FFF2-40B4-BE49-F238E27FC236}">
                  <a16:creationId xmlns:a16="http://schemas.microsoft.com/office/drawing/2014/main" id="{CD00B20A-304A-52DE-C22D-F815F0D2342B}"/>
                </a:ext>
              </a:extLst>
            </p:cNvPr>
            <p:cNvSpPr/>
            <p:nvPr/>
          </p:nvSpPr>
          <p:spPr>
            <a:xfrm>
              <a:off x="3706846" y="335581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0" name="object 2796">
              <a:extLst>
                <a:ext uri="{FF2B5EF4-FFF2-40B4-BE49-F238E27FC236}">
                  <a16:creationId xmlns:a16="http://schemas.microsoft.com/office/drawing/2014/main" id="{94F2A28A-C2D5-27D2-0864-A568034DEF29}"/>
                </a:ext>
              </a:extLst>
            </p:cNvPr>
            <p:cNvSpPr/>
            <p:nvPr/>
          </p:nvSpPr>
          <p:spPr>
            <a:xfrm>
              <a:off x="3701730" y="33615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3488" y="5160"/>
                  </a:lnTo>
                  <a:lnTo>
                    <a:pt x="5115" y="4021"/>
                  </a:lnTo>
                  <a:lnTo>
                    <a:pt x="5115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1" name="object 2797">
              <a:extLst>
                <a:ext uri="{FF2B5EF4-FFF2-40B4-BE49-F238E27FC236}">
                  <a16:creationId xmlns:a16="http://schemas.microsoft.com/office/drawing/2014/main" id="{35363B81-1D0D-F23D-5A68-E61D2C4788C2}"/>
                </a:ext>
              </a:extLst>
            </p:cNvPr>
            <p:cNvSpPr/>
            <p:nvPr/>
          </p:nvSpPr>
          <p:spPr>
            <a:xfrm>
              <a:off x="3701730" y="336155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3488" y="5160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2" name="object 2798">
              <a:extLst>
                <a:ext uri="{FF2B5EF4-FFF2-40B4-BE49-F238E27FC236}">
                  <a16:creationId xmlns:a16="http://schemas.microsoft.com/office/drawing/2014/main" id="{B42ABB99-AE69-C422-66B1-3430C6EC991B}"/>
                </a:ext>
              </a:extLst>
            </p:cNvPr>
            <p:cNvSpPr/>
            <p:nvPr/>
          </p:nvSpPr>
          <p:spPr>
            <a:xfrm>
              <a:off x="3699404" y="33563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3" name="object 2799">
              <a:extLst>
                <a:ext uri="{FF2B5EF4-FFF2-40B4-BE49-F238E27FC236}">
                  <a16:creationId xmlns:a16="http://schemas.microsoft.com/office/drawing/2014/main" id="{7CE89279-C192-B271-503D-5532445EA0B2}"/>
                </a:ext>
              </a:extLst>
            </p:cNvPr>
            <p:cNvSpPr/>
            <p:nvPr/>
          </p:nvSpPr>
          <p:spPr>
            <a:xfrm>
              <a:off x="3699404" y="335637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185" y="5741"/>
                  </a:lnTo>
                  <a:lnTo>
                    <a:pt x="5348" y="4602"/>
                  </a:lnTo>
                  <a:lnTo>
                    <a:pt x="5348" y="2301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4" name="object 2800">
              <a:extLst>
                <a:ext uri="{FF2B5EF4-FFF2-40B4-BE49-F238E27FC236}">
                  <a16:creationId xmlns:a16="http://schemas.microsoft.com/office/drawing/2014/main" id="{60252C1A-1505-FF97-F75E-D80593C98D30}"/>
                </a:ext>
              </a:extLst>
            </p:cNvPr>
            <p:cNvSpPr/>
            <p:nvPr/>
          </p:nvSpPr>
          <p:spPr>
            <a:xfrm>
              <a:off x="3693824" y="3373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418" y="6299"/>
                  </a:lnTo>
                  <a:lnTo>
                    <a:pt x="5580" y="4579"/>
                  </a:lnTo>
                  <a:lnTo>
                    <a:pt x="5580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5" name="object 2801">
              <a:extLst>
                <a:ext uri="{FF2B5EF4-FFF2-40B4-BE49-F238E27FC236}">
                  <a16:creationId xmlns:a16="http://schemas.microsoft.com/office/drawing/2014/main" id="{6B6D69C1-B9CA-3229-773B-C07850C91930}"/>
                </a:ext>
              </a:extLst>
            </p:cNvPr>
            <p:cNvSpPr/>
            <p:nvPr/>
          </p:nvSpPr>
          <p:spPr>
            <a:xfrm>
              <a:off x="3693824" y="3373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092" y="6299"/>
                  </a:lnTo>
                  <a:lnTo>
                    <a:pt x="4418" y="6299"/>
                  </a:lnTo>
                  <a:lnTo>
                    <a:pt x="5580" y="4579"/>
                  </a:lnTo>
                  <a:lnTo>
                    <a:pt x="5580" y="2859"/>
                  </a:lnTo>
                  <a:lnTo>
                    <a:pt x="5580" y="1720"/>
                  </a:lnTo>
                  <a:lnTo>
                    <a:pt x="4418" y="0"/>
                  </a:lnTo>
                  <a:lnTo>
                    <a:pt x="209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6" name="object 2802">
              <a:extLst>
                <a:ext uri="{FF2B5EF4-FFF2-40B4-BE49-F238E27FC236}">
                  <a16:creationId xmlns:a16="http://schemas.microsoft.com/office/drawing/2014/main" id="{AA436FEE-1005-29EE-77F3-2B209E8B05F9}"/>
                </a:ext>
              </a:extLst>
            </p:cNvPr>
            <p:cNvSpPr/>
            <p:nvPr/>
          </p:nvSpPr>
          <p:spPr>
            <a:xfrm>
              <a:off x="3689173" y="33759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7" name="object 2803">
              <a:extLst>
                <a:ext uri="{FF2B5EF4-FFF2-40B4-BE49-F238E27FC236}">
                  <a16:creationId xmlns:a16="http://schemas.microsoft.com/office/drawing/2014/main" id="{2F67A3D8-F740-3A64-B63D-7D99B7D69BB2}"/>
                </a:ext>
              </a:extLst>
            </p:cNvPr>
            <p:cNvSpPr/>
            <p:nvPr/>
          </p:nvSpPr>
          <p:spPr>
            <a:xfrm>
              <a:off x="3689173" y="33759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8" name="object 2804">
              <a:extLst>
                <a:ext uri="{FF2B5EF4-FFF2-40B4-BE49-F238E27FC236}">
                  <a16:creationId xmlns:a16="http://schemas.microsoft.com/office/drawing/2014/main" id="{311D4353-2F8A-8DB2-9D98-2006015B8B04}"/>
                </a:ext>
              </a:extLst>
            </p:cNvPr>
            <p:cNvSpPr/>
            <p:nvPr/>
          </p:nvSpPr>
          <p:spPr>
            <a:xfrm>
              <a:off x="3686150" y="33678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860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09" name="object 2805">
              <a:extLst>
                <a:ext uri="{FF2B5EF4-FFF2-40B4-BE49-F238E27FC236}">
                  <a16:creationId xmlns:a16="http://schemas.microsoft.com/office/drawing/2014/main" id="{42891277-CE77-37E0-E0A7-78177E9B7728}"/>
                </a:ext>
              </a:extLst>
            </p:cNvPr>
            <p:cNvSpPr/>
            <p:nvPr/>
          </p:nvSpPr>
          <p:spPr>
            <a:xfrm>
              <a:off x="3686150" y="33678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860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0" name="object 2806">
              <a:extLst>
                <a:ext uri="{FF2B5EF4-FFF2-40B4-BE49-F238E27FC236}">
                  <a16:creationId xmlns:a16="http://schemas.microsoft.com/office/drawing/2014/main" id="{5575235C-7BC3-5949-2846-09A3CFE92095}"/>
                </a:ext>
              </a:extLst>
            </p:cNvPr>
            <p:cNvSpPr/>
            <p:nvPr/>
          </p:nvSpPr>
          <p:spPr>
            <a:xfrm>
              <a:off x="3682894" y="33776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2790" y="0"/>
                  </a:move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465" y="6323"/>
                  </a:lnTo>
                  <a:lnTo>
                    <a:pt x="2790" y="6323"/>
                  </a:lnTo>
                  <a:lnTo>
                    <a:pt x="4418" y="4602"/>
                  </a:lnTo>
                  <a:lnTo>
                    <a:pt x="4418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1" name="object 2807">
              <a:extLst>
                <a:ext uri="{FF2B5EF4-FFF2-40B4-BE49-F238E27FC236}">
                  <a16:creationId xmlns:a16="http://schemas.microsoft.com/office/drawing/2014/main" id="{361EBC5D-80DE-0C47-9025-AC327FD2384D}"/>
                </a:ext>
              </a:extLst>
            </p:cNvPr>
            <p:cNvSpPr/>
            <p:nvPr/>
          </p:nvSpPr>
          <p:spPr>
            <a:xfrm>
              <a:off x="3682894" y="33776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882"/>
                  </a:moveTo>
                  <a:lnTo>
                    <a:pt x="0" y="4602"/>
                  </a:lnTo>
                  <a:lnTo>
                    <a:pt x="465" y="6323"/>
                  </a:lnTo>
                  <a:lnTo>
                    <a:pt x="1627" y="6323"/>
                  </a:lnTo>
                  <a:lnTo>
                    <a:pt x="2790" y="6323"/>
                  </a:lnTo>
                  <a:lnTo>
                    <a:pt x="4418" y="4602"/>
                  </a:lnTo>
                  <a:lnTo>
                    <a:pt x="4418" y="2882"/>
                  </a:lnTo>
                  <a:lnTo>
                    <a:pt x="4418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2" name="object 2808">
              <a:extLst>
                <a:ext uri="{FF2B5EF4-FFF2-40B4-BE49-F238E27FC236}">
                  <a16:creationId xmlns:a16="http://schemas.microsoft.com/office/drawing/2014/main" id="{CF23D600-82D0-60AF-2A4F-8B38913CB7DD}"/>
                </a:ext>
              </a:extLst>
            </p:cNvPr>
            <p:cNvSpPr/>
            <p:nvPr/>
          </p:nvSpPr>
          <p:spPr>
            <a:xfrm>
              <a:off x="3678244" y="337534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3" name="object 2809">
              <a:extLst>
                <a:ext uri="{FF2B5EF4-FFF2-40B4-BE49-F238E27FC236}">
                  <a16:creationId xmlns:a16="http://schemas.microsoft.com/office/drawing/2014/main" id="{54710CE3-BBFB-5745-D3CC-19946DA22038}"/>
                </a:ext>
              </a:extLst>
            </p:cNvPr>
            <p:cNvSpPr/>
            <p:nvPr/>
          </p:nvSpPr>
          <p:spPr>
            <a:xfrm>
              <a:off x="3678244" y="337534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278"/>
                  </a:moveTo>
                  <a:lnTo>
                    <a:pt x="0" y="4579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2278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4" name="object 2810">
              <a:extLst>
                <a:ext uri="{FF2B5EF4-FFF2-40B4-BE49-F238E27FC236}">
                  <a16:creationId xmlns:a16="http://schemas.microsoft.com/office/drawing/2014/main" id="{ECC24FB4-236D-93DF-4568-89222F54D2EA}"/>
                </a:ext>
              </a:extLst>
            </p:cNvPr>
            <p:cNvSpPr/>
            <p:nvPr/>
          </p:nvSpPr>
          <p:spPr>
            <a:xfrm>
              <a:off x="3671268" y="338854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953" y="5160"/>
                  </a:lnTo>
                  <a:lnTo>
                    <a:pt x="5115" y="3440"/>
                  </a:lnTo>
                  <a:lnTo>
                    <a:pt x="5115" y="1139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5" name="object 2811">
              <a:extLst>
                <a:ext uri="{FF2B5EF4-FFF2-40B4-BE49-F238E27FC236}">
                  <a16:creationId xmlns:a16="http://schemas.microsoft.com/office/drawing/2014/main" id="{9A02C941-EC63-4586-D030-8B32831773A0}"/>
                </a:ext>
              </a:extLst>
            </p:cNvPr>
            <p:cNvSpPr/>
            <p:nvPr/>
          </p:nvSpPr>
          <p:spPr>
            <a:xfrm>
              <a:off x="3671268" y="338854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278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3953" y="5160"/>
                  </a:lnTo>
                  <a:lnTo>
                    <a:pt x="5115" y="3440"/>
                  </a:lnTo>
                  <a:lnTo>
                    <a:pt x="5115" y="2278"/>
                  </a:lnTo>
                  <a:lnTo>
                    <a:pt x="5115" y="1139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6" name="object 2812">
              <a:extLst>
                <a:ext uri="{FF2B5EF4-FFF2-40B4-BE49-F238E27FC236}">
                  <a16:creationId xmlns:a16="http://schemas.microsoft.com/office/drawing/2014/main" id="{AF535127-485C-DB50-6E5D-8B104E77EF98}"/>
                </a:ext>
              </a:extLst>
            </p:cNvPr>
            <p:cNvSpPr/>
            <p:nvPr/>
          </p:nvSpPr>
          <p:spPr>
            <a:xfrm>
              <a:off x="3666617" y="339484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185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1162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7" name="object 2813">
              <a:extLst>
                <a:ext uri="{FF2B5EF4-FFF2-40B4-BE49-F238E27FC236}">
                  <a16:creationId xmlns:a16="http://schemas.microsoft.com/office/drawing/2014/main" id="{4DB71409-ACD9-0024-268C-40769A656273}"/>
                </a:ext>
              </a:extLst>
            </p:cNvPr>
            <p:cNvSpPr/>
            <p:nvPr/>
          </p:nvSpPr>
          <p:spPr>
            <a:xfrm>
              <a:off x="3666617" y="339484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3022" y="5184"/>
                  </a:lnTo>
                  <a:lnTo>
                    <a:pt x="4185" y="5184"/>
                  </a:lnTo>
                  <a:lnTo>
                    <a:pt x="5348" y="4021"/>
                  </a:lnTo>
                  <a:lnTo>
                    <a:pt x="5348" y="2882"/>
                  </a:lnTo>
                  <a:lnTo>
                    <a:pt x="5348" y="1162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8" name="object 2814">
              <a:extLst>
                <a:ext uri="{FF2B5EF4-FFF2-40B4-BE49-F238E27FC236}">
                  <a16:creationId xmlns:a16="http://schemas.microsoft.com/office/drawing/2014/main" id="{CF617F39-5FF4-E76B-08D8-E853A38E9380}"/>
                </a:ext>
              </a:extLst>
            </p:cNvPr>
            <p:cNvSpPr/>
            <p:nvPr/>
          </p:nvSpPr>
          <p:spPr>
            <a:xfrm>
              <a:off x="3664989" y="339656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465" y="5741"/>
                  </a:lnTo>
                  <a:lnTo>
                    <a:pt x="2790" y="5741"/>
                  </a:lnTo>
                  <a:lnTo>
                    <a:pt x="4650" y="4021"/>
                  </a:lnTo>
                  <a:lnTo>
                    <a:pt x="4650" y="1743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19" name="object 2815">
              <a:extLst>
                <a:ext uri="{FF2B5EF4-FFF2-40B4-BE49-F238E27FC236}">
                  <a16:creationId xmlns:a16="http://schemas.microsoft.com/office/drawing/2014/main" id="{819CB985-508D-2D54-0A3B-662D563C03F1}"/>
                </a:ext>
              </a:extLst>
            </p:cNvPr>
            <p:cNvSpPr/>
            <p:nvPr/>
          </p:nvSpPr>
          <p:spPr>
            <a:xfrm>
              <a:off x="3664989" y="339656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021"/>
                  </a:lnTo>
                  <a:lnTo>
                    <a:pt x="465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021"/>
                  </a:lnTo>
                  <a:lnTo>
                    <a:pt x="4650" y="2882"/>
                  </a:lnTo>
                  <a:lnTo>
                    <a:pt x="4650" y="1743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0" name="object 2816">
              <a:extLst>
                <a:ext uri="{FF2B5EF4-FFF2-40B4-BE49-F238E27FC236}">
                  <a16:creationId xmlns:a16="http://schemas.microsoft.com/office/drawing/2014/main" id="{8419D3B4-A2DC-9496-205A-5CE57E7DE427}"/>
                </a:ext>
              </a:extLst>
            </p:cNvPr>
            <p:cNvSpPr/>
            <p:nvPr/>
          </p:nvSpPr>
          <p:spPr>
            <a:xfrm>
              <a:off x="3658013" y="34051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953" y="0"/>
                  </a:moveTo>
                  <a:lnTo>
                    <a:pt x="1860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860" y="4602"/>
                  </a:lnTo>
                  <a:lnTo>
                    <a:pt x="3953" y="4602"/>
                  </a:lnTo>
                  <a:lnTo>
                    <a:pt x="5115" y="3440"/>
                  </a:lnTo>
                  <a:lnTo>
                    <a:pt x="5115" y="581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1" name="object 2817">
              <a:extLst>
                <a:ext uri="{FF2B5EF4-FFF2-40B4-BE49-F238E27FC236}">
                  <a16:creationId xmlns:a16="http://schemas.microsoft.com/office/drawing/2014/main" id="{4CB3CB8D-EB6F-1159-130A-144B2411A4A8}"/>
                </a:ext>
              </a:extLst>
            </p:cNvPr>
            <p:cNvSpPr/>
            <p:nvPr/>
          </p:nvSpPr>
          <p:spPr>
            <a:xfrm>
              <a:off x="3658013" y="340519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860" y="4602"/>
                  </a:lnTo>
                  <a:lnTo>
                    <a:pt x="3022" y="4602"/>
                  </a:lnTo>
                  <a:lnTo>
                    <a:pt x="3953" y="4602"/>
                  </a:lnTo>
                  <a:lnTo>
                    <a:pt x="5115" y="3440"/>
                  </a:lnTo>
                  <a:lnTo>
                    <a:pt x="5115" y="2301"/>
                  </a:lnTo>
                  <a:lnTo>
                    <a:pt x="5115" y="581"/>
                  </a:lnTo>
                  <a:lnTo>
                    <a:pt x="3953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2" name="object 2818">
              <a:extLst>
                <a:ext uri="{FF2B5EF4-FFF2-40B4-BE49-F238E27FC236}">
                  <a16:creationId xmlns:a16="http://schemas.microsoft.com/office/drawing/2014/main" id="{C83B2251-B60A-5ECF-F04D-FF6E9899143E}"/>
                </a:ext>
              </a:extLst>
            </p:cNvPr>
            <p:cNvSpPr/>
            <p:nvPr/>
          </p:nvSpPr>
          <p:spPr>
            <a:xfrm>
              <a:off x="3656851" y="33908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3" name="object 2819">
              <a:extLst>
                <a:ext uri="{FF2B5EF4-FFF2-40B4-BE49-F238E27FC236}">
                  <a16:creationId xmlns:a16="http://schemas.microsoft.com/office/drawing/2014/main" id="{95CB7C90-A268-9902-DDF7-1C0BF3049A52}"/>
                </a:ext>
              </a:extLst>
            </p:cNvPr>
            <p:cNvSpPr/>
            <p:nvPr/>
          </p:nvSpPr>
          <p:spPr>
            <a:xfrm>
              <a:off x="3656851" y="33908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302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882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4" name="object 2820">
              <a:extLst>
                <a:ext uri="{FF2B5EF4-FFF2-40B4-BE49-F238E27FC236}">
                  <a16:creationId xmlns:a16="http://schemas.microsoft.com/office/drawing/2014/main" id="{1FD051DE-CAB7-DC44-4E25-A08F8B032074}"/>
                </a:ext>
              </a:extLst>
            </p:cNvPr>
            <p:cNvSpPr/>
            <p:nvPr/>
          </p:nvSpPr>
          <p:spPr>
            <a:xfrm>
              <a:off x="3651735" y="340863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5" name="object 2821">
              <a:extLst>
                <a:ext uri="{FF2B5EF4-FFF2-40B4-BE49-F238E27FC236}">
                  <a16:creationId xmlns:a16="http://schemas.microsoft.com/office/drawing/2014/main" id="{237B40A9-687A-C9DB-DA55-65A4DA7F0E6F}"/>
                </a:ext>
              </a:extLst>
            </p:cNvPr>
            <p:cNvSpPr/>
            <p:nvPr/>
          </p:nvSpPr>
          <p:spPr>
            <a:xfrm>
              <a:off x="3651735" y="340863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6" name="object 2822">
              <a:extLst>
                <a:ext uri="{FF2B5EF4-FFF2-40B4-BE49-F238E27FC236}">
                  <a16:creationId xmlns:a16="http://schemas.microsoft.com/office/drawing/2014/main" id="{7A446EA2-56F3-0F7F-1303-5DE8CAF78674}"/>
                </a:ext>
              </a:extLst>
            </p:cNvPr>
            <p:cNvSpPr/>
            <p:nvPr/>
          </p:nvSpPr>
          <p:spPr>
            <a:xfrm>
              <a:off x="3648945" y="33988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627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7" name="object 2823">
              <a:extLst>
                <a:ext uri="{FF2B5EF4-FFF2-40B4-BE49-F238E27FC236}">
                  <a16:creationId xmlns:a16="http://schemas.microsoft.com/office/drawing/2014/main" id="{B7557262-F3DE-D9C9-355A-8454AF9B193B}"/>
                </a:ext>
              </a:extLst>
            </p:cNvPr>
            <p:cNvSpPr/>
            <p:nvPr/>
          </p:nvSpPr>
          <p:spPr>
            <a:xfrm>
              <a:off x="3648945" y="339887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627" y="5184"/>
                  </a:lnTo>
                  <a:lnTo>
                    <a:pt x="2790" y="5184"/>
                  </a:lnTo>
                  <a:lnTo>
                    <a:pt x="3953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8" name="object 2824">
              <a:extLst>
                <a:ext uri="{FF2B5EF4-FFF2-40B4-BE49-F238E27FC236}">
                  <a16:creationId xmlns:a16="http://schemas.microsoft.com/office/drawing/2014/main" id="{8BFF96D0-F956-73C7-7B95-E140CBABA6DE}"/>
                </a:ext>
              </a:extLst>
            </p:cNvPr>
            <p:cNvSpPr/>
            <p:nvPr/>
          </p:nvSpPr>
          <p:spPr>
            <a:xfrm>
              <a:off x="3644759" y="3405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88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581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29" name="object 2825">
              <a:extLst>
                <a:ext uri="{FF2B5EF4-FFF2-40B4-BE49-F238E27FC236}">
                  <a16:creationId xmlns:a16="http://schemas.microsoft.com/office/drawing/2014/main" id="{C787B10E-4655-C1BC-99CC-BD4A596EC144}"/>
                </a:ext>
              </a:extLst>
            </p:cNvPr>
            <p:cNvSpPr/>
            <p:nvPr/>
          </p:nvSpPr>
          <p:spPr>
            <a:xfrm>
              <a:off x="3644759" y="3405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25" y="4602"/>
                  </a:lnTo>
                  <a:lnTo>
                    <a:pt x="3488" y="4602"/>
                  </a:lnTo>
                  <a:lnTo>
                    <a:pt x="4650" y="3440"/>
                  </a:lnTo>
                  <a:lnTo>
                    <a:pt x="4650" y="2301"/>
                  </a:lnTo>
                  <a:lnTo>
                    <a:pt x="4650" y="581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0" name="object 2826">
              <a:extLst>
                <a:ext uri="{FF2B5EF4-FFF2-40B4-BE49-F238E27FC236}">
                  <a16:creationId xmlns:a16="http://schemas.microsoft.com/office/drawing/2014/main" id="{9EA46DC2-790A-87D8-D5D9-94AB6237D462}"/>
                </a:ext>
              </a:extLst>
            </p:cNvPr>
            <p:cNvSpPr/>
            <p:nvPr/>
          </p:nvSpPr>
          <p:spPr>
            <a:xfrm>
              <a:off x="3639178" y="340691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418" y="0"/>
                  </a:move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930" y="5741"/>
                  </a:lnTo>
                  <a:lnTo>
                    <a:pt x="4418" y="5741"/>
                  </a:lnTo>
                  <a:lnTo>
                    <a:pt x="5580" y="4021"/>
                  </a:lnTo>
                  <a:lnTo>
                    <a:pt x="5580" y="1139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1" name="object 2827">
              <a:extLst>
                <a:ext uri="{FF2B5EF4-FFF2-40B4-BE49-F238E27FC236}">
                  <a16:creationId xmlns:a16="http://schemas.microsoft.com/office/drawing/2014/main" id="{55EFD1B9-9E8B-4927-F1B4-837B67FCE31F}"/>
                </a:ext>
              </a:extLst>
            </p:cNvPr>
            <p:cNvSpPr/>
            <p:nvPr/>
          </p:nvSpPr>
          <p:spPr>
            <a:xfrm>
              <a:off x="3639178" y="340691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021"/>
                  </a:lnTo>
                  <a:lnTo>
                    <a:pt x="930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5580" y="4021"/>
                  </a:lnTo>
                  <a:lnTo>
                    <a:pt x="5580" y="2301"/>
                  </a:lnTo>
                  <a:lnTo>
                    <a:pt x="5580" y="1139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93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2" name="object 2828">
              <a:extLst>
                <a:ext uri="{FF2B5EF4-FFF2-40B4-BE49-F238E27FC236}">
                  <a16:creationId xmlns:a16="http://schemas.microsoft.com/office/drawing/2014/main" id="{1F848DF4-6CA3-3CF9-0C8C-5676B0887D0A}"/>
                </a:ext>
              </a:extLst>
            </p:cNvPr>
            <p:cNvSpPr/>
            <p:nvPr/>
          </p:nvSpPr>
          <p:spPr>
            <a:xfrm>
              <a:off x="3636853" y="3408633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2790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2790" y="4602"/>
                  </a:lnTo>
                  <a:lnTo>
                    <a:pt x="4418" y="3440"/>
                  </a:lnTo>
                  <a:lnTo>
                    <a:pt x="4418" y="58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3" name="object 2829">
              <a:extLst>
                <a:ext uri="{FF2B5EF4-FFF2-40B4-BE49-F238E27FC236}">
                  <a16:creationId xmlns:a16="http://schemas.microsoft.com/office/drawing/2014/main" id="{94BE026B-4C0C-A391-ADFD-9D302198773C}"/>
                </a:ext>
              </a:extLst>
            </p:cNvPr>
            <p:cNvSpPr/>
            <p:nvPr/>
          </p:nvSpPr>
          <p:spPr>
            <a:xfrm>
              <a:off x="3636853" y="3408633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1720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418" y="3440"/>
                  </a:lnTo>
                  <a:lnTo>
                    <a:pt x="4418" y="1720"/>
                  </a:lnTo>
                  <a:lnTo>
                    <a:pt x="4418" y="581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4" name="object 2830">
              <a:extLst>
                <a:ext uri="{FF2B5EF4-FFF2-40B4-BE49-F238E27FC236}">
                  <a16:creationId xmlns:a16="http://schemas.microsoft.com/office/drawing/2014/main" id="{2B752BE6-CC28-6CD4-9183-2DA18670A3BF}"/>
                </a:ext>
              </a:extLst>
            </p:cNvPr>
            <p:cNvSpPr/>
            <p:nvPr/>
          </p:nvSpPr>
          <p:spPr>
            <a:xfrm>
              <a:off x="3629179" y="341955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185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185" y="6299"/>
                  </a:lnTo>
                  <a:lnTo>
                    <a:pt x="5348" y="4579"/>
                  </a:lnTo>
                  <a:lnTo>
                    <a:pt x="5348" y="1720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5" name="object 2831">
              <a:extLst>
                <a:ext uri="{FF2B5EF4-FFF2-40B4-BE49-F238E27FC236}">
                  <a16:creationId xmlns:a16="http://schemas.microsoft.com/office/drawing/2014/main" id="{EB12218B-C42F-45CF-DBDF-1000A875ED47}"/>
                </a:ext>
              </a:extLst>
            </p:cNvPr>
            <p:cNvSpPr/>
            <p:nvPr/>
          </p:nvSpPr>
          <p:spPr>
            <a:xfrm>
              <a:off x="3629179" y="341955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3022" y="6299"/>
                  </a:lnTo>
                  <a:lnTo>
                    <a:pt x="4185" y="6299"/>
                  </a:lnTo>
                  <a:lnTo>
                    <a:pt x="5348" y="4579"/>
                  </a:lnTo>
                  <a:lnTo>
                    <a:pt x="5348" y="2859"/>
                  </a:lnTo>
                  <a:lnTo>
                    <a:pt x="5348" y="1720"/>
                  </a:lnTo>
                  <a:lnTo>
                    <a:pt x="4185" y="0"/>
                  </a:lnTo>
                  <a:lnTo>
                    <a:pt x="302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6" name="object 2832">
              <a:extLst>
                <a:ext uri="{FF2B5EF4-FFF2-40B4-BE49-F238E27FC236}">
                  <a16:creationId xmlns:a16="http://schemas.microsoft.com/office/drawing/2014/main" id="{A0B6237C-3C62-DEEB-D7B8-653B4038F44B}"/>
                </a:ext>
              </a:extLst>
            </p:cNvPr>
            <p:cNvSpPr/>
            <p:nvPr/>
          </p:nvSpPr>
          <p:spPr>
            <a:xfrm>
              <a:off x="3627552" y="34172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790" y="0"/>
                  </a:move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697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1139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7" name="object 2833">
              <a:extLst>
                <a:ext uri="{FF2B5EF4-FFF2-40B4-BE49-F238E27FC236}">
                  <a16:creationId xmlns:a16="http://schemas.microsoft.com/office/drawing/2014/main" id="{05C86189-9028-C25A-693D-D55E8D8EC2E5}"/>
                </a:ext>
              </a:extLst>
            </p:cNvPr>
            <p:cNvSpPr/>
            <p:nvPr/>
          </p:nvSpPr>
          <p:spPr>
            <a:xfrm>
              <a:off x="3627552" y="34172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697" y="574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650" y="4579"/>
                  </a:lnTo>
                  <a:lnTo>
                    <a:pt x="4650" y="2301"/>
                  </a:lnTo>
                  <a:lnTo>
                    <a:pt x="4650" y="1139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8" name="object 2834">
              <a:extLst>
                <a:ext uri="{FF2B5EF4-FFF2-40B4-BE49-F238E27FC236}">
                  <a16:creationId xmlns:a16="http://schemas.microsoft.com/office/drawing/2014/main" id="{9724F663-B761-4B40-F2E2-AB4E4A9DE01D}"/>
                </a:ext>
              </a:extLst>
            </p:cNvPr>
            <p:cNvSpPr/>
            <p:nvPr/>
          </p:nvSpPr>
          <p:spPr>
            <a:xfrm>
              <a:off x="3622901" y="34247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88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3488" y="4579"/>
                  </a:lnTo>
                  <a:lnTo>
                    <a:pt x="5348" y="3440"/>
                  </a:lnTo>
                  <a:lnTo>
                    <a:pt x="5348" y="1139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39" name="object 2835">
              <a:extLst>
                <a:ext uri="{FF2B5EF4-FFF2-40B4-BE49-F238E27FC236}">
                  <a16:creationId xmlns:a16="http://schemas.microsoft.com/office/drawing/2014/main" id="{9929D36E-F4EA-F142-4071-2633CA01D929}"/>
                </a:ext>
              </a:extLst>
            </p:cNvPr>
            <p:cNvSpPr/>
            <p:nvPr/>
          </p:nvSpPr>
          <p:spPr>
            <a:xfrm>
              <a:off x="3622901" y="34247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3488" y="4579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0" name="object 2836">
              <a:extLst>
                <a:ext uri="{FF2B5EF4-FFF2-40B4-BE49-F238E27FC236}">
                  <a16:creationId xmlns:a16="http://schemas.microsoft.com/office/drawing/2014/main" id="{F6907908-A6B3-4514-1065-5EF0D3D4E096}"/>
                </a:ext>
              </a:extLst>
            </p:cNvPr>
            <p:cNvSpPr/>
            <p:nvPr/>
          </p:nvSpPr>
          <p:spPr>
            <a:xfrm>
              <a:off x="3618948" y="341323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1" name="object 2837">
              <a:extLst>
                <a:ext uri="{FF2B5EF4-FFF2-40B4-BE49-F238E27FC236}">
                  <a16:creationId xmlns:a16="http://schemas.microsoft.com/office/drawing/2014/main" id="{00529D93-71DF-398B-FD7D-566CC1E4EF86}"/>
                </a:ext>
              </a:extLst>
            </p:cNvPr>
            <p:cNvSpPr/>
            <p:nvPr/>
          </p:nvSpPr>
          <p:spPr>
            <a:xfrm>
              <a:off x="3618948" y="341323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25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2" name="object 2838">
              <a:extLst>
                <a:ext uri="{FF2B5EF4-FFF2-40B4-BE49-F238E27FC236}">
                  <a16:creationId xmlns:a16="http://schemas.microsoft.com/office/drawing/2014/main" id="{D01C75A6-F569-0D50-E6CD-21BC29A1E98E}"/>
                </a:ext>
              </a:extLst>
            </p:cNvPr>
            <p:cNvSpPr/>
            <p:nvPr/>
          </p:nvSpPr>
          <p:spPr>
            <a:xfrm>
              <a:off x="3612669" y="343160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627" y="4602"/>
                  </a:lnTo>
                  <a:lnTo>
                    <a:pt x="4650" y="4602"/>
                  </a:lnTo>
                  <a:lnTo>
                    <a:pt x="6278" y="3440"/>
                  </a:lnTo>
                  <a:lnTo>
                    <a:pt x="6278" y="581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3" name="object 2839">
              <a:extLst>
                <a:ext uri="{FF2B5EF4-FFF2-40B4-BE49-F238E27FC236}">
                  <a16:creationId xmlns:a16="http://schemas.microsoft.com/office/drawing/2014/main" id="{F81F97CF-7962-3D47-0E88-0F193C77FF31}"/>
                </a:ext>
              </a:extLst>
            </p:cNvPr>
            <p:cNvSpPr/>
            <p:nvPr/>
          </p:nvSpPr>
          <p:spPr>
            <a:xfrm>
              <a:off x="3612669" y="343160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627" y="4602"/>
                  </a:lnTo>
                  <a:lnTo>
                    <a:pt x="2790" y="4602"/>
                  </a:lnTo>
                  <a:lnTo>
                    <a:pt x="4650" y="4602"/>
                  </a:lnTo>
                  <a:lnTo>
                    <a:pt x="6278" y="3440"/>
                  </a:lnTo>
                  <a:lnTo>
                    <a:pt x="6278" y="1720"/>
                  </a:lnTo>
                  <a:lnTo>
                    <a:pt x="6278" y="581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4" name="object 2840">
              <a:extLst>
                <a:ext uri="{FF2B5EF4-FFF2-40B4-BE49-F238E27FC236}">
                  <a16:creationId xmlns:a16="http://schemas.microsoft.com/office/drawing/2014/main" id="{C6E95849-1DE0-2E5B-8177-6E59038E1FDA}"/>
                </a:ext>
              </a:extLst>
            </p:cNvPr>
            <p:cNvSpPr/>
            <p:nvPr/>
          </p:nvSpPr>
          <p:spPr>
            <a:xfrm>
              <a:off x="3609646" y="34247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185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185" y="4579"/>
                  </a:lnTo>
                  <a:lnTo>
                    <a:pt x="5348" y="3440"/>
                  </a:lnTo>
                  <a:lnTo>
                    <a:pt x="5348" y="1139"/>
                  </a:lnTo>
                  <a:lnTo>
                    <a:pt x="418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5" name="object 2841">
              <a:extLst>
                <a:ext uri="{FF2B5EF4-FFF2-40B4-BE49-F238E27FC236}">
                  <a16:creationId xmlns:a16="http://schemas.microsoft.com/office/drawing/2014/main" id="{0477B6C7-D54C-D48D-44EB-77162A9FAE4A}"/>
                </a:ext>
              </a:extLst>
            </p:cNvPr>
            <p:cNvSpPr/>
            <p:nvPr/>
          </p:nvSpPr>
          <p:spPr>
            <a:xfrm>
              <a:off x="3609646" y="342472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325" y="4579"/>
                  </a:lnTo>
                  <a:lnTo>
                    <a:pt x="4185" y="4579"/>
                  </a:lnTo>
                  <a:lnTo>
                    <a:pt x="5348" y="3440"/>
                  </a:lnTo>
                  <a:lnTo>
                    <a:pt x="5348" y="2301"/>
                  </a:lnTo>
                  <a:lnTo>
                    <a:pt x="5348" y="1139"/>
                  </a:lnTo>
                  <a:lnTo>
                    <a:pt x="4185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6" name="object 2842">
              <a:extLst>
                <a:ext uri="{FF2B5EF4-FFF2-40B4-BE49-F238E27FC236}">
                  <a16:creationId xmlns:a16="http://schemas.microsoft.com/office/drawing/2014/main" id="{8F05799D-E796-0FCF-FF09-0ECD2FC040AF}"/>
                </a:ext>
              </a:extLst>
            </p:cNvPr>
            <p:cNvSpPr/>
            <p:nvPr/>
          </p:nvSpPr>
          <p:spPr>
            <a:xfrm>
              <a:off x="3605228" y="3435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93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7" name="object 2843">
              <a:extLst>
                <a:ext uri="{FF2B5EF4-FFF2-40B4-BE49-F238E27FC236}">
                  <a16:creationId xmlns:a16="http://schemas.microsoft.com/office/drawing/2014/main" id="{B08C5367-57B9-7897-4B60-08B1CF8721BC}"/>
                </a:ext>
              </a:extLst>
            </p:cNvPr>
            <p:cNvSpPr/>
            <p:nvPr/>
          </p:nvSpPr>
          <p:spPr>
            <a:xfrm>
              <a:off x="3605228" y="343504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930" y="5741"/>
                  </a:lnTo>
                  <a:lnTo>
                    <a:pt x="2092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8" name="object 2844">
              <a:extLst>
                <a:ext uri="{FF2B5EF4-FFF2-40B4-BE49-F238E27FC236}">
                  <a16:creationId xmlns:a16="http://schemas.microsoft.com/office/drawing/2014/main" id="{7ACACC81-9760-3099-9D01-C0BCF7E0D226}"/>
                </a:ext>
              </a:extLst>
            </p:cNvPr>
            <p:cNvSpPr/>
            <p:nvPr/>
          </p:nvSpPr>
          <p:spPr>
            <a:xfrm>
              <a:off x="3602903" y="342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953" y="0"/>
                  </a:move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627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1162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49" name="object 2845">
              <a:extLst>
                <a:ext uri="{FF2B5EF4-FFF2-40B4-BE49-F238E27FC236}">
                  <a16:creationId xmlns:a16="http://schemas.microsoft.com/office/drawing/2014/main" id="{4A344182-E353-57C1-5EB0-B537F0E28AD4}"/>
                </a:ext>
              </a:extLst>
            </p:cNvPr>
            <p:cNvSpPr/>
            <p:nvPr/>
          </p:nvSpPr>
          <p:spPr>
            <a:xfrm>
              <a:off x="3602903" y="342355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3953" y="5741"/>
                  </a:lnTo>
                  <a:lnTo>
                    <a:pt x="5115" y="4602"/>
                  </a:lnTo>
                  <a:lnTo>
                    <a:pt x="5115" y="2882"/>
                  </a:lnTo>
                  <a:lnTo>
                    <a:pt x="5115" y="1162"/>
                  </a:lnTo>
                  <a:lnTo>
                    <a:pt x="3953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0" name="object 2846">
              <a:extLst>
                <a:ext uri="{FF2B5EF4-FFF2-40B4-BE49-F238E27FC236}">
                  <a16:creationId xmlns:a16="http://schemas.microsoft.com/office/drawing/2014/main" id="{443082BA-9C11-E7F8-6F6D-E82139636558}"/>
                </a:ext>
              </a:extLst>
            </p:cNvPr>
            <p:cNvSpPr/>
            <p:nvPr/>
          </p:nvSpPr>
          <p:spPr>
            <a:xfrm>
              <a:off x="3593136" y="3462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418" y="0"/>
                  </a:move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627" y="5741"/>
                  </a:lnTo>
                  <a:lnTo>
                    <a:pt x="4418" y="5741"/>
                  </a:lnTo>
                  <a:lnTo>
                    <a:pt x="6278" y="4021"/>
                  </a:lnTo>
                  <a:lnTo>
                    <a:pt x="6278" y="172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1" name="object 2847">
              <a:extLst>
                <a:ext uri="{FF2B5EF4-FFF2-40B4-BE49-F238E27FC236}">
                  <a16:creationId xmlns:a16="http://schemas.microsoft.com/office/drawing/2014/main" id="{DC57ECB0-68C5-6A15-A724-2EC376A88F39}"/>
                </a:ext>
              </a:extLst>
            </p:cNvPr>
            <p:cNvSpPr/>
            <p:nvPr/>
          </p:nvSpPr>
          <p:spPr>
            <a:xfrm>
              <a:off x="3593136" y="346203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627" y="5741"/>
                  </a:lnTo>
                  <a:lnTo>
                    <a:pt x="2790" y="5741"/>
                  </a:lnTo>
                  <a:lnTo>
                    <a:pt x="4418" y="5741"/>
                  </a:lnTo>
                  <a:lnTo>
                    <a:pt x="6278" y="4021"/>
                  </a:lnTo>
                  <a:lnTo>
                    <a:pt x="6278" y="2882"/>
                  </a:lnTo>
                  <a:lnTo>
                    <a:pt x="6278" y="1720"/>
                  </a:lnTo>
                  <a:lnTo>
                    <a:pt x="4418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2" name="object 2848">
              <a:extLst>
                <a:ext uri="{FF2B5EF4-FFF2-40B4-BE49-F238E27FC236}">
                  <a16:creationId xmlns:a16="http://schemas.microsoft.com/office/drawing/2014/main" id="{72B57FF2-F3C8-E01A-2C97-9E04787E7EB0}"/>
                </a:ext>
              </a:extLst>
            </p:cNvPr>
            <p:cNvSpPr/>
            <p:nvPr/>
          </p:nvSpPr>
          <p:spPr>
            <a:xfrm>
              <a:off x="3594764" y="343160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88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1162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3" name="object 2849">
              <a:extLst>
                <a:ext uri="{FF2B5EF4-FFF2-40B4-BE49-F238E27FC236}">
                  <a16:creationId xmlns:a16="http://schemas.microsoft.com/office/drawing/2014/main" id="{50E62F14-D140-58C0-920D-E8CDFB9AD8F5}"/>
                </a:ext>
              </a:extLst>
            </p:cNvPr>
            <p:cNvSpPr/>
            <p:nvPr/>
          </p:nvSpPr>
          <p:spPr>
            <a:xfrm>
              <a:off x="3594764" y="343160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25" y="5184"/>
                  </a:lnTo>
                  <a:lnTo>
                    <a:pt x="3488" y="5184"/>
                  </a:lnTo>
                  <a:lnTo>
                    <a:pt x="5115" y="4021"/>
                  </a:lnTo>
                  <a:lnTo>
                    <a:pt x="5115" y="2301"/>
                  </a:lnTo>
                  <a:lnTo>
                    <a:pt x="5115" y="1162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4" name="object 2850">
              <a:extLst>
                <a:ext uri="{FF2B5EF4-FFF2-40B4-BE49-F238E27FC236}">
                  <a16:creationId xmlns:a16="http://schemas.microsoft.com/office/drawing/2014/main" id="{9942DBD4-B12F-E34D-BDE8-402E9B7C24E2}"/>
                </a:ext>
              </a:extLst>
            </p:cNvPr>
            <p:cNvSpPr/>
            <p:nvPr/>
          </p:nvSpPr>
          <p:spPr>
            <a:xfrm>
              <a:off x="3590114" y="343850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88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3488" y="6299"/>
                  </a:lnTo>
                  <a:lnTo>
                    <a:pt x="5115" y="4579"/>
                  </a:lnTo>
                  <a:lnTo>
                    <a:pt x="5115" y="1720"/>
                  </a:lnTo>
                  <a:lnTo>
                    <a:pt x="348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5" name="object 2851">
              <a:extLst>
                <a:ext uri="{FF2B5EF4-FFF2-40B4-BE49-F238E27FC236}">
                  <a16:creationId xmlns:a16="http://schemas.microsoft.com/office/drawing/2014/main" id="{A835B33B-926E-8452-2C66-BA8F2C93635D}"/>
                </a:ext>
              </a:extLst>
            </p:cNvPr>
            <p:cNvSpPr/>
            <p:nvPr/>
          </p:nvSpPr>
          <p:spPr>
            <a:xfrm>
              <a:off x="3590114" y="343850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25" y="6299"/>
                  </a:lnTo>
                  <a:lnTo>
                    <a:pt x="3488" y="6299"/>
                  </a:lnTo>
                  <a:lnTo>
                    <a:pt x="5115" y="4579"/>
                  </a:lnTo>
                  <a:lnTo>
                    <a:pt x="5115" y="2859"/>
                  </a:lnTo>
                  <a:lnTo>
                    <a:pt x="5115" y="1720"/>
                  </a:lnTo>
                  <a:lnTo>
                    <a:pt x="3488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6" name="object 2852">
              <a:extLst>
                <a:ext uri="{FF2B5EF4-FFF2-40B4-BE49-F238E27FC236}">
                  <a16:creationId xmlns:a16="http://schemas.microsoft.com/office/drawing/2014/main" id="{271A15B9-57A1-03D9-E040-D0541FAB5522}"/>
                </a:ext>
              </a:extLst>
            </p:cNvPr>
            <p:cNvSpPr/>
            <p:nvPr/>
          </p:nvSpPr>
          <p:spPr>
            <a:xfrm>
              <a:off x="3583835" y="34476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627" y="4579"/>
                  </a:lnTo>
                  <a:lnTo>
                    <a:pt x="4650" y="4579"/>
                  </a:lnTo>
                  <a:lnTo>
                    <a:pt x="6278" y="3440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7" name="object 2853">
              <a:extLst>
                <a:ext uri="{FF2B5EF4-FFF2-40B4-BE49-F238E27FC236}">
                  <a16:creationId xmlns:a16="http://schemas.microsoft.com/office/drawing/2014/main" id="{72605E3A-66BD-5FF5-B5CF-FFBEAAC5AF54}"/>
                </a:ext>
              </a:extLst>
            </p:cNvPr>
            <p:cNvSpPr/>
            <p:nvPr/>
          </p:nvSpPr>
          <p:spPr>
            <a:xfrm>
              <a:off x="3583835" y="344768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627" y="4579"/>
                  </a:lnTo>
                  <a:lnTo>
                    <a:pt x="2790" y="4579"/>
                  </a:lnTo>
                  <a:lnTo>
                    <a:pt x="4650" y="4579"/>
                  </a:lnTo>
                  <a:lnTo>
                    <a:pt x="6278" y="3440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8" name="object 2854">
              <a:extLst>
                <a:ext uri="{FF2B5EF4-FFF2-40B4-BE49-F238E27FC236}">
                  <a16:creationId xmlns:a16="http://schemas.microsoft.com/office/drawing/2014/main" id="{EDE61AC3-B486-13D9-37E8-20F2A9A41AF5}"/>
                </a:ext>
              </a:extLst>
            </p:cNvPr>
            <p:cNvSpPr/>
            <p:nvPr/>
          </p:nvSpPr>
          <p:spPr>
            <a:xfrm>
              <a:off x="3579184" y="345745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860" y="4579"/>
                  </a:lnTo>
                  <a:lnTo>
                    <a:pt x="4650" y="4579"/>
                  </a:lnTo>
                  <a:lnTo>
                    <a:pt x="6278" y="3440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59" name="object 2855">
              <a:extLst>
                <a:ext uri="{FF2B5EF4-FFF2-40B4-BE49-F238E27FC236}">
                  <a16:creationId xmlns:a16="http://schemas.microsoft.com/office/drawing/2014/main" id="{93D276F9-8242-68B0-C6E8-4EC29811FE89}"/>
                </a:ext>
              </a:extLst>
            </p:cNvPr>
            <p:cNvSpPr/>
            <p:nvPr/>
          </p:nvSpPr>
          <p:spPr>
            <a:xfrm>
              <a:off x="3579184" y="345745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860" y="4579"/>
                  </a:lnTo>
                  <a:lnTo>
                    <a:pt x="3022" y="4579"/>
                  </a:lnTo>
                  <a:lnTo>
                    <a:pt x="4650" y="4579"/>
                  </a:lnTo>
                  <a:lnTo>
                    <a:pt x="6278" y="3440"/>
                  </a:lnTo>
                  <a:lnTo>
                    <a:pt x="6278" y="2301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3022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0" name="object 2856">
              <a:extLst>
                <a:ext uri="{FF2B5EF4-FFF2-40B4-BE49-F238E27FC236}">
                  <a16:creationId xmlns:a16="http://schemas.microsoft.com/office/drawing/2014/main" id="{58F6962E-9661-CF9B-1651-E97C20225FFD}"/>
                </a:ext>
              </a:extLst>
            </p:cNvPr>
            <p:cNvSpPr/>
            <p:nvPr/>
          </p:nvSpPr>
          <p:spPr>
            <a:xfrm>
              <a:off x="3577557" y="34517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1" name="object 2857">
              <a:extLst>
                <a:ext uri="{FF2B5EF4-FFF2-40B4-BE49-F238E27FC236}">
                  <a16:creationId xmlns:a16="http://schemas.microsoft.com/office/drawing/2014/main" id="{DEB936FE-2EE3-C9EB-9FC0-49E8E62F79CE}"/>
                </a:ext>
              </a:extLst>
            </p:cNvPr>
            <p:cNvSpPr/>
            <p:nvPr/>
          </p:nvSpPr>
          <p:spPr>
            <a:xfrm>
              <a:off x="3577557" y="34517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859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2" name="object 2858">
              <a:extLst>
                <a:ext uri="{FF2B5EF4-FFF2-40B4-BE49-F238E27FC236}">
                  <a16:creationId xmlns:a16="http://schemas.microsoft.com/office/drawing/2014/main" id="{10D6FF91-CC02-159D-4CE1-3F54E1146308}"/>
                </a:ext>
              </a:extLst>
            </p:cNvPr>
            <p:cNvSpPr/>
            <p:nvPr/>
          </p:nvSpPr>
          <p:spPr>
            <a:xfrm>
              <a:off x="3570581" y="34608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86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3" name="object 2859">
              <a:extLst>
                <a:ext uri="{FF2B5EF4-FFF2-40B4-BE49-F238E27FC236}">
                  <a16:creationId xmlns:a16="http://schemas.microsoft.com/office/drawing/2014/main" id="{A922DFA6-A5BE-84A4-0440-13417184F742}"/>
                </a:ext>
              </a:extLst>
            </p:cNvPr>
            <p:cNvSpPr/>
            <p:nvPr/>
          </p:nvSpPr>
          <p:spPr>
            <a:xfrm>
              <a:off x="3570581" y="346089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860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6278" y="4602"/>
                  </a:lnTo>
                  <a:lnTo>
                    <a:pt x="6278" y="2859"/>
                  </a:lnTo>
                  <a:lnTo>
                    <a:pt x="6278" y="1139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86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4" name="object 2860">
              <a:extLst>
                <a:ext uri="{FF2B5EF4-FFF2-40B4-BE49-F238E27FC236}">
                  <a16:creationId xmlns:a16="http://schemas.microsoft.com/office/drawing/2014/main" id="{D0BA8F48-8768-D8F7-023E-13A326D9E8F8}"/>
                </a:ext>
              </a:extLst>
            </p:cNvPr>
            <p:cNvSpPr/>
            <p:nvPr/>
          </p:nvSpPr>
          <p:spPr>
            <a:xfrm>
              <a:off x="3570116" y="345112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3255" y="0"/>
                  </a:move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465" y="4602"/>
                  </a:lnTo>
                  <a:lnTo>
                    <a:pt x="3255" y="4602"/>
                  </a:lnTo>
                  <a:lnTo>
                    <a:pt x="4418" y="3440"/>
                  </a:lnTo>
                  <a:lnTo>
                    <a:pt x="4418" y="581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5" name="object 2861">
              <a:extLst>
                <a:ext uri="{FF2B5EF4-FFF2-40B4-BE49-F238E27FC236}">
                  <a16:creationId xmlns:a16="http://schemas.microsoft.com/office/drawing/2014/main" id="{7387DE12-C331-269E-0CA7-C9E70DBC0B5D}"/>
                </a:ext>
              </a:extLst>
            </p:cNvPr>
            <p:cNvSpPr/>
            <p:nvPr/>
          </p:nvSpPr>
          <p:spPr>
            <a:xfrm>
              <a:off x="3570116" y="3451128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0" y="1720"/>
                  </a:moveTo>
                  <a:lnTo>
                    <a:pt x="0" y="3440"/>
                  </a:lnTo>
                  <a:lnTo>
                    <a:pt x="465" y="4602"/>
                  </a:lnTo>
                  <a:lnTo>
                    <a:pt x="2325" y="4602"/>
                  </a:lnTo>
                  <a:lnTo>
                    <a:pt x="3255" y="4602"/>
                  </a:lnTo>
                  <a:lnTo>
                    <a:pt x="4418" y="3440"/>
                  </a:lnTo>
                  <a:lnTo>
                    <a:pt x="4418" y="1720"/>
                  </a:lnTo>
                  <a:lnTo>
                    <a:pt x="4418" y="581"/>
                  </a:lnTo>
                  <a:lnTo>
                    <a:pt x="3255" y="0"/>
                  </a:lnTo>
                  <a:lnTo>
                    <a:pt x="2325" y="0"/>
                  </a:lnTo>
                  <a:lnTo>
                    <a:pt x="465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6" name="object 2862">
              <a:extLst>
                <a:ext uri="{FF2B5EF4-FFF2-40B4-BE49-F238E27FC236}">
                  <a16:creationId xmlns:a16="http://schemas.microsoft.com/office/drawing/2014/main" id="{B4EFC0B0-CEC6-A0C5-ED07-941340A1B69B}"/>
                </a:ext>
              </a:extLst>
            </p:cNvPr>
            <p:cNvSpPr/>
            <p:nvPr/>
          </p:nvSpPr>
          <p:spPr>
            <a:xfrm>
              <a:off x="3562442" y="346319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1139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7" name="object 2863">
              <a:extLst>
                <a:ext uri="{FF2B5EF4-FFF2-40B4-BE49-F238E27FC236}">
                  <a16:creationId xmlns:a16="http://schemas.microsoft.com/office/drawing/2014/main" id="{8A4A1BF2-8C97-0EE9-6036-FD0EFBD39D2B}"/>
                </a:ext>
              </a:extLst>
            </p:cNvPr>
            <p:cNvSpPr/>
            <p:nvPr/>
          </p:nvSpPr>
          <p:spPr>
            <a:xfrm>
              <a:off x="3562442" y="346319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25" y="5741"/>
                  </a:lnTo>
                  <a:lnTo>
                    <a:pt x="4650" y="5741"/>
                  </a:lnTo>
                  <a:lnTo>
                    <a:pt x="5813" y="4579"/>
                  </a:lnTo>
                  <a:lnTo>
                    <a:pt x="5813" y="2301"/>
                  </a:lnTo>
                  <a:lnTo>
                    <a:pt x="5813" y="1139"/>
                  </a:lnTo>
                  <a:lnTo>
                    <a:pt x="4650" y="0"/>
                  </a:lnTo>
                  <a:lnTo>
                    <a:pt x="2325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8" name="object 2864">
              <a:extLst>
                <a:ext uri="{FF2B5EF4-FFF2-40B4-BE49-F238E27FC236}">
                  <a16:creationId xmlns:a16="http://schemas.microsoft.com/office/drawing/2014/main" id="{3257AEC2-C747-9F31-6E99-C397C472459E}"/>
                </a:ext>
              </a:extLst>
            </p:cNvPr>
            <p:cNvSpPr/>
            <p:nvPr/>
          </p:nvSpPr>
          <p:spPr>
            <a:xfrm>
              <a:off x="3561512" y="345456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255" y="0"/>
                  </a:moveTo>
                  <a:lnTo>
                    <a:pt x="93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930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116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69" name="object 2865">
              <a:extLst>
                <a:ext uri="{FF2B5EF4-FFF2-40B4-BE49-F238E27FC236}">
                  <a16:creationId xmlns:a16="http://schemas.microsoft.com/office/drawing/2014/main" id="{CD6CBED5-DDBC-8E14-A288-A87C659411E1}"/>
                </a:ext>
              </a:extLst>
            </p:cNvPr>
            <p:cNvSpPr/>
            <p:nvPr/>
          </p:nvSpPr>
          <p:spPr>
            <a:xfrm>
              <a:off x="3561512" y="345456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2301"/>
                  </a:moveTo>
                  <a:lnTo>
                    <a:pt x="0" y="4602"/>
                  </a:lnTo>
                  <a:lnTo>
                    <a:pt x="930" y="5741"/>
                  </a:lnTo>
                  <a:lnTo>
                    <a:pt x="2092" y="5741"/>
                  </a:lnTo>
                  <a:lnTo>
                    <a:pt x="3255" y="5741"/>
                  </a:lnTo>
                  <a:lnTo>
                    <a:pt x="4418" y="4602"/>
                  </a:lnTo>
                  <a:lnTo>
                    <a:pt x="4418" y="2301"/>
                  </a:lnTo>
                  <a:lnTo>
                    <a:pt x="4418" y="1162"/>
                  </a:lnTo>
                  <a:lnTo>
                    <a:pt x="3255" y="0"/>
                  </a:lnTo>
                  <a:lnTo>
                    <a:pt x="2092" y="0"/>
                  </a:lnTo>
                  <a:lnTo>
                    <a:pt x="93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0" name="object 2866">
              <a:extLst>
                <a:ext uri="{FF2B5EF4-FFF2-40B4-BE49-F238E27FC236}">
                  <a16:creationId xmlns:a16="http://schemas.microsoft.com/office/drawing/2014/main" id="{FE82702E-5BD0-5817-0F85-473745251F59}"/>
                </a:ext>
              </a:extLst>
            </p:cNvPr>
            <p:cNvSpPr/>
            <p:nvPr/>
          </p:nvSpPr>
          <p:spPr>
            <a:xfrm>
              <a:off x="3555699" y="34677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50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1162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1" name="object 2867">
              <a:extLst>
                <a:ext uri="{FF2B5EF4-FFF2-40B4-BE49-F238E27FC236}">
                  <a16:creationId xmlns:a16="http://schemas.microsoft.com/office/drawing/2014/main" id="{EF43C04F-2891-EDD6-823C-13AC7DB72B89}"/>
                </a:ext>
              </a:extLst>
            </p:cNvPr>
            <p:cNvSpPr/>
            <p:nvPr/>
          </p:nvSpPr>
          <p:spPr>
            <a:xfrm>
              <a:off x="3555699" y="34677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790" y="5741"/>
                  </a:lnTo>
                  <a:lnTo>
                    <a:pt x="4650" y="5741"/>
                  </a:lnTo>
                  <a:lnTo>
                    <a:pt x="5813" y="4602"/>
                  </a:lnTo>
                  <a:lnTo>
                    <a:pt x="5813" y="2301"/>
                  </a:lnTo>
                  <a:lnTo>
                    <a:pt x="5813" y="1162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2" name="object 2868">
              <a:extLst>
                <a:ext uri="{FF2B5EF4-FFF2-40B4-BE49-F238E27FC236}">
                  <a16:creationId xmlns:a16="http://schemas.microsoft.com/office/drawing/2014/main" id="{1AE363D0-7259-E6F9-C3CC-3AE0A0114BBB}"/>
                </a:ext>
              </a:extLst>
            </p:cNvPr>
            <p:cNvSpPr/>
            <p:nvPr/>
          </p:nvSpPr>
          <p:spPr>
            <a:xfrm>
              <a:off x="3551048" y="347065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50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1720"/>
                  </a:lnTo>
                  <a:lnTo>
                    <a:pt x="465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3" name="object 2869">
              <a:extLst>
                <a:ext uri="{FF2B5EF4-FFF2-40B4-BE49-F238E27FC236}">
                  <a16:creationId xmlns:a16="http://schemas.microsoft.com/office/drawing/2014/main" id="{22729DE0-0AB6-F992-6D7C-DEA434B71C8F}"/>
                </a:ext>
              </a:extLst>
            </p:cNvPr>
            <p:cNvSpPr/>
            <p:nvPr/>
          </p:nvSpPr>
          <p:spPr>
            <a:xfrm>
              <a:off x="3551048" y="347065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790" y="5160"/>
                  </a:lnTo>
                  <a:lnTo>
                    <a:pt x="4650" y="5160"/>
                  </a:lnTo>
                  <a:lnTo>
                    <a:pt x="5813" y="4021"/>
                  </a:lnTo>
                  <a:lnTo>
                    <a:pt x="5813" y="2859"/>
                  </a:lnTo>
                  <a:lnTo>
                    <a:pt x="5813" y="1720"/>
                  </a:lnTo>
                  <a:lnTo>
                    <a:pt x="4650" y="0"/>
                  </a:lnTo>
                  <a:lnTo>
                    <a:pt x="2790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4" name="object 2870">
              <a:extLst>
                <a:ext uri="{FF2B5EF4-FFF2-40B4-BE49-F238E27FC236}">
                  <a16:creationId xmlns:a16="http://schemas.microsoft.com/office/drawing/2014/main" id="{ED04DC23-0DE5-A2B6-5E62-A0EAA473A6EF}"/>
                </a:ext>
              </a:extLst>
            </p:cNvPr>
            <p:cNvSpPr/>
            <p:nvPr/>
          </p:nvSpPr>
          <p:spPr>
            <a:xfrm>
              <a:off x="3548723" y="34706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790" y="0"/>
                  </a:move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69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1720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5" name="object 2871">
              <a:extLst>
                <a:ext uri="{FF2B5EF4-FFF2-40B4-BE49-F238E27FC236}">
                  <a16:creationId xmlns:a16="http://schemas.microsoft.com/office/drawing/2014/main" id="{4AC04C79-50A8-73BA-9F21-D6B9EA612B58}"/>
                </a:ext>
              </a:extLst>
            </p:cNvPr>
            <p:cNvSpPr/>
            <p:nvPr/>
          </p:nvSpPr>
          <p:spPr>
            <a:xfrm>
              <a:off x="3548723" y="347065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59"/>
                  </a:moveTo>
                  <a:lnTo>
                    <a:pt x="0" y="4021"/>
                  </a:lnTo>
                  <a:lnTo>
                    <a:pt x="697" y="5160"/>
                  </a:lnTo>
                  <a:lnTo>
                    <a:pt x="1627" y="5160"/>
                  </a:lnTo>
                  <a:lnTo>
                    <a:pt x="2790" y="5160"/>
                  </a:lnTo>
                  <a:lnTo>
                    <a:pt x="4650" y="4021"/>
                  </a:lnTo>
                  <a:lnTo>
                    <a:pt x="4650" y="2859"/>
                  </a:lnTo>
                  <a:lnTo>
                    <a:pt x="4650" y="1720"/>
                  </a:lnTo>
                  <a:lnTo>
                    <a:pt x="2790" y="0"/>
                  </a:lnTo>
                  <a:lnTo>
                    <a:pt x="1627" y="0"/>
                  </a:lnTo>
                  <a:lnTo>
                    <a:pt x="697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6" name="object 2872">
              <a:extLst>
                <a:ext uri="{FF2B5EF4-FFF2-40B4-BE49-F238E27FC236}">
                  <a16:creationId xmlns:a16="http://schemas.microsoft.com/office/drawing/2014/main" id="{414B8E81-95EC-E920-6596-5EB51EF527CB}"/>
                </a:ext>
              </a:extLst>
            </p:cNvPr>
            <p:cNvSpPr/>
            <p:nvPr/>
          </p:nvSpPr>
          <p:spPr>
            <a:xfrm>
              <a:off x="3544142" y="347983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2953" y="0"/>
                  </a:moveTo>
                  <a:lnTo>
                    <a:pt x="627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627" y="5160"/>
                  </a:lnTo>
                  <a:lnTo>
                    <a:pt x="2953" y="5160"/>
                  </a:lnTo>
                  <a:lnTo>
                    <a:pt x="4580" y="4021"/>
                  </a:lnTo>
                  <a:lnTo>
                    <a:pt x="4580" y="1720"/>
                  </a:lnTo>
                  <a:lnTo>
                    <a:pt x="295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7" name="object 2873">
              <a:extLst>
                <a:ext uri="{FF2B5EF4-FFF2-40B4-BE49-F238E27FC236}">
                  <a16:creationId xmlns:a16="http://schemas.microsoft.com/office/drawing/2014/main" id="{B22E8124-6045-F353-1124-70F32604094C}"/>
                </a:ext>
              </a:extLst>
            </p:cNvPr>
            <p:cNvSpPr/>
            <p:nvPr/>
          </p:nvSpPr>
          <p:spPr>
            <a:xfrm>
              <a:off x="3544142" y="347983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882"/>
                  </a:moveTo>
                  <a:lnTo>
                    <a:pt x="0" y="4021"/>
                  </a:lnTo>
                  <a:lnTo>
                    <a:pt x="627" y="5160"/>
                  </a:lnTo>
                  <a:lnTo>
                    <a:pt x="1790" y="5160"/>
                  </a:lnTo>
                  <a:lnTo>
                    <a:pt x="2953" y="5160"/>
                  </a:lnTo>
                  <a:lnTo>
                    <a:pt x="4580" y="4021"/>
                  </a:lnTo>
                  <a:lnTo>
                    <a:pt x="4580" y="2882"/>
                  </a:lnTo>
                  <a:lnTo>
                    <a:pt x="4580" y="1720"/>
                  </a:lnTo>
                  <a:lnTo>
                    <a:pt x="2953" y="0"/>
                  </a:lnTo>
                  <a:lnTo>
                    <a:pt x="1790" y="0"/>
                  </a:lnTo>
                  <a:lnTo>
                    <a:pt x="627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8" name="object 2874">
              <a:extLst>
                <a:ext uri="{FF2B5EF4-FFF2-40B4-BE49-F238E27FC236}">
                  <a16:creationId xmlns:a16="http://schemas.microsoft.com/office/drawing/2014/main" id="{5A8195C3-A348-8897-BFA7-D3A09E050F2A}"/>
                </a:ext>
              </a:extLst>
            </p:cNvPr>
            <p:cNvSpPr/>
            <p:nvPr/>
          </p:nvSpPr>
          <p:spPr>
            <a:xfrm>
              <a:off x="3540119" y="34740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60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58" y="5741"/>
                  </a:lnTo>
                  <a:lnTo>
                    <a:pt x="2860" y="5741"/>
                  </a:lnTo>
                  <a:lnTo>
                    <a:pt x="4650" y="4602"/>
                  </a:lnTo>
                  <a:lnTo>
                    <a:pt x="4650" y="1162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79" name="object 2875">
              <a:extLst>
                <a:ext uri="{FF2B5EF4-FFF2-40B4-BE49-F238E27FC236}">
                  <a16:creationId xmlns:a16="http://schemas.microsoft.com/office/drawing/2014/main" id="{D6D90EF1-55DA-C548-A95C-B2D4D6133448}"/>
                </a:ext>
              </a:extLst>
            </p:cNvPr>
            <p:cNvSpPr/>
            <p:nvPr/>
          </p:nvSpPr>
          <p:spPr>
            <a:xfrm>
              <a:off x="3540119" y="347409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82"/>
                  </a:moveTo>
                  <a:lnTo>
                    <a:pt x="0" y="4602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50" y="4602"/>
                  </a:lnTo>
                  <a:lnTo>
                    <a:pt x="4650" y="2882"/>
                  </a:lnTo>
                  <a:lnTo>
                    <a:pt x="4650" y="1162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0" name="object 2876">
              <a:extLst>
                <a:ext uri="{FF2B5EF4-FFF2-40B4-BE49-F238E27FC236}">
                  <a16:creationId xmlns:a16="http://schemas.microsoft.com/office/drawing/2014/main" id="{3FA501E4-26E4-9C97-E590-A6B900FF1F6C}"/>
                </a:ext>
              </a:extLst>
            </p:cNvPr>
            <p:cNvSpPr/>
            <p:nvPr/>
          </p:nvSpPr>
          <p:spPr>
            <a:xfrm>
              <a:off x="3536073" y="34740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1" name="object 2877">
              <a:extLst>
                <a:ext uri="{FF2B5EF4-FFF2-40B4-BE49-F238E27FC236}">
                  <a16:creationId xmlns:a16="http://schemas.microsoft.com/office/drawing/2014/main" id="{543FF794-63E8-4DC1-29E1-2AD3FAD5A46C}"/>
                </a:ext>
              </a:extLst>
            </p:cNvPr>
            <p:cNvSpPr/>
            <p:nvPr/>
          </p:nvSpPr>
          <p:spPr>
            <a:xfrm>
              <a:off x="3536073" y="347409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2" name="object 2878">
              <a:extLst>
                <a:ext uri="{FF2B5EF4-FFF2-40B4-BE49-F238E27FC236}">
                  <a16:creationId xmlns:a16="http://schemas.microsoft.com/office/drawing/2014/main" id="{75ED05F1-B19B-1680-6EC9-247B740D3753}"/>
                </a:ext>
              </a:extLst>
            </p:cNvPr>
            <p:cNvSpPr/>
            <p:nvPr/>
          </p:nvSpPr>
          <p:spPr>
            <a:xfrm>
              <a:off x="3532631" y="34752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3998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3" name="object 2879">
              <a:extLst>
                <a:ext uri="{FF2B5EF4-FFF2-40B4-BE49-F238E27FC236}">
                  <a16:creationId xmlns:a16="http://schemas.microsoft.com/office/drawing/2014/main" id="{506C3C60-36CD-849D-1DF8-E89D0AC677AB}"/>
                </a:ext>
              </a:extLst>
            </p:cNvPr>
            <p:cNvSpPr/>
            <p:nvPr/>
          </p:nvSpPr>
          <p:spPr>
            <a:xfrm>
              <a:off x="3532631" y="347525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3998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4" name="object 2880">
              <a:extLst>
                <a:ext uri="{FF2B5EF4-FFF2-40B4-BE49-F238E27FC236}">
                  <a16:creationId xmlns:a16="http://schemas.microsoft.com/office/drawing/2014/main" id="{B2887768-5372-3A01-04BA-ADCDC969AB88}"/>
                </a:ext>
              </a:extLst>
            </p:cNvPr>
            <p:cNvSpPr/>
            <p:nvPr/>
          </p:nvSpPr>
          <p:spPr>
            <a:xfrm>
              <a:off x="3526306" y="34827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5" name="object 2881">
              <a:extLst>
                <a:ext uri="{FF2B5EF4-FFF2-40B4-BE49-F238E27FC236}">
                  <a16:creationId xmlns:a16="http://schemas.microsoft.com/office/drawing/2014/main" id="{CA4657DD-A979-9DF2-F87D-8D95ACDB3F45}"/>
                </a:ext>
              </a:extLst>
            </p:cNvPr>
            <p:cNvSpPr/>
            <p:nvPr/>
          </p:nvSpPr>
          <p:spPr>
            <a:xfrm>
              <a:off x="3526306" y="34827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278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6" name="object 2882">
              <a:extLst>
                <a:ext uri="{FF2B5EF4-FFF2-40B4-BE49-F238E27FC236}">
                  <a16:creationId xmlns:a16="http://schemas.microsoft.com/office/drawing/2014/main" id="{21818720-E0F2-F727-7ECD-5B644FD6BAA4}"/>
                </a:ext>
              </a:extLst>
            </p:cNvPr>
            <p:cNvSpPr/>
            <p:nvPr/>
          </p:nvSpPr>
          <p:spPr>
            <a:xfrm>
              <a:off x="3522842" y="34867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7" name="object 2883">
              <a:extLst>
                <a:ext uri="{FF2B5EF4-FFF2-40B4-BE49-F238E27FC236}">
                  <a16:creationId xmlns:a16="http://schemas.microsoft.com/office/drawing/2014/main" id="{8733A72C-2A9C-BC9D-FF74-41D3B44EC88D}"/>
                </a:ext>
              </a:extLst>
            </p:cNvPr>
            <p:cNvSpPr/>
            <p:nvPr/>
          </p:nvSpPr>
          <p:spPr>
            <a:xfrm>
              <a:off x="3522842" y="34867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278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2278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8" name="object 2884">
              <a:extLst>
                <a:ext uri="{FF2B5EF4-FFF2-40B4-BE49-F238E27FC236}">
                  <a16:creationId xmlns:a16="http://schemas.microsoft.com/office/drawing/2014/main" id="{D4983FC7-857D-3E4B-D6F3-5EC9847B375F}"/>
                </a:ext>
              </a:extLst>
            </p:cNvPr>
            <p:cNvSpPr/>
            <p:nvPr/>
          </p:nvSpPr>
          <p:spPr>
            <a:xfrm>
              <a:off x="3517679" y="34901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579"/>
                  </a:lnTo>
                  <a:lnTo>
                    <a:pt x="4022" y="4579"/>
                  </a:lnTo>
                  <a:lnTo>
                    <a:pt x="5162" y="3440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89" name="object 2885">
              <a:extLst>
                <a:ext uri="{FF2B5EF4-FFF2-40B4-BE49-F238E27FC236}">
                  <a16:creationId xmlns:a16="http://schemas.microsoft.com/office/drawing/2014/main" id="{6A8B6889-85CF-D86E-01F4-7BB8346F2F27}"/>
                </a:ext>
              </a:extLst>
            </p:cNvPr>
            <p:cNvSpPr/>
            <p:nvPr/>
          </p:nvSpPr>
          <p:spPr>
            <a:xfrm>
              <a:off x="3517679" y="34901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39" y="4579"/>
                  </a:lnTo>
                  <a:lnTo>
                    <a:pt x="2860" y="4579"/>
                  </a:lnTo>
                  <a:lnTo>
                    <a:pt x="4022" y="4579"/>
                  </a:lnTo>
                  <a:lnTo>
                    <a:pt x="5162" y="3440"/>
                  </a:lnTo>
                  <a:lnTo>
                    <a:pt x="5162" y="2301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0" name="object 2886">
              <a:extLst>
                <a:ext uri="{FF2B5EF4-FFF2-40B4-BE49-F238E27FC236}">
                  <a16:creationId xmlns:a16="http://schemas.microsoft.com/office/drawing/2014/main" id="{826AFF28-BD11-7A1D-2A7C-65B9A4E1689A}"/>
                </a:ext>
              </a:extLst>
            </p:cNvPr>
            <p:cNvSpPr/>
            <p:nvPr/>
          </p:nvSpPr>
          <p:spPr>
            <a:xfrm>
              <a:off x="3514796" y="34873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1" name="object 2887">
              <a:extLst>
                <a:ext uri="{FF2B5EF4-FFF2-40B4-BE49-F238E27FC236}">
                  <a16:creationId xmlns:a16="http://schemas.microsoft.com/office/drawing/2014/main" id="{8CD4B14B-B6B1-B44E-6032-CB81BE38D960}"/>
                </a:ext>
              </a:extLst>
            </p:cNvPr>
            <p:cNvSpPr/>
            <p:nvPr/>
          </p:nvSpPr>
          <p:spPr>
            <a:xfrm>
              <a:off x="3514796" y="34873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2" name="object 2888">
              <a:extLst>
                <a:ext uri="{FF2B5EF4-FFF2-40B4-BE49-F238E27FC236}">
                  <a16:creationId xmlns:a16="http://schemas.microsoft.com/office/drawing/2014/main" id="{20B59A73-1C78-F129-59AA-C1F5C7494DB4}"/>
                </a:ext>
              </a:extLst>
            </p:cNvPr>
            <p:cNvSpPr/>
            <p:nvPr/>
          </p:nvSpPr>
          <p:spPr>
            <a:xfrm>
              <a:off x="3509610" y="35005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3" name="object 2889">
              <a:extLst>
                <a:ext uri="{FF2B5EF4-FFF2-40B4-BE49-F238E27FC236}">
                  <a16:creationId xmlns:a16="http://schemas.microsoft.com/office/drawing/2014/main" id="{F1FBB71B-FC6A-4D09-F090-846FF22D26EC}"/>
                </a:ext>
              </a:extLst>
            </p:cNvPr>
            <p:cNvSpPr/>
            <p:nvPr/>
          </p:nvSpPr>
          <p:spPr>
            <a:xfrm>
              <a:off x="3509610" y="35005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4" name="object 2890">
              <a:extLst>
                <a:ext uri="{FF2B5EF4-FFF2-40B4-BE49-F238E27FC236}">
                  <a16:creationId xmlns:a16="http://schemas.microsoft.com/office/drawing/2014/main" id="{A5A531D6-2791-34FA-56F2-31693270FC65}"/>
                </a:ext>
              </a:extLst>
            </p:cNvPr>
            <p:cNvSpPr/>
            <p:nvPr/>
          </p:nvSpPr>
          <p:spPr>
            <a:xfrm>
              <a:off x="3504448" y="35005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5" name="object 2891">
              <a:extLst>
                <a:ext uri="{FF2B5EF4-FFF2-40B4-BE49-F238E27FC236}">
                  <a16:creationId xmlns:a16="http://schemas.microsoft.com/office/drawing/2014/main" id="{CFF64E7B-7927-9905-8D81-4DC888832132}"/>
                </a:ext>
              </a:extLst>
            </p:cNvPr>
            <p:cNvSpPr/>
            <p:nvPr/>
          </p:nvSpPr>
          <p:spPr>
            <a:xfrm>
              <a:off x="3504448" y="350050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6" name="object 2892">
              <a:extLst>
                <a:ext uri="{FF2B5EF4-FFF2-40B4-BE49-F238E27FC236}">
                  <a16:creationId xmlns:a16="http://schemas.microsoft.com/office/drawing/2014/main" id="{8B3076EF-C11F-3064-F1BE-4DFC7946DA62}"/>
                </a:ext>
              </a:extLst>
            </p:cNvPr>
            <p:cNvSpPr/>
            <p:nvPr/>
          </p:nvSpPr>
          <p:spPr>
            <a:xfrm>
              <a:off x="3502146" y="350396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3441" y="6299"/>
                  </a:lnTo>
                  <a:lnTo>
                    <a:pt x="5162" y="4579"/>
                  </a:lnTo>
                  <a:lnTo>
                    <a:pt x="5162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7" name="object 2893">
              <a:extLst>
                <a:ext uri="{FF2B5EF4-FFF2-40B4-BE49-F238E27FC236}">
                  <a16:creationId xmlns:a16="http://schemas.microsoft.com/office/drawing/2014/main" id="{579FC4F6-6DB9-264A-B2EA-2262BD65A9FB}"/>
                </a:ext>
              </a:extLst>
            </p:cNvPr>
            <p:cNvSpPr/>
            <p:nvPr/>
          </p:nvSpPr>
          <p:spPr>
            <a:xfrm>
              <a:off x="3502146" y="350396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3441" y="6299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8" name="object 2894">
              <a:extLst>
                <a:ext uri="{FF2B5EF4-FFF2-40B4-BE49-F238E27FC236}">
                  <a16:creationId xmlns:a16="http://schemas.microsoft.com/office/drawing/2014/main" id="{65B15721-F45E-6E98-CFBB-4A3317F1FCD8}"/>
                </a:ext>
              </a:extLst>
            </p:cNvPr>
            <p:cNvSpPr/>
            <p:nvPr/>
          </p:nvSpPr>
          <p:spPr>
            <a:xfrm>
              <a:off x="3495798" y="3515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579"/>
                  </a:lnTo>
                  <a:lnTo>
                    <a:pt x="6348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899" name="object 2895">
              <a:extLst>
                <a:ext uri="{FF2B5EF4-FFF2-40B4-BE49-F238E27FC236}">
                  <a16:creationId xmlns:a16="http://schemas.microsoft.com/office/drawing/2014/main" id="{4937B7F9-E5EA-69B6-3412-1AA098FAC741}"/>
                </a:ext>
              </a:extLst>
            </p:cNvPr>
            <p:cNvSpPr/>
            <p:nvPr/>
          </p:nvSpPr>
          <p:spPr>
            <a:xfrm>
              <a:off x="3495798" y="351545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579"/>
                  </a:lnTo>
                  <a:lnTo>
                    <a:pt x="6348" y="2278"/>
                  </a:lnTo>
                  <a:lnTo>
                    <a:pt x="6348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0" name="object 2896">
              <a:extLst>
                <a:ext uri="{FF2B5EF4-FFF2-40B4-BE49-F238E27FC236}">
                  <a16:creationId xmlns:a16="http://schemas.microsoft.com/office/drawing/2014/main" id="{E1F5ED67-77C7-AD8E-9DEA-AEFDADE8066D}"/>
                </a:ext>
              </a:extLst>
            </p:cNvPr>
            <p:cNvSpPr/>
            <p:nvPr/>
          </p:nvSpPr>
          <p:spPr>
            <a:xfrm>
              <a:off x="3489473" y="352347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2882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1" name="object 2897">
              <a:extLst>
                <a:ext uri="{FF2B5EF4-FFF2-40B4-BE49-F238E27FC236}">
                  <a16:creationId xmlns:a16="http://schemas.microsoft.com/office/drawing/2014/main" id="{7636F422-E336-772A-E6F9-7D0D90EAE1FB}"/>
                </a:ext>
              </a:extLst>
            </p:cNvPr>
            <p:cNvSpPr/>
            <p:nvPr/>
          </p:nvSpPr>
          <p:spPr>
            <a:xfrm>
              <a:off x="3489473" y="352347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2" name="object 2898">
              <a:extLst>
                <a:ext uri="{FF2B5EF4-FFF2-40B4-BE49-F238E27FC236}">
                  <a16:creationId xmlns:a16="http://schemas.microsoft.com/office/drawing/2014/main" id="{9313C01E-6CB2-F469-0174-61569BB6717C}"/>
                </a:ext>
              </a:extLst>
            </p:cNvPr>
            <p:cNvSpPr/>
            <p:nvPr/>
          </p:nvSpPr>
          <p:spPr>
            <a:xfrm>
              <a:off x="3489473" y="35051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3" name="object 2899">
              <a:extLst>
                <a:ext uri="{FF2B5EF4-FFF2-40B4-BE49-F238E27FC236}">
                  <a16:creationId xmlns:a16="http://schemas.microsoft.com/office/drawing/2014/main" id="{6E19CD9F-47D3-FA19-E57C-F1343724B8D1}"/>
                </a:ext>
              </a:extLst>
            </p:cNvPr>
            <p:cNvSpPr/>
            <p:nvPr/>
          </p:nvSpPr>
          <p:spPr>
            <a:xfrm>
              <a:off x="3489473" y="350510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4" name="object 2900">
              <a:extLst>
                <a:ext uri="{FF2B5EF4-FFF2-40B4-BE49-F238E27FC236}">
                  <a16:creationId xmlns:a16="http://schemas.microsoft.com/office/drawing/2014/main" id="{FFA67A0B-1ACF-171B-4AF5-9EA9B02C8D95}"/>
                </a:ext>
              </a:extLst>
            </p:cNvPr>
            <p:cNvSpPr/>
            <p:nvPr/>
          </p:nvSpPr>
          <p:spPr>
            <a:xfrm>
              <a:off x="3484869" y="35114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5" name="object 2901">
              <a:extLst>
                <a:ext uri="{FF2B5EF4-FFF2-40B4-BE49-F238E27FC236}">
                  <a16:creationId xmlns:a16="http://schemas.microsoft.com/office/drawing/2014/main" id="{F555D573-7090-224F-913A-8EEC9C59C68C}"/>
                </a:ext>
              </a:extLst>
            </p:cNvPr>
            <p:cNvSpPr/>
            <p:nvPr/>
          </p:nvSpPr>
          <p:spPr>
            <a:xfrm>
              <a:off x="3484869" y="3511431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6" name="object 2902">
              <a:extLst>
                <a:ext uri="{FF2B5EF4-FFF2-40B4-BE49-F238E27FC236}">
                  <a16:creationId xmlns:a16="http://schemas.microsoft.com/office/drawing/2014/main" id="{6C562840-7E71-D5C5-CE8B-ABBB7F90F950}"/>
                </a:ext>
              </a:extLst>
            </p:cNvPr>
            <p:cNvSpPr/>
            <p:nvPr/>
          </p:nvSpPr>
          <p:spPr>
            <a:xfrm>
              <a:off x="3479125" y="35211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3998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7" name="object 2903">
              <a:extLst>
                <a:ext uri="{FF2B5EF4-FFF2-40B4-BE49-F238E27FC236}">
                  <a16:creationId xmlns:a16="http://schemas.microsoft.com/office/drawing/2014/main" id="{2EF65EAA-5E44-A11E-786A-8806554A85E2}"/>
                </a:ext>
              </a:extLst>
            </p:cNvPr>
            <p:cNvSpPr/>
            <p:nvPr/>
          </p:nvSpPr>
          <p:spPr>
            <a:xfrm>
              <a:off x="3479125" y="352119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3998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3998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8" name="object 2904">
              <a:extLst>
                <a:ext uri="{FF2B5EF4-FFF2-40B4-BE49-F238E27FC236}">
                  <a16:creationId xmlns:a16="http://schemas.microsoft.com/office/drawing/2014/main" id="{B507F46B-5C60-8CEB-4EEE-F7DD617358B7}"/>
                </a:ext>
              </a:extLst>
            </p:cNvPr>
            <p:cNvSpPr/>
            <p:nvPr/>
          </p:nvSpPr>
          <p:spPr>
            <a:xfrm>
              <a:off x="3476242" y="35148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09" name="object 2905">
              <a:extLst>
                <a:ext uri="{FF2B5EF4-FFF2-40B4-BE49-F238E27FC236}">
                  <a16:creationId xmlns:a16="http://schemas.microsoft.com/office/drawing/2014/main" id="{AF3B4EC6-43E7-35C8-20D4-D0D0D7AA50D0}"/>
                </a:ext>
              </a:extLst>
            </p:cNvPr>
            <p:cNvSpPr/>
            <p:nvPr/>
          </p:nvSpPr>
          <p:spPr>
            <a:xfrm>
              <a:off x="3476242" y="35148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0" name="object 2906">
              <a:extLst>
                <a:ext uri="{FF2B5EF4-FFF2-40B4-BE49-F238E27FC236}">
                  <a16:creationId xmlns:a16="http://schemas.microsoft.com/office/drawing/2014/main" id="{0950A202-B4CF-62F9-777D-A2EF1A515DEA}"/>
                </a:ext>
              </a:extLst>
            </p:cNvPr>
            <p:cNvSpPr/>
            <p:nvPr/>
          </p:nvSpPr>
          <p:spPr>
            <a:xfrm>
              <a:off x="3471638" y="352119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66" y="3440"/>
                  </a:lnTo>
                  <a:lnTo>
                    <a:pt x="5766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1" name="object 2907">
              <a:extLst>
                <a:ext uri="{FF2B5EF4-FFF2-40B4-BE49-F238E27FC236}">
                  <a16:creationId xmlns:a16="http://schemas.microsoft.com/office/drawing/2014/main" id="{4C6243E2-8736-DC33-88FF-E1A9BAD81697}"/>
                </a:ext>
              </a:extLst>
            </p:cNvPr>
            <p:cNvSpPr/>
            <p:nvPr/>
          </p:nvSpPr>
          <p:spPr>
            <a:xfrm>
              <a:off x="3471638" y="352119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278"/>
                  </a:moveTo>
                  <a:lnTo>
                    <a:pt x="0" y="3440"/>
                  </a:lnTo>
                  <a:lnTo>
                    <a:pt x="1162" y="4579"/>
                  </a:lnTo>
                  <a:lnTo>
                    <a:pt x="2883" y="4579"/>
                  </a:lnTo>
                  <a:lnTo>
                    <a:pt x="4604" y="4579"/>
                  </a:lnTo>
                  <a:lnTo>
                    <a:pt x="5766" y="3440"/>
                  </a:lnTo>
                  <a:lnTo>
                    <a:pt x="5766" y="2278"/>
                  </a:lnTo>
                  <a:lnTo>
                    <a:pt x="5766" y="557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2" name="object 2908">
              <a:extLst>
                <a:ext uri="{FF2B5EF4-FFF2-40B4-BE49-F238E27FC236}">
                  <a16:creationId xmlns:a16="http://schemas.microsoft.com/office/drawing/2014/main" id="{81A78192-3CB6-84E8-9831-5E90B5ED01CE}"/>
                </a:ext>
              </a:extLst>
            </p:cNvPr>
            <p:cNvSpPr/>
            <p:nvPr/>
          </p:nvSpPr>
          <p:spPr>
            <a:xfrm>
              <a:off x="3467615" y="351945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3" name="object 2909">
              <a:extLst>
                <a:ext uri="{FF2B5EF4-FFF2-40B4-BE49-F238E27FC236}">
                  <a16:creationId xmlns:a16="http://schemas.microsoft.com/office/drawing/2014/main" id="{F8F033B6-B4DD-F0A8-1583-B34C127D478E}"/>
                </a:ext>
              </a:extLst>
            </p:cNvPr>
            <p:cNvSpPr/>
            <p:nvPr/>
          </p:nvSpPr>
          <p:spPr>
            <a:xfrm>
              <a:off x="3467615" y="351945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4" name="object 2910">
              <a:extLst>
                <a:ext uri="{FF2B5EF4-FFF2-40B4-BE49-F238E27FC236}">
                  <a16:creationId xmlns:a16="http://schemas.microsoft.com/office/drawing/2014/main" id="{2933AE92-A9B4-41FA-76F5-89C33DE31319}"/>
                </a:ext>
              </a:extLst>
            </p:cNvPr>
            <p:cNvSpPr/>
            <p:nvPr/>
          </p:nvSpPr>
          <p:spPr>
            <a:xfrm>
              <a:off x="3464173" y="352463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022" y="0"/>
                  </a:moveTo>
                  <a:lnTo>
                    <a:pt x="1720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720" y="4579"/>
                  </a:lnTo>
                  <a:lnTo>
                    <a:pt x="4022" y="4579"/>
                  </a:lnTo>
                  <a:lnTo>
                    <a:pt x="5743" y="3440"/>
                  </a:lnTo>
                  <a:lnTo>
                    <a:pt x="5743" y="557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5" name="object 2911">
              <a:extLst>
                <a:ext uri="{FF2B5EF4-FFF2-40B4-BE49-F238E27FC236}">
                  <a16:creationId xmlns:a16="http://schemas.microsoft.com/office/drawing/2014/main" id="{12C02D3C-7178-4A52-BA2A-DAB5DAD24D1D}"/>
                </a:ext>
              </a:extLst>
            </p:cNvPr>
            <p:cNvSpPr/>
            <p:nvPr/>
          </p:nvSpPr>
          <p:spPr>
            <a:xfrm>
              <a:off x="3464173" y="352463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720" y="4579"/>
                  </a:lnTo>
                  <a:lnTo>
                    <a:pt x="2860" y="4579"/>
                  </a:lnTo>
                  <a:lnTo>
                    <a:pt x="4022" y="4579"/>
                  </a:lnTo>
                  <a:lnTo>
                    <a:pt x="5743" y="3440"/>
                  </a:lnTo>
                  <a:lnTo>
                    <a:pt x="5743" y="1720"/>
                  </a:lnTo>
                  <a:lnTo>
                    <a:pt x="5743" y="557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6" name="object 2912">
              <a:extLst>
                <a:ext uri="{FF2B5EF4-FFF2-40B4-BE49-F238E27FC236}">
                  <a16:creationId xmlns:a16="http://schemas.microsoft.com/office/drawing/2014/main" id="{48B31E16-CABF-D690-8DB0-216C30056675}"/>
                </a:ext>
              </a:extLst>
            </p:cNvPr>
            <p:cNvSpPr/>
            <p:nvPr/>
          </p:nvSpPr>
          <p:spPr>
            <a:xfrm>
              <a:off x="3460709" y="352463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7" name="object 2913">
              <a:extLst>
                <a:ext uri="{FF2B5EF4-FFF2-40B4-BE49-F238E27FC236}">
                  <a16:creationId xmlns:a16="http://schemas.microsoft.com/office/drawing/2014/main" id="{63326E55-1CF9-9CA3-4804-CF97688677D3}"/>
                </a:ext>
              </a:extLst>
            </p:cNvPr>
            <p:cNvSpPr/>
            <p:nvPr/>
          </p:nvSpPr>
          <p:spPr>
            <a:xfrm>
              <a:off x="3460709" y="352463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8" name="object 2914">
              <a:extLst>
                <a:ext uri="{FF2B5EF4-FFF2-40B4-BE49-F238E27FC236}">
                  <a16:creationId xmlns:a16="http://schemas.microsoft.com/office/drawing/2014/main" id="{35FA9E12-4EF2-E946-F110-30C1A19CD888}"/>
                </a:ext>
              </a:extLst>
            </p:cNvPr>
            <p:cNvSpPr/>
            <p:nvPr/>
          </p:nvSpPr>
          <p:spPr>
            <a:xfrm>
              <a:off x="3453802" y="353553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19" name="object 2915">
              <a:extLst>
                <a:ext uri="{FF2B5EF4-FFF2-40B4-BE49-F238E27FC236}">
                  <a16:creationId xmlns:a16="http://schemas.microsoft.com/office/drawing/2014/main" id="{A5A3E4AB-9AA1-9826-3BD1-FADE6C58F14B}"/>
                </a:ext>
              </a:extLst>
            </p:cNvPr>
            <p:cNvSpPr/>
            <p:nvPr/>
          </p:nvSpPr>
          <p:spPr>
            <a:xfrm>
              <a:off x="3453802" y="353553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0" name="object 2916">
              <a:extLst>
                <a:ext uri="{FF2B5EF4-FFF2-40B4-BE49-F238E27FC236}">
                  <a16:creationId xmlns:a16="http://schemas.microsoft.com/office/drawing/2014/main" id="{9B7F2DCA-D905-13B1-0AFD-79B7D35016B7}"/>
                </a:ext>
              </a:extLst>
            </p:cNvPr>
            <p:cNvSpPr/>
            <p:nvPr/>
          </p:nvSpPr>
          <p:spPr>
            <a:xfrm>
              <a:off x="3452663" y="352577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1" name="object 2917">
              <a:extLst>
                <a:ext uri="{FF2B5EF4-FFF2-40B4-BE49-F238E27FC236}">
                  <a16:creationId xmlns:a16="http://schemas.microsoft.com/office/drawing/2014/main" id="{695B3966-80AF-12AC-3BE2-0D073F65261E}"/>
                </a:ext>
              </a:extLst>
            </p:cNvPr>
            <p:cNvSpPr/>
            <p:nvPr/>
          </p:nvSpPr>
          <p:spPr>
            <a:xfrm>
              <a:off x="3452663" y="352577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82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2" name="object 2918">
              <a:extLst>
                <a:ext uri="{FF2B5EF4-FFF2-40B4-BE49-F238E27FC236}">
                  <a16:creationId xmlns:a16="http://schemas.microsoft.com/office/drawing/2014/main" id="{B92B7707-D7C2-20B8-F4B1-D7D402BAFF45}"/>
                </a:ext>
              </a:extLst>
            </p:cNvPr>
            <p:cNvSpPr/>
            <p:nvPr/>
          </p:nvSpPr>
          <p:spPr>
            <a:xfrm>
              <a:off x="3448059" y="353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3" name="object 2919">
              <a:extLst>
                <a:ext uri="{FF2B5EF4-FFF2-40B4-BE49-F238E27FC236}">
                  <a16:creationId xmlns:a16="http://schemas.microsoft.com/office/drawing/2014/main" id="{2A6C6779-C5A1-E835-E5DA-BBF8636BC212}"/>
                </a:ext>
              </a:extLst>
            </p:cNvPr>
            <p:cNvSpPr/>
            <p:nvPr/>
          </p:nvSpPr>
          <p:spPr>
            <a:xfrm>
              <a:off x="3448059" y="353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4" name="object 2920">
              <a:extLst>
                <a:ext uri="{FF2B5EF4-FFF2-40B4-BE49-F238E27FC236}">
                  <a16:creationId xmlns:a16="http://schemas.microsoft.com/office/drawing/2014/main" id="{00EAF5E7-43A0-B528-258A-AC2EEFF6624F}"/>
                </a:ext>
              </a:extLst>
            </p:cNvPr>
            <p:cNvSpPr/>
            <p:nvPr/>
          </p:nvSpPr>
          <p:spPr>
            <a:xfrm>
              <a:off x="3442873" y="353897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022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5" name="object 2921">
              <a:extLst>
                <a:ext uri="{FF2B5EF4-FFF2-40B4-BE49-F238E27FC236}">
                  <a16:creationId xmlns:a16="http://schemas.microsoft.com/office/drawing/2014/main" id="{1355BBCF-23B3-97DD-74E3-135A84849217}"/>
                </a:ext>
              </a:extLst>
            </p:cNvPr>
            <p:cNvSpPr/>
            <p:nvPr/>
          </p:nvSpPr>
          <p:spPr>
            <a:xfrm>
              <a:off x="3442873" y="353897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022" y="5184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6" name="object 2922">
              <a:extLst>
                <a:ext uri="{FF2B5EF4-FFF2-40B4-BE49-F238E27FC236}">
                  <a16:creationId xmlns:a16="http://schemas.microsoft.com/office/drawing/2014/main" id="{4972FC06-DB25-F7BC-E563-771726D35518}"/>
                </a:ext>
              </a:extLst>
            </p:cNvPr>
            <p:cNvSpPr/>
            <p:nvPr/>
          </p:nvSpPr>
          <p:spPr>
            <a:xfrm>
              <a:off x="3438850" y="353495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7" name="object 2923">
              <a:extLst>
                <a:ext uri="{FF2B5EF4-FFF2-40B4-BE49-F238E27FC236}">
                  <a16:creationId xmlns:a16="http://schemas.microsoft.com/office/drawing/2014/main" id="{7EAF31ED-49CC-3D62-09C3-2FE20B2CA6AD}"/>
                </a:ext>
              </a:extLst>
            </p:cNvPr>
            <p:cNvSpPr/>
            <p:nvPr/>
          </p:nvSpPr>
          <p:spPr>
            <a:xfrm>
              <a:off x="3438850" y="353495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8" name="object 2924">
              <a:extLst>
                <a:ext uri="{FF2B5EF4-FFF2-40B4-BE49-F238E27FC236}">
                  <a16:creationId xmlns:a16="http://schemas.microsoft.com/office/drawing/2014/main" id="{EEE0364A-01E5-2A53-09A9-8BBDE9324056}"/>
                </a:ext>
              </a:extLst>
            </p:cNvPr>
            <p:cNvSpPr/>
            <p:nvPr/>
          </p:nvSpPr>
          <p:spPr>
            <a:xfrm>
              <a:off x="3434828" y="354760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29" name="object 2925">
              <a:extLst>
                <a:ext uri="{FF2B5EF4-FFF2-40B4-BE49-F238E27FC236}">
                  <a16:creationId xmlns:a16="http://schemas.microsoft.com/office/drawing/2014/main" id="{F6F6D42B-3A3B-F630-AA35-69920B391657}"/>
                </a:ext>
              </a:extLst>
            </p:cNvPr>
            <p:cNvSpPr/>
            <p:nvPr/>
          </p:nvSpPr>
          <p:spPr>
            <a:xfrm>
              <a:off x="3434828" y="354760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0" name="object 2926">
              <a:extLst>
                <a:ext uri="{FF2B5EF4-FFF2-40B4-BE49-F238E27FC236}">
                  <a16:creationId xmlns:a16="http://schemas.microsoft.com/office/drawing/2014/main" id="{0F5032A8-F2E1-1176-540F-7BDD90CA6AB9}"/>
                </a:ext>
              </a:extLst>
            </p:cNvPr>
            <p:cNvSpPr/>
            <p:nvPr/>
          </p:nvSpPr>
          <p:spPr>
            <a:xfrm>
              <a:off x="3427921" y="356596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1" name="object 2927">
              <a:extLst>
                <a:ext uri="{FF2B5EF4-FFF2-40B4-BE49-F238E27FC236}">
                  <a16:creationId xmlns:a16="http://schemas.microsoft.com/office/drawing/2014/main" id="{7355BA14-A165-A81D-73A9-E58C67B5A1B4}"/>
                </a:ext>
              </a:extLst>
            </p:cNvPr>
            <p:cNvSpPr/>
            <p:nvPr/>
          </p:nvSpPr>
          <p:spPr>
            <a:xfrm>
              <a:off x="3427921" y="356596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2" name="object 2928">
              <a:extLst>
                <a:ext uri="{FF2B5EF4-FFF2-40B4-BE49-F238E27FC236}">
                  <a16:creationId xmlns:a16="http://schemas.microsoft.com/office/drawing/2014/main" id="{59474CF5-B770-6522-1732-A7DC2327E414}"/>
                </a:ext>
              </a:extLst>
            </p:cNvPr>
            <p:cNvSpPr/>
            <p:nvPr/>
          </p:nvSpPr>
          <p:spPr>
            <a:xfrm>
              <a:off x="3425619" y="354760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39" y="4579"/>
                  </a:lnTo>
                  <a:lnTo>
                    <a:pt x="4604" y="4579"/>
                  </a:lnTo>
                  <a:lnTo>
                    <a:pt x="5743" y="2859"/>
                  </a:lnTo>
                  <a:lnTo>
                    <a:pt x="5743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3" name="object 2929">
              <a:extLst>
                <a:ext uri="{FF2B5EF4-FFF2-40B4-BE49-F238E27FC236}">
                  <a16:creationId xmlns:a16="http://schemas.microsoft.com/office/drawing/2014/main" id="{828D4540-324C-D5DC-C2EB-FC27073BCD63}"/>
                </a:ext>
              </a:extLst>
            </p:cNvPr>
            <p:cNvSpPr/>
            <p:nvPr/>
          </p:nvSpPr>
          <p:spPr>
            <a:xfrm>
              <a:off x="3425619" y="354760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59"/>
                  </a:lnTo>
                  <a:lnTo>
                    <a:pt x="1139" y="4579"/>
                  </a:lnTo>
                  <a:lnTo>
                    <a:pt x="2883" y="4579"/>
                  </a:lnTo>
                  <a:lnTo>
                    <a:pt x="4604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5743" y="581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4" name="object 2930">
              <a:extLst>
                <a:ext uri="{FF2B5EF4-FFF2-40B4-BE49-F238E27FC236}">
                  <a16:creationId xmlns:a16="http://schemas.microsoft.com/office/drawing/2014/main" id="{6B263D00-3016-2FB8-F4A5-B718776C66CF}"/>
                </a:ext>
              </a:extLst>
            </p:cNvPr>
            <p:cNvSpPr/>
            <p:nvPr/>
          </p:nvSpPr>
          <p:spPr>
            <a:xfrm>
              <a:off x="3421015" y="356138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5" name="object 2931">
              <a:extLst>
                <a:ext uri="{FF2B5EF4-FFF2-40B4-BE49-F238E27FC236}">
                  <a16:creationId xmlns:a16="http://schemas.microsoft.com/office/drawing/2014/main" id="{B5CFD2DA-141F-15FB-10C1-A952FAFC4B80}"/>
                </a:ext>
              </a:extLst>
            </p:cNvPr>
            <p:cNvSpPr/>
            <p:nvPr/>
          </p:nvSpPr>
          <p:spPr>
            <a:xfrm>
              <a:off x="3421015" y="356138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278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6" name="object 2932">
              <a:extLst>
                <a:ext uri="{FF2B5EF4-FFF2-40B4-BE49-F238E27FC236}">
                  <a16:creationId xmlns:a16="http://schemas.microsoft.com/office/drawing/2014/main" id="{7CCE89DB-B736-639D-D0F4-76DC0CA3C2FC}"/>
                </a:ext>
              </a:extLst>
            </p:cNvPr>
            <p:cNvSpPr/>
            <p:nvPr/>
          </p:nvSpPr>
          <p:spPr>
            <a:xfrm>
              <a:off x="3418713" y="354818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41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7" name="object 2933">
              <a:extLst>
                <a:ext uri="{FF2B5EF4-FFF2-40B4-BE49-F238E27FC236}">
                  <a16:creationId xmlns:a16="http://schemas.microsoft.com/office/drawing/2014/main" id="{0CB5F9BB-AEE8-C3F1-0BAE-2290C3B4423A}"/>
                </a:ext>
              </a:extLst>
            </p:cNvPr>
            <p:cNvSpPr/>
            <p:nvPr/>
          </p:nvSpPr>
          <p:spPr>
            <a:xfrm>
              <a:off x="3418713" y="354818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5185" y="4579"/>
                  </a:lnTo>
                  <a:lnTo>
                    <a:pt x="5185" y="2278"/>
                  </a:lnTo>
                  <a:lnTo>
                    <a:pt x="5185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8" name="object 2934">
              <a:extLst>
                <a:ext uri="{FF2B5EF4-FFF2-40B4-BE49-F238E27FC236}">
                  <a16:creationId xmlns:a16="http://schemas.microsoft.com/office/drawing/2014/main" id="{B85A7281-3BE7-11A0-2B93-6CB3B36DBF45}"/>
                </a:ext>
              </a:extLst>
            </p:cNvPr>
            <p:cNvSpPr/>
            <p:nvPr/>
          </p:nvSpPr>
          <p:spPr>
            <a:xfrm>
              <a:off x="3412388" y="35608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3440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39" name="object 2935">
              <a:extLst>
                <a:ext uri="{FF2B5EF4-FFF2-40B4-BE49-F238E27FC236}">
                  <a16:creationId xmlns:a16="http://schemas.microsoft.com/office/drawing/2014/main" id="{25A978CC-12B0-BA5B-54C4-7694D3B5D330}"/>
                </a:ext>
              </a:extLst>
            </p:cNvPr>
            <p:cNvSpPr/>
            <p:nvPr/>
          </p:nvSpPr>
          <p:spPr>
            <a:xfrm>
              <a:off x="3412388" y="356080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3440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0" name="object 2936">
              <a:extLst>
                <a:ext uri="{FF2B5EF4-FFF2-40B4-BE49-F238E27FC236}">
                  <a16:creationId xmlns:a16="http://schemas.microsoft.com/office/drawing/2014/main" id="{EB15C32A-E0DA-B3D8-96F1-FCA05830237A}"/>
                </a:ext>
              </a:extLst>
            </p:cNvPr>
            <p:cNvSpPr/>
            <p:nvPr/>
          </p:nvSpPr>
          <p:spPr>
            <a:xfrm>
              <a:off x="3407784" y="357170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1" name="object 2937">
              <a:extLst>
                <a:ext uri="{FF2B5EF4-FFF2-40B4-BE49-F238E27FC236}">
                  <a16:creationId xmlns:a16="http://schemas.microsoft.com/office/drawing/2014/main" id="{57B5C07A-AC33-D3E2-3051-A2C7D1167CC2}"/>
                </a:ext>
              </a:extLst>
            </p:cNvPr>
            <p:cNvSpPr/>
            <p:nvPr/>
          </p:nvSpPr>
          <p:spPr>
            <a:xfrm>
              <a:off x="3407784" y="357170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2302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2" name="object 2938">
              <a:extLst>
                <a:ext uri="{FF2B5EF4-FFF2-40B4-BE49-F238E27FC236}">
                  <a16:creationId xmlns:a16="http://schemas.microsoft.com/office/drawing/2014/main" id="{1A8961E1-1F5F-7CEF-3F66-10EE5FED9497}"/>
                </a:ext>
              </a:extLst>
            </p:cNvPr>
            <p:cNvSpPr/>
            <p:nvPr/>
          </p:nvSpPr>
          <p:spPr>
            <a:xfrm>
              <a:off x="3403761" y="3568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3" name="object 2939">
              <a:extLst>
                <a:ext uri="{FF2B5EF4-FFF2-40B4-BE49-F238E27FC236}">
                  <a16:creationId xmlns:a16="http://schemas.microsoft.com/office/drawing/2014/main" id="{9004B159-F4E7-04AB-E1F2-7455201B2AC3}"/>
                </a:ext>
              </a:extLst>
            </p:cNvPr>
            <p:cNvSpPr/>
            <p:nvPr/>
          </p:nvSpPr>
          <p:spPr>
            <a:xfrm>
              <a:off x="3403761" y="356826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4" name="object 2940">
              <a:extLst>
                <a:ext uri="{FF2B5EF4-FFF2-40B4-BE49-F238E27FC236}">
                  <a16:creationId xmlns:a16="http://schemas.microsoft.com/office/drawing/2014/main" id="{4C08C283-1748-4229-5A88-2BFF144AA41F}"/>
                </a:ext>
              </a:extLst>
            </p:cNvPr>
            <p:cNvSpPr/>
            <p:nvPr/>
          </p:nvSpPr>
          <p:spPr>
            <a:xfrm>
              <a:off x="3398575" y="35751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5" name="object 2941">
              <a:extLst>
                <a:ext uri="{FF2B5EF4-FFF2-40B4-BE49-F238E27FC236}">
                  <a16:creationId xmlns:a16="http://schemas.microsoft.com/office/drawing/2014/main" id="{0D8434FF-EE7C-03C0-711A-B072F52ABB6A}"/>
                </a:ext>
              </a:extLst>
            </p:cNvPr>
            <p:cNvSpPr/>
            <p:nvPr/>
          </p:nvSpPr>
          <p:spPr>
            <a:xfrm>
              <a:off x="3398575" y="35751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6" name="object 2942">
              <a:extLst>
                <a:ext uri="{FF2B5EF4-FFF2-40B4-BE49-F238E27FC236}">
                  <a16:creationId xmlns:a16="http://schemas.microsoft.com/office/drawing/2014/main" id="{D997ACF3-1F42-8C8E-514D-752F472460FE}"/>
                </a:ext>
              </a:extLst>
            </p:cNvPr>
            <p:cNvSpPr/>
            <p:nvPr/>
          </p:nvSpPr>
          <p:spPr>
            <a:xfrm>
              <a:off x="3394553" y="35803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41" y="0"/>
                  </a:moveTo>
                  <a:lnTo>
                    <a:pt x="1139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39" y="4579"/>
                  </a:lnTo>
                  <a:lnTo>
                    <a:pt x="3441" y="4579"/>
                  </a:lnTo>
                  <a:lnTo>
                    <a:pt x="4604" y="2859"/>
                  </a:lnTo>
                  <a:lnTo>
                    <a:pt x="4604" y="557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7" name="object 2943">
              <a:extLst>
                <a:ext uri="{FF2B5EF4-FFF2-40B4-BE49-F238E27FC236}">
                  <a16:creationId xmlns:a16="http://schemas.microsoft.com/office/drawing/2014/main" id="{F9D99545-7E20-40CD-727E-341126DC2620}"/>
                </a:ext>
              </a:extLst>
            </p:cNvPr>
            <p:cNvSpPr/>
            <p:nvPr/>
          </p:nvSpPr>
          <p:spPr>
            <a:xfrm>
              <a:off x="3394553" y="35803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59"/>
                  </a:lnTo>
                  <a:lnTo>
                    <a:pt x="1139" y="4579"/>
                  </a:lnTo>
                  <a:lnTo>
                    <a:pt x="2302" y="4579"/>
                  </a:lnTo>
                  <a:lnTo>
                    <a:pt x="3441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4604" y="557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8" name="object 2944">
              <a:extLst>
                <a:ext uri="{FF2B5EF4-FFF2-40B4-BE49-F238E27FC236}">
                  <a16:creationId xmlns:a16="http://schemas.microsoft.com/office/drawing/2014/main" id="{DBFC0C40-326C-5156-21F2-A1CA92383677}"/>
                </a:ext>
              </a:extLst>
            </p:cNvPr>
            <p:cNvSpPr/>
            <p:nvPr/>
          </p:nvSpPr>
          <p:spPr>
            <a:xfrm>
              <a:off x="3392251" y="357861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022" y="6299"/>
                  </a:lnTo>
                  <a:lnTo>
                    <a:pt x="5185" y="4579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49" name="object 2945">
              <a:extLst>
                <a:ext uri="{FF2B5EF4-FFF2-40B4-BE49-F238E27FC236}">
                  <a16:creationId xmlns:a16="http://schemas.microsoft.com/office/drawing/2014/main" id="{07A3B56C-9C56-FE92-0B54-556A335530BA}"/>
                </a:ext>
              </a:extLst>
            </p:cNvPr>
            <p:cNvSpPr/>
            <p:nvPr/>
          </p:nvSpPr>
          <p:spPr>
            <a:xfrm>
              <a:off x="3392251" y="357861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4022" y="6299"/>
                  </a:lnTo>
                  <a:lnTo>
                    <a:pt x="5185" y="4579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0" name="object 2946">
              <a:extLst>
                <a:ext uri="{FF2B5EF4-FFF2-40B4-BE49-F238E27FC236}">
                  <a16:creationId xmlns:a16="http://schemas.microsoft.com/office/drawing/2014/main" id="{E9B4513F-20EB-944B-06F0-F87B762B05F1}"/>
                </a:ext>
              </a:extLst>
            </p:cNvPr>
            <p:cNvSpPr/>
            <p:nvPr/>
          </p:nvSpPr>
          <p:spPr>
            <a:xfrm>
              <a:off x="3386484" y="35763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1" name="object 2947">
              <a:extLst>
                <a:ext uri="{FF2B5EF4-FFF2-40B4-BE49-F238E27FC236}">
                  <a16:creationId xmlns:a16="http://schemas.microsoft.com/office/drawing/2014/main" id="{496F468A-DE69-715E-9672-A5A4A80A31AC}"/>
                </a:ext>
              </a:extLst>
            </p:cNvPr>
            <p:cNvSpPr/>
            <p:nvPr/>
          </p:nvSpPr>
          <p:spPr>
            <a:xfrm>
              <a:off x="3386484" y="35763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2" name="object 2948">
              <a:extLst>
                <a:ext uri="{FF2B5EF4-FFF2-40B4-BE49-F238E27FC236}">
                  <a16:creationId xmlns:a16="http://schemas.microsoft.com/office/drawing/2014/main" id="{E01A0B51-1FBD-FBBF-9A2B-8E2270A6D645}"/>
                </a:ext>
              </a:extLst>
            </p:cNvPr>
            <p:cNvSpPr/>
            <p:nvPr/>
          </p:nvSpPr>
          <p:spPr>
            <a:xfrm>
              <a:off x="3382461" y="35814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3" name="object 2949">
              <a:extLst>
                <a:ext uri="{FF2B5EF4-FFF2-40B4-BE49-F238E27FC236}">
                  <a16:creationId xmlns:a16="http://schemas.microsoft.com/office/drawing/2014/main" id="{C66027FF-F308-0B21-155E-AE9E74BA2667}"/>
                </a:ext>
              </a:extLst>
            </p:cNvPr>
            <p:cNvSpPr/>
            <p:nvPr/>
          </p:nvSpPr>
          <p:spPr>
            <a:xfrm>
              <a:off x="3382461" y="35814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4" name="object 2950">
              <a:extLst>
                <a:ext uri="{FF2B5EF4-FFF2-40B4-BE49-F238E27FC236}">
                  <a16:creationId xmlns:a16="http://schemas.microsoft.com/office/drawing/2014/main" id="{71355E67-F2FE-8287-B393-C48CA568FDDF}"/>
                </a:ext>
              </a:extLst>
            </p:cNvPr>
            <p:cNvSpPr/>
            <p:nvPr/>
          </p:nvSpPr>
          <p:spPr>
            <a:xfrm>
              <a:off x="3379601" y="357515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558" y="5184"/>
                  </a:lnTo>
                  <a:lnTo>
                    <a:pt x="3441" y="5184"/>
                  </a:lnTo>
                  <a:lnTo>
                    <a:pt x="4604" y="3463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5" name="object 2951">
              <a:extLst>
                <a:ext uri="{FF2B5EF4-FFF2-40B4-BE49-F238E27FC236}">
                  <a16:creationId xmlns:a16="http://schemas.microsoft.com/office/drawing/2014/main" id="{98232A37-E916-80AD-B48F-86AFFCE44DB0}"/>
                </a:ext>
              </a:extLst>
            </p:cNvPr>
            <p:cNvSpPr/>
            <p:nvPr/>
          </p:nvSpPr>
          <p:spPr>
            <a:xfrm>
              <a:off x="3379601" y="357515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3463"/>
                  </a:lnTo>
                  <a:lnTo>
                    <a:pt x="558" y="5184"/>
                  </a:lnTo>
                  <a:lnTo>
                    <a:pt x="2302" y="5184"/>
                  </a:lnTo>
                  <a:lnTo>
                    <a:pt x="3441" y="5184"/>
                  </a:lnTo>
                  <a:lnTo>
                    <a:pt x="4604" y="3463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6" name="object 2952">
              <a:extLst>
                <a:ext uri="{FF2B5EF4-FFF2-40B4-BE49-F238E27FC236}">
                  <a16:creationId xmlns:a16="http://schemas.microsoft.com/office/drawing/2014/main" id="{11E57AD7-EA1B-88F7-F323-176BC6B75740}"/>
                </a:ext>
              </a:extLst>
            </p:cNvPr>
            <p:cNvSpPr/>
            <p:nvPr/>
          </p:nvSpPr>
          <p:spPr>
            <a:xfrm>
              <a:off x="3374415" y="358663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7" name="object 2953">
              <a:extLst>
                <a:ext uri="{FF2B5EF4-FFF2-40B4-BE49-F238E27FC236}">
                  <a16:creationId xmlns:a16="http://schemas.microsoft.com/office/drawing/2014/main" id="{176A4319-32C8-3E85-CA39-2392846A8993}"/>
                </a:ext>
              </a:extLst>
            </p:cNvPr>
            <p:cNvSpPr/>
            <p:nvPr/>
          </p:nvSpPr>
          <p:spPr>
            <a:xfrm>
              <a:off x="3374415" y="3586634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1139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2301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8" name="object 2954">
              <a:extLst>
                <a:ext uri="{FF2B5EF4-FFF2-40B4-BE49-F238E27FC236}">
                  <a16:creationId xmlns:a16="http://schemas.microsoft.com/office/drawing/2014/main" id="{4EC35F4A-CDDA-7049-7ABF-89C0DB9EF1D8}"/>
                </a:ext>
              </a:extLst>
            </p:cNvPr>
            <p:cNvSpPr/>
            <p:nvPr/>
          </p:nvSpPr>
          <p:spPr>
            <a:xfrm>
              <a:off x="3379019" y="354069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59" name="object 2955">
              <a:extLst>
                <a:ext uri="{FF2B5EF4-FFF2-40B4-BE49-F238E27FC236}">
                  <a16:creationId xmlns:a16="http://schemas.microsoft.com/office/drawing/2014/main" id="{525497D6-E4BC-2D4E-E00F-7731C6017204}"/>
                </a:ext>
              </a:extLst>
            </p:cNvPr>
            <p:cNvSpPr/>
            <p:nvPr/>
          </p:nvSpPr>
          <p:spPr>
            <a:xfrm>
              <a:off x="3379019" y="354069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1139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85" y="3463"/>
                  </a:lnTo>
                  <a:lnTo>
                    <a:pt x="5185" y="2301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0" name="object 2956">
              <a:extLst>
                <a:ext uri="{FF2B5EF4-FFF2-40B4-BE49-F238E27FC236}">
                  <a16:creationId xmlns:a16="http://schemas.microsoft.com/office/drawing/2014/main" id="{761F60CC-6974-F435-2C7B-C53E425CA5BE}"/>
                </a:ext>
              </a:extLst>
            </p:cNvPr>
            <p:cNvSpPr/>
            <p:nvPr/>
          </p:nvSpPr>
          <p:spPr>
            <a:xfrm>
              <a:off x="3366370" y="35895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580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580" y="5160"/>
                  </a:lnTo>
                  <a:lnTo>
                    <a:pt x="6324" y="4021"/>
                  </a:lnTo>
                  <a:lnTo>
                    <a:pt x="6324" y="1139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1" name="object 2957">
              <a:extLst>
                <a:ext uri="{FF2B5EF4-FFF2-40B4-BE49-F238E27FC236}">
                  <a16:creationId xmlns:a16="http://schemas.microsoft.com/office/drawing/2014/main" id="{800729E7-D3EA-9706-AD07-1A939F828E2E}"/>
                </a:ext>
              </a:extLst>
            </p:cNvPr>
            <p:cNvSpPr/>
            <p:nvPr/>
          </p:nvSpPr>
          <p:spPr>
            <a:xfrm>
              <a:off x="3366370" y="358951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60" y="5160"/>
                  </a:lnTo>
                  <a:lnTo>
                    <a:pt x="4580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580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2" name="object 2958">
              <a:extLst>
                <a:ext uri="{FF2B5EF4-FFF2-40B4-BE49-F238E27FC236}">
                  <a16:creationId xmlns:a16="http://schemas.microsoft.com/office/drawing/2014/main" id="{2A79470C-CB13-9E66-3031-6F90119B1BEA}"/>
                </a:ext>
              </a:extLst>
            </p:cNvPr>
            <p:cNvSpPr/>
            <p:nvPr/>
          </p:nvSpPr>
          <p:spPr>
            <a:xfrm>
              <a:off x="3361765" y="35935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720" y="4602"/>
                  </a:lnTo>
                  <a:lnTo>
                    <a:pt x="4604" y="4602"/>
                  </a:lnTo>
                  <a:lnTo>
                    <a:pt x="6324" y="2859"/>
                  </a:lnTo>
                  <a:lnTo>
                    <a:pt x="6324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3" name="object 2959">
              <a:extLst>
                <a:ext uri="{FF2B5EF4-FFF2-40B4-BE49-F238E27FC236}">
                  <a16:creationId xmlns:a16="http://schemas.microsoft.com/office/drawing/2014/main" id="{A539EF9C-34AE-13C3-ED8B-AB9D519C65D2}"/>
                </a:ext>
              </a:extLst>
            </p:cNvPr>
            <p:cNvSpPr/>
            <p:nvPr/>
          </p:nvSpPr>
          <p:spPr>
            <a:xfrm>
              <a:off x="3361765" y="359353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59"/>
                  </a:lnTo>
                  <a:lnTo>
                    <a:pt x="1720" y="4602"/>
                  </a:lnTo>
                  <a:lnTo>
                    <a:pt x="2860" y="4602"/>
                  </a:lnTo>
                  <a:lnTo>
                    <a:pt x="4604" y="4602"/>
                  </a:lnTo>
                  <a:lnTo>
                    <a:pt x="6324" y="2859"/>
                  </a:lnTo>
                  <a:lnTo>
                    <a:pt x="6324" y="1720"/>
                  </a:lnTo>
                  <a:lnTo>
                    <a:pt x="6324" y="581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4" name="object 2960">
              <a:extLst>
                <a:ext uri="{FF2B5EF4-FFF2-40B4-BE49-F238E27FC236}">
                  <a16:creationId xmlns:a16="http://schemas.microsoft.com/office/drawing/2014/main" id="{32C19DC4-9EFF-19CC-84AA-E2116E3389E4}"/>
                </a:ext>
              </a:extLst>
            </p:cNvPr>
            <p:cNvSpPr/>
            <p:nvPr/>
          </p:nvSpPr>
          <p:spPr>
            <a:xfrm>
              <a:off x="3357161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5" name="object 2961">
              <a:extLst>
                <a:ext uri="{FF2B5EF4-FFF2-40B4-BE49-F238E27FC236}">
                  <a16:creationId xmlns:a16="http://schemas.microsoft.com/office/drawing/2014/main" id="{D62177CF-64E3-3749-AEDC-F0B0518244FB}"/>
                </a:ext>
              </a:extLst>
            </p:cNvPr>
            <p:cNvSpPr/>
            <p:nvPr/>
          </p:nvSpPr>
          <p:spPr>
            <a:xfrm>
              <a:off x="3357161" y="359009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278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6" name="object 2962">
              <a:extLst>
                <a:ext uri="{FF2B5EF4-FFF2-40B4-BE49-F238E27FC236}">
                  <a16:creationId xmlns:a16="http://schemas.microsoft.com/office/drawing/2014/main" id="{6F2F8C0B-3BF1-B115-808B-8105B5BECE4A}"/>
                </a:ext>
              </a:extLst>
            </p:cNvPr>
            <p:cNvSpPr/>
            <p:nvPr/>
          </p:nvSpPr>
          <p:spPr>
            <a:xfrm>
              <a:off x="3351394" y="361076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7" name="object 2963">
              <a:extLst>
                <a:ext uri="{FF2B5EF4-FFF2-40B4-BE49-F238E27FC236}">
                  <a16:creationId xmlns:a16="http://schemas.microsoft.com/office/drawing/2014/main" id="{959CF91E-3595-DFA1-7821-DE8BB82665D0}"/>
                </a:ext>
              </a:extLst>
            </p:cNvPr>
            <p:cNvSpPr/>
            <p:nvPr/>
          </p:nvSpPr>
          <p:spPr>
            <a:xfrm>
              <a:off x="3351394" y="361076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8" name="object 2964">
              <a:extLst>
                <a:ext uri="{FF2B5EF4-FFF2-40B4-BE49-F238E27FC236}">
                  <a16:creationId xmlns:a16="http://schemas.microsoft.com/office/drawing/2014/main" id="{055FA679-0882-57F8-E0AA-9DA02DB6CE86}"/>
                </a:ext>
              </a:extLst>
            </p:cNvPr>
            <p:cNvSpPr/>
            <p:nvPr/>
          </p:nvSpPr>
          <p:spPr>
            <a:xfrm>
              <a:off x="3349092" y="361420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022" y="4021"/>
                  </a:lnTo>
                  <a:lnTo>
                    <a:pt x="4022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69" name="object 2965">
              <a:extLst>
                <a:ext uri="{FF2B5EF4-FFF2-40B4-BE49-F238E27FC236}">
                  <a16:creationId xmlns:a16="http://schemas.microsoft.com/office/drawing/2014/main" id="{A4DC1DBD-9BC5-0F69-D7CC-EAD32E2310C8}"/>
                </a:ext>
              </a:extLst>
            </p:cNvPr>
            <p:cNvSpPr/>
            <p:nvPr/>
          </p:nvSpPr>
          <p:spPr>
            <a:xfrm>
              <a:off x="3349092" y="361420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4021"/>
                  </a:lnTo>
                  <a:lnTo>
                    <a:pt x="4022" y="2882"/>
                  </a:lnTo>
                  <a:lnTo>
                    <a:pt x="4022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0" name="object 2966">
              <a:extLst>
                <a:ext uri="{FF2B5EF4-FFF2-40B4-BE49-F238E27FC236}">
                  <a16:creationId xmlns:a16="http://schemas.microsoft.com/office/drawing/2014/main" id="{0667A0EA-3408-FFA0-FF5A-E920ECA194BC}"/>
                </a:ext>
              </a:extLst>
            </p:cNvPr>
            <p:cNvSpPr/>
            <p:nvPr/>
          </p:nvSpPr>
          <p:spPr>
            <a:xfrm>
              <a:off x="3342767" y="36136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1" name="object 2967">
              <a:extLst>
                <a:ext uri="{FF2B5EF4-FFF2-40B4-BE49-F238E27FC236}">
                  <a16:creationId xmlns:a16="http://schemas.microsoft.com/office/drawing/2014/main" id="{081831E2-8555-BAA8-A5DE-26FA359D9C40}"/>
                </a:ext>
              </a:extLst>
            </p:cNvPr>
            <p:cNvSpPr/>
            <p:nvPr/>
          </p:nvSpPr>
          <p:spPr>
            <a:xfrm>
              <a:off x="3342767" y="36136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2" name="object 2968">
              <a:extLst>
                <a:ext uri="{FF2B5EF4-FFF2-40B4-BE49-F238E27FC236}">
                  <a16:creationId xmlns:a16="http://schemas.microsoft.com/office/drawing/2014/main" id="{A678885C-4DFE-B7A1-ABEB-8A53C945EA39}"/>
                </a:ext>
              </a:extLst>
            </p:cNvPr>
            <p:cNvSpPr/>
            <p:nvPr/>
          </p:nvSpPr>
          <p:spPr>
            <a:xfrm>
              <a:off x="3339884" y="36136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3" name="object 2969">
              <a:extLst>
                <a:ext uri="{FF2B5EF4-FFF2-40B4-BE49-F238E27FC236}">
                  <a16:creationId xmlns:a16="http://schemas.microsoft.com/office/drawing/2014/main" id="{82E95D00-C965-6488-1FC5-47C5962D235C}"/>
                </a:ext>
              </a:extLst>
            </p:cNvPr>
            <p:cNvSpPr/>
            <p:nvPr/>
          </p:nvSpPr>
          <p:spPr>
            <a:xfrm>
              <a:off x="3339884" y="36136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4" name="object 2970">
              <a:extLst>
                <a:ext uri="{FF2B5EF4-FFF2-40B4-BE49-F238E27FC236}">
                  <a16:creationId xmlns:a16="http://schemas.microsoft.com/office/drawing/2014/main" id="{63B8BAD9-52D3-ADC1-E157-384B00E2F95B}"/>
                </a:ext>
              </a:extLst>
            </p:cNvPr>
            <p:cNvSpPr/>
            <p:nvPr/>
          </p:nvSpPr>
          <p:spPr>
            <a:xfrm>
              <a:off x="3336442" y="361076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602"/>
                  </a:lnTo>
                  <a:lnTo>
                    <a:pt x="4604" y="4602"/>
                  </a:lnTo>
                  <a:lnTo>
                    <a:pt x="5743" y="3440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5" name="object 2971">
              <a:extLst>
                <a:ext uri="{FF2B5EF4-FFF2-40B4-BE49-F238E27FC236}">
                  <a16:creationId xmlns:a16="http://schemas.microsoft.com/office/drawing/2014/main" id="{CD58FDEA-C38E-3B0B-5F7B-390ACBD6301F}"/>
                </a:ext>
              </a:extLst>
            </p:cNvPr>
            <p:cNvSpPr/>
            <p:nvPr/>
          </p:nvSpPr>
          <p:spPr>
            <a:xfrm>
              <a:off x="3336442" y="361076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43" y="3440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6" name="object 2972">
              <a:extLst>
                <a:ext uri="{FF2B5EF4-FFF2-40B4-BE49-F238E27FC236}">
                  <a16:creationId xmlns:a16="http://schemas.microsoft.com/office/drawing/2014/main" id="{4C0BEC88-FC51-B30B-C740-793679BCD160}"/>
                </a:ext>
              </a:extLst>
            </p:cNvPr>
            <p:cNvSpPr/>
            <p:nvPr/>
          </p:nvSpPr>
          <p:spPr>
            <a:xfrm>
              <a:off x="3331838" y="36142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7" name="object 2973">
              <a:extLst>
                <a:ext uri="{FF2B5EF4-FFF2-40B4-BE49-F238E27FC236}">
                  <a16:creationId xmlns:a16="http://schemas.microsoft.com/office/drawing/2014/main" id="{80D980B4-BFC4-935B-23AA-896121148A83}"/>
                </a:ext>
              </a:extLst>
            </p:cNvPr>
            <p:cNvSpPr/>
            <p:nvPr/>
          </p:nvSpPr>
          <p:spPr>
            <a:xfrm>
              <a:off x="3331838" y="361420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8" name="object 2974">
              <a:extLst>
                <a:ext uri="{FF2B5EF4-FFF2-40B4-BE49-F238E27FC236}">
                  <a16:creationId xmlns:a16="http://schemas.microsoft.com/office/drawing/2014/main" id="{E05728AE-F880-39C4-C2F0-C9B83848D689}"/>
                </a:ext>
              </a:extLst>
            </p:cNvPr>
            <p:cNvSpPr/>
            <p:nvPr/>
          </p:nvSpPr>
          <p:spPr>
            <a:xfrm>
              <a:off x="3328397" y="360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79" name="object 2975">
              <a:extLst>
                <a:ext uri="{FF2B5EF4-FFF2-40B4-BE49-F238E27FC236}">
                  <a16:creationId xmlns:a16="http://schemas.microsoft.com/office/drawing/2014/main" id="{45C08CE4-03C5-FC2B-008D-47DE11D4FFC7}"/>
                </a:ext>
              </a:extLst>
            </p:cNvPr>
            <p:cNvSpPr/>
            <p:nvPr/>
          </p:nvSpPr>
          <p:spPr>
            <a:xfrm>
              <a:off x="3328397" y="360732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301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0" name="object 2976">
              <a:extLst>
                <a:ext uri="{FF2B5EF4-FFF2-40B4-BE49-F238E27FC236}">
                  <a16:creationId xmlns:a16="http://schemas.microsoft.com/office/drawing/2014/main" id="{E820765E-4675-F9F5-43A2-F4528C3AAB7F}"/>
                </a:ext>
              </a:extLst>
            </p:cNvPr>
            <p:cNvSpPr/>
            <p:nvPr/>
          </p:nvSpPr>
          <p:spPr>
            <a:xfrm>
              <a:off x="3322630" y="3627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1" name="object 2977">
              <a:extLst>
                <a:ext uri="{FF2B5EF4-FFF2-40B4-BE49-F238E27FC236}">
                  <a16:creationId xmlns:a16="http://schemas.microsoft.com/office/drawing/2014/main" id="{383B0E6D-6279-4759-ED0B-5DA24A14A419}"/>
                </a:ext>
              </a:extLst>
            </p:cNvPr>
            <p:cNvSpPr/>
            <p:nvPr/>
          </p:nvSpPr>
          <p:spPr>
            <a:xfrm>
              <a:off x="3322630" y="3627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2" name="object 2978">
              <a:extLst>
                <a:ext uri="{FF2B5EF4-FFF2-40B4-BE49-F238E27FC236}">
                  <a16:creationId xmlns:a16="http://schemas.microsoft.com/office/drawing/2014/main" id="{059AF8CD-C783-EBFB-66E9-866DC96ADF77}"/>
                </a:ext>
              </a:extLst>
            </p:cNvPr>
            <p:cNvSpPr/>
            <p:nvPr/>
          </p:nvSpPr>
          <p:spPr>
            <a:xfrm>
              <a:off x="3319747" y="36262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581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3" name="object 2979">
              <a:extLst>
                <a:ext uri="{FF2B5EF4-FFF2-40B4-BE49-F238E27FC236}">
                  <a16:creationId xmlns:a16="http://schemas.microsoft.com/office/drawing/2014/main" id="{F0F855EF-B525-8FBE-3143-72A1F40B5CDF}"/>
                </a:ext>
              </a:extLst>
            </p:cNvPr>
            <p:cNvSpPr/>
            <p:nvPr/>
          </p:nvSpPr>
          <p:spPr>
            <a:xfrm>
              <a:off x="3319747" y="36262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2859"/>
                  </a:lnTo>
                  <a:lnTo>
                    <a:pt x="581" y="4579"/>
                  </a:lnTo>
                  <a:lnTo>
                    <a:pt x="2302" y="4579"/>
                  </a:lnTo>
                  <a:lnTo>
                    <a:pt x="3464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4" name="object 2980">
              <a:extLst>
                <a:ext uri="{FF2B5EF4-FFF2-40B4-BE49-F238E27FC236}">
                  <a16:creationId xmlns:a16="http://schemas.microsoft.com/office/drawing/2014/main" id="{2693A3F3-A0D4-4EE8-D3B8-4938F856F910}"/>
                </a:ext>
              </a:extLst>
            </p:cNvPr>
            <p:cNvSpPr/>
            <p:nvPr/>
          </p:nvSpPr>
          <p:spPr>
            <a:xfrm>
              <a:off x="3315142" y="363084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744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744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5" name="object 2981">
              <a:extLst>
                <a:ext uri="{FF2B5EF4-FFF2-40B4-BE49-F238E27FC236}">
                  <a16:creationId xmlns:a16="http://schemas.microsoft.com/office/drawing/2014/main" id="{1ED8CB5F-8570-F833-8D73-845605A1A039}"/>
                </a:ext>
              </a:extLst>
            </p:cNvPr>
            <p:cNvSpPr/>
            <p:nvPr/>
          </p:nvSpPr>
          <p:spPr>
            <a:xfrm>
              <a:off x="3315142" y="363084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43"/>
                  </a:moveTo>
                  <a:lnTo>
                    <a:pt x="0" y="2882"/>
                  </a:lnTo>
                  <a:lnTo>
                    <a:pt x="1744" y="4602"/>
                  </a:lnTo>
                  <a:lnTo>
                    <a:pt x="2883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6" name="object 2982">
              <a:extLst>
                <a:ext uri="{FF2B5EF4-FFF2-40B4-BE49-F238E27FC236}">
                  <a16:creationId xmlns:a16="http://schemas.microsoft.com/office/drawing/2014/main" id="{27CF8A4E-0F52-F736-25B3-4D1081F63745}"/>
                </a:ext>
              </a:extLst>
            </p:cNvPr>
            <p:cNvSpPr/>
            <p:nvPr/>
          </p:nvSpPr>
          <p:spPr>
            <a:xfrm>
              <a:off x="3312282" y="36136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7" name="object 2983">
              <a:extLst>
                <a:ext uri="{FF2B5EF4-FFF2-40B4-BE49-F238E27FC236}">
                  <a16:creationId xmlns:a16="http://schemas.microsoft.com/office/drawing/2014/main" id="{4E4DEA51-E0A6-C106-FAB4-A084EDCA42B7}"/>
                </a:ext>
              </a:extLst>
            </p:cNvPr>
            <p:cNvSpPr/>
            <p:nvPr/>
          </p:nvSpPr>
          <p:spPr>
            <a:xfrm>
              <a:off x="3312282" y="361362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8" name="object 2984">
              <a:extLst>
                <a:ext uri="{FF2B5EF4-FFF2-40B4-BE49-F238E27FC236}">
                  <a16:creationId xmlns:a16="http://schemas.microsoft.com/office/drawing/2014/main" id="{0714C766-26DD-923D-8A21-D7A2D503F9CF}"/>
                </a:ext>
              </a:extLst>
            </p:cNvPr>
            <p:cNvSpPr/>
            <p:nvPr/>
          </p:nvSpPr>
          <p:spPr>
            <a:xfrm>
              <a:off x="3304795" y="3640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89" name="object 2985">
              <a:extLst>
                <a:ext uri="{FF2B5EF4-FFF2-40B4-BE49-F238E27FC236}">
                  <a16:creationId xmlns:a16="http://schemas.microsoft.com/office/drawing/2014/main" id="{71415C7F-C46E-351A-3224-20AAE2D92112}"/>
                </a:ext>
              </a:extLst>
            </p:cNvPr>
            <p:cNvSpPr/>
            <p:nvPr/>
          </p:nvSpPr>
          <p:spPr>
            <a:xfrm>
              <a:off x="3304795" y="3640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5766" y="4021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0" name="object 2986">
              <a:extLst>
                <a:ext uri="{FF2B5EF4-FFF2-40B4-BE49-F238E27FC236}">
                  <a16:creationId xmlns:a16="http://schemas.microsoft.com/office/drawing/2014/main" id="{138C6416-CA46-FBA5-CC54-71E864F1D995}"/>
                </a:ext>
              </a:extLst>
            </p:cNvPr>
            <p:cNvSpPr/>
            <p:nvPr/>
          </p:nvSpPr>
          <p:spPr>
            <a:xfrm>
              <a:off x="3301911" y="363259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046" y="0"/>
                  </a:moveTo>
                  <a:lnTo>
                    <a:pt x="1744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744" y="4579"/>
                  </a:lnTo>
                  <a:lnTo>
                    <a:pt x="4046" y="4579"/>
                  </a:lnTo>
                  <a:lnTo>
                    <a:pt x="5766" y="3440"/>
                  </a:lnTo>
                  <a:lnTo>
                    <a:pt x="5766" y="55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1" name="object 2987">
              <a:extLst>
                <a:ext uri="{FF2B5EF4-FFF2-40B4-BE49-F238E27FC236}">
                  <a16:creationId xmlns:a16="http://schemas.microsoft.com/office/drawing/2014/main" id="{CE5C8774-CA39-3124-130C-A1B5770E7D15}"/>
                </a:ext>
              </a:extLst>
            </p:cNvPr>
            <p:cNvSpPr/>
            <p:nvPr/>
          </p:nvSpPr>
          <p:spPr>
            <a:xfrm>
              <a:off x="3301911" y="363259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744" y="4579"/>
                  </a:lnTo>
                  <a:lnTo>
                    <a:pt x="2883" y="4579"/>
                  </a:lnTo>
                  <a:lnTo>
                    <a:pt x="4046" y="4579"/>
                  </a:lnTo>
                  <a:lnTo>
                    <a:pt x="5766" y="3440"/>
                  </a:lnTo>
                  <a:lnTo>
                    <a:pt x="5766" y="1720"/>
                  </a:lnTo>
                  <a:lnTo>
                    <a:pt x="5766" y="557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2" name="object 2988">
              <a:extLst>
                <a:ext uri="{FF2B5EF4-FFF2-40B4-BE49-F238E27FC236}">
                  <a16:creationId xmlns:a16="http://schemas.microsoft.com/office/drawing/2014/main" id="{8093C335-6088-1412-7B06-40E0E4B6EADF}"/>
                </a:ext>
              </a:extLst>
            </p:cNvPr>
            <p:cNvSpPr/>
            <p:nvPr/>
          </p:nvSpPr>
          <p:spPr>
            <a:xfrm>
              <a:off x="3297307" y="364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046" y="0"/>
                  </a:move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44" y="5741"/>
                  </a:lnTo>
                  <a:lnTo>
                    <a:pt x="4046" y="5741"/>
                  </a:lnTo>
                  <a:lnTo>
                    <a:pt x="5766" y="4579"/>
                  </a:lnTo>
                  <a:lnTo>
                    <a:pt x="5766" y="1139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3" name="object 2989">
              <a:extLst>
                <a:ext uri="{FF2B5EF4-FFF2-40B4-BE49-F238E27FC236}">
                  <a16:creationId xmlns:a16="http://schemas.microsoft.com/office/drawing/2014/main" id="{3AB98C0C-AC84-60D8-3C38-C64CB4681E6D}"/>
                </a:ext>
              </a:extLst>
            </p:cNvPr>
            <p:cNvSpPr/>
            <p:nvPr/>
          </p:nvSpPr>
          <p:spPr>
            <a:xfrm>
              <a:off x="3297307" y="36400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766" y="4579"/>
                  </a:lnTo>
                  <a:lnTo>
                    <a:pt x="5766" y="2278"/>
                  </a:lnTo>
                  <a:lnTo>
                    <a:pt x="5766" y="1139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4" name="object 2990">
              <a:extLst>
                <a:ext uri="{FF2B5EF4-FFF2-40B4-BE49-F238E27FC236}">
                  <a16:creationId xmlns:a16="http://schemas.microsoft.com/office/drawing/2014/main" id="{A341B8D4-1EBE-0451-10AD-AA6BD348854B}"/>
                </a:ext>
              </a:extLst>
            </p:cNvPr>
            <p:cNvSpPr/>
            <p:nvPr/>
          </p:nvSpPr>
          <p:spPr>
            <a:xfrm>
              <a:off x="3295586" y="36337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5" name="object 2991">
              <a:extLst>
                <a:ext uri="{FF2B5EF4-FFF2-40B4-BE49-F238E27FC236}">
                  <a16:creationId xmlns:a16="http://schemas.microsoft.com/office/drawing/2014/main" id="{427DFA6E-4A7F-5877-4900-2A9B50CFA14E}"/>
                </a:ext>
              </a:extLst>
            </p:cNvPr>
            <p:cNvSpPr/>
            <p:nvPr/>
          </p:nvSpPr>
          <p:spPr>
            <a:xfrm>
              <a:off x="3295586" y="363373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6" name="object 2992">
              <a:extLst>
                <a:ext uri="{FF2B5EF4-FFF2-40B4-BE49-F238E27FC236}">
                  <a16:creationId xmlns:a16="http://schemas.microsoft.com/office/drawing/2014/main" id="{E57D5324-EB52-379D-09A2-7A4426FA4957}"/>
                </a:ext>
              </a:extLst>
            </p:cNvPr>
            <p:cNvSpPr/>
            <p:nvPr/>
          </p:nvSpPr>
          <p:spPr>
            <a:xfrm>
              <a:off x="3289843" y="36417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7" name="object 2993">
              <a:extLst>
                <a:ext uri="{FF2B5EF4-FFF2-40B4-BE49-F238E27FC236}">
                  <a16:creationId xmlns:a16="http://schemas.microsoft.com/office/drawing/2014/main" id="{97A0D5E6-62E3-0B86-E3A3-FE079A2A63A9}"/>
                </a:ext>
              </a:extLst>
            </p:cNvPr>
            <p:cNvSpPr/>
            <p:nvPr/>
          </p:nvSpPr>
          <p:spPr>
            <a:xfrm>
              <a:off x="3289843" y="364177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8" name="object 2994">
              <a:extLst>
                <a:ext uri="{FF2B5EF4-FFF2-40B4-BE49-F238E27FC236}">
                  <a16:creationId xmlns:a16="http://schemas.microsoft.com/office/drawing/2014/main" id="{6E1D97A2-BBF8-FBAE-B652-C5880728DBE3}"/>
                </a:ext>
              </a:extLst>
            </p:cNvPr>
            <p:cNvSpPr/>
            <p:nvPr/>
          </p:nvSpPr>
          <p:spPr>
            <a:xfrm>
              <a:off x="3285239" y="3640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999" name="object 2995">
              <a:extLst>
                <a:ext uri="{FF2B5EF4-FFF2-40B4-BE49-F238E27FC236}">
                  <a16:creationId xmlns:a16="http://schemas.microsoft.com/office/drawing/2014/main" id="{F08C4D03-6DCE-370E-8277-9B928FC89BA7}"/>
                </a:ext>
              </a:extLst>
            </p:cNvPr>
            <p:cNvSpPr/>
            <p:nvPr/>
          </p:nvSpPr>
          <p:spPr>
            <a:xfrm>
              <a:off x="3285239" y="3640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302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0" name="object 2996">
              <a:extLst>
                <a:ext uri="{FF2B5EF4-FFF2-40B4-BE49-F238E27FC236}">
                  <a16:creationId xmlns:a16="http://schemas.microsoft.com/office/drawing/2014/main" id="{EABC960A-06C0-7FC1-B748-DD6E4A35918F}"/>
                </a:ext>
              </a:extLst>
            </p:cNvPr>
            <p:cNvSpPr/>
            <p:nvPr/>
          </p:nvSpPr>
          <p:spPr>
            <a:xfrm>
              <a:off x="3278332" y="36647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1" name="object 2997">
              <a:extLst>
                <a:ext uri="{FF2B5EF4-FFF2-40B4-BE49-F238E27FC236}">
                  <a16:creationId xmlns:a16="http://schemas.microsoft.com/office/drawing/2014/main" id="{FDC73F14-83DF-AF3C-600C-C3967B43F1A3}"/>
                </a:ext>
              </a:extLst>
            </p:cNvPr>
            <p:cNvSpPr/>
            <p:nvPr/>
          </p:nvSpPr>
          <p:spPr>
            <a:xfrm>
              <a:off x="3278332" y="36647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4">
                  <a:moveTo>
                    <a:pt x="0" y="2301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2" name="object 2998">
              <a:extLst>
                <a:ext uri="{FF2B5EF4-FFF2-40B4-BE49-F238E27FC236}">
                  <a16:creationId xmlns:a16="http://schemas.microsoft.com/office/drawing/2014/main" id="{55550AEB-6356-85F5-0BB0-DDB96DDE8C40}"/>
                </a:ext>
              </a:extLst>
            </p:cNvPr>
            <p:cNvSpPr/>
            <p:nvPr/>
          </p:nvSpPr>
          <p:spPr>
            <a:xfrm>
              <a:off x="3276030" y="36555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3" name="object 2999">
              <a:extLst>
                <a:ext uri="{FF2B5EF4-FFF2-40B4-BE49-F238E27FC236}">
                  <a16:creationId xmlns:a16="http://schemas.microsoft.com/office/drawing/2014/main" id="{82EBE063-8862-C65C-ADF2-9FF450B73514}"/>
                </a:ext>
              </a:extLst>
            </p:cNvPr>
            <p:cNvSpPr/>
            <p:nvPr/>
          </p:nvSpPr>
          <p:spPr>
            <a:xfrm>
              <a:off x="3276030" y="365556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85" y="4579"/>
                  </a:lnTo>
                  <a:lnTo>
                    <a:pt x="5185" y="2278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4" name="object 3000">
              <a:extLst>
                <a:ext uri="{FF2B5EF4-FFF2-40B4-BE49-F238E27FC236}">
                  <a16:creationId xmlns:a16="http://schemas.microsoft.com/office/drawing/2014/main" id="{36B53834-25D8-A910-2507-4EF227AF1B45}"/>
                </a:ext>
              </a:extLst>
            </p:cNvPr>
            <p:cNvSpPr/>
            <p:nvPr/>
          </p:nvSpPr>
          <p:spPr>
            <a:xfrm>
              <a:off x="3273728" y="36417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5" name="object 3001">
              <a:extLst>
                <a:ext uri="{FF2B5EF4-FFF2-40B4-BE49-F238E27FC236}">
                  <a16:creationId xmlns:a16="http://schemas.microsoft.com/office/drawing/2014/main" id="{C239FC5D-A066-86D9-8BF2-1ED41F4C8F12}"/>
                </a:ext>
              </a:extLst>
            </p:cNvPr>
            <p:cNvSpPr/>
            <p:nvPr/>
          </p:nvSpPr>
          <p:spPr>
            <a:xfrm>
              <a:off x="3273728" y="364177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6" name="object 3002">
              <a:extLst>
                <a:ext uri="{FF2B5EF4-FFF2-40B4-BE49-F238E27FC236}">
                  <a16:creationId xmlns:a16="http://schemas.microsoft.com/office/drawing/2014/main" id="{52C12E15-82CA-A114-E706-147A7007F0D8}"/>
                </a:ext>
              </a:extLst>
            </p:cNvPr>
            <p:cNvSpPr/>
            <p:nvPr/>
          </p:nvSpPr>
          <p:spPr>
            <a:xfrm>
              <a:off x="3269124" y="36509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7" name="object 3003">
              <a:extLst>
                <a:ext uri="{FF2B5EF4-FFF2-40B4-BE49-F238E27FC236}">
                  <a16:creationId xmlns:a16="http://schemas.microsoft.com/office/drawing/2014/main" id="{4D3C8373-20E7-DFF4-545D-1BD57DD1B167}"/>
                </a:ext>
              </a:extLst>
            </p:cNvPr>
            <p:cNvSpPr/>
            <p:nvPr/>
          </p:nvSpPr>
          <p:spPr>
            <a:xfrm>
              <a:off x="3269124" y="365095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859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8" name="object 3004">
              <a:extLst>
                <a:ext uri="{FF2B5EF4-FFF2-40B4-BE49-F238E27FC236}">
                  <a16:creationId xmlns:a16="http://schemas.microsoft.com/office/drawing/2014/main" id="{9E879F36-C9F1-EF08-119D-4502C0CA99CC}"/>
                </a:ext>
              </a:extLst>
            </p:cNvPr>
            <p:cNvSpPr/>
            <p:nvPr/>
          </p:nvSpPr>
          <p:spPr>
            <a:xfrm>
              <a:off x="3262799" y="36687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09" name="object 3005">
              <a:extLst>
                <a:ext uri="{FF2B5EF4-FFF2-40B4-BE49-F238E27FC236}">
                  <a16:creationId xmlns:a16="http://schemas.microsoft.com/office/drawing/2014/main" id="{3E9EFBFF-0C7D-4F1B-961A-9F7EF3004854}"/>
                </a:ext>
              </a:extLst>
            </p:cNvPr>
            <p:cNvSpPr/>
            <p:nvPr/>
          </p:nvSpPr>
          <p:spPr>
            <a:xfrm>
              <a:off x="3262799" y="36687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2301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0" name="object 3006">
              <a:extLst>
                <a:ext uri="{FF2B5EF4-FFF2-40B4-BE49-F238E27FC236}">
                  <a16:creationId xmlns:a16="http://schemas.microsoft.com/office/drawing/2014/main" id="{4B7A3D48-DD93-30AF-CE24-8D160DECA878}"/>
                </a:ext>
              </a:extLst>
            </p:cNvPr>
            <p:cNvSpPr/>
            <p:nvPr/>
          </p:nvSpPr>
          <p:spPr>
            <a:xfrm>
              <a:off x="3257055" y="36710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80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580" y="6299"/>
                  </a:lnTo>
                  <a:lnTo>
                    <a:pt x="5743" y="4579"/>
                  </a:lnTo>
                  <a:lnTo>
                    <a:pt x="5743" y="1720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1" name="object 3007">
              <a:extLst>
                <a:ext uri="{FF2B5EF4-FFF2-40B4-BE49-F238E27FC236}">
                  <a16:creationId xmlns:a16="http://schemas.microsoft.com/office/drawing/2014/main" id="{FFCD73C6-55EC-7B24-A023-57B080D18906}"/>
                </a:ext>
              </a:extLst>
            </p:cNvPr>
            <p:cNvSpPr/>
            <p:nvPr/>
          </p:nvSpPr>
          <p:spPr>
            <a:xfrm>
              <a:off x="3257055" y="36710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278" y="6299"/>
                  </a:lnTo>
                  <a:lnTo>
                    <a:pt x="4580" y="6299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580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2" name="object 3008">
              <a:extLst>
                <a:ext uri="{FF2B5EF4-FFF2-40B4-BE49-F238E27FC236}">
                  <a16:creationId xmlns:a16="http://schemas.microsoft.com/office/drawing/2014/main" id="{8EFCB453-2746-F5C0-0C75-4373E3352551}"/>
                </a:ext>
              </a:extLst>
            </p:cNvPr>
            <p:cNvSpPr/>
            <p:nvPr/>
          </p:nvSpPr>
          <p:spPr>
            <a:xfrm>
              <a:off x="3254753" y="366474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80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580" y="5741"/>
                  </a:lnTo>
                  <a:lnTo>
                    <a:pt x="6324" y="4579"/>
                  </a:lnTo>
                  <a:lnTo>
                    <a:pt x="6324" y="1139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3" name="object 3009">
              <a:extLst>
                <a:ext uri="{FF2B5EF4-FFF2-40B4-BE49-F238E27FC236}">
                  <a16:creationId xmlns:a16="http://schemas.microsoft.com/office/drawing/2014/main" id="{96ACE902-A3E6-04B9-F3FF-8CCE78888300}"/>
                </a:ext>
              </a:extLst>
            </p:cNvPr>
            <p:cNvSpPr/>
            <p:nvPr/>
          </p:nvSpPr>
          <p:spPr>
            <a:xfrm>
              <a:off x="3254753" y="366474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580" y="5741"/>
                  </a:lnTo>
                  <a:lnTo>
                    <a:pt x="6324" y="4579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580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4" name="object 3010">
              <a:extLst>
                <a:ext uri="{FF2B5EF4-FFF2-40B4-BE49-F238E27FC236}">
                  <a16:creationId xmlns:a16="http://schemas.microsoft.com/office/drawing/2014/main" id="{A82DCAC9-0EF8-B6F2-24F5-61DA2835CA75}"/>
                </a:ext>
              </a:extLst>
            </p:cNvPr>
            <p:cNvSpPr/>
            <p:nvPr/>
          </p:nvSpPr>
          <p:spPr>
            <a:xfrm>
              <a:off x="3252451" y="36699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860" y="0"/>
                  </a:move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58" y="4602"/>
                  </a:lnTo>
                  <a:lnTo>
                    <a:pt x="2860" y="4602"/>
                  </a:lnTo>
                  <a:lnTo>
                    <a:pt x="4604" y="3440"/>
                  </a:lnTo>
                  <a:lnTo>
                    <a:pt x="4604" y="581"/>
                  </a:lnTo>
                  <a:lnTo>
                    <a:pt x="286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5" name="object 3011">
              <a:extLst>
                <a:ext uri="{FF2B5EF4-FFF2-40B4-BE49-F238E27FC236}">
                  <a16:creationId xmlns:a16="http://schemas.microsoft.com/office/drawing/2014/main" id="{3C6B67F9-CB1E-3287-7923-6E591A74A96D}"/>
                </a:ext>
              </a:extLst>
            </p:cNvPr>
            <p:cNvSpPr/>
            <p:nvPr/>
          </p:nvSpPr>
          <p:spPr>
            <a:xfrm>
              <a:off x="3252451" y="36699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1720"/>
                  </a:moveTo>
                  <a:lnTo>
                    <a:pt x="0" y="3440"/>
                  </a:lnTo>
                  <a:lnTo>
                    <a:pt x="558" y="4602"/>
                  </a:lnTo>
                  <a:lnTo>
                    <a:pt x="1720" y="4602"/>
                  </a:lnTo>
                  <a:lnTo>
                    <a:pt x="2860" y="4602"/>
                  </a:lnTo>
                  <a:lnTo>
                    <a:pt x="4604" y="3440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6" name="object 3012">
              <a:extLst>
                <a:ext uri="{FF2B5EF4-FFF2-40B4-BE49-F238E27FC236}">
                  <a16:creationId xmlns:a16="http://schemas.microsoft.com/office/drawing/2014/main" id="{B4AFEC08-F5D4-D5B5-7D73-DCFE0858DC97}"/>
                </a:ext>
              </a:extLst>
            </p:cNvPr>
            <p:cNvSpPr/>
            <p:nvPr/>
          </p:nvSpPr>
          <p:spPr>
            <a:xfrm>
              <a:off x="3247847" y="367106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022" y="6299"/>
                  </a:lnTo>
                  <a:lnTo>
                    <a:pt x="5162" y="4579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7" name="object 3013">
              <a:extLst>
                <a:ext uri="{FF2B5EF4-FFF2-40B4-BE49-F238E27FC236}">
                  <a16:creationId xmlns:a16="http://schemas.microsoft.com/office/drawing/2014/main" id="{8C1E414F-2672-AF02-47A1-82D170711D5D}"/>
                </a:ext>
              </a:extLst>
            </p:cNvPr>
            <p:cNvSpPr/>
            <p:nvPr/>
          </p:nvSpPr>
          <p:spPr>
            <a:xfrm>
              <a:off x="3247847" y="367106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302" y="6299"/>
                  </a:lnTo>
                  <a:lnTo>
                    <a:pt x="4022" y="6299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8" name="object 3014">
              <a:extLst>
                <a:ext uri="{FF2B5EF4-FFF2-40B4-BE49-F238E27FC236}">
                  <a16:creationId xmlns:a16="http://schemas.microsoft.com/office/drawing/2014/main" id="{7CCE949B-DD92-A57A-1958-A4A78F6E2CFC}"/>
                </a:ext>
              </a:extLst>
            </p:cNvPr>
            <p:cNvSpPr/>
            <p:nvPr/>
          </p:nvSpPr>
          <p:spPr>
            <a:xfrm>
              <a:off x="3243801" y="36681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19" name="object 3015">
              <a:extLst>
                <a:ext uri="{FF2B5EF4-FFF2-40B4-BE49-F238E27FC236}">
                  <a16:creationId xmlns:a16="http://schemas.microsoft.com/office/drawing/2014/main" id="{3202DC14-9F54-0357-08A9-0AC03CB5125A}"/>
                </a:ext>
              </a:extLst>
            </p:cNvPr>
            <p:cNvSpPr/>
            <p:nvPr/>
          </p:nvSpPr>
          <p:spPr>
            <a:xfrm>
              <a:off x="3243801" y="366818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0" name="object 3016">
              <a:extLst>
                <a:ext uri="{FF2B5EF4-FFF2-40B4-BE49-F238E27FC236}">
                  <a16:creationId xmlns:a16="http://schemas.microsoft.com/office/drawing/2014/main" id="{FB3586D8-2BC9-1701-C63A-DA9E54A2CD82}"/>
                </a:ext>
              </a:extLst>
            </p:cNvPr>
            <p:cNvSpPr/>
            <p:nvPr/>
          </p:nvSpPr>
          <p:spPr>
            <a:xfrm>
              <a:off x="3239220" y="36733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41" y="0"/>
                  </a:move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558" y="4602"/>
                  </a:lnTo>
                  <a:lnTo>
                    <a:pt x="3441" y="4602"/>
                  </a:lnTo>
                  <a:lnTo>
                    <a:pt x="4580" y="2882"/>
                  </a:lnTo>
                  <a:lnTo>
                    <a:pt x="4580" y="581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1" name="object 3017">
              <a:extLst>
                <a:ext uri="{FF2B5EF4-FFF2-40B4-BE49-F238E27FC236}">
                  <a16:creationId xmlns:a16="http://schemas.microsoft.com/office/drawing/2014/main" id="{8D13156E-3D70-48E8-0A97-B9EBD05FFC37}"/>
                </a:ext>
              </a:extLst>
            </p:cNvPr>
            <p:cNvSpPr/>
            <p:nvPr/>
          </p:nvSpPr>
          <p:spPr>
            <a:xfrm>
              <a:off x="3239220" y="36733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2882"/>
                  </a:lnTo>
                  <a:lnTo>
                    <a:pt x="558" y="4602"/>
                  </a:lnTo>
                  <a:lnTo>
                    <a:pt x="1720" y="4602"/>
                  </a:lnTo>
                  <a:lnTo>
                    <a:pt x="3441" y="4602"/>
                  </a:lnTo>
                  <a:lnTo>
                    <a:pt x="4580" y="2882"/>
                  </a:lnTo>
                  <a:lnTo>
                    <a:pt x="4580" y="1720"/>
                  </a:lnTo>
                  <a:lnTo>
                    <a:pt x="4580" y="581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2" name="object 3018">
              <a:extLst>
                <a:ext uri="{FF2B5EF4-FFF2-40B4-BE49-F238E27FC236}">
                  <a16:creationId xmlns:a16="http://schemas.microsoft.com/office/drawing/2014/main" id="{2EA6357C-4C3F-1F49-1C02-17267A4188FB}"/>
                </a:ext>
              </a:extLst>
            </p:cNvPr>
            <p:cNvSpPr/>
            <p:nvPr/>
          </p:nvSpPr>
          <p:spPr>
            <a:xfrm>
              <a:off x="3234616" y="36779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3" name="object 3019">
              <a:extLst>
                <a:ext uri="{FF2B5EF4-FFF2-40B4-BE49-F238E27FC236}">
                  <a16:creationId xmlns:a16="http://schemas.microsoft.com/office/drawing/2014/main" id="{60B93B9F-9198-D663-A2E2-FF5A4B0EAE17}"/>
                </a:ext>
              </a:extLst>
            </p:cNvPr>
            <p:cNvSpPr/>
            <p:nvPr/>
          </p:nvSpPr>
          <p:spPr>
            <a:xfrm>
              <a:off x="3234616" y="367794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301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4" name="object 3020">
              <a:extLst>
                <a:ext uri="{FF2B5EF4-FFF2-40B4-BE49-F238E27FC236}">
                  <a16:creationId xmlns:a16="http://schemas.microsoft.com/office/drawing/2014/main" id="{528B6D63-0080-DD0B-7468-99B6174D0E24}"/>
                </a:ext>
              </a:extLst>
            </p:cNvPr>
            <p:cNvSpPr/>
            <p:nvPr/>
          </p:nvSpPr>
          <p:spPr>
            <a:xfrm>
              <a:off x="3230012" y="36877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5" name="object 3021">
              <a:extLst>
                <a:ext uri="{FF2B5EF4-FFF2-40B4-BE49-F238E27FC236}">
                  <a16:creationId xmlns:a16="http://schemas.microsoft.com/office/drawing/2014/main" id="{2202D490-1025-4E8F-C5BD-0173D22AEAC0}"/>
                </a:ext>
              </a:extLst>
            </p:cNvPr>
            <p:cNvSpPr/>
            <p:nvPr/>
          </p:nvSpPr>
          <p:spPr>
            <a:xfrm>
              <a:off x="3230012" y="36877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6" name="object 3022">
              <a:extLst>
                <a:ext uri="{FF2B5EF4-FFF2-40B4-BE49-F238E27FC236}">
                  <a16:creationId xmlns:a16="http://schemas.microsoft.com/office/drawing/2014/main" id="{3B3E9E27-17C2-AE6F-4CF2-4010E2CF9B71}"/>
                </a:ext>
              </a:extLst>
            </p:cNvPr>
            <p:cNvSpPr/>
            <p:nvPr/>
          </p:nvSpPr>
          <p:spPr>
            <a:xfrm>
              <a:off x="3225966" y="3685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7" name="object 3023">
              <a:extLst>
                <a:ext uri="{FF2B5EF4-FFF2-40B4-BE49-F238E27FC236}">
                  <a16:creationId xmlns:a16="http://schemas.microsoft.com/office/drawing/2014/main" id="{DE55B1B1-824F-90C3-1D68-68B825323D64}"/>
                </a:ext>
              </a:extLst>
            </p:cNvPr>
            <p:cNvSpPr/>
            <p:nvPr/>
          </p:nvSpPr>
          <p:spPr>
            <a:xfrm>
              <a:off x="3225966" y="3685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8" name="object 3024">
              <a:extLst>
                <a:ext uri="{FF2B5EF4-FFF2-40B4-BE49-F238E27FC236}">
                  <a16:creationId xmlns:a16="http://schemas.microsoft.com/office/drawing/2014/main" id="{B0B49C0F-EA9B-E665-1045-4F4DCA13FBD8}"/>
                </a:ext>
              </a:extLst>
            </p:cNvPr>
            <p:cNvSpPr/>
            <p:nvPr/>
          </p:nvSpPr>
          <p:spPr>
            <a:xfrm>
              <a:off x="3223105" y="368080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1743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29" name="object 3025">
              <a:extLst>
                <a:ext uri="{FF2B5EF4-FFF2-40B4-BE49-F238E27FC236}">
                  <a16:creationId xmlns:a16="http://schemas.microsoft.com/office/drawing/2014/main" id="{D9671F21-F7DA-414C-81E6-EC7BFD354FFD}"/>
                </a:ext>
              </a:extLst>
            </p:cNvPr>
            <p:cNvSpPr/>
            <p:nvPr/>
          </p:nvSpPr>
          <p:spPr>
            <a:xfrm>
              <a:off x="3223105" y="368080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021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43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0" name="object 3026">
              <a:extLst>
                <a:ext uri="{FF2B5EF4-FFF2-40B4-BE49-F238E27FC236}">
                  <a16:creationId xmlns:a16="http://schemas.microsoft.com/office/drawing/2014/main" id="{AD6E5F45-A44E-4EED-56CF-1EEDBBFC1D97}"/>
                </a:ext>
              </a:extLst>
            </p:cNvPr>
            <p:cNvSpPr/>
            <p:nvPr/>
          </p:nvSpPr>
          <p:spPr>
            <a:xfrm>
              <a:off x="3216781" y="370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1" name="object 3027">
              <a:extLst>
                <a:ext uri="{FF2B5EF4-FFF2-40B4-BE49-F238E27FC236}">
                  <a16:creationId xmlns:a16="http://schemas.microsoft.com/office/drawing/2014/main" id="{965976C6-290D-78C9-1E6A-FA0D2E7B85EF}"/>
                </a:ext>
              </a:extLst>
            </p:cNvPr>
            <p:cNvSpPr/>
            <p:nvPr/>
          </p:nvSpPr>
          <p:spPr>
            <a:xfrm>
              <a:off x="3216781" y="370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2" name="object 3028">
              <a:extLst>
                <a:ext uri="{FF2B5EF4-FFF2-40B4-BE49-F238E27FC236}">
                  <a16:creationId xmlns:a16="http://schemas.microsoft.com/office/drawing/2014/main" id="{FB36A6A2-7718-6422-374A-4E0445093E5B}"/>
                </a:ext>
              </a:extLst>
            </p:cNvPr>
            <p:cNvSpPr/>
            <p:nvPr/>
          </p:nvSpPr>
          <p:spPr>
            <a:xfrm>
              <a:off x="3215037" y="36900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3" name="object 3029">
              <a:extLst>
                <a:ext uri="{FF2B5EF4-FFF2-40B4-BE49-F238E27FC236}">
                  <a16:creationId xmlns:a16="http://schemas.microsoft.com/office/drawing/2014/main" id="{8E79DDBD-1063-5C16-B1DB-7AB070161DF4}"/>
                </a:ext>
              </a:extLst>
            </p:cNvPr>
            <p:cNvSpPr/>
            <p:nvPr/>
          </p:nvSpPr>
          <p:spPr>
            <a:xfrm>
              <a:off x="3215037" y="36900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30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4" name="object 3030">
              <a:extLst>
                <a:ext uri="{FF2B5EF4-FFF2-40B4-BE49-F238E27FC236}">
                  <a16:creationId xmlns:a16="http://schemas.microsoft.com/office/drawing/2014/main" id="{3006D449-2533-F120-2A96-CB186F8CBF82}"/>
                </a:ext>
              </a:extLst>
            </p:cNvPr>
            <p:cNvSpPr/>
            <p:nvPr/>
          </p:nvSpPr>
          <p:spPr>
            <a:xfrm>
              <a:off x="3208130" y="3698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5" name="object 3031">
              <a:extLst>
                <a:ext uri="{FF2B5EF4-FFF2-40B4-BE49-F238E27FC236}">
                  <a16:creationId xmlns:a16="http://schemas.microsoft.com/office/drawing/2014/main" id="{5B464E2B-B430-27B7-2A3F-8E02472B7A5A}"/>
                </a:ext>
              </a:extLst>
            </p:cNvPr>
            <p:cNvSpPr/>
            <p:nvPr/>
          </p:nvSpPr>
          <p:spPr>
            <a:xfrm>
              <a:off x="3208130" y="36986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6" name="object 3032">
              <a:extLst>
                <a:ext uri="{FF2B5EF4-FFF2-40B4-BE49-F238E27FC236}">
                  <a16:creationId xmlns:a16="http://schemas.microsoft.com/office/drawing/2014/main" id="{5EF8847A-5FBF-1038-AB76-68D13D638D0C}"/>
                </a:ext>
              </a:extLst>
            </p:cNvPr>
            <p:cNvSpPr/>
            <p:nvPr/>
          </p:nvSpPr>
          <p:spPr>
            <a:xfrm>
              <a:off x="3205828" y="36974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7" name="object 3033">
              <a:extLst>
                <a:ext uri="{FF2B5EF4-FFF2-40B4-BE49-F238E27FC236}">
                  <a16:creationId xmlns:a16="http://schemas.microsoft.com/office/drawing/2014/main" id="{C12EC127-6434-CBDC-9F58-C55D3FC429E6}"/>
                </a:ext>
              </a:extLst>
            </p:cNvPr>
            <p:cNvSpPr/>
            <p:nvPr/>
          </p:nvSpPr>
          <p:spPr>
            <a:xfrm>
              <a:off x="3205828" y="36974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8" name="object 3034">
              <a:extLst>
                <a:ext uri="{FF2B5EF4-FFF2-40B4-BE49-F238E27FC236}">
                  <a16:creationId xmlns:a16="http://schemas.microsoft.com/office/drawing/2014/main" id="{561A9781-34F9-7A43-D431-B896FC390B48}"/>
                </a:ext>
              </a:extLst>
            </p:cNvPr>
            <p:cNvSpPr/>
            <p:nvPr/>
          </p:nvSpPr>
          <p:spPr>
            <a:xfrm>
              <a:off x="3198945" y="37164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39" name="object 3035">
              <a:extLst>
                <a:ext uri="{FF2B5EF4-FFF2-40B4-BE49-F238E27FC236}">
                  <a16:creationId xmlns:a16="http://schemas.microsoft.com/office/drawing/2014/main" id="{2344CF60-54DB-496A-7436-83894612FB2D}"/>
                </a:ext>
              </a:extLst>
            </p:cNvPr>
            <p:cNvSpPr/>
            <p:nvPr/>
          </p:nvSpPr>
          <p:spPr>
            <a:xfrm>
              <a:off x="3198945" y="371642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0" name="object 3036">
              <a:extLst>
                <a:ext uri="{FF2B5EF4-FFF2-40B4-BE49-F238E27FC236}">
                  <a16:creationId xmlns:a16="http://schemas.microsoft.com/office/drawing/2014/main" id="{AC89A926-815A-960F-FDAE-80A13DEA4336}"/>
                </a:ext>
              </a:extLst>
            </p:cNvPr>
            <p:cNvSpPr/>
            <p:nvPr/>
          </p:nvSpPr>
          <p:spPr>
            <a:xfrm>
              <a:off x="3197201" y="369747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1" name="object 3037">
              <a:extLst>
                <a:ext uri="{FF2B5EF4-FFF2-40B4-BE49-F238E27FC236}">
                  <a16:creationId xmlns:a16="http://schemas.microsoft.com/office/drawing/2014/main" id="{9A6635AB-5866-908F-478A-539B7C4F980F}"/>
                </a:ext>
              </a:extLst>
            </p:cNvPr>
            <p:cNvSpPr/>
            <p:nvPr/>
          </p:nvSpPr>
          <p:spPr>
            <a:xfrm>
              <a:off x="3197201" y="3697474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2" name="object 3038">
              <a:extLst>
                <a:ext uri="{FF2B5EF4-FFF2-40B4-BE49-F238E27FC236}">
                  <a16:creationId xmlns:a16="http://schemas.microsoft.com/office/drawing/2014/main" id="{C3D3A9A9-E6E8-AC0A-1C03-5F2D26E1821C}"/>
                </a:ext>
              </a:extLst>
            </p:cNvPr>
            <p:cNvSpPr/>
            <p:nvPr/>
          </p:nvSpPr>
          <p:spPr>
            <a:xfrm>
              <a:off x="3192597" y="370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3" name="object 3039">
              <a:extLst>
                <a:ext uri="{FF2B5EF4-FFF2-40B4-BE49-F238E27FC236}">
                  <a16:creationId xmlns:a16="http://schemas.microsoft.com/office/drawing/2014/main" id="{487B135D-6864-1B7E-A32A-36CFD5351700}"/>
                </a:ext>
              </a:extLst>
            </p:cNvPr>
            <p:cNvSpPr/>
            <p:nvPr/>
          </p:nvSpPr>
          <p:spPr>
            <a:xfrm>
              <a:off x="3192597" y="370779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4" name="object 3040">
              <a:extLst>
                <a:ext uri="{FF2B5EF4-FFF2-40B4-BE49-F238E27FC236}">
                  <a16:creationId xmlns:a16="http://schemas.microsoft.com/office/drawing/2014/main" id="{5E32EDDF-8714-051C-1A48-CA9991F61BB4}"/>
                </a:ext>
              </a:extLst>
            </p:cNvPr>
            <p:cNvSpPr/>
            <p:nvPr/>
          </p:nvSpPr>
          <p:spPr>
            <a:xfrm>
              <a:off x="3187993" y="37158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5" name="object 3041">
              <a:extLst>
                <a:ext uri="{FF2B5EF4-FFF2-40B4-BE49-F238E27FC236}">
                  <a16:creationId xmlns:a16="http://schemas.microsoft.com/office/drawing/2014/main" id="{3221F971-5D62-5602-EA56-59E14F10E3CE}"/>
                </a:ext>
              </a:extLst>
            </p:cNvPr>
            <p:cNvSpPr/>
            <p:nvPr/>
          </p:nvSpPr>
          <p:spPr>
            <a:xfrm>
              <a:off x="3187993" y="371583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6" name="object 3042">
              <a:extLst>
                <a:ext uri="{FF2B5EF4-FFF2-40B4-BE49-F238E27FC236}">
                  <a16:creationId xmlns:a16="http://schemas.microsoft.com/office/drawing/2014/main" id="{265E953A-AAE1-AD2F-3751-3A9AF85DFF1D}"/>
                </a:ext>
              </a:extLst>
            </p:cNvPr>
            <p:cNvSpPr/>
            <p:nvPr/>
          </p:nvSpPr>
          <p:spPr>
            <a:xfrm>
              <a:off x="3183970" y="371239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7" name="object 3043">
              <a:extLst>
                <a:ext uri="{FF2B5EF4-FFF2-40B4-BE49-F238E27FC236}">
                  <a16:creationId xmlns:a16="http://schemas.microsoft.com/office/drawing/2014/main" id="{FD8004BC-6030-7ACA-CFE8-D540397F1046}"/>
                </a:ext>
              </a:extLst>
            </p:cNvPr>
            <p:cNvSpPr/>
            <p:nvPr/>
          </p:nvSpPr>
          <p:spPr>
            <a:xfrm>
              <a:off x="3183970" y="3712399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8" name="object 3044">
              <a:extLst>
                <a:ext uri="{FF2B5EF4-FFF2-40B4-BE49-F238E27FC236}">
                  <a16:creationId xmlns:a16="http://schemas.microsoft.com/office/drawing/2014/main" id="{216CD97D-AC97-F773-B643-4EF937305269}"/>
                </a:ext>
              </a:extLst>
            </p:cNvPr>
            <p:cNvSpPr/>
            <p:nvPr/>
          </p:nvSpPr>
          <p:spPr>
            <a:xfrm>
              <a:off x="3179947" y="37106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49" name="object 3045">
              <a:extLst>
                <a:ext uri="{FF2B5EF4-FFF2-40B4-BE49-F238E27FC236}">
                  <a16:creationId xmlns:a16="http://schemas.microsoft.com/office/drawing/2014/main" id="{20A57FCB-AC59-63E5-5F52-EEDA3658090A}"/>
                </a:ext>
              </a:extLst>
            </p:cNvPr>
            <p:cNvSpPr/>
            <p:nvPr/>
          </p:nvSpPr>
          <p:spPr>
            <a:xfrm>
              <a:off x="3179947" y="371067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0" name="object 3046">
              <a:extLst>
                <a:ext uri="{FF2B5EF4-FFF2-40B4-BE49-F238E27FC236}">
                  <a16:creationId xmlns:a16="http://schemas.microsoft.com/office/drawing/2014/main" id="{5F23DD47-3BBE-6231-3E2C-558BE177829C}"/>
                </a:ext>
              </a:extLst>
            </p:cNvPr>
            <p:cNvSpPr/>
            <p:nvPr/>
          </p:nvSpPr>
          <p:spPr>
            <a:xfrm>
              <a:off x="3173041" y="37238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3464" y="5160"/>
                  </a:lnTo>
                  <a:lnTo>
                    <a:pt x="5185" y="3440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1" name="object 3047">
              <a:extLst>
                <a:ext uri="{FF2B5EF4-FFF2-40B4-BE49-F238E27FC236}">
                  <a16:creationId xmlns:a16="http://schemas.microsoft.com/office/drawing/2014/main" id="{E47A78A2-A339-3EB1-1DD4-13DB31EC14D9}"/>
                </a:ext>
              </a:extLst>
            </p:cNvPr>
            <p:cNvSpPr/>
            <p:nvPr/>
          </p:nvSpPr>
          <p:spPr>
            <a:xfrm>
              <a:off x="3173041" y="372388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5185" y="3440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2" name="object 3048">
              <a:extLst>
                <a:ext uri="{FF2B5EF4-FFF2-40B4-BE49-F238E27FC236}">
                  <a16:creationId xmlns:a16="http://schemas.microsoft.com/office/drawing/2014/main" id="{5BB9CA78-B490-94A9-9E63-94DFE4B2E5BC}"/>
                </a:ext>
              </a:extLst>
            </p:cNvPr>
            <p:cNvSpPr/>
            <p:nvPr/>
          </p:nvSpPr>
          <p:spPr>
            <a:xfrm>
              <a:off x="3170739" y="37181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3" name="object 3049">
              <a:extLst>
                <a:ext uri="{FF2B5EF4-FFF2-40B4-BE49-F238E27FC236}">
                  <a16:creationId xmlns:a16="http://schemas.microsoft.com/office/drawing/2014/main" id="{2DDA80B4-E90F-10C0-FAC5-7E5646C09864}"/>
                </a:ext>
              </a:extLst>
            </p:cNvPr>
            <p:cNvSpPr/>
            <p:nvPr/>
          </p:nvSpPr>
          <p:spPr>
            <a:xfrm>
              <a:off x="3170739" y="37181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4" name="object 3050">
              <a:extLst>
                <a:ext uri="{FF2B5EF4-FFF2-40B4-BE49-F238E27FC236}">
                  <a16:creationId xmlns:a16="http://schemas.microsoft.com/office/drawing/2014/main" id="{686B3C07-5506-DE7A-5788-3626916FDC55}"/>
                </a:ext>
              </a:extLst>
            </p:cNvPr>
            <p:cNvSpPr/>
            <p:nvPr/>
          </p:nvSpPr>
          <p:spPr>
            <a:xfrm>
              <a:off x="3166716" y="37072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5" name="object 3051">
              <a:extLst>
                <a:ext uri="{FF2B5EF4-FFF2-40B4-BE49-F238E27FC236}">
                  <a16:creationId xmlns:a16="http://schemas.microsoft.com/office/drawing/2014/main" id="{91395DAB-6180-EE3B-35CF-5B633E73ACB1}"/>
                </a:ext>
              </a:extLst>
            </p:cNvPr>
            <p:cNvSpPr/>
            <p:nvPr/>
          </p:nvSpPr>
          <p:spPr>
            <a:xfrm>
              <a:off x="3166716" y="370723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859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6" name="object 3052">
              <a:extLst>
                <a:ext uri="{FF2B5EF4-FFF2-40B4-BE49-F238E27FC236}">
                  <a16:creationId xmlns:a16="http://schemas.microsoft.com/office/drawing/2014/main" id="{38C4997F-C709-F1B9-7856-AB15472FC4C2}"/>
                </a:ext>
              </a:extLst>
            </p:cNvPr>
            <p:cNvSpPr/>
            <p:nvPr/>
          </p:nvSpPr>
          <p:spPr>
            <a:xfrm>
              <a:off x="3162112" y="37273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81" y="6323"/>
                  </a:lnTo>
                  <a:lnTo>
                    <a:pt x="3464" y="6323"/>
                  </a:lnTo>
                  <a:lnTo>
                    <a:pt x="4604" y="4602"/>
                  </a:lnTo>
                  <a:lnTo>
                    <a:pt x="4604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7" name="object 3053">
              <a:extLst>
                <a:ext uri="{FF2B5EF4-FFF2-40B4-BE49-F238E27FC236}">
                  <a16:creationId xmlns:a16="http://schemas.microsoft.com/office/drawing/2014/main" id="{3E5042E9-AD7D-7198-B817-1EDB957718F4}"/>
                </a:ext>
              </a:extLst>
            </p:cNvPr>
            <p:cNvSpPr/>
            <p:nvPr/>
          </p:nvSpPr>
          <p:spPr>
            <a:xfrm>
              <a:off x="3162112" y="372732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81" y="6323"/>
                  </a:lnTo>
                  <a:lnTo>
                    <a:pt x="2302" y="6323"/>
                  </a:lnTo>
                  <a:lnTo>
                    <a:pt x="3464" y="6323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8" name="object 3054">
              <a:extLst>
                <a:ext uri="{FF2B5EF4-FFF2-40B4-BE49-F238E27FC236}">
                  <a16:creationId xmlns:a16="http://schemas.microsoft.com/office/drawing/2014/main" id="{537CB246-7442-8869-8289-4DE0EB2003AD}"/>
                </a:ext>
              </a:extLst>
            </p:cNvPr>
            <p:cNvSpPr/>
            <p:nvPr/>
          </p:nvSpPr>
          <p:spPr>
            <a:xfrm>
              <a:off x="3157508" y="37290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59" name="object 3055">
              <a:extLst>
                <a:ext uri="{FF2B5EF4-FFF2-40B4-BE49-F238E27FC236}">
                  <a16:creationId xmlns:a16="http://schemas.microsoft.com/office/drawing/2014/main" id="{DDF20C33-002D-043C-42E3-A9BC7C02EA01}"/>
                </a:ext>
              </a:extLst>
            </p:cNvPr>
            <p:cNvSpPr/>
            <p:nvPr/>
          </p:nvSpPr>
          <p:spPr>
            <a:xfrm>
              <a:off x="3157508" y="37290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2302" y="5184"/>
                  </a:lnTo>
                  <a:lnTo>
                    <a:pt x="3464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0" name="object 3056">
              <a:extLst>
                <a:ext uri="{FF2B5EF4-FFF2-40B4-BE49-F238E27FC236}">
                  <a16:creationId xmlns:a16="http://schemas.microsoft.com/office/drawing/2014/main" id="{517FF2C7-CED7-5A2B-E213-20E8A94735FA}"/>
                </a:ext>
              </a:extLst>
            </p:cNvPr>
            <p:cNvSpPr/>
            <p:nvPr/>
          </p:nvSpPr>
          <p:spPr>
            <a:xfrm>
              <a:off x="3151183" y="37399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1" name="object 3057">
              <a:extLst>
                <a:ext uri="{FF2B5EF4-FFF2-40B4-BE49-F238E27FC236}">
                  <a16:creationId xmlns:a16="http://schemas.microsoft.com/office/drawing/2014/main" id="{81023AEA-0A6F-C947-2A37-D5129DDEA0C8}"/>
                </a:ext>
              </a:extLst>
            </p:cNvPr>
            <p:cNvSpPr/>
            <p:nvPr/>
          </p:nvSpPr>
          <p:spPr>
            <a:xfrm>
              <a:off x="3151183" y="373996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85" y="4021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2" name="object 3058">
              <a:extLst>
                <a:ext uri="{FF2B5EF4-FFF2-40B4-BE49-F238E27FC236}">
                  <a16:creationId xmlns:a16="http://schemas.microsoft.com/office/drawing/2014/main" id="{5F95D2F4-BFE5-6005-7F2A-D6575E937561}"/>
                </a:ext>
              </a:extLst>
            </p:cNvPr>
            <p:cNvSpPr/>
            <p:nvPr/>
          </p:nvSpPr>
          <p:spPr>
            <a:xfrm>
              <a:off x="3151183" y="373020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3" name="object 3059">
              <a:extLst>
                <a:ext uri="{FF2B5EF4-FFF2-40B4-BE49-F238E27FC236}">
                  <a16:creationId xmlns:a16="http://schemas.microsoft.com/office/drawing/2014/main" id="{F971C38B-F74B-F35A-7F21-10F8A2102A01}"/>
                </a:ext>
              </a:extLst>
            </p:cNvPr>
            <p:cNvSpPr/>
            <p:nvPr/>
          </p:nvSpPr>
          <p:spPr>
            <a:xfrm>
              <a:off x="3151183" y="373020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4" name="object 3060">
              <a:extLst>
                <a:ext uri="{FF2B5EF4-FFF2-40B4-BE49-F238E27FC236}">
                  <a16:creationId xmlns:a16="http://schemas.microsoft.com/office/drawing/2014/main" id="{B9EDB30A-4702-FFD7-5615-005A03A7A3EF}"/>
                </a:ext>
              </a:extLst>
            </p:cNvPr>
            <p:cNvSpPr/>
            <p:nvPr/>
          </p:nvSpPr>
          <p:spPr>
            <a:xfrm>
              <a:off x="3143695" y="37520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44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5" name="object 3061">
              <a:extLst>
                <a:ext uri="{FF2B5EF4-FFF2-40B4-BE49-F238E27FC236}">
                  <a16:creationId xmlns:a16="http://schemas.microsoft.com/office/drawing/2014/main" id="{0796C5E1-443E-9798-47DE-227A4F9B1E5E}"/>
                </a:ext>
              </a:extLst>
            </p:cNvPr>
            <p:cNvSpPr/>
            <p:nvPr/>
          </p:nvSpPr>
          <p:spPr>
            <a:xfrm>
              <a:off x="3143695" y="37520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6" name="object 3062">
              <a:extLst>
                <a:ext uri="{FF2B5EF4-FFF2-40B4-BE49-F238E27FC236}">
                  <a16:creationId xmlns:a16="http://schemas.microsoft.com/office/drawing/2014/main" id="{5C02D82E-189B-83E0-03F6-9123ED89BE4A}"/>
                </a:ext>
              </a:extLst>
            </p:cNvPr>
            <p:cNvSpPr/>
            <p:nvPr/>
          </p:nvSpPr>
          <p:spPr>
            <a:xfrm>
              <a:off x="3140835" y="37451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7" name="object 3063">
              <a:extLst>
                <a:ext uri="{FF2B5EF4-FFF2-40B4-BE49-F238E27FC236}">
                  <a16:creationId xmlns:a16="http://schemas.microsoft.com/office/drawing/2014/main" id="{09248FFE-6445-5D0C-6C40-9C448E93D031}"/>
                </a:ext>
              </a:extLst>
            </p:cNvPr>
            <p:cNvSpPr/>
            <p:nvPr/>
          </p:nvSpPr>
          <p:spPr>
            <a:xfrm>
              <a:off x="3140835" y="37451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8" name="object 3064">
              <a:extLst>
                <a:ext uri="{FF2B5EF4-FFF2-40B4-BE49-F238E27FC236}">
                  <a16:creationId xmlns:a16="http://schemas.microsoft.com/office/drawing/2014/main" id="{1F0B1A0A-4683-DFA0-7E6C-2A52712C0DD3}"/>
                </a:ext>
              </a:extLst>
            </p:cNvPr>
            <p:cNvSpPr/>
            <p:nvPr/>
          </p:nvSpPr>
          <p:spPr>
            <a:xfrm>
              <a:off x="3133929" y="375775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69" name="object 3065">
              <a:extLst>
                <a:ext uri="{FF2B5EF4-FFF2-40B4-BE49-F238E27FC236}">
                  <a16:creationId xmlns:a16="http://schemas.microsoft.com/office/drawing/2014/main" id="{682796A5-B1E0-75DC-CFB4-547B05A908EF}"/>
                </a:ext>
              </a:extLst>
            </p:cNvPr>
            <p:cNvSpPr/>
            <p:nvPr/>
          </p:nvSpPr>
          <p:spPr>
            <a:xfrm>
              <a:off x="3133929" y="375775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860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0" name="object 3066">
              <a:extLst>
                <a:ext uri="{FF2B5EF4-FFF2-40B4-BE49-F238E27FC236}">
                  <a16:creationId xmlns:a16="http://schemas.microsoft.com/office/drawing/2014/main" id="{08B9E552-4728-EC10-9FA2-807D0B9A979A}"/>
                </a:ext>
              </a:extLst>
            </p:cNvPr>
            <p:cNvSpPr/>
            <p:nvPr/>
          </p:nvSpPr>
          <p:spPr>
            <a:xfrm>
              <a:off x="3131627" y="374973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1" name="object 3067">
              <a:extLst>
                <a:ext uri="{FF2B5EF4-FFF2-40B4-BE49-F238E27FC236}">
                  <a16:creationId xmlns:a16="http://schemas.microsoft.com/office/drawing/2014/main" id="{7D749640-1F6B-804E-BC78-29695A5E6B7C}"/>
                </a:ext>
              </a:extLst>
            </p:cNvPr>
            <p:cNvSpPr/>
            <p:nvPr/>
          </p:nvSpPr>
          <p:spPr>
            <a:xfrm>
              <a:off x="3131627" y="374973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2" name="object 3068">
              <a:extLst>
                <a:ext uri="{FF2B5EF4-FFF2-40B4-BE49-F238E27FC236}">
                  <a16:creationId xmlns:a16="http://schemas.microsoft.com/office/drawing/2014/main" id="{22C2A03C-E193-3291-1BAB-0E877F0C150A}"/>
                </a:ext>
              </a:extLst>
            </p:cNvPr>
            <p:cNvSpPr/>
            <p:nvPr/>
          </p:nvSpPr>
          <p:spPr>
            <a:xfrm>
              <a:off x="3125302" y="375775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3" name="object 3069">
              <a:extLst>
                <a:ext uri="{FF2B5EF4-FFF2-40B4-BE49-F238E27FC236}">
                  <a16:creationId xmlns:a16="http://schemas.microsoft.com/office/drawing/2014/main" id="{2D4F0E84-E6CA-0BD4-247C-D538FDD1D5DA}"/>
                </a:ext>
              </a:extLst>
            </p:cNvPr>
            <p:cNvSpPr/>
            <p:nvPr/>
          </p:nvSpPr>
          <p:spPr>
            <a:xfrm>
              <a:off x="3125302" y="375775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84"/>
                  </a:lnTo>
                  <a:lnTo>
                    <a:pt x="286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4" name="object 3070">
              <a:extLst>
                <a:ext uri="{FF2B5EF4-FFF2-40B4-BE49-F238E27FC236}">
                  <a16:creationId xmlns:a16="http://schemas.microsoft.com/office/drawing/2014/main" id="{1836DFA1-4F71-665C-7E87-D0BF41D90B46}"/>
                </a:ext>
              </a:extLst>
            </p:cNvPr>
            <p:cNvSpPr/>
            <p:nvPr/>
          </p:nvSpPr>
          <p:spPr>
            <a:xfrm>
              <a:off x="3122418" y="37520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5" name="object 3071">
              <a:extLst>
                <a:ext uri="{FF2B5EF4-FFF2-40B4-BE49-F238E27FC236}">
                  <a16:creationId xmlns:a16="http://schemas.microsoft.com/office/drawing/2014/main" id="{C46CDE0F-D7F7-EAFE-3432-6A4F0050F8E0}"/>
                </a:ext>
              </a:extLst>
            </p:cNvPr>
            <p:cNvSpPr/>
            <p:nvPr/>
          </p:nvSpPr>
          <p:spPr>
            <a:xfrm>
              <a:off x="3122418" y="375201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6" name="object 3072">
              <a:extLst>
                <a:ext uri="{FF2B5EF4-FFF2-40B4-BE49-F238E27FC236}">
                  <a16:creationId xmlns:a16="http://schemas.microsoft.com/office/drawing/2014/main" id="{3D325F6D-1F77-77BB-0982-83C959EAC343}"/>
                </a:ext>
              </a:extLst>
            </p:cNvPr>
            <p:cNvSpPr/>
            <p:nvPr/>
          </p:nvSpPr>
          <p:spPr>
            <a:xfrm>
              <a:off x="3120116" y="373192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323"/>
                  </a:lnTo>
                  <a:lnTo>
                    <a:pt x="4022" y="6323"/>
                  </a:lnTo>
                  <a:lnTo>
                    <a:pt x="5185" y="4579"/>
                  </a:lnTo>
                  <a:lnTo>
                    <a:pt x="5185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7" name="object 3073">
              <a:extLst>
                <a:ext uri="{FF2B5EF4-FFF2-40B4-BE49-F238E27FC236}">
                  <a16:creationId xmlns:a16="http://schemas.microsoft.com/office/drawing/2014/main" id="{57571647-F79E-5456-A907-B545792D4B8F}"/>
                </a:ext>
              </a:extLst>
            </p:cNvPr>
            <p:cNvSpPr/>
            <p:nvPr/>
          </p:nvSpPr>
          <p:spPr>
            <a:xfrm>
              <a:off x="3120116" y="3731926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323"/>
                  </a:lnTo>
                  <a:lnTo>
                    <a:pt x="2883" y="6323"/>
                  </a:lnTo>
                  <a:lnTo>
                    <a:pt x="4022" y="6323"/>
                  </a:lnTo>
                  <a:lnTo>
                    <a:pt x="5185" y="4579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8" name="object 3074">
              <a:extLst>
                <a:ext uri="{FF2B5EF4-FFF2-40B4-BE49-F238E27FC236}">
                  <a16:creationId xmlns:a16="http://schemas.microsoft.com/office/drawing/2014/main" id="{2C4FD2ED-AF2A-12FD-8C67-06C8DB3C7BEE}"/>
                </a:ext>
              </a:extLst>
            </p:cNvPr>
            <p:cNvSpPr/>
            <p:nvPr/>
          </p:nvSpPr>
          <p:spPr>
            <a:xfrm>
              <a:off x="3115512" y="374973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3998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79" name="object 3075">
              <a:extLst>
                <a:ext uri="{FF2B5EF4-FFF2-40B4-BE49-F238E27FC236}">
                  <a16:creationId xmlns:a16="http://schemas.microsoft.com/office/drawing/2014/main" id="{7362F0F1-E1EE-0C5C-D550-46E6AB9D4C40}"/>
                </a:ext>
              </a:extLst>
            </p:cNvPr>
            <p:cNvSpPr/>
            <p:nvPr/>
          </p:nvSpPr>
          <p:spPr>
            <a:xfrm>
              <a:off x="3115512" y="374973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3998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3998"/>
                  </a:lnTo>
                  <a:lnTo>
                    <a:pt x="5185" y="2859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0" name="object 3076">
              <a:extLst>
                <a:ext uri="{FF2B5EF4-FFF2-40B4-BE49-F238E27FC236}">
                  <a16:creationId xmlns:a16="http://schemas.microsoft.com/office/drawing/2014/main" id="{32F94352-7009-DA46-A42A-F3C879C5A72B}"/>
                </a:ext>
              </a:extLst>
            </p:cNvPr>
            <p:cNvSpPr/>
            <p:nvPr/>
          </p:nvSpPr>
          <p:spPr>
            <a:xfrm>
              <a:off x="3109187" y="377153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1" name="object 3077">
              <a:extLst>
                <a:ext uri="{FF2B5EF4-FFF2-40B4-BE49-F238E27FC236}">
                  <a16:creationId xmlns:a16="http://schemas.microsoft.com/office/drawing/2014/main" id="{CE9B5B23-38E5-3566-B8E0-9A2772175566}"/>
                </a:ext>
              </a:extLst>
            </p:cNvPr>
            <p:cNvSpPr/>
            <p:nvPr/>
          </p:nvSpPr>
          <p:spPr>
            <a:xfrm>
              <a:off x="3109187" y="377153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2" name="object 3078">
              <a:extLst>
                <a:ext uri="{FF2B5EF4-FFF2-40B4-BE49-F238E27FC236}">
                  <a16:creationId xmlns:a16="http://schemas.microsoft.com/office/drawing/2014/main" id="{B533484F-4B1D-91AB-C177-58373D26B7D4}"/>
                </a:ext>
              </a:extLst>
            </p:cNvPr>
            <p:cNvSpPr/>
            <p:nvPr/>
          </p:nvSpPr>
          <p:spPr>
            <a:xfrm>
              <a:off x="3105723" y="37732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3" name="object 3079">
              <a:extLst>
                <a:ext uri="{FF2B5EF4-FFF2-40B4-BE49-F238E27FC236}">
                  <a16:creationId xmlns:a16="http://schemas.microsoft.com/office/drawing/2014/main" id="{E3CCA734-F006-1BC4-A0C0-B442F85CBF46}"/>
                </a:ext>
              </a:extLst>
            </p:cNvPr>
            <p:cNvSpPr/>
            <p:nvPr/>
          </p:nvSpPr>
          <p:spPr>
            <a:xfrm>
              <a:off x="3105723" y="37732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4" name="object 3080">
              <a:extLst>
                <a:ext uri="{FF2B5EF4-FFF2-40B4-BE49-F238E27FC236}">
                  <a16:creationId xmlns:a16="http://schemas.microsoft.com/office/drawing/2014/main" id="{086CD910-8E68-E3C2-C2DD-2E2C6B83E588}"/>
                </a:ext>
              </a:extLst>
            </p:cNvPr>
            <p:cNvSpPr/>
            <p:nvPr/>
          </p:nvSpPr>
          <p:spPr>
            <a:xfrm>
              <a:off x="3100560" y="37640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5" name="object 3081">
              <a:extLst>
                <a:ext uri="{FF2B5EF4-FFF2-40B4-BE49-F238E27FC236}">
                  <a16:creationId xmlns:a16="http://schemas.microsoft.com/office/drawing/2014/main" id="{45B321C3-09C5-DBF2-21C2-1B1AA95C0F5B}"/>
                </a:ext>
              </a:extLst>
            </p:cNvPr>
            <p:cNvSpPr/>
            <p:nvPr/>
          </p:nvSpPr>
          <p:spPr>
            <a:xfrm>
              <a:off x="3100560" y="376407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6" name="object 3082">
              <a:extLst>
                <a:ext uri="{FF2B5EF4-FFF2-40B4-BE49-F238E27FC236}">
                  <a16:creationId xmlns:a16="http://schemas.microsoft.com/office/drawing/2014/main" id="{DF1D8188-4674-F83A-27A8-61A90D266B8C}"/>
                </a:ext>
              </a:extLst>
            </p:cNvPr>
            <p:cNvSpPr/>
            <p:nvPr/>
          </p:nvSpPr>
          <p:spPr>
            <a:xfrm>
              <a:off x="3094212" y="37939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7" name="object 3083">
              <a:extLst>
                <a:ext uri="{FF2B5EF4-FFF2-40B4-BE49-F238E27FC236}">
                  <a16:creationId xmlns:a16="http://schemas.microsoft.com/office/drawing/2014/main" id="{3CD42F99-0697-7CEC-62E8-7A56A8903B72}"/>
                </a:ext>
              </a:extLst>
            </p:cNvPr>
            <p:cNvSpPr/>
            <p:nvPr/>
          </p:nvSpPr>
          <p:spPr>
            <a:xfrm>
              <a:off x="3094212" y="37939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579"/>
                  </a:lnTo>
                  <a:lnTo>
                    <a:pt x="5185" y="2278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8" name="object 3084">
              <a:extLst>
                <a:ext uri="{FF2B5EF4-FFF2-40B4-BE49-F238E27FC236}">
                  <a16:creationId xmlns:a16="http://schemas.microsoft.com/office/drawing/2014/main" id="{D007E445-7246-39EC-224D-B700C2C5CA22}"/>
                </a:ext>
              </a:extLst>
            </p:cNvPr>
            <p:cNvSpPr/>
            <p:nvPr/>
          </p:nvSpPr>
          <p:spPr>
            <a:xfrm>
              <a:off x="3091933" y="377728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58" y="5184"/>
                  </a:lnTo>
                  <a:lnTo>
                    <a:pt x="3441" y="5184"/>
                  </a:lnTo>
                  <a:lnTo>
                    <a:pt x="4580" y="4021"/>
                  </a:lnTo>
                  <a:lnTo>
                    <a:pt x="4580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89" name="object 3085">
              <a:extLst>
                <a:ext uri="{FF2B5EF4-FFF2-40B4-BE49-F238E27FC236}">
                  <a16:creationId xmlns:a16="http://schemas.microsoft.com/office/drawing/2014/main" id="{8E890BE0-5901-652F-F3E5-198DBDD0B89D}"/>
                </a:ext>
              </a:extLst>
            </p:cNvPr>
            <p:cNvSpPr/>
            <p:nvPr/>
          </p:nvSpPr>
          <p:spPr>
            <a:xfrm>
              <a:off x="3091933" y="377728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58" y="5184"/>
                  </a:lnTo>
                  <a:lnTo>
                    <a:pt x="2278" y="5184"/>
                  </a:lnTo>
                  <a:lnTo>
                    <a:pt x="3441" y="5184"/>
                  </a:lnTo>
                  <a:lnTo>
                    <a:pt x="4580" y="4021"/>
                  </a:lnTo>
                  <a:lnTo>
                    <a:pt x="4580" y="2882"/>
                  </a:lnTo>
                  <a:lnTo>
                    <a:pt x="4580" y="1162"/>
                  </a:lnTo>
                  <a:lnTo>
                    <a:pt x="3441" y="0"/>
                  </a:lnTo>
                  <a:lnTo>
                    <a:pt x="2278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0" name="object 3086">
              <a:extLst>
                <a:ext uri="{FF2B5EF4-FFF2-40B4-BE49-F238E27FC236}">
                  <a16:creationId xmlns:a16="http://schemas.microsoft.com/office/drawing/2014/main" id="{926CF02C-08C2-56DD-19C8-49EE6D93C2E0}"/>
                </a:ext>
              </a:extLst>
            </p:cNvPr>
            <p:cNvSpPr/>
            <p:nvPr/>
          </p:nvSpPr>
          <p:spPr>
            <a:xfrm>
              <a:off x="3087329" y="37991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39" y="4579"/>
                  </a:lnTo>
                  <a:lnTo>
                    <a:pt x="4022" y="4579"/>
                  </a:lnTo>
                  <a:lnTo>
                    <a:pt x="5162" y="2859"/>
                  </a:lnTo>
                  <a:lnTo>
                    <a:pt x="5162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1" name="object 3087">
              <a:extLst>
                <a:ext uri="{FF2B5EF4-FFF2-40B4-BE49-F238E27FC236}">
                  <a16:creationId xmlns:a16="http://schemas.microsoft.com/office/drawing/2014/main" id="{94F372A0-D2F1-1F52-3B5D-BE1110FA0F30}"/>
                </a:ext>
              </a:extLst>
            </p:cNvPr>
            <p:cNvSpPr/>
            <p:nvPr/>
          </p:nvSpPr>
          <p:spPr>
            <a:xfrm>
              <a:off x="3087329" y="3799109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39" y="4579"/>
                  </a:lnTo>
                  <a:lnTo>
                    <a:pt x="2860" y="4579"/>
                  </a:lnTo>
                  <a:lnTo>
                    <a:pt x="402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5162" y="581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2" name="object 3088">
              <a:extLst>
                <a:ext uri="{FF2B5EF4-FFF2-40B4-BE49-F238E27FC236}">
                  <a16:creationId xmlns:a16="http://schemas.microsoft.com/office/drawing/2014/main" id="{E90DC9A3-C52F-0C1D-D1CE-6B80B1C75470}"/>
                </a:ext>
              </a:extLst>
            </p:cNvPr>
            <p:cNvSpPr/>
            <p:nvPr/>
          </p:nvSpPr>
          <p:spPr>
            <a:xfrm>
              <a:off x="3080981" y="38100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3" name="object 3089">
              <a:extLst>
                <a:ext uri="{FF2B5EF4-FFF2-40B4-BE49-F238E27FC236}">
                  <a16:creationId xmlns:a16="http://schemas.microsoft.com/office/drawing/2014/main" id="{8749604D-0E08-7C2C-5C18-967C207C15CB}"/>
                </a:ext>
              </a:extLst>
            </p:cNvPr>
            <p:cNvSpPr/>
            <p:nvPr/>
          </p:nvSpPr>
          <p:spPr>
            <a:xfrm>
              <a:off x="3080981" y="38100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4" name="object 3090">
              <a:extLst>
                <a:ext uri="{FF2B5EF4-FFF2-40B4-BE49-F238E27FC236}">
                  <a16:creationId xmlns:a16="http://schemas.microsoft.com/office/drawing/2014/main" id="{0CD14696-9043-AFE7-250E-43634994D67A}"/>
                </a:ext>
              </a:extLst>
            </p:cNvPr>
            <p:cNvSpPr/>
            <p:nvPr/>
          </p:nvSpPr>
          <p:spPr>
            <a:xfrm>
              <a:off x="3079260" y="37813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5" name="object 3091">
              <a:extLst>
                <a:ext uri="{FF2B5EF4-FFF2-40B4-BE49-F238E27FC236}">
                  <a16:creationId xmlns:a16="http://schemas.microsoft.com/office/drawing/2014/main" id="{EAC94D59-954E-AD8C-DF2B-D6AD699B089D}"/>
                </a:ext>
              </a:extLst>
            </p:cNvPr>
            <p:cNvSpPr/>
            <p:nvPr/>
          </p:nvSpPr>
          <p:spPr>
            <a:xfrm>
              <a:off x="3079260" y="378130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6" name="object 3092">
              <a:extLst>
                <a:ext uri="{FF2B5EF4-FFF2-40B4-BE49-F238E27FC236}">
                  <a16:creationId xmlns:a16="http://schemas.microsoft.com/office/drawing/2014/main" id="{8789A2EC-1EE2-AB27-FC57-DBF3CD224DA0}"/>
                </a:ext>
              </a:extLst>
            </p:cNvPr>
            <p:cNvSpPr/>
            <p:nvPr/>
          </p:nvSpPr>
          <p:spPr>
            <a:xfrm>
              <a:off x="3076377" y="37813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046" y="4602"/>
                  </a:lnTo>
                  <a:lnTo>
                    <a:pt x="5185" y="3440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7" name="object 3093">
              <a:extLst>
                <a:ext uri="{FF2B5EF4-FFF2-40B4-BE49-F238E27FC236}">
                  <a16:creationId xmlns:a16="http://schemas.microsoft.com/office/drawing/2014/main" id="{055DF5B3-A1C4-83C0-F155-372362CB1954}"/>
                </a:ext>
              </a:extLst>
            </p:cNvPr>
            <p:cNvSpPr/>
            <p:nvPr/>
          </p:nvSpPr>
          <p:spPr>
            <a:xfrm>
              <a:off x="3076377" y="378130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046" y="4602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8" name="object 3094">
              <a:extLst>
                <a:ext uri="{FF2B5EF4-FFF2-40B4-BE49-F238E27FC236}">
                  <a16:creationId xmlns:a16="http://schemas.microsoft.com/office/drawing/2014/main" id="{311B0CBF-0276-3757-C1E2-44AC0C071BFB}"/>
                </a:ext>
              </a:extLst>
            </p:cNvPr>
            <p:cNvSpPr/>
            <p:nvPr/>
          </p:nvSpPr>
          <p:spPr>
            <a:xfrm>
              <a:off x="3068331" y="379738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099" name="object 3095">
              <a:extLst>
                <a:ext uri="{FF2B5EF4-FFF2-40B4-BE49-F238E27FC236}">
                  <a16:creationId xmlns:a16="http://schemas.microsoft.com/office/drawing/2014/main" id="{C6E50F69-5437-08A2-5416-8E39099F7CF6}"/>
                </a:ext>
              </a:extLst>
            </p:cNvPr>
            <p:cNvSpPr/>
            <p:nvPr/>
          </p:nvSpPr>
          <p:spPr>
            <a:xfrm>
              <a:off x="3068331" y="379738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299"/>
                  </a:lnTo>
                  <a:lnTo>
                    <a:pt x="2883" y="6299"/>
                  </a:lnTo>
                  <a:lnTo>
                    <a:pt x="4604" y="6299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0" name="object 3096">
              <a:extLst>
                <a:ext uri="{FF2B5EF4-FFF2-40B4-BE49-F238E27FC236}">
                  <a16:creationId xmlns:a16="http://schemas.microsoft.com/office/drawing/2014/main" id="{899612EC-9F31-1CC9-4B0C-26572F2A3D1C}"/>
                </a:ext>
              </a:extLst>
            </p:cNvPr>
            <p:cNvSpPr/>
            <p:nvPr/>
          </p:nvSpPr>
          <p:spPr>
            <a:xfrm>
              <a:off x="3064890" y="38002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1" name="object 3097">
              <a:extLst>
                <a:ext uri="{FF2B5EF4-FFF2-40B4-BE49-F238E27FC236}">
                  <a16:creationId xmlns:a16="http://schemas.microsoft.com/office/drawing/2014/main" id="{FDD59FD0-FAF0-4F46-AEF5-709ACBEE7FA6}"/>
                </a:ext>
              </a:extLst>
            </p:cNvPr>
            <p:cNvSpPr/>
            <p:nvPr/>
          </p:nvSpPr>
          <p:spPr>
            <a:xfrm>
              <a:off x="3064890" y="380024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2" name="object 3098">
              <a:extLst>
                <a:ext uri="{FF2B5EF4-FFF2-40B4-BE49-F238E27FC236}">
                  <a16:creationId xmlns:a16="http://schemas.microsoft.com/office/drawing/2014/main" id="{6F4B552C-50F7-D173-C2EA-371F2B2B77C5}"/>
                </a:ext>
              </a:extLst>
            </p:cNvPr>
            <p:cNvSpPr/>
            <p:nvPr/>
          </p:nvSpPr>
          <p:spPr>
            <a:xfrm>
              <a:off x="3063146" y="37859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3" name="object 3099">
              <a:extLst>
                <a:ext uri="{FF2B5EF4-FFF2-40B4-BE49-F238E27FC236}">
                  <a16:creationId xmlns:a16="http://schemas.microsoft.com/office/drawing/2014/main" id="{C36428A1-0BC8-9F92-9320-373DEC30BA56}"/>
                </a:ext>
              </a:extLst>
            </p:cNvPr>
            <p:cNvSpPr/>
            <p:nvPr/>
          </p:nvSpPr>
          <p:spPr>
            <a:xfrm>
              <a:off x="3063146" y="378590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4" name="object 3100">
              <a:extLst>
                <a:ext uri="{FF2B5EF4-FFF2-40B4-BE49-F238E27FC236}">
                  <a16:creationId xmlns:a16="http://schemas.microsoft.com/office/drawing/2014/main" id="{129E9F51-A57C-2E24-E420-56E18E125A78}"/>
                </a:ext>
              </a:extLst>
            </p:cNvPr>
            <p:cNvSpPr/>
            <p:nvPr/>
          </p:nvSpPr>
          <p:spPr>
            <a:xfrm>
              <a:off x="3056263" y="380024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4580" y="4602"/>
                  </a:lnTo>
                  <a:lnTo>
                    <a:pt x="4580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5" name="object 3101">
              <a:extLst>
                <a:ext uri="{FF2B5EF4-FFF2-40B4-BE49-F238E27FC236}">
                  <a16:creationId xmlns:a16="http://schemas.microsoft.com/office/drawing/2014/main" id="{F66DC4EA-9B60-1BD7-07B8-798493B2F63F}"/>
                </a:ext>
              </a:extLst>
            </p:cNvPr>
            <p:cNvSpPr/>
            <p:nvPr/>
          </p:nvSpPr>
          <p:spPr>
            <a:xfrm>
              <a:off x="3056263" y="380024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278" y="5741"/>
                  </a:lnTo>
                  <a:lnTo>
                    <a:pt x="3441" y="5741"/>
                  </a:lnTo>
                  <a:lnTo>
                    <a:pt x="4580" y="4602"/>
                  </a:lnTo>
                  <a:lnTo>
                    <a:pt x="4580" y="2882"/>
                  </a:lnTo>
                  <a:lnTo>
                    <a:pt x="4580" y="1162"/>
                  </a:lnTo>
                  <a:lnTo>
                    <a:pt x="3441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6" name="object 3102">
              <a:extLst>
                <a:ext uri="{FF2B5EF4-FFF2-40B4-BE49-F238E27FC236}">
                  <a16:creationId xmlns:a16="http://schemas.microsoft.com/office/drawing/2014/main" id="{9CD76237-5906-91A2-F692-14BB4DD90B3D}"/>
                </a:ext>
              </a:extLst>
            </p:cNvPr>
            <p:cNvSpPr/>
            <p:nvPr/>
          </p:nvSpPr>
          <p:spPr>
            <a:xfrm>
              <a:off x="3052798" y="38174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7" name="object 3103">
              <a:extLst>
                <a:ext uri="{FF2B5EF4-FFF2-40B4-BE49-F238E27FC236}">
                  <a16:creationId xmlns:a16="http://schemas.microsoft.com/office/drawing/2014/main" id="{DA40DAA7-ADFA-CFD8-E8DF-5089115917D2}"/>
                </a:ext>
              </a:extLst>
            </p:cNvPr>
            <p:cNvSpPr/>
            <p:nvPr/>
          </p:nvSpPr>
          <p:spPr>
            <a:xfrm>
              <a:off x="3052798" y="381747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8" name="object 3104">
              <a:extLst>
                <a:ext uri="{FF2B5EF4-FFF2-40B4-BE49-F238E27FC236}">
                  <a16:creationId xmlns:a16="http://schemas.microsoft.com/office/drawing/2014/main" id="{312621D2-9301-CC3F-80FD-A39B067F80F2}"/>
                </a:ext>
              </a:extLst>
            </p:cNvPr>
            <p:cNvSpPr/>
            <p:nvPr/>
          </p:nvSpPr>
          <p:spPr>
            <a:xfrm>
              <a:off x="3048775" y="381461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09" name="object 3105">
              <a:extLst>
                <a:ext uri="{FF2B5EF4-FFF2-40B4-BE49-F238E27FC236}">
                  <a16:creationId xmlns:a16="http://schemas.microsoft.com/office/drawing/2014/main" id="{D3D21D1A-3F90-235E-DE84-D1CD08BF535B}"/>
                </a:ext>
              </a:extLst>
            </p:cNvPr>
            <p:cNvSpPr/>
            <p:nvPr/>
          </p:nvSpPr>
          <p:spPr>
            <a:xfrm>
              <a:off x="3048775" y="3814615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0" name="object 3106">
              <a:extLst>
                <a:ext uri="{FF2B5EF4-FFF2-40B4-BE49-F238E27FC236}">
                  <a16:creationId xmlns:a16="http://schemas.microsoft.com/office/drawing/2014/main" id="{8399E7E8-E2A2-18E1-27A4-88004BA78E67}"/>
                </a:ext>
              </a:extLst>
            </p:cNvPr>
            <p:cNvSpPr/>
            <p:nvPr/>
          </p:nvSpPr>
          <p:spPr>
            <a:xfrm>
              <a:off x="3045310" y="38174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1" name="object 3107">
              <a:extLst>
                <a:ext uri="{FF2B5EF4-FFF2-40B4-BE49-F238E27FC236}">
                  <a16:creationId xmlns:a16="http://schemas.microsoft.com/office/drawing/2014/main" id="{6D15FE84-E648-92E2-1215-7E8BD3DF0936}"/>
                </a:ext>
              </a:extLst>
            </p:cNvPr>
            <p:cNvSpPr/>
            <p:nvPr/>
          </p:nvSpPr>
          <p:spPr>
            <a:xfrm>
              <a:off x="3045310" y="381747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2" name="object 3108">
              <a:extLst>
                <a:ext uri="{FF2B5EF4-FFF2-40B4-BE49-F238E27FC236}">
                  <a16:creationId xmlns:a16="http://schemas.microsoft.com/office/drawing/2014/main" id="{3F4B8D98-A65B-EE46-3A3B-8739C465E634}"/>
                </a:ext>
              </a:extLst>
            </p:cNvPr>
            <p:cNvSpPr/>
            <p:nvPr/>
          </p:nvSpPr>
          <p:spPr>
            <a:xfrm>
              <a:off x="3041287" y="3812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3" name="object 3109">
              <a:extLst>
                <a:ext uri="{FF2B5EF4-FFF2-40B4-BE49-F238E27FC236}">
                  <a16:creationId xmlns:a16="http://schemas.microsoft.com/office/drawing/2014/main" id="{4E614226-168B-B31C-665E-E74676D71071}"/>
                </a:ext>
              </a:extLst>
            </p:cNvPr>
            <p:cNvSpPr/>
            <p:nvPr/>
          </p:nvSpPr>
          <p:spPr>
            <a:xfrm>
              <a:off x="3041287" y="381231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4" name="object 3110">
              <a:extLst>
                <a:ext uri="{FF2B5EF4-FFF2-40B4-BE49-F238E27FC236}">
                  <a16:creationId xmlns:a16="http://schemas.microsoft.com/office/drawing/2014/main" id="{082F88FC-4996-43D5-398E-81B022B50F62}"/>
                </a:ext>
              </a:extLst>
            </p:cNvPr>
            <p:cNvSpPr/>
            <p:nvPr/>
          </p:nvSpPr>
          <p:spPr>
            <a:xfrm>
              <a:off x="3035544" y="38197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5" name="object 3111">
              <a:extLst>
                <a:ext uri="{FF2B5EF4-FFF2-40B4-BE49-F238E27FC236}">
                  <a16:creationId xmlns:a16="http://schemas.microsoft.com/office/drawing/2014/main" id="{83B6C88A-F189-BF6A-EABE-10AC8359A1D9}"/>
                </a:ext>
              </a:extLst>
            </p:cNvPr>
            <p:cNvSpPr/>
            <p:nvPr/>
          </p:nvSpPr>
          <p:spPr>
            <a:xfrm>
              <a:off x="3035544" y="381977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6" name="object 3112">
              <a:extLst>
                <a:ext uri="{FF2B5EF4-FFF2-40B4-BE49-F238E27FC236}">
                  <a16:creationId xmlns:a16="http://schemas.microsoft.com/office/drawing/2014/main" id="{F2D8469C-C219-FF42-36BA-EB1854BE6BF4}"/>
                </a:ext>
              </a:extLst>
            </p:cNvPr>
            <p:cNvSpPr/>
            <p:nvPr/>
          </p:nvSpPr>
          <p:spPr>
            <a:xfrm>
              <a:off x="3034381" y="38123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602"/>
                  </a:lnTo>
                  <a:lnTo>
                    <a:pt x="3464" y="4602"/>
                  </a:lnTo>
                  <a:lnTo>
                    <a:pt x="5185" y="2859"/>
                  </a:lnTo>
                  <a:lnTo>
                    <a:pt x="5185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7" name="object 3113">
              <a:extLst>
                <a:ext uri="{FF2B5EF4-FFF2-40B4-BE49-F238E27FC236}">
                  <a16:creationId xmlns:a16="http://schemas.microsoft.com/office/drawing/2014/main" id="{F8FED22C-A7EE-37A1-9542-A1CB3989F14F}"/>
                </a:ext>
              </a:extLst>
            </p:cNvPr>
            <p:cNvSpPr/>
            <p:nvPr/>
          </p:nvSpPr>
          <p:spPr>
            <a:xfrm>
              <a:off x="3034381" y="381231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8" name="object 3114">
              <a:extLst>
                <a:ext uri="{FF2B5EF4-FFF2-40B4-BE49-F238E27FC236}">
                  <a16:creationId xmlns:a16="http://schemas.microsoft.com/office/drawing/2014/main" id="{271FCB01-4227-04AB-51A6-A35247E4659A}"/>
                </a:ext>
              </a:extLst>
            </p:cNvPr>
            <p:cNvSpPr/>
            <p:nvPr/>
          </p:nvSpPr>
          <p:spPr>
            <a:xfrm>
              <a:off x="3027475" y="382665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19" name="object 3115">
              <a:extLst>
                <a:ext uri="{FF2B5EF4-FFF2-40B4-BE49-F238E27FC236}">
                  <a16:creationId xmlns:a16="http://schemas.microsoft.com/office/drawing/2014/main" id="{FC3419A8-96E4-E033-DCA5-AE8BD9302067}"/>
                </a:ext>
              </a:extLst>
            </p:cNvPr>
            <p:cNvSpPr/>
            <p:nvPr/>
          </p:nvSpPr>
          <p:spPr>
            <a:xfrm>
              <a:off x="3027475" y="382665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0" name="object 3116">
              <a:extLst>
                <a:ext uri="{FF2B5EF4-FFF2-40B4-BE49-F238E27FC236}">
                  <a16:creationId xmlns:a16="http://schemas.microsoft.com/office/drawing/2014/main" id="{A078CC99-E56A-0F6E-C044-E496AD7B051F}"/>
                </a:ext>
              </a:extLst>
            </p:cNvPr>
            <p:cNvSpPr/>
            <p:nvPr/>
          </p:nvSpPr>
          <p:spPr>
            <a:xfrm>
              <a:off x="3024033" y="38100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1" name="object 3117">
              <a:extLst>
                <a:ext uri="{FF2B5EF4-FFF2-40B4-BE49-F238E27FC236}">
                  <a16:creationId xmlns:a16="http://schemas.microsoft.com/office/drawing/2014/main" id="{874DB66B-F63E-7555-6CF6-EF739B106BCC}"/>
                </a:ext>
              </a:extLst>
            </p:cNvPr>
            <p:cNvSpPr/>
            <p:nvPr/>
          </p:nvSpPr>
          <p:spPr>
            <a:xfrm>
              <a:off x="3024033" y="38100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2" name="object 3118">
              <a:extLst>
                <a:ext uri="{FF2B5EF4-FFF2-40B4-BE49-F238E27FC236}">
                  <a16:creationId xmlns:a16="http://schemas.microsoft.com/office/drawing/2014/main" id="{15571F30-107F-821F-CE51-BE952E02667F}"/>
                </a:ext>
              </a:extLst>
            </p:cNvPr>
            <p:cNvSpPr/>
            <p:nvPr/>
          </p:nvSpPr>
          <p:spPr>
            <a:xfrm>
              <a:off x="3017127" y="383642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022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3" name="object 3119">
              <a:extLst>
                <a:ext uri="{FF2B5EF4-FFF2-40B4-BE49-F238E27FC236}">
                  <a16:creationId xmlns:a16="http://schemas.microsoft.com/office/drawing/2014/main" id="{80BFE4C5-1FA3-72B2-ABFB-EC4660ABC33B}"/>
                </a:ext>
              </a:extLst>
            </p:cNvPr>
            <p:cNvSpPr/>
            <p:nvPr/>
          </p:nvSpPr>
          <p:spPr>
            <a:xfrm>
              <a:off x="3017127" y="383642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022" y="5184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4" name="object 3120">
              <a:extLst>
                <a:ext uri="{FF2B5EF4-FFF2-40B4-BE49-F238E27FC236}">
                  <a16:creationId xmlns:a16="http://schemas.microsoft.com/office/drawing/2014/main" id="{AE009739-8A35-F70B-42E5-B887ABA0DC28}"/>
                </a:ext>
              </a:extLst>
            </p:cNvPr>
            <p:cNvSpPr/>
            <p:nvPr/>
          </p:nvSpPr>
          <p:spPr>
            <a:xfrm>
              <a:off x="3017127" y="381001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5" name="object 3121">
              <a:extLst>
                <a:ext uri="{FF2B5EF4-FFF2-40B4-BE49-F238E27FC236}">
                  <a16:creationId xmlns:a16="http://schemas.microsoft.com/office/drawing/2014/main" id="{2431A38A-D9F9-88FC-0146-61DC2657B02F}"/>
                </a:ext>
              </a:extLst>
            </p:cNvPr>
            <p:cNvSpPr/>
            <p:nvPr/>
          </p:nvSpPr>
          <p:spPr>
            <a:xfrm>
              <a:off x="3017127" y="381001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6" name="object 3122">
              <a:extLst>
                <a:ext uri="{FF2B5EF4-FFF2-40B4-BE49-F238E27FC236}">
                  <a16:creationId xmlns:a16="http://schemas.microsoft.com/office/drawing/2014/main" id="{F59FF52E-2E65-E36E-87B6-6D9A7A8B4EE5}"/>
                </a:ext>
              </a:extLst>
            </p:cNvPr>
            <p:cNvSpPr/>
            <p:nvPr/>
          </p:nvSpPr>
          <p:spPr>
            <a:xfrm>
              <a:off x="3011384" y="38255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7" name="object 3123">
              <a:extLst>
                <a:ext uri="{FF2B5EF4-FFF2-40B4-BE49-F238E27FC236}">
                  <a16:creationId xmlns:a16="http://schemas.microsoft.com/office/drawing/2014/main" id="{FB724CC0-593C-0558-A496-1C6E4BC575FA}"/>
                </a:ext>
              </a:extLst>
            </p:cNvPr>
            <p:cNvSpPr/>
            <p:nvPr/>
          </p:nvSpPr>
          <p:spPr>
            <a:xfrm>
              <a:off x="3011384" y="382551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6323"/>
                  </a:lnTo>
                  <a:lnTo>
                    <a:pt x="2302" y="6323"/>
                  </a:lnTo>
                  <a:lnTo>
                    <a:pt x="4604" y="6323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8" name="object 3124">
              <a:extLst>
                <a:ext uri="{FF2B5EF4-FFF2-40B4-BE49-F238E27FC236}">
                  <a16:creationId xmlns:a16="http://schemas.microsoft.com/office/drawing/2014/main" id="{1655B94E-6065-F095-9FA0-673B7645AD23}"/>
                </a:ext>
              </a:extLst>
            </p:cNvPr>
            <p:cNvSpPr/>
            <p:nvPr/>
          </p:nvSpPr>
          <p:spPr>
            <a:xfrm>
              <a:off x="3006198" y="38341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29" name="object 3125">
              <a:extLst>
                <a:ext uri="{FF2B5EF4-FFF2-40B4-BE49-F238E27FC236}">
                  <a16:creationId xmlns:a16="http://schemas.microsoft.com/office/drawing/2014/main" id="{82563E0F-9824-E3B7-8C72-770DC5008095}"/>
                </a:ext>
              </a:extLst>
            </p:cNvPr>
            <p:cNvSpPr/>
            <p:nvPr/>
          </p:nvSpPr>
          <p:spPr>
            <a:xfrm>
              <a:off x="3006198" y="383414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0" name="object 3126">
              <a:extLst>
                <a:ext uri="{FF2B5EF4-FFF2-40B4-BE49-F238E27FC236}">
                  <a16:creationId xmlns:a16="http://schemas.microsoft.com/office/drawing/2014/main" id="{061D24C3-9AE9-E1A2-9355-CD406D460242}"/>
                </a:ext>
              </a:extLst>
            </p:cNvPr>
            <p:cNvSpPr/>
            <p:nvPr/>
          </p:nvSpPr>
          <p:spPr>
            <a:xfrm>
              <a:off x="3002175" y="38341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1" name="object 3127">
              <a:extLst>
                <a:ext uri="{FF2B5EF4-FFF2-40B4-BE49-F238E27FC236}">
                  <a16:creationId xmlns:a16="http://schemas.microsoft.com/office/drawing/2014/main" id="{6A5FF15E-0012-EDDC-6317-642C5BEC3BA7}"/>
                </a:ext>
              </a:extLst>
            </p:cNvPr>
            <p:cNvSpPr/>
            <p:nvPr/>
          </p:nvSpPr>
          <p:spPr>
            <a:xfrm>
              <a:off x="3002175" y="38341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2" name="object 3128">
              <a:extLst>
                <a:ext uri="{FF2B5EF4-FFF2-40B4-BE49-F238E27FC236}">
                  <a16:creationId xmlns:a16="http://schemas.microsoft.com/office/drawing/2014/main" id="{F9068544-D5F1-F9DE-9655-AFF347F96CEE}"/>
                </a:ext>
              </a:extLst>
            </p:cNvPr>
            <p:cNvSpPr/>
            <p:nvPr/>
          </p:nvSpPr>
          <p:spPr>
            <a:xfrm>
              <a:off x="2997571" y="38427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3" name="object 3129">
              <a:extLst>
                <a:ext uri="{FF2B5EF4-FFF2-40B4-BE49-F238E27FC236}">
                  <a16:creationId xmlns:a16="http://schemas.microsoft.com/office/drawing/2014/main" id="{BE44E5D6-56A1-6688-6C09-EB44130DA536}"/>
                </a:ext>
              </a:extLst>
            </p:cNvPr>
            <p:cNvSpPr/>
            <p:nvPr/>
          </p:nvSpPr>
          <p:spPr>
            <a:xfrm>
              <a:off x="2997571" y="3842743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4" name="object 3130">
              <a:extLst>
                <a:ext uri="{FF2B5EF4-FFF2-40B4-BE49-F238E27FC236}">
                  <a16:creationId xmlns:a16="http://schemas.microsoft.com/office/drawing/2014/main" id="{C3EAEEEF-514B-3319-CB4F-BDE0E6FBDBA8}"/>
                </a:ext>
              </a:extLst>
            </p:cNvPr>
            <p:cNvSpPr/>
            <p:nvPr/>
          </p:nvSpPr>
          <p:spPr>
            <a:xfrm>
              <a:off x="2990665" y="386113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5" name="object 3131">
              <a:extLst>
                <a:ext uri="{FF2B5EF4-FFF2-40B4-BE49-F238E27FC236}">
                  <a16:creationId xmlns:a16="http://schemas.microsoft.com/office/drawing/2014/main" id="{E01796E0-5091-073B-69D1-546940A37733}"/>
                </a:ext>
              </a:extLst>
            </p:cNvPr>
            <p:cNvSpPr/>
            <p:nvPr/>
          </p:nvSpPr>
          <p:spPr>
            <a:xfrm>
              <a:off x="2990665" y="386113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6" name="object 3132">
              <a:extLst>
                <a:ext uri="{FF2B5EF4-FFF2-40B4-BE49-F238E27FC236}">
                  <a16:creationId xmlns:a16="http://schemas.microsoft.com/office/drawing/2014/main" id="{4113845F-F882-F34D-5A08-56A7C12945FD}"/>
                </a:ext>
              </a:extLst>
            </p:cNvPr>
            <p:cNvSpPr/>
            <p:nvPr/>
          </p:nvSpPr>
          <p:spPr>
            <a:xfrm>
              <a:off x="2988944" y="38341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7" name="object 3133">
              <a:extLst>
                <a:ext uri="{FF2B5EF4-FFF2-40B4-BE49-F238E27FC236}">
                  <a16:creationId xmlns:a16="http://schemas.microsoft.com/office/drawing/2014/main" id="{4559D4BC-C1AC-919E-1254-BCCE5C6B3ABE}"/>
                </a:ext>
              </a:extLst>
            </p:cNvPr>
            <p:cNvSpPr/>
            <p:nvPr/>
          </p:nvSpPr>
          <p:spPr>
            <a:xfrm>
              <a:off x="2988944" y="383414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8" name="object 3134">
              <a:extLst>
                <a:ext uri="{FF2B5EF4-FFF2-40B4-BE49-F238E27FC236}">
                  <a16:creationId xmlns:a16="http://schemas.microsoft.com/office/drawing/2014/main" id="{40437282-CF8C-F21E-5459-8E1645F67D53}"/>
                </a:ext>
              </a:extLst>
            </p:cNvPr>
            <p:cNvSpPr/>
            <p:nvPr/>
          </p:nvSpPr>
          <p:spPr>
            <a:xfrm>
              <a:off x="2984340" y="38525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58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58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39" name="object 3135">
              <a:extLst>
                <a:ext uri="{FF2B5EF4-FFF2-40B4-BE49-F238E27FC236}">
                  <a16:creationId xmlns:a16="http://schemas.microsoft.com/office/drawing/2014/main" id="{D831D034-A02B-37EE-34ED-99F983CCB6DB}"/>
                </a:ext>
              </a:extLst>
            </p:cNvPr>
            <p:cNvSpPr/>
            <p:nvPr/>
          </p:nvSpPr>
          <p:spPr>
            <a:xfrm>
              <a:off x="2984340" y="385250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58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0" name="object 3136">
              <a:extLst>
                <a:ext uri="{FF2B5EF4-FFF2-40B4-BE49-F238E27FC236}">
                  <a16:creationId xmlns:a16="http://schemas.microsoft.com/office/drawing/2014/main" id="{F69BAD2B-FBFD-7259-929C-D9BCEC1A29BA}"/>
                </a:ext>
              </a:extLst>
            </p:cNvPr>
            <p:cNvSpPr/>
            <p:nvPr/>
          </p:nvSpPr>
          <p:spPr>
            <a:xfrm>
              <a:off x="2979736" y="38433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323"/>
                  </a:lnTo>
                  <a:lnTo>
                    <a:pt x="4022" y="6323"/>
                  </a:lnTo>
                  <a:lnTo>
                    <a:pt x="5162" y="4579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1" name="object 3137">
              <a:extLst>
                <a:ext uri="{FF2B5EF4-FFF2-40B4-BE49-F238E27FC236}">
                  <a16:creationId xmlns:a16="http://schemas.microsoft.com/office/drawing/2014/main" id="{2AE06626-DE48-5308-C40C-79ACCA97F2F6}"/>
                </a:ext>
              </a:extLst>
            </p:cNvPr>
            <p:cNvSpPr/>
            <p:nvPr/>
          </p:nvSpPr>
          <p:spPr>
            <a:xfrm>
              <a:off x="2979736" y="384332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323"/>
                  </a:lnTo>
                  <a:lnTo>
                    <a:pt x="2302" y="6323"/>
                  </a:lnTo>
                  <a:lnTo>
                    <a:pt x="4022" y="6323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2" name="object 3138">
              <a:extLst>
                <a:ext uri="{FF2B5EF4-FFF2-40B4-BE49-F238E27FC236}">
                  <a16:creationId xmlns:a16="http://schemas.microsoft.com/office/drawing/2014/main" id="{D4894B99-CE0C-9D98-4EA1-4498AEAD98B1}"/>
                </a:ext>
              </a:extLst>
            </p:cNvPr>
            <p:cNvSpPr/>
            <p:nvPr/>
          </p:nvSpPr>
          <p:spPr>
            <a:xfrm>
              <a:off x="2973969" y="38622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3" name="object 3139">
              <a:extLst>
                <a:ext uri="{FF2B5EF4-FFF2-40B4-BE49-F238E27FC236}">
                  <a16:creationId xmlns:a16="http://schemas.microsoft.com/office/drawing/2014/main" id="{3E75FF31-2735-090A-0FAF-5F6705CA6C7C}"/>
                </a:ext>
              </a:extLst>
            </p:cNvPr>
            <p:cNvSpPr/>
            <p:nvPr/>
          </p:nvSpPr>
          <p:spPr>
            <a:xfrm>
              <a:off x="2973969" y="386227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4" name="object 3140">
              <a:extLst>
                <a:ext uri="{FF2B5EF4-FFF2-40B4-BE49-F238E27FC236}">
                  <a16:creationId xmlns:a16="http://schemas.microsoft.com/office/drawing/2014/main" id="{B5B4D476-2303-7DB8-A476-DB1851C6758B}"/>
                </a:ext>
              </a:extLst>
            </p:cNvPr>
            <p:cNvSpPr/>
            <p:nvPr/>
          </p:nvSpPr>
          <p:spPr>
            <a:xfrm>
              <a:off x="2969365" y="38657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5" name="object 3141">
              <a:extLst>
                <a:ext uri="{FF2B5EF4-FFF2-40B4-BE49-F238E27FC236}">
                  <a16:creationId xmlns:a16="http://schemas.microsoft.com/office/drawing/2014/main" id="{4BBB1955-9F66-9672-638D-4AEFAFE6003C}"/>
                </a:ext>
              </a:extLst>
            </p:cNvPr>
            <p:cNvSpPr/>
            <p:nvPr/>
          </p:nvSpPr>
          <p:spPr>
            <a:xfrm>
              <a:off x="2969365" y="386571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6" name="object 3142">
              <a:extLst>
                <a:ext uri="{FF2B5EF4-FFF2-40B4-BE49-F238E27FC236}">
                  <a16:creationId xmlns:a16="http://schemas.microsoft.com/office/drawing/2014/main" id="{DD55761C-B875-229E-68DE-FC7ECBE19C47}"/>
                </a:ext>
              </a:extLst>
            </p:cNvPr>
            <p:cNvSpPr/>
            <p:nvPr/>
          </p:nvSpPr>
          <p:spPr>
            <a:xfrm>
              <a:off x="2967063" y="38519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7" name="object 3143">
              <a:extLst>
                <a:ext uri="{FF2B5EF4-FFF2-40B4-BE49-F238E27FC236}">
                  <a16:creationId xmlns:a16="http://schemas.microsoft.com/office/drawing/2014/main" id="{2ACA3BEF-6F26-89A2-13B1-423FC105E106}"/>
                </a:ext>
              </a:extLst>
            </p:cNvPr>
            <p:cNvSpPr/>
            <p:nvPr/>
          </p:nvSpPr>
          <p:spPr>
            <a:xfrm>
              <a:off x="2967063" y="38519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8" name="object 3144">
              <a:extLst>
                <a:ext uri="{FF2B5EF4-FFF2-40B4-BE49-F238E27FC236}">
                  <a16:creationId xmlns:a16="http://schemas.microsoft.com/office/drawing/2014/main" id="{7D24DC5B-AD47-A120-C422-2582328799A3}"/>
                </a:ext>
              </a:extLst>
            </p:cNvPr>
            <p:cNvSpPr/>
            <p:nvPr/>
          </p:nvSpPr>
          <p:spPr>
            <a:xfrm>
              <a:off x="2962482" y="38651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80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580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58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49" name="object 3145">
              <a:extLst>
                <a:ext uri="{FF2B5EF4-FFF2-40B4-BE49-F238E27FC236}">
                  <a16:creationId xmlns:a16="http://schemas.microsoft.com/office/drawing/2014/main" id="{6CF99E0C-FD2A-B423-51E5-EE48F4513507}"/>
                </a:ext>
              </a:extLst>
            </p:cNvPr>
            <p:cNvSpPr/>
            <p:nvPr/>
          </p:nvSpPr>
          <p:spPr>
            <a:xfrm>
              <a:off x="2962482" y="38651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580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580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0" name="object 3146">
              <a:extLst>
                <a:ext uri="{FF2B5EF4-FFF2-40B4-BE49-F238E27FC236}">
                  <a16:creationId xmlns:a16="http://schemas.microsoft.com/office/drawing/2014/main" id="{AF461392-DA75-45EB-2D13-F0D6EA69EA94}"/>
                </a:ext>
              </a:extLst>
            </p:cNvPr>
            <p:cNvSpPr/>
            <p:nvPr/>
          </p:nvSpPr>
          <p:spPr>
            <a:xfrm>
              <a:off x="2957878" y="386113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1" name="object 3147">
              <a:extLst>
                <a:ext uri="{FF2B5EF4-FFF2-40B4-BE49-F238E27FC236}">
                  <a16:creationId xmlns:a16="http://schemas.microsoft.com/office/drawing/2014/main" id="{6FF85DB3-E8A4-C0E3-7D63-D23F4491768A}"/>
                </a:ext>
              </a:extLst>
            </p:cNvPr>
            <p:cNvSpPr/>
            <p:nvPr/>
          </p:nvSpPr>
          <p:spPr>
            <a:xfrm>
              <a:off x="2957878" y="386113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2" name="object 3148">
              <a:extLst>
                <a:ext uri="{FF2B5EF4-FFF2-40B4-BE49-F238E27FC236}">
                  <a16:creationId xmlns:a16="http://schemas.microsoft.com/office/drawing/2014/main" id="{EC414406-6365-DB89-8352-C69A7593CF70}"/>
                </a:ext>
              </a:extLst>
            </p:cNvPr>
            <p:cNvSpPr/>
            <p:nvPr/>
          </p:nvSpPr>
          <p:spPr>
            <a:xfrm>
              <a:off x="2953273" y="38720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323"/>
                  </a:lnTo>
                  <a:lnTo>
                    <a:pt x="4022" y="6323"/>
                  </a:lnTo>
                  <a:lnTo>
                    <a:pt x="5162" y="4579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3" name="object 3149">
              <a:extLst>
                <a:ext uri="{FF2B5EF4-FFF2-40B4-BE49-F238E27FC236}">
                  <a16:creationId xmlns:a16="http://schemas.microsoft.com/office/drawing/2014/main" id="{9C2D2E9E-8872-A2AB-484F-E978AA065E2E}"/>
                </a:ext>
              </a:extLst>
            </p:cNvPr>
            <p:cNvSpPr/>
            <p:nvPr/>
          </p:nvSpPr>
          <p:spPr>
            <a:xfrm>
              <a:off x="2953273" y="3872034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6323"/>
                  </a:lnTo>
                  <a:lnTo>
                    <a:pt x="2860" y="6323"/>
                  </a:lnTo>
                  <a:lnTo>
                    <a:pt x="4022" y="6323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4" name="object 3150">
              <a:extLst>
                <a:ext uri="{FF2B5EF4-FFF2-40B4-BE49-F238E27FC236}">
                  <a16:creationId xmlns:a16="http://schemas.microsoft.com/office/drawing/2014/main" id="{E408123E-EB9B-2E6C-DF5D-091DE930D084}"/>
                </a:ext>
              </a:extLst>
            </p:cNvPr>
            <p:cNvSpPr/>
            <p:nvPr/>
          </p:nvSpPr>
          <p:spPr>
            <a:xfrm>
              <a:off x="2951529" y="385766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5" name="object 3151">
              <a:extLst>
                <a:ext uri="{FF2B5EF4-FFF2-40B4-BE49-F238E27FC236}">
                  <a16:creationId xmlns:a16="http://schemas.microsoft.com/office/drawing/2014/main" id="{BD9E2B8F-9981-E041-2476-7970E8741085}"/>
                </a:ext>
              </a:extLst>
            </p:cNvPr>
            <p:cNvSpPr/>
            <p:nvPr/>
          </p:nvSpPr>
          <p:spPr>
            <a:xfrm>
              <a:off x="2951529" y="385766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66" y="3463"/>
                  </a:lnTo>
                  <a:lnTo>
                    <a:pt x="5766" y="2301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6" name="object 3152">
              <a:extLst>
                <a:ext uri="{FF2B5EF4-FFF2-40B4-BE49-F238E27FC236}">
                  <a16:creationId xmlns:a16="http://schemas.microsoft.com/office/drawing/2014/main" id="{65960380-052D-3C39-1333-A755168CB704}"/>
                </a:ext>
              </a:extLst>
            </p:cNvPr>
            <p:cNvSpPr/>
            <p:nvPr/>
          </p:nvSpPr>
          <p:spPr>
            <a:xfrm>
              <a:off x="2942344" y="38950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7" name="object 3153">
              <a:extLst>
                <a:ext uri="{FF2B5EF4-FFF2-40B4-BE49-F238E27FC236}">
                  <a16:creationId xmlns:a16="http://schemas.microsoft.com/office/drawing/2014/main" id="{65ECACBD-438E-A5DC-F7AC-81EBB1B72730}"/>
                </a:ext>
              </a:extLst>
            </p:cNvPr>
            <p:cNvSpPr/>
            <p:nvPr/>
          </p:nvSpPr>
          <p:spPr>
            <a:xfrm>
              <a:off x="2942344" y="389500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59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8" name="object 3154">
              <a:extLst>
                <a:ext uri="{FF2B5EF4-FFF2-40B4-BE49-F238E27FC236}">
                  <a16:creationId xmlns:a16="http://schemas.microsoft.com/office/drawing/2014/main" id="{B98449BE-1C99-CD35-AB09-D9AA630D56F4}"/>
                </a:ext>
              </a:extLst>
            </p:cNvPr>
            <p:cNvSpPr/>
            <p:nvPr/>
          </p:nvSpPr>
          <p:spPr>
            <a:xfrm>
              <a:off x="2940042" y="38789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59" name="object 3155">
              <a:extLst>
                <a:ext uri="{FF2B5EF4-FFF2-40B4-BE49-F238E27FC236}">
                  <a16:creationId xmlns:a16="http://schemas.microsoft.com/office/drawing/2014/main" id="{C9670526-535A-D044-6EDB-1AFE3C06575F}"/>
                </a:ext>
              </a:extLst>
            </p:cNvPr>
            <p:cNvSpPr/>
            <p:nvPr/>
          </p:nvSpPr>
          <p:spPr>
            <a:xfrm>
              <a:off x="2940042" y="387891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602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0" name="object 3156">
              <a:extLst>
                <a:ext uri="{FF2B5EF4-FFF2-40B4-BE49-F238E27FC236}">
                  <a16:creationId xmlns:a16="http://schemas.microsoft.com/office/drawing/2014/main" id="{6129ED05-DA30-BD48-DFD7-39CE7DB44269}"/>
                </a:ext>
              </a:extLst>
            </p:cNvPr>
            <p:cNvSpPr/>
            <p:nvPr/>
          </p:nvSpPr>
          <p:spPr>
            <a:xfrm>
              <a:off x="2935996" y="389039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021"/>
                  </a:lnTo>
                  <a:lnTo>
                    <a:pt x="6348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1" name="object 3157">
              <a:extLst>
                <a:ext uri="{FF2B5EF4-FFF2-40B4-BE49-F238E27FC236}">
                  <a16:creationId xmlns:a16="http://schemas.microsoft.com/office/drawing/2014/main" id="{962863CC-26F5-306F-7BBA-21B303C7DA61}"/>
                </a:ext>
              </a:extLst>
            </p:cNvPr>
            <p:cNvSpPr/>
            <p:nvPr/>
          </p:nvSpPr>
          <p:spPr>
            <a:xfrm>
              <a:off x="2935996" y="389039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021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021"/>
                  </a:lnTo>
                  <a:lnTo>
                    <a:pt x="6348" y="2882"/>
                  </a:lnTo>
                  <a:lnTo>
                    <a:pt x="6348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2" name="object 3158">
              <a:extLst>
                <a:ext uri="{FF2B5EF4-FFF2-40B4-BE49-F238E27FC236}">
                  <a16:creationId xmlns:a16="http://schemas.microsoft.com/office/drawing/2014/main" id="{AC224FFD-DB49-B6E5-B5CA-D34F36AD46C8}"/>
                </a:ext>
              </a:extLst>
            </p:cNvPr>
            <p:cNvSpPr/>
            <p:nvPr/>
          </p:nvSpPr>
          <p:spPr>
            <a:xfrm>
              <a:off x="2931973" y="387777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022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022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3" name="object 3159">
              <a:extLst>
                <a:ext uri="{FF2B5EF4-FFF2-40B4-BE49-F238E27FC236}">
                  <a16:creationId xmlns:a16="http://schemas.microsoft.com/office/drawing/2014/main" id="{E8E0A3C3-A78F-1666-729E-C5D332B2B88C}"/>
                </a:ext>
              </a:extLst>
            </p:cNvPr>
            <p:cNvSpPr/>
            <p:nvPr/>
          </p:nvSpPr>
          <p:spPr>
            <a:xfrm>
              <a:off x="2931973" y="387777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4" name="object 3160">
              <a:extLst>
                <a:ext uri="{FF2B5EF4-FFF2-40B4-BE49-F238E27FC236}">
                  <a16:creationId xmlns:a16="http://schemas.microsoft.com/office/drawing/2014/main" id="{B6654F40-A486-0C89-FF5B-3AEEDE1D5D1D}"/>
                </a:ext>
              </a:extLst>
            </p:cNvPr>
            <p:cNvSpPr/>
            <p:nvPr/>
          </p:nvSpPr>
          <p:spPr>
            <a:xfrm>
              <a:off x="2927950" y="387777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579"/>
                  </a:lnTo>
                  <a:lnTo>
                    <a:pt x="4604" y="4579"/>
                  </a:lnTo>
                  <a:lnTo>
                    <a:pt x="5743" y="2859"/>
                  </a:lnTo>
                  <a:lnTo>
                    <a:pt x="5743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5" name="object 3161">
              <a:extLst>
                <a:ext uri="{FF2B5EF4-FFF2-40B4-BE49-F238E27FC236}">
                  <a16:creationId xmlns:a16="http://schemas.microsoft.com/office/drawing/2014/main" id="{1B9B95CA-47E0-C7C3-659F-7265E5FBB306}"/>
                </a:ext>
              </a:extLst>
            </p:cNvPr>
            <p:cNvSpPr/>
            <p:nvPr/>
          </p:nvSpPr>
          <p:spPr>
            <a:xfrm>
              <a:off x="2927950" y="3877776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59"/>
                  </a:lnTo>
                  <a:lnTo>
                    <a:pt x="1162" y="4579"/>
                  </a:lnTo>
                  <a:lnTo>
                    <a:pt x="2302" y="4579"/>
                  </a:lnTo>
                  <a:lnTo>
                    <a:pt x="4604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5743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6" name="object 3162">
              <a:extLst>
                <a:ext uri="{FF2B5EF4-FFF2-40B4-BE49-F238E27FC236}">
                  <a16:creationId xmlns:a16="http://schemas.microsoft.com/office/drawing/2014/main" id="{52E386F1-8DC3-CC8D-1E5D-932E7151CD62}"/>
                </a:ext>
              </a:extLst>
            </p:cNvPr>
            <p:cNvSpPr/>
            <p:nvPr/>
          </p:nvSpPr>
          <p:spPr>
            <a:xfrm>
              <a:off x="2922765" y="39110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7" name="object 3163">
              <a:extLst>
                <a:ext uri="{FF2B5EF4-FFF2-40B4-BE49-F238E27FC236}">
                  <a16:creationId xmlns:a16="http://schemas.microsoft.com/office/drawing/2014/main" id="{ABBA6539-B5EE-F0C4-3838-7DA5220C2505}"/>
                </a:ext>
              </a:extLst>
            </p:cNvPr>
            <p:cNvSpPr/>
            <p:nvPr/>
          </p:nvSpPr>
          <p:spPr>
            <a:xfrm>
              <a:off x="2922765" y="39110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278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2278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8" name="object 3164">
              <a:extLst>
                <a:ext uri="{FF2B5EF4-FFF2-40B4-BE49-F238E27FC236}">
                  <a16:creationId xmlns:a16="http://schemas.microsoft.com/office/drawing/2014/main" id="{B2B9940C-44A5-83E2-43CA-DD68421BD278}"/>
                </a:ext>
              </a:extLst>
            </p:cNvPr>
            <p:cNvSpPr/>
            <p:nvPr/>
          </p:nvSpPr>
          <p:spPr>
            <a:xfrm>
              <a:off x="2920463" y="388867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69" name="object 3165">
              <a:extLst>
                <a:ext uri="{FF2B5EF4-FFF2-40B4-BE49-F238E27FC236}">
                  <a16:creationId xmlns:a16="http://schemas.microsoft.com/office/drawing/2014/main" id="{86D58021-C6E2-3ECB-AAF7-864ABFA98673}"/>
                </a:ext>
              </a:extLst>
            </p:cNvPr>
            <p:cNvSpPr/>
            <p:nvPr/>
          </p:nvSpPr>
          <p:spPr>
            <a:xfrm>
              <a:off x="2920463" y="388867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0" name="object 3166">
              <a:extLst>
                <a:ext uri="{FF2B5EF4-FFF2-40B4-BE49-F238E27FC236}">
                  <a16:creationId xmlns:a16="http://schemas.microsoft.com/office/drawing/2014/main" id="{5B486725-1745-9629-28B6-2F73CB38C055}"/>
                </a:ext>
              </a:extLst>
            </p:cNvPr>
            <p:cNvSpPr/>
            <p:nvPr/>
          </p:nvSpPr>
          <p:spPr>
            <a:xfrm>
              <a:off x="2914719" y="388695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3440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1" name="object 3167">
              <a:extLst>
                <a:ext uri="{FF2B5EF4-FFF2-40B4-BE49-F238E27FC236}">
                  <a16:creationId xmlns:a16="http://schemas.microsoft.com/office/drawing/2014/main" id="{4B910DA8-8D2A-F535-E776-3283A08066C7}"/>
                </a:ext>
              </a:extLst>
            </p:cNvPr>
            <p:cNvSpPr/>
            <p:nvPr/>
          </p:nvSpPr>
          <p:spPr>
            <a:xfrm>
              <a:off x="2914719" y="388695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3440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2" name="object 3168">
              <a:extLst>
                <a:ext uri="{FF2B5EF4-FFF2-40B4-BE49-F238E27FC236}">
                  <a16:creationId xmlns:a16="http://schemas.microsoft.com/office/drawing/2014/main" id="{B9269860-668C-5E61-A6DD-47B6F9D85CC0}"/>
                </a:ext>
              </a:extLst>
            </p:cNvPr>
            <p:cNvSpPr/>
            <p:nvPr/>
          </p:nvSpPr>
          <p:spPr>
            <a:xfrm>
              <a:off x="2912417" y="386973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3" name="object 3169">
              <a:extLst>
                <a:ext uri="{FF2B5EF4-FFF2-40B4-BE49-F238E27FC236}">
                  <a16:creationId xmlns:a16="http://schemas.microsoft.com/office/drawing/2014/main" id="{EAE9DA8B-FA54-955F-0476-1CC60F39094D}"/>
                </a:ext>
              </a:extLst>
            </p:cNvPr>
            <p:cNvSpPr/>
            <p:nvPr/>
          </p:nvSpPr>
          <p:spPr>
            <a:xfrm>
              <a:off x="2912417" y="386973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4" name="object 3170">
              <a:extLst>
                <a:ext uri="{FF2B5EF4-FFF2-40B4-BE49-F238E27FC236}">
                  <a16:creationId xmlns:a16="http://schemas.microsoft.com/office/drawing/2014/main" id="{14C0931C-530F-43A7-A94F-6243482CFFB8}"/>
                </a:ext>
              </a:extLst>
            </p:cNvPr>
            <p:cNvSpPr/>
            <p:nvPr/>
          </p:nvSpPr>
          <p:spPr>
            <a:xfrm>
              <a:off x="2905511" y="39047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62" y="6323"/>
                  </a:lnTo>
                  <a:lnTo>
                    <a:pt x="4604" y="6323"/>
                  </a:lnTo>
                  <a:lnTo>
                    <a:pt x="5766" y="4579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5" name="object 3171">
              <a:extLst>
                <a:ext uri="{FF2B5EF4-FFF2-40B4-BE49-F238E27FC236}">
                  <a16:creationId xmlns:a16="http://schemas.microsoft.com/office/drawing/2014/main" id="{9899223D-F715-1842-50F2-A4E6D215EC60}"/>
                </a:ext>
              </a:extLst>
            </p:cNvPr>
            <p:cNvSpPr/>
            <p:nvPr/>
          </p:nvSpPr>
          <p:spPr>
            <a:xfrm>
              <a:off x="2905511" y="39047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4604" y="6323"/>
                  </a:lnTo>
                  <a:lnTo>
                    <a:pt x="5766" y="4579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6" name="object 3172">
              <a:extLst>
                <a:ext uri="{FF2B5EF4-FFF2-40B4-BE49-F238E27FC236}">
                  <a16:creationId xmlns:a16="http://schemas.microsoft.com/office/drawing/2014/main" id="{47A87F62-8D23-B621-97F6-213144282A6B}"/>
                </a:ext>
              </a:extLst>
            </p:cNvPr>
            <p:cNvSpPr/>
            <p:nvPr/>
          </p:nvSpPr>
          <p:spPr>
            <a:xfrm>
              <a:off x="2902628" y="390476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581" y="6323"/>
                  </a:lnTo>
                  <a:lnTo>
                    <a:pt x="3464" y="6323"/>
                  </a:lnTo>
                  <a:lnTo>
                    <a:pt x="4604" y="4579"/>
                  </a:lnTo>
                  <a:lnTo>
                    <a:pt x="4604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7" name="object 3173">
              <a:extLst>
                <a:ext uri="{FF2B5EF4-FFF2-40B4-BE49-F238E27FC236}">
                  <a16:creationId xmlns:a16="http://schemas.microsoft.com/office/drawing/2014/main" id="{A90EDB77-EE54-C1C3-E274-D172DBC30D71}"/>
                </a:ext>
              </a:extLst>
            </p:cNvPr>
            <p:cNvSpPr/>
            <p:nvPr/>
          </p:nvSpPr>
          <p:spPr>
            <a:xfrm>
              <a:off x="2902628" y="390476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579"/>
                  </a:lnTo>
                  <a:lnTo>
                    <a:pt x="581" y="6323"/>
                  </a:lnTo>
                  <a:lnTo>
                    <a:pt x="2302" y="6323"/>
                  </a:lnTo>
                  <a:lnTo>
                    <a:pt x="3464" y="6323"/>
                  </a:lnTo>
                  <a:lnTo>
                    <a:pt x="4604" y="4579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8" name="object 3174">
              <a:extLst>
                <a:ext uri="{FF2B5EF4-FFF2-40B4-BE49-F238E27FC236}">
                  <a16:creationId xmlns:a16="http://schemas.microsoft.com/office/drawing/2014/main" id="{A2E39CB3-A40F-B906-7328-80CB5D201A75}"/>
                </a:ext>
              </a:extLst>
            </p:cNvPr>
            <p:cNvSpPr/>
            <p:nvPr/>
          </p:nvSpPr>
          <p:spPr>
            <a:xfrm>
              <a:off x="2898023" y="39018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744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744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79" name="object 3175">
              <a:extLst>
                <a:ext uri="{FF2B5EF4-FFF2-40B4-BE49-F238E27FC236}">
                  <a16:creationId xmlns:a16="http://schemas.microsoft.com/office/drawing/2014/main" id="{61991FD1-8B2D-8621-9489-BD2CA4B9FE1F}"/>
                </a:ext>
              </a:extLst>
            </p:cNvPr>
            <p:cNvSpPr/>
            <p:nvPr/>
          </p:nvSpPr>
          <p:spPr>
            <a:xfrm>
              <a:off x="2898023" y="39018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744" y="4602"/>
                  </a:lnTo>
                  <a:lnTo>
                    <a:pt x="2883" y="4602"/>
                  </a:lnTo>
                  <a:lnTo>
                    <a:pt x="4046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0" name="object 3176">
              <a:extLst>
                <a:ext uri="{FF2B5EF4-FFF2-40B4-BE49-F238E27FC236}">
                  <a16:creationId xmlns:a16="http://schemas.microsoft.com/office/drawing/2014/main" id="{ECD89E7D-5D35-57B8-157D-78E4BFF4364B}"/>
                </a:ext>
              </a:extLst>
            </p:cNvPr>
            <p:cNvSpPr/>
            <p:nvPr/>
          </p:nvSpPr>
          <p:spPr>
            <a:xfrm>
              <a:off x="2896303" y="389328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1" name="object 3177">
              <a:extLst>
                <a:ext uri="{FF2B5EF4-FFF2-40B4-BE49-F238E27FC236}">
                  <a16:creationId xmlns:a16="http://schemas.microsoft.com/office/drawing/2014/main" id="{5FDC3706-EB38-B9AB-4A35-F7B22A893B97}"/>
                </a:ext>
              </a:extLst>
            </p:cNvPr>
            <p:cNvSpPr/>
            <p:nvPr/>
          </p:nvSpPr>
          <p:spPr>
            <a:xfrm>
              <a:off x="2896303" y="389328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2" name="object 3178">
              <a:extLst>
                <a:ext uri="{FF2B5EF4-FFF2-40B4-BE49-F238E27FC236}">
                  <a16:creationId xmlns:a16="http://schemas.microsoft.com/office/drawing/2014/main" id="{F7ACEFA0-5CDC-1723-6B51-FAF9E46A8B8F}"/>
                </a:ext>
              </a:extLst>
            </p:cNvPr>
            <p:cNvSpPr/>
            <p:nvPr/>
          </p:nvSpPr>
          <p:spPr>
            <a:xfrm>
              <a:off x="2894001" y="38502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3" name="object 3179">
              <a:extLst>
                <a:ext uri="{FF2B5EF4-FFF2-40B4-BE49-F238E27FC236}">
                  <a16:creationId xmlns:a16="http://schemas.microsoft.com/office/drawing/2014/main" id="{45FB77D2-5D14-9728-1E7C-F4012D59D5FB}"/>
                </a:ext>
              </a:extLst>
            </p:cNvPr>
            <p:cNvSpPr/>
            <p:nvPr/>
          </p:nvSpPr>
          <p:spPr>
            <a:xfrm>
              <a:off x="2894001" y="385020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301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4" name="object 3180">
              <a:extLst>
                <a:ext uri="{FF2B5EF4-FFF2-40B4-BE49-F238E27FC236}">
                  <a16:creationId xmlns:a16="http://schemas.microsoft.com/office/drawing/2014/main" id="{B3C76DB7-851D-EDBB-11AE-1B47EA1EEB9A}"/>
                </a:ext>
              </a:extLst>
            </p:cNvPr>
            <p:cNvSpPr/>
            <p:nvPr/>
          </p:nvSpPr>
          <p:spPr>
            <a:xfrm>
              <a:off x="2885955" y="389614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5" name="object 3181">
              <a:extLst>
                <a:ext uri="{FF2B5EF4-FFF2-40B4-BE49-F238E27FC236}">
                  <a16:creationId xmlns:a16="http://schemas.microsoft.com/office/drawing/2014/main" id="{0B48DA73-8DD2-15D3-40E2-983EF50BEB6A}"/>
                </a:ext>
              </a:extLst>
            </p:cNvPr>
            <p:cNvSpPr/>
            <p:nvPr/>
          </p:nvSpPr>
          <p:spPr>
            <a:xfrm>
              <a:off x="2885955" y="389614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021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6" name="object 3182">
              <a:extLst>
                <a:ext uri="{FF2B5EF4-FFF2-40B4-BE49-F238E27FC236}">
                  <a16:creationId xmlns:a16="http://schemas.microsoft.com/office/drawing/2014/main" id="{D03ECA39-4172-2D19-C6B3-629E1FA0D471}"/>
                </a:ext>
              </a:extLst>
            </p:cNvPr>
            <p:cNvSpPr/>
            <p:nvPr/>
          </p:nvSpPr>
          <p:spPr>
            <a:xfrm>
              <a:off x="2879049" y="39225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7" name="object 3183">
              <a:extLst>
                <a:ext uri="{FF2B5EF4-FFF2-40B4-BE49-F238E27FC236}">
                  <a16:creationId xmlns:a16="http://schemas.microsoft.com/office/drawing/2014/main" id="{815BEDE5-7303-C904-993B-9B02E5A150D3}"/>
                </a:ext>
              </a:extLst>
            </p:cNvPr>
            <p:cNvSpPr/>
            <p:nvPr/>
          </p:nvSpPr>
          <p:spPr>
            <a:xfrm>
              <a:off x="2879049" y="3922573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139" y="6299"/>
                  </a:lnTo>
                  <a:lnTo>
                    <a:pt x="2883" y="6299"/>
                  </a:lnTo>
                  <a:lnTo>
                    <a:pt x="4604" y="6299"/>
                  </a:lnTo>
                  <a:lnTo>
                    <a:pt x="5743" y="4579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8" name="object 3184">
              <a:extLst>
                <a:ext uri="{FF2B5EF4-FFF2-40B4-BE49-F238E27FC236}">
                  <a16:creationId xmlns:a16="http://schemas.microsoft.com/office/drawing/2014/main" id="{5494EB8A-D999-0DB2-A853-054AC7DB39DC}"/>
                </a:ext>
              </a:extLst>
            </p:cNvPr>
            <p:cNvSpPr/>
            <p:nvPr/>
          </p:nvSpPr>
          <p:spPr>
            <a:xfrm>
              <a:off x="2874444" y="392141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89" name="object 3185">
              <a:extLst>
                <a:ext uri="{FF2B5EF4-FFF2-40B4-BE49-F238E27FC236}">
                  <a16:creationId xmlns:a16="http://schemas.microsoft.com/office/drawing/2014/main" id="{EDC63F55-0749-7092-7B26-1756D0125C82}"/>
                </a:ext>
              </a:extLst>
            </p:cNvPr>
            <p:cNvSpPr/>
            <p:nvPr/>
          </p:nvSpPr>
          <p:spPr>
            <a:xfrm>
              <a:off x="2874444" y="3921410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0" name="object 3186">
              <a:extLst>
                <a:ext uri="{FF2B5EF4-FFF2-40B4-BE49-F238E27FC236}">
                  <a16:creationId xmlns:a16="http://schemas.microsoft.com/office/drawing/2014/main" id="{D2377B82-718E-5585-1758-68CA6051F799}"/>
                </a:ext>
              </a:extLst>
            </p:cNvPr>
            <p:cNvSpPr/>
            <p:nvPr/>
          </p:nvSpPr>
          <p:spPr>
            <a:xfrm>
              <a:off x="2872142" y="39248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62" y="4602"/>
                  </a:lnTo>
                  <a:lnTo>
                    <a:pt x="3464" y="4602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1" name="object 3187">
              <a:extLst>
                <a:ext uri="{FF2B5EF4-FFF2-40B4-BE49-F238E27FC236}">
                  <a16:creationId xmlns:a16="http://schemas.microsoft.com/office/drawing/2014/main" id="{DD101C38-69C3-304E-CAE7-A4141422C851}"/>
                </a:ext>
              </a:extLst>
            </p:cNvPr>
            <p:cNvSpPr/>
            <p:nvPr/>
          </p:nvSpPr>
          <p:spPr>
            <a:xfrm>
              <a:off x="2872142" y="392485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2" name="object 3188">
              <a:extLst>
                <a:ext uri="{FF2B5EF4-FFF2-40B4-BE49-F238E27FC236}">
                  <a16:creationId xmlns:a16="http://schemas.microsoft.com/office/drawing/2014/main" id="{1C69EE28-59A9-ECD3-89A9-ED48090A55A5}"/>
                </a:ext>
              </a:extLst>
            </p:cNvPr>
            <p:cNvSpPr/>
            <p:nvPr/>
          </p:nvSpPr>
          <p:spPr>
            <a:xfrm>
              <a:off x="2867538" y="39214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3464" y="4602"/>
                  </a:lnTo>
                  <a:lnTo>
                    <a:pt x="5185" y="3440"/>
                  </a:lnTo>
                  <a:lnTo>
                    <a:pt x="5185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3" name="object 3189">
              <a:extLst>
                <a:ext uri="{FF2B5EF4-FFF2-40B4-BE49-F238E27FC236}">
                  <a16:creationId xmlns:a16="http://schemas.microsoft.com/office/drawing/2014/main" id="{D015455E-9491-CE00-132B-4AB678E589F2}"/>
                </a:ext>
              </a:extLst>
            </p:cNvPr>
            <p:cNvSpPr/>
            <p:nvPr/>
          </p:nvSpPr>
          <p:spPr>
            <a:xfrm>
              <a:off x="2867538" y="392141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5185" y="3440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4" name="object 3190">
              <a:extLst>
                <a:ext uri="{FF2B5EF4-FFF2-40B4-BE49-F238E27FC236}">
                  <a16:creationId xmlns:a16="http://schemas.microsoft.com/office/drawing/2014/main" id="{A44497A5-F86A-52EA-7209-C9A60678225A}"/>
                </a:ext>
              </a:extLst>
            </p:cNvPr>
            <p:cNvSpPr/>
            <p:nvPr/>
          </p:nvSpPr>
          <p:spPr>
            <a:xfrm>
              <a:off x="2861795" y="39225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3998"/>
                  </a:lnTo>
                  <a:lnTo>
                    <a:pt x="6324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5" name="object 3191">
              <a:extLst>
                <a:ext uri="{FF2B5EF4-FFF2-40B4-BE49-F238E27FC236}">
                  <a16:creationId xmlns:a16="http://schemas.microsoft.com/office/drawing/2014/main" id="{7F8FE205-4A0B-831C-27FA-9E3D55AA161D}"/>
                </a:ext>
              </a:extLst>
            </p:cNvPr>
            <p:cNvSpPr/>
            <p:nvPr/>
          </p:nvSpPr>
          <p:spPr>
            <a:xfrm>
              <a:off x="2861795" y="392257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3998"/>
                  </a:lnTo>
                  <a:lnTo>
                    <a:pt x="1720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6324" y="3998"/>
                  </a:lnTo>
                  <a:lnTo>
                    <a:pt x="6324" y="2859"/>
                  </a:lnTo>
                  <a:lnTo>
                    <a:pt x="6324" y="1720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6" name="object 3192">
              <a:extLst>
                <a:ext uri="{FF2B5EF4-FFF2-40B4-BE49-F238E27FC236}">
                  <a16:creationId xmlns:a16="http://schemas.microsoft.com/office/drawing/2014/main" id="{1822F16E-81A7-6197-1BF5-4762C34A11C9}"/>
                </a:ext>
              </a:extLst>
            </p:cNvPr>
            <p:cNvSpPr/>
            <p:nvPr/>
          </p:nvSpPr>
          <p:spPr>
            <a:xfrm>
              <a:off x="2856609" y="3938055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4022" y="0"/>
                  </a:moveTo>
                  <a:lnTo>
                    <a:pt x="1720" y="0"/>
                  </a:lnTo>
                  <a:lnTo>
                    <a:pt x="0" y="581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1720" y="4021"/>
                  </a:lnTo>
                  <a:lnTo>
                    <a:pt x="4022" y="4021"/>
                  </a:lnTo>
                  <a:lnTo>
                    <a:pt x="5185" y="2882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7" name="object 3193">
              <a:extLst>
                <a:ext uri="{FF2B5EF4-FFF2-40B4-BE49-F238E27FC236}">
                  <a16:creationId xmlns:a16="http://schemas.microsoft.com/office/drawing/2014/main" id="{BC66903E-BE92-676A-B810-F51D529A74FA}"/>
                </a:ext>
              </a:extLst>
            </p:cNvPr>
            <p:cNvSpPr/>
            <p:nvPr/>
          </p:nvSpPr>
          <p:spPr>
            <a:xfrm>
              <a:off x="2856609" y="3938055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0" y="1743"/>
                  </a:moveTo>
                  <a:lnTo>
                    <a:pt x="0" y="2882"/>
                  </a:lnTo>
                  <a:lnTo>
                    <a:pt x="1720" y="4021"/>
                  </a:lnTo>
                  <a:lnTo>
                    <a:pt x="2883" y="4021"/>
                  </a:lnTo>
                  <a:lnTo>
                    <a:pt x="4022" y="4021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81"/>
                  </a:lnTo>
                  <a:lnTo>
                    <a:pt x="0" y="1743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8" name="object 3194">
              <a:extLst>
                <a:ext uri="{FF2B5EF4-FFF2-40B4-BE49-F238E27FC236}">
                  <a16:creationId xmlns:a16="http://schemas.microsoft.com/office/drawing/2014/main" id="{2875F7CC-6059-FF14-5A6D-AE2B8B330AAF}"/>
                </a:ext>
              </a:extLst>
            </p:cNvPr>
            <p:cNvSpPr/>
            <p:nvPr/>
          </p:nvSpPr>
          <p:spPr>
            <a:xfrm>
              <a:off x="2854888" y="391280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199" name="object 3195">
              <a:extLst>
                <a:ext uri="{FF2B5EF4-FFF2-40B4-BE49-F238E27FC236}">
                  <a16:creationId xmlns:a16="http://schemas.microsoft.com/office/drawing/2014/main" id="{5F62ED05-B17C-8DE1-5D94-AB017E70DCA3}"/>
                </a:ext>
              </a:extLst>
            </p:cNvPr>
            <p:cNvSpPr/>
            <p:nvPr/>
          </p:nvSpPr>
          <p:spPr>
            <a:xfrm>
              <a:off x="2854888" y="3912809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0" name="object 3196">
              <a:extLst>
                <a:ext uri="{FF2B5EF4-FFF2-40B4-BE49-F238E27FC236}">
                  <a16:creationId xmlns:a16="http://schemas.microsoft.com/office/drawing/2014/main" id="{4501B302-56BD-348D-FE32-47F9AAE7FDE0}"/>
                </a:ext>
              </a:extLst>
            </p:cNvPr>
            <p:cNvSpPr/>
            <p:nvPr/>
          </p:nvSpPr>
          <p:spPr>
            <a:xfrm>
              <a:off x="2847982" y="393577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579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1" name="object 3197">
              <a:extLst>
                <a:ext uri="{FF2B5EF4-FFF2-40B4-BE49-F238E27FC236}">
                  <a16:creationId xmlns:a16="http://schemas.microsoft.com/office/drawing/2014/main" id="{EFDBF4D7-33EB-E4A5-60C2-8EC2A573722E}"/>
                </a:ext>
              </a:extLst>
            </p:cNvPr>
            <p:cNvSpPr/>
            <p:nvPr/>
          </p:nvSpPr>
          <p:spPr>
            <a:xfrm>
              <a:off x="2847982" y="393577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579"/>
                  </a:lnTo>
                  <a:lnTo>
                    <a:pt x="6324" y="2859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2" name="object 3198">
              <a:extLst>
                <a:ext uri="{FF2B5EF4-FFF2-40B4-BE49-F238E27FC236}">
                  <a16:creationId xmlns:a16="http://schemas.microsoft.com/office/drawing/2014/main" id="{11420D86-578F-0006-6CF3-C58D074BF64C}"/>
                </a:ext>
              </a:extLst>
            </p:cNvPr>
            <p:cNvSpPr/>
            <p:nvPr/>
          </p:nvSpPr>
          <p:spPr>
            <a:xfrm>
              <a:off x="2841657" y="394781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39" y="4602"/>
                  </a:lnTo>
                  <a:lnTo>
                    <a:pt x="4604" y="4602"/>
                  </a:lnTo>
                  <a:lnTo>
                    <a:pt x="5743" y="2882"/>
                  </a:lnTo>
                  <a:lnTo>
                    <a:pt x="5743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3" name="object 3199">
              <a:extLst>
                <a:ext uri="{FF2B5EF4-FFF2-40B4-BE49-F238E27FC236}">
                  <a16:creationId xmlns:a16="http://schemas.microsoft.com/office/drawing/2014/main" id="{6E50E997-AF4D-DC41-2ABF-646EDCFFB1C7}"/>
                </a:ext>
              </a:extLst>
            </p:cNvPr>
            <p:cNvSpPr/>
            <p:nvPr/>
          </p:nvSpPr>
          <p:spPr>
            <a:xfrm>
              <a:off x="2841657" y="394781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2882"/>
                  </a:lnTo>
                  <a:lnTo>
                    <a:pt x="1139" y="4602"/>
                  </a:lnTo>
                  <a:lnTo>
                    <a:pt x="2860" y="4602"/>
                  </a:lnTo>
                  <a:lnTo>
                    <a:pt x="4604" y="4602"/>
                  </a:lnTo>
                  <a:lnTo>
                    <a:pt x="5743" y="2882"/>
                  </a:lnTo>
                  <a:lnTo>
                    <a:pt x="5743" y="1720"/>
                  </a:lnTo>
                  <a:lnTo>
                    <a:pt x="5743" y="581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4" name="object 3200">
              <a:extLst>
                <a:ext uri="{FF2B5EF4-FFF2-40B4-BE49-F238E27FC236}">
                  <a16:creationId xmlns:a16="http://schemas.microsoft.com/office/drawing/2014/main" id="{0F24D3EE-A9AB-FB4E-D522-15E06AA10A58}"/>
                </a:ext>
              </a:extLst>
            </p:cNvPr>
            <p:cNvSpPr/>
            <p:nvPr/>
          </p:nvSpPr>
          <p:spPr>
            <a:xfrm>
              <a:off x="2839913" y="393461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6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581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5" name="object 3201">
              <a:extLst>
                <a:ext uri="{FF2B5EF4-FFF2-40B4-BE49-F238E27FC236}">
                  <a16:creationId xmlns:a16="http://schemas.microsoft.com/office/drawing/2014/main" id="{8C20FFAD-5939-431B-7D84-19C43520DF47}"/>
                </a:ext>
              </a:extLst>
            </p:cNvPr>
            <p:cNvSpPr/>
            <p:nvPr/>
          </p:nvSpPr>
          <p:spPr>
            <a:xfrm>
              <a:off x="2839913" y="3934615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1720"/>
                  </a:lnTo>
                  <a:lnTo>
                    <a:pt x="5766" y="581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6" name="object 3202">
              <a:extLst>
                <a:ext uri="{FF2B5EF4-FFF2-40B4-BE49-F238E27FC236}">
                  <a16:creationId xmlns:a16="http://schemas.microsoft.com/office/drawing/2014/main" id="{6FB90987-A2EF-FF8E-1FE3-0D1974B4C4EF}"/>
                </a:ext>
              </a:extLst>
            </p:cNvPr>
            <p:cNvSpPr/>
            <p:nvPr/>
          </p:nvSpPr>
          <p:spPr>
            <a:xfrm>
              <a:off x="2837053" y="393691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7" name="object 3203">
              <a:extLst>
                <a:ext uri="{FF2B5EF4-FFF2-40B4-BE49-F238E27FC236}">
                  <a16:creationId xmlns:a16="http://schemas.microsoft.com/office/drawing/2014/main" id="{2A6CF9E3-BC75-6CF9-C422-3D2AE8B50AB2}"/>
                </a:ext>
              </a:extLst>
            </p:cNvPr>
            <p:cNvSpPr/>
            <p:nvPr/>
          </p:nvSpPr>
          <p:spPr>
            <a:xfrm>
              <a:off x="2837053" y="393691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41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8" name="object 3204">
              <a:extLst>
                <a:ext uri="{FF2B5EF4-FFF2-40B4-BE49-F238E27FC236}">
                  <a16:creationId xmlns:a16="http://schemas.microsoft.com/office/drawing/2014/main" id="{7EF52CF5-0480-E114-53FB-FF68EAE07396}"/>
                </a:ext>
              </a:extLst>
            </p:cNvPr>
            <p:cNvSpPr/>
            <p:nvPr/>
          </p:nvSpPr>
          <p:spPr>
            <a:xfrm>
              <a:off x="2833030" y="39305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09" name="object 3205">
              <a:extLst>
                <a:ext uri="{FF2B5EF4-FFF2-40B4-BE49-F238E27FC236}">
                  <a16:creationId xmlns:a16="http://schemas.microsoft.com/office/drawing/2014/main" id="{801D635F-BBDA-9542-BFAF-D891649C920A}"/>
                </a:ext>
              </a:extLst>
            </p:cNvPr>
            <p:cNvSpPr/>
            <p:nvPr/>
          </p:nvSpPr>
          <p:spPr>
            <a:xfrm>
              <a:off x="2833030" y="3930593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720" y="5184"/>
                  </a:lnTo>
                  <a:lnTo>
                    <a:pt x="286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162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0" name="object 3206">
              <a:extLst>
                <a:ext uri="{FF2B5EF4-FFF2-40B4-BE49-F238E27FC236}">
                  <a16:creationId xmlns:a16="http://schemas.microsoft.com/office/drawing/2014/main" id="{944F7184-C31D-2F12-6308-234F8D401827}"/>
                </a:ext>
              </a:extLst>
            </p:cNvPr>
            <p:cNvSpPr/>
            <p:nvPr/>
          </p:nvSpPr>
          <p:spPr>
            <a:xfrm>
              <a:off x="2826124" y="39639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62" y="3440"/>
                  </a:lnTo>
                  <a:lnTo>
                    <a:pt x="5162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1" name="object 3207">
              <a:extLst>
                <a:ext uri="{FF2B5EF4-FFF2-40B4-BE49-F238E27FC236}">
                  <a16:creationId xmlns:a16="http://schemas.microsoft.com/office/drawing/2014/main" id="{20D3E270-D97C-2D2C-76AC-D2ACD17F5DB2}"/>
                </a:ext>
              </a:extLst>
            </p:cNvPr>
            <p:cNvSpPr/>
            <p:nvPr/>
          </p:nvSpPr>
          <p:spPr>
            <a:xfrm>
              <a:off x="2826124" y="39639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022" y="4602"/>
                  </a:lnTo>
                  <a:lnTo>
                    <a:pt x="5162" y="3440"/>
                  </a:lnTo>
                  <a:lnTo>
                    <a:pt x="5162" y="2301"/>
                  </a:lnTo>
                  <a:lnTo>
                    <a:pt x="5162" y="581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2" name="object 3208">
              <a:extLst>
                <a:ext uri="{FF2B5EF4-FFF2-40B4-BE49-F238E27FC236}">
                  <a16:creationId xmlns:a16="http://schemas.microsoft.com/office/drawing/2014/main" id="{DE4F9D15-32C7-8ED7-0908-175846361926}"/>
                </a:ext>
              </a:extLst>
            </p:cNvPr>
            <p:cNvSpPr/>
            <p:nvPr/>
          </p:nvSpPr>
          <p:spPr>
            <a:xfrm>
              <a:off x="2826124" y="393059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3" name="object 3209">
              <a:extLst>
                <a:ext uri="{FF2B5EF4-FFF2-40B4-BE49-F238E27FC236}">
                  <a16:creationId xmlns:a16="http://schemas.microsoft.com/office/drawing/2014/main" id="{CF9F7B94-26B7-BF9B-9F96-4AD8BA650B1D}"/>
                </a:ext>
              </a:extLst>
            </p:cNvPr>
            <p:cNvSpPr/>
            <p:nvPr/>
          </p:nvSpPr>
          <p:spPr>
            <a:xfrm>
              <a:off x="2826124" y="393059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302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4" name="object 3210">
              <a:extLst>
                <a:ext uri="{FF2B5EF4-FFF2-40B4-BE49-F238E27FC236}">
                  <a16:creationId xmlns:a16="http://schemas.microsoft.com/office/drawing/2014/main" id="{9F7322C5-68C5-F2FD-87D9-D3401BBE6920}"/>
                </a:ext>
              </a:extLst>
            </p:cNvPr>
            <p:cNvSpPr/>
            <p:nvPr/>
          </p:nvSpPr>
          <p:spPr>
            <a:xfrm>
              <a:off x="2819218" y="39478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720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5" name="object 3211">
              <a:extLst>
                <a:ext uri="{FF2B5EF4-FFF2-40B4-BE49-F238E27FC236}">
                  <a16:creationId xmlns:a16="http://schemas.microsoft.com/office/drawing/2014/main" id="{F90DDD36-6A34-28A0-4EEE-0B04E59996C1}"/>
                </a:ext>
              </a:extLst>
            </p:cNvPr>
            <p:cNvSpPr/>
            <p:nvPr/>
          </p:nvSpPr>
          <p:spPr>
            <a:xfrm>
              <a:off x="2819218" y="39478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3463"/>
                  </a:lnTo>
                  <a:lnTo>
                    <a:pt x="1720" y="5184"/>
                  </a:lnTo>
                  <a:lnTo>
                    <a:pt x="2860" y="5184"/>
                  </a:lnTo>
                  <a:lnTo>
                    <a:pt x="4022" y="5184"/>
                  </a:lnTo>
                  <a:lnTo>
                    <a:pt x="5162" y="3463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6" name="object 3212">
              <a:extLst>
                <a:ext uri="{FF2B5EF4-FFF2-40B4-BE49-F238E27FC236}">
                  <a16:creationId xmlns:a16="http://schemas.microsoft.com/office/drawing/2014/main" id="{08A1BD05-F1A7-D32C-DCB5-F136AE731A70}"/>
                </a:ext>
              </a:extLst>
            </p:cNvPr>
            <p:cNvSpPr/>
            <p:nvPr/>
          </p:nvSpPr>
          <p:spPr>
            <a:xfrm>
              <a:off x="2815195" y="395758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7" name="object 3213">
              <a:extLst>
                <a:ext uri="{FF2B5EF4-FFF2-40B4-BE49-F238E27FC236}">
                  <a16:creationId xmlns:a16="http://schemas.microsoft.com/office/drawing/2014/main" id="{4FC915F2-49D4-7D1A-FC16-9621CCEF424F}"/>
                </a:ext>
              </a:extLst>
            </p:cNvPr>
            <p:cNvSpPr/>
            <p:nvPr/>
          </p:nvSpPr>
          <p:spPr>
            <a:xfrm>
              <a:off x="2815195" y="395758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8" name="object 3214">
              <a:extLst>
                <a:ext uri="{FF2B5EF4-FFF2-40B4-BE49-F238E27FC236}">
                  <a16:creationId xmlns:a16="http://schemas.microsoft.com/office/drawing/2014/main" id="{7E600089-D1EE-4074-6883-BFC615563F7B}"/>
                </a:ext>
              </a:extLst>
            </p:cNvPr>
            <p:cNvSpPr/>
            <p:nvPr/>
          </p:nvSpPr>
          <p:spPr>
            <a:xfrm>
              <a:off x="2808289" y="39765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19" name="object 3215">
              <a:extLst>
                <a:ext uri="{FF2B5EF4-FFF2-40B4-BE49-F238E27FC236}">
                  <a16:creationId xmlns:a16="http://schemas.microsoft.com/office/drawing/2014/main" id="{9ACD04C8-4DA1-B0D9-6D8F-889330094A64}"/>
                </a:ext>
              </a:extLst>
            </p:cNvPr>
            <p:cNvSpPr/>
            <p:nvPr/>
          </p:nvSpPr>
          <p:spPr>
            <a:xfrm>
              <a:off x="2808289" y="3976528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302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0" name="object 3216">
              <a:extLst>
                <a:ext uri="{FF2B5EF4-FFF2-40B4-BE49-F238E27FC236}">
                  <a16:creationId xmlns:a16="http://schemas.microsoft.com/office/drawing/2014/main" id="{E92A8C81-40C4-D28C-CCB6-C1F42167021D}"/>
                </a:ext>
              </a:extLst>
            </p:cNvPr>
            <p:cNvSpPr/>
            <p:nvPr/>
          </p:nvSpPr>
          <p:spPr>
            <a:xfrm>
              <a:off x="2804242" y="39604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1" name="object 3217">
              <a:extLst>
                <a:ext uri="{FF2B5EF4-FFF2-40B4-BE49-F238E27FC236}">
                  <a16:creationId xmlns:a16="http://schemas.microsoft.com/office/drawing/2014/main" id="{B4DF471B-0957-1791-758B-EEB3E9BA6981}"/>
                </a:ext>
              </a:extLst>
            </p:cNvPr>
            <p:cNvSpPr/>
            <p:nvPr/>
          </p:nvSpPr>
          <p:spPr>
            <a:xfrm>
              <a:off x="2804242" y="396046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021"/>
                  </a:lnTo>
                  <a:lnTo>
                    <a:pt x="5766" y="2859"/>
                  </a:lnTo>
                  <a:lnTo>
                    <a:pt x="5766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2" name="object 3218">
              <a:extLst>
                <a:ext uri="{FF2B5EF4-FFF2-40B4-BE49-F238E27FC236}">
                  <a16:creationId xmlns:a16="http://schemas.microsoft.com/office/drawing/2014/main" id="{81141BAE-49F5-D305-AA02-207B24FF4FFD}"/>
                </a:ext>
              </a:extLst>
            </p:cNvPr>
            <p:cNvSpPr/>
            <p:nvPr/>
          </p:nvSpPr>
          <p:spPr>
            <a:xfrm>
              <a:off x="2799662" y="397883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6323"/>
                  </a:lnTo>
                  <a:lnTo>
                    <a:pt x="4022" y="6323"/>
                  </a:lnTo>
                  <a:lnTo>
                    <a:pt x="5162" y="4602"/>
                  </a:lnTo>
                  <a:lnTo>
                    <a:pt x="5162" y="1720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3" name="object 3219">
              <a:extLst>
                <a:ext uri="{FF2B5EF4-FFF2-40B4-BE49-F238E27FC236}">
                  <a16:creationId xmlns:a16="http://schemas.microsoft.com/office/drawing/2014/main" id="{D1150E8E-8A7E-7CE3-7B82-8FCD2C516CE7}"/>
                </a:ext>
              </a:extLst>
            </p:cNvPr>
            <p:cNvSpPr/>
            <p:nvPr/>
          </p:nvSpPr>
          <p:spPr>
            <a:xfrm>
              <a:off x="2799662" y="397883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39" y="6323"/>
                  </a:lnTo>
                  <a:lnTo>
                    <a:pt x="2860" y="6323"/>
                  </a:lnTo>
                  <a:lnTo>
                    <a:pt x="4022" y="6323"/>
                  </a:lnTo>
                  <a:lnTo>
                    <a:pt x="5162" y="4602"/>
                  </a:lnTo>
                  <a:lnTo>
                    <a:pt x="5162" y="2882"/>
                  </a:lnTo>
                  <a:lnTo>
                    <a:pt x="5162" y="1720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4" name="object 3220">
              <a:extLst>
                <a:ext uri="{FF2B5EF4-FFF2-40B4-BE49-F238E27FC236}">
                  <a16:creationId xmlns:a16="http://schemas.microsoft.com/office/drawing/2014/main" id="{A46AA6FB-DE94-B485-48E3-9247F88AB857}"/>
                </a:ext>
              </a:extLst>
            </p:cNvPr>
            <p:cNvSpPr/>
            <p:nvPr/>
          </p:nvSpPr>
          <p:spPr>
            <a:xfrm>
              <a:off x="2796778" y="39673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022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84"/>
                  </a:lnTo>
                  <a:lnTo>
                    <a:pt x="4022" y="5184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5" name="object 3221">
              <a:extLst>
                <a:ext uri="{FF2B5EF4-FFF2-40B4-BE49-F238E27FC236}">
                  <a16:creationId xmlns:a16="http://schemas.microsoft.com/office/drawing/2014/main" id="{545259A3-7F46-7C85-4CAC-DB44074390E9}"/>
                </a:ext>
              </a:extLst>
            </p:cNvPr>
            <p:cNvSpPr/>
            <p:nvPr/>
          </p:nvSpPr>
          <p:spPr>
            <a:xfrm>
              <a:off x="2796778" y="3967346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84"/>
                  </a:lnTo>
                  <a:lnTo>
                    <a:pt x="2883" y="5184"/>
                  </a:lnTo>
                  <a:lnTo>
                    <a:pt x="4022" y="5184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6" name="object 3222">
              <a:extLst>
                <a:ext uri="{FF2B5EF4-FFF2-40B4-BE49-F238E27FC236}">
                  <a16:creationId xmlns:a16="http://schemas.microsoft.com/office/drawing/2014/main" id="{173BFCD1-DBEA-EF3A-BE7A-B7B85339B9DC}"/>
                </a:ext>
              </a:extLst>
            </p:cNvPr>
            <p:cNvSpPr/>
            <p:nvPr/>
          </p:nvSpPr>
          <p:spPr>
            <a:xfrm>
              <a:off x="2791011" y="398285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7" name="object 3223">
              <a:extLst>
                <a:ext uri="{FF2B5EF4-FFF2-40B4-BE49-F238E27FC236}">
                  <a16:creationId xmlns:a16="http://schemas.microsoft.com/office/drawing/2014/main" id="{080DE05E-1F9E-7E73-D342-CCA9BA6B0F4A}"/>
                </a:ext>
              </a:extLst>
            </p:cNvPr>
            <p:cNvSpPr/>
            <p:nvPr/>
          </p:nvSpPr>
          <p:spPr>
            <a:xfrm>
              <a:off x="2791011" y="398285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82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8" name="object 3224">
              <a:extLst>
                <a:ext uri="{FF2B5EF4-FFF2-40B4-BE49-F238E27FC236}">
                  <a16:creationId xmlns:a16="http://schemas.microsoft.com/office/drawing/2014/main" id="{A7F84454-0C17-4FDF-3FCB-3A9E94040D7F}"/>
                </a:ext>
              </a:extLst>
            </p:cNvPr>
            <p:cNvSpPr/>
            <p:nvPr/>
          </p:nvSpPr>
          <p:spPr>
            <a:xfrm>
              <a:off x="2786988" y="39639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29" name="object 3225">
              <a:extLst>
                <a:ext uri="{FF2B5EF4-FFF2-40B4-BE49-F238E27FC236}">
                  <a16:creationId xmlns:a16="http://schemas.microsoft.com/office/drawing/2014/main" id="{03908D9D-0D31-23F6-6DE9-7BD7176ED20D}"/>
                </a:ext>
              </a:extLst>
            </p:cNvPr>
            <p:cNvSpPr/>
            <p:nvPr/>
          </p:nvSpPr>
          <p:spPr>
            <a:xfrm>
              <a:off x="2786988" y="396390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24" y="4602"/>
                  </a:lnTo>
                  <a:lnTo>
                    <a:pt x="6324" y="2882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0" name="object 3226">
              <a:extLst>
                <a:ext uri="{FF2B5EF4-FFF2-40B4-BE49-F238E27FC236}">
                  <a16:creationId xmlns:a16="http://schemas.microsoft.com/office/drawing/2014/main" id="{379ED4A9-BC31-5564-9CF6-2B65F6E1C6EE}"/>
                </a:ext>
              </a:extLst>
            </p:cNvPr>
            <p:cNvSpPr/>
            <p:nvPr/>
          </p:nvSpPr>
          <p:spPr>
            <a:xfrm>
              <a:off x="2784128" y="398745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3441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1" name="object 3227">
              <a:extLst>
                <a:ext uri="{FF2B5EF4-FFF2-40B4-BE49-F238E27FC236}">
                  <a16:creationId xmlns:a16="http://schemas.microsoft.com/office/drawing/2014/main" id="{B49E9972-17B7-E55C-3A46-05362A590062}"/>
                </a:ext>
              </a:extLst>
            </p:cNvPr>
            <p:cNvSpPr/>
            <p:nvPr/>
          </p:nvSpPr>
          <p:spPr>
            <a:xfrm>
              <a:off x="2784128" y="3987455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278" y="5741"/>
                  </a:lnTo>
                  <a:lnTo>
                    <a:pt x="3441" y="5741"/>
                  </a:lnTo>
                  <a:lnTo>
                    <a:pt x="5162" y="4579"/>
                  </a:lnTo>
                  <a:lnTo>
                    <a:pt x="5162" y="2859"/>
                  </a:lnTo>
                  <a:lnTo>
                    <a:pt x="5162" y="1139"/>
                  </a:lnTo>
                  <a:lnTo>
                    <a:pt x="3441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2" name="object 3228">
              <a:extLst>
                <a:ext uri="{FF2B5EF4-FFF2-40B4-BE49-F238E27FC236}">
                  <a16:creationId xmlns:a16="http://schemas.microsoft.com/office/drawing/2014/main" id="{2B361CAE-A458-BC51-EE1C-FE39F254977F}"/>
                </a:ext>
              </a:extLst>
            </p:cNvPr>
            <p:cNvSpPr/>
            <p:nvPr/>
          </p:nvSpPr>
          <p:spPr>
            <a:xfrm>
              <a:off x="2778362" y="39880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720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3" name="object 3229">
              <a:extLst>
                <a:ext uri="{FF2B5EF4-FFF2-40B4-BE49-F238E27FC236}">
                  <a16:creationId xmlns:a16="http://schemas.microsoft.com/office/drawing/2014/main" id="{4735A477-CB44-0490-3C2C-3BFB2B436D23}"/>
                </a:ext>
              </a:extLst>
            </p:cNvPr>
            <p:cNvSpPr/>
            <p:nvPr/>
          </p:nvSpPr>
          <p:spPr>
            <a:xfrm>
              <a:off x="2778362" y="398801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720" y="5184"/>
                  </a:lnTo>
                  <a:lnTo>
                    <a:pt x="2883" y="5184"/>
                  </a:lnTo>
                  <a:lnTo>
                    <a:pt x="4604" y="5184"/>
                  </a:lnTo>
                  <a:lnTo>
                    <a:pt x="6324" y="4021"/>
                  </a:lnTo>
                  <a:lnTo>
                    <a:pt x="6324" y="2882"/>
                  </a:lnTo>
                  <a:lnTo>
                    <a:pt x="6324" y="1743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4" name="object 3230">
              <a:extLst>
                <a:ext uri="{FF2B5EF4-FFF2-40B4-BE49-F238E27FC236}">
                  <a16:creationId xmlns:a16="http://schemas.microsoft.com/office/drawing/2014/main" id="{4969AC88-1B10-03A6-4090-D44FB6984358}"/>
                </a:ext>
              </a:extLst>
            </p:cNvPr>
            <p:cNvSpPr/>
            <p:nvPr/>
          </p:nvSpPr>
          <p:spPr>
            <a:xfrm>
              <a:off x="2775478" y="396850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5" name="object 3231">
              <a:extLst>
                <a:ext uri="{FF2B5EF4-FFF2-40B4-BE49-F238E27FC236}">
                  <a16:creationId xmlns:a16="http://schemas.microsoft.com/office/drawing/2014/main" id="{E391D354-1020-A506-1093-EC08A98A473C}"/>
                </a:ext>
              </a:extLst>
            </p:cNvPr>
            <p:cNvSpPr/>
            <p:nvPr/>
          </p:nvSpPr>
          <p:spPr>
            <a:xfrm>
              <a:off x="2775478" y="3968508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1744" y="5160"/>
                  </a:lnTo>
                  <a:lnTo>
                    <a:pt x="2883" y="5160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6" name="object 3232">
              <a:extLst>
                <a:ext uri="{FF2B5EF4-FFF2-40B4-BE49-F238E27FC236}">
                  <a16:creationId xmlns:a16="http://schemas.microsoft.com/office/drawing/2014/main" id="{79580D7C-47DC-AA5E-676F-B1748E6D17CA}"/>
                </a:ext>
              </a:extLst>
            </p:cNvPr>
            <p:cNvSpPr/>
            <p:nvPr/>
          </p:nvSpPr>
          <p:spPr>
            <a:xfrm>
              <a:off x="2771455" y="39736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7" name="object 3233">
              <a:extLst>
                <a:ext uri="{FF2B5EF4-FFF2-40B4-BE49-F238E27FC236}">
                  <a16:creationId xmlns:a16="http://schemas.microsoft.com/office/drawing/2014/main" id="{52032F38-9655-227C-D115-30B18923B6D3}"/>
                </a:ext>
              </a:extLst>
            </p:cNvPr>
            <p:cNvSpPr/>
            <p:nvPr/>
          </p:nvSpPr>
          <p:spPr>
            <a:xfrm>
              <a:off x="2771455" y="39736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01"/>
                  </a:moveTo>
                  <a:lnTo>
                    <a:pt x="0" y="3440"/>
                  </a:lnTo>
                  <a:lnTo>
                    <a:pt x="581" y="4602"/>
                  </a:lnTo>
                  <a:lnTo>
                    <a:pt x="1720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2301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8" name="object 3234">
              <a:extLst>
                <a:ext uri="{FF2B5EF4-FFF2-40B4-BE49-F238E27FC236}">
                  <a16:creationId xmlns:a16="http://schemas.microsoft.com/office/drawing/2014/main" id="{1FFCD240-3E4A-B712-9A18-62472E626A8E}"/>
                </a:ext>
              </a:extLst>
            </p:cNvPr>
            <p:cNvSpPr/>
            <p:nvPr/>
          </p:nvSpPr>
          <p:spPr>
            <a:xfrm>
              <a:off x="2766851" y="397827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3998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3998"/>
                  </a:lnTo>
                  <a:lnTo>
                    <a:pt x="4604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39" name="object 3235">
              <a:extLst>
                <a:ext uri="{FF2B5EF4-FFF2-40B4-BE49-F238E27FC236}">
                  <a16:creationId xmlns:a16="http://schemas.microsoft.com/office/drawing/2014/main" id="{A2821CDE-788E-62E8-2DFA-1F56DAF3F211}"/>
                </a:ext>
              </a:extLst>
            </p:cNvPr>
            <p:cNvSpPr/>
            <p:nvPr/>
          </p:nvSpPr>
          <p:spPr>
            <a:xfrm>
              <a:off x="2766851" y="3978272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859"/>
                  </a:moveTo>
                  <a:lnTo>
                    <a:pt x="0" y="3998"/>
                  </a:lnTo>
                  <a:lnTo>
                    <a:pt x="581" y="5160"/>
                  </a:lnTo>
                  <a:lnTo>
                    <a:pt x="1720" y="5160"/>
                  </a:lnTo>
                  <a:lnTo>
                    <a:pt x="3464" y="5160"/>
                  </a:lnTo>
                  <a:lnTo>
                    <a:pt x="4604" y="3998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0" name="object 3236">
              <a:extLst>
                <a:ext uri="{FF2B5EF4-FFF2-40B4-BE49-F238E27FC236}">
                  <a16:creationId xmlns:a16="http://schemas.microsoft.com/office/drawing/2014/main" id="{4670C2C2-15F7-2FC8-CED6-17B26683DD62}"/>
                </a:ext>
              </a:extLst>
            </p:cNvPr>
            <p:cNvSpPr/>
            <p:nvPr/>
          </p:nvSpPr>
          <p:spPr>
            <a:xfrm>
              <a:off x="2758805" y="402592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720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1" name="object 3237">
              <a:extLst>
                <a:ext uri="{FF2B5EF4-FFF2-40B4-BE49-F238E27FC236}">
                  <a16:creationId xmlns:a16="http://schemas.microsoft.com/office/drawing/2014/main" id="{FDCE7A65-7FD9-0627-EBBC-0B1CBFC202FB}"/>
                </a:ext>
              </a:extLst>
            </p:cNvPr>
            <p:cNvSpPr/>
            <p:nvPr/>
          </p:nvSpPr>
          <p:spPr>
            <a:xfrm>
              <a:off x="2758805" y="402592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59"/>
                  </a:moveTo>
                  <a:lnTo>
                    <a:pt x="0" y="402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2" name="object 3238">
              <a:extLst>
                <a:ext uri="{FF2B5EF4-FFF2-40B4-BE49-F238E27FC236}">
                  <a16:creationId xmlns:a16="http://schemas.microsoft.com/office/drawing/2014/main" id="{3A8C1DE3-8F7B-44D3-C7CD-5E1895963E54}"/>
                </a:ext>
              </a:extLst>
            </p:cNvPr>
            <p:cNvSpPr/>
            <p:nvPr/>
          </p:nvSpPr>
          <p:spPr>
            <a:xfrm>
              <a:off x="2755922" y="39989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3" name="object 3239">
              <a:extLst>
                <a:ext uri="{FF2B5EF4-FFF2-40B4-BE49-F238E27FC236}">
                  <a16:creationId xmlns:a16="http://schemas.microsoft.com/office/drawing/2014/main" id="{B0194F37-7583-B686-4805-FD71CF9C4DC2}"/>
                </a:ext>
              </a:extLst>
            </p:cNvPr>
            <p:cNvSpPr/>
            <p:nvPr/>
          </p:nvSpPr>
          <p:spPr>
            <a:xfrm>
              <a:off x="2755922" y="39989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2883" y="5741"/>
                  </a:lnTo>
                  <a:lnTo>
                    <a:pt x="4604" y="4579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4" name="object 3240">
              <a:extLst>
                <a:ext uri="{FF2B5EF4-FFF2-40B4-BE49-F238E27FC236}">
                  <a16:creationId xmlns:a16="http://schemas.microsoft.com/office/drawing/2014/main" id="{4D4AA373-073B-97BF-B673-2E0AFCEA1370}"/>
                </a:ext>
              </a:extLst>
            </p:cNvPr>
            <p:cNvSpPr/>
            <p:nvPr/>
          </p:nvSpPr>
          <p:spPr>
            <a:xfrm>
              <a:off x="2751318" y="40098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5" name="object 3241">
              <a:extLst>
                <a:ext uri="{FF2B5EF4-FFF2-40B4-BE49-F238E27FC236}">
                  <a16:creationId xmlns:a16="http://schemas.microsoft.com/office/drawing/2014/main" id="{42194FED-9737-A9BC-583E-E2EB29D2484A}"/>
                </a:ext>
              </a:extLst>
            </p:cNvPr>
            <p:cNvSpPr/>
            <p:nvPr/>
          </p:nvSpPr>
          <p:spPr>
            <a:xfrm>
              <a:off x="2751318" y="400984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6" name="object 3242">
              <a:extLst>
                <a:ext uri="{FF2B5EF4-FFF2-40B4-BE49-F238E27FC236}">
                  <a16:creationId xmlns:a16="http://schemas.microsoft.com/office/drawing/2014/main" id="{C8E76F29-BF56-34AF-69C2-FE24C40F7984}"/>
                </a:ext>
              </a:extLst>
            </p:cNvPr>
            <p:cNvSpPr/>
            <p:nvPr/>
          </p:nvSpPr>
          <p:spPr>
            <a:xfrm>
              <a:off x="2749016" y="39949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64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1139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7" name="object 3243">
              <a:extLst>
                <a:ext uri="{FF2B5EF4-FFF2-40B4-BE49-F238E27FC236}">
                  <a16:creationId xmlns:a16="http://schemas.microsoft.com/office/drawing/2014/main" id="{740C8DB9-1B1B-87DA-554F-45DA8F5FCB95}"/>
                </a:ext>
              </a:extLst>
            </p:cNvPr>
            <p:cNvSpPr/>
            <p:nvPr/>
          </p:nvSpPr>
          <p:spPr>
            <a:xfrm>
              <a:off x="2749016" y="3994917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60"/>
                  </a:lnTo>
                  <a:lnTo>
                    <a:pt x="2302" y="5160"/>
                  </a:lnTo>
                  <a:lnTo>
                    <a:pt x="3464" y="5160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8" name="object 3244">
              <a:extLst>
                <a:ext uri="{FF2B5EF4-FFF2-40B4-BE49-F238E27FC236}">
                  <a16:creationId xmlns:a16="http://schemas.microsoft.com/office/drawing/2014/main" id="{B5370B62-F28B-4EB4-9086-C54F273987A9}"/>
                </a:ext>
              </a:extLst>
            </p:cNvPr>
            <p:cNvSpPr/>
            <p:nvPr/>
          </p:nvSpPr>
          <p:spPr>
            <a:xfrm>
              <a:off x="2742691" y="401156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883" y="0"/>
                  </a:move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81" y="6323"/>
                  </a:lnTo>
                  <a:lnTo>
                    <a:pt x="2883" y="6323"/>
                  </a:lnTo>
                  <a:lnTo>
                    <a:pt x="4604" y="4602"/>
                  </a:lnTo>
                  <a:lnTo>
                    <a:pt x="4604" y="1720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49" name="object 3245">
              <a:extLst>
                <a:ext uri="{FF2B5EF4-FFF2-40B4-BE49-F238E27FC236}">
                  <a16:creationId xmlns:a16="http://schemas.microsoft.com/office/drawing/2014/main" id="{0E2E6CAB-CDB0-3A6D-8C73-88393228A8FD}"/>
                </a:ext>
              </a:extLst>
            </p:cNvPr>
            <p:cNvSpPr/>
            <p:nvPr/>
          </p:nvSpPr>
          <p:spPr>
            <a:xfrm>
              <a:off x="2742691" y="401156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81" y="6323"/>
                  </a:lnTo>
                  <a:lnTo>
                    <a:pt x="1720" y="6323"/>
                  </a:lnTo>
                  <a:lnTo>
                    <a:pt x="2883" y="6323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72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0" name="object 3246">
              <a:extLst>
                <a:ext uri="{FF2B5EF4-FFF2-40B4-BE49-F238E27FC236}">
                  <a16:creationId xmlns:a16="http://schemas.microsoft.com/office/drawing/2014/main" id="{E8E8BB54-225C-EDC1-9EF1-6E875F86D532}"/>
                </a:ext>
              </a:extLst>
            </p:cNvPr>
            <p:cNvSpPr/>
            <p:nvPr/>
          </p:nvSpPr>
          <p:spPr>
            <a:xfrm>
              <a:off x="2740389" y="40000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581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1" name="object 3247">
              <a:extLst>
                <a:ext uri="{FF2B5EF4-FFF2-40B4-BE49-F238E27FC236}">
                  <a16:creationId xmlns:a16="http://schemas.microsoft.com/office/drawing/2014/main" id="{86CE7A6C-6462-B433-4330-7068FF241347}"/>
                </a:ext>
              </a:extLst>
            </p:cNvPr>
            <p:cNvSpPr/>
            <p:nvPr/>
          </p:nvSpPr>
          <p:spPr>
            <a:xfrm>
              <a:off x="2740389" y="40000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1720"/>
                  </a:moveTo>
                  <a:lnTo>
                    <a:pt x="0" y="3440"/>
                  </a:lnTo>
                  <a:lnTo>
                    <a:pt x="581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4604" y="3440"/>
                  </a:lnTo>
                  <a:lnTo>
                    <a:pt x="4604" y="1720"/>
                  </a:lnTo>
                  <a:lnTo>
                    <a:pt x="4604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2" name="object 3248">
              <a:extLst>
                <a:ext uri="{FF2B5EF4-FFF2-40B4-BE49-F238E27FC236}">
                  <a16:creationId xmlns:a16="http://schemas.microsoft.com/office/drawing/2014/main" id="{13236525-B170-F00F-2CD3-62BAF16EB385}"/>
                </a:ext>
              </a:extLst>
            </p:cNvPr>
            <p:cNvSpPr/>
            <p:nvPr/>
          </p:nvSpPr>
          <p:spPr>
            <a:xfrm>
              <a:off x="2734645" y="400468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139" y="0"/>
                  </a:lnTo>
                  <a:lnTo>
                    <a:pt x="0" y="557"/>
                  </a:lnTo>
                  <a:lnTo>
                    <a:pt x="0" y="1720"/>
                  </a:lnTo>
                  <a:lnTo>
                    <a:pt x="0" y="3440"/>
                  </a:lnTo>
                  <a:lnTo>
                    <a:pt x="1139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3" name="object 3249">
              <a:extLst>
                <a:ext uri="{FF2B5EF4-FFF2-40B4-BE49-F238E27FC236}">
                  <a16:creationId xmlns:a16="http://schemas.microsoft.com/office/drawing/2014/main" id="{6FCC6A6B-FEC5-3CCF-7177-2AC73C8AABC5}"/>
                </a:ext>
              </a:extLst>
            </p:cNvPr>
            <p:cNvSpPr/>
            <p:nvPr/>
          </p:nvSpPr>
          <p:spPr>
            <a:xfrm>
              <a:off x="2734645" y="400468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720"/>
                  </a:moveTo>
                  <a:lnTo>
                    <a:pt x="0" y="3440"/>
                  </a:lnTo>
                  <a:lnTo>
                    <a:pt x="1139" y="4579"/>
                  </a:lnTo>
                  <a:lnTo>
                    <a:pt x="2860" y="4579"/>
                  </a:lnTo>
                  <a:lnTo>
                    <a:pt x="4604" y="4579"/>
                  </a:lnTo>
                  <a:lnTo>
                    <a:pt x="5743" y="3440"/>
                  </a:lnTo>
                  <a:lnTo>
                    <a:pt x="5743" y="1720"/>
                  </a:lnTo>
                  <a:lnTo>
                    <a:pt x="5743" y="557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557"/>
                  </a:lnTo>
                  <a:lnTo>
                    <a:pt x="0" y="1720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4" name="object 3250">
              <a:extLst>
                <a:ext uri="{FF2B5EF4-FFF2-40B4-BE49-F238E27FC236}">
                  <a16:creationId xmlns:a16="http://schemas.microsoft.com/office/drawing/2014/main" id="{3A072C52-04D5-F0F5-4A49-458DAEE79DEF}"/>
                </a:ext>
              </a:extLst>
            </p:cNvPr>
            <p:cNvSpPr/>
            <p:nvPr/>
          </p:nvSpPr>
          <p:spPr>
            <a:xfrm>
              <a:off x="2729460" y="40419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5" name="object 3251">
              <a:extLst>
                <a:ext uri="{FF2B5EF4-FFF2-40B4-BE49-F238E27FC236}">
                  <a16:creationId xmlns:a16="http://schemas.microsoft.com/office/drawing/2014/main" id="{6DFE0241-1E77-1902-A278-07A66D938DA8}"/>
                </a:ext>
              </a:extLst>
            </p:cNvPr>
            <p:cNvSpPr/>
            <p:nvPr/>
          </p:nvSpPr>
          <p:spPr>
            <a:xfrm>
              <a:off x="2729460" y="404199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1720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6" name="object 3252">
              <a:extLst>
                <a:ext uri="{FF2B5EF4-FFF2-40B4-BE49-F238E27FC236}">
                  <a16:creationId xmlns:a16="http://schemas.microsoft.com/office/drawing/2014/main" id="{50785019-BA86-6A34-40E8-EB480E98FA47}"/>
                </a:ext>
              </a:extLst>
            </p:cNvPr>
            <p:cNvSpPr/>
            <p:nvPr/>
          </p:nvSpPr>
          <p:spPr>
            <a:xfrm>
              <a:off x="2723716" y="40328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7" name="object 3253">
              <a:extLst>
                <a:ext uri="{FF2B5EF4-FFF2-40B4-BE49-F238E27FC236}">
                  <a16:creationId xmlns:a16="http://schemas.microsoft.com/office/drawing/2014/main" id="{15A33BFE-A2B1-1D25-78E8-A08631C20979}"/>
                </a:ext>
              </a:extLst>
            </p:cNvPr>
            <p:cNvSpPr/>
            <p:nvPr/>
          </p:nvSpPr>
          <p:spPr>
            <a:xfrm>
              <a:off x="2723716" y="4032809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8" name="object 3254">
              <a:extLst>
                <a:ext uri="{FF2B5EF4-FFF2-40B4-BE49-F238E27FC236}">
                  <a16:creationId xmlns:a16="http://schemas.microsoft.com/office/drawing/2014/main" id="{E8ED96B2-D5A7-E678-9321-5D593E00F3C4}"/>
                </a:ext>
              </a:extLst>
            </p:cNvPr>
            <p:cNvSpPr/>
            <p:nvPr/>
          </p:nvSpPr>
          <p:spPr>
            <a:xfrm>
              <a:off x="2721414" y="402074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59" name="object 3255">
              <a:extLst>
                <a:ext uri="{FF2B5EF4-FFF2-40B4-BE49-F238E27FC236}">
                  <a16:creationId xmlns:a16="http://schemas.microsoft.com/office/drawing/2014/main" id="{F7862B83-0549-14C9-BB10-2F97CE96E03E}"/>
                </a:ext>
              </a:extLst>
            </p:cNvPr>
            <p:cNvSpPr/>
            <p:nvPr/>
          </p:nvSpPr>
          <p:spPr>
            <a:xfrm>
              <a:off x="2721414" y="4020744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860" y="5184"/>
                  </a:lnTo>
                  <a:lnTo>
                    <a:pt x="4604" y="5184"/>
                  </a:lnTo>
                  <a:lnTo>
                    <a:pt x="5743" y="4021"/>
                  </a:lnTo>
                  <a:lnTo>
                    <a:pt x="5743" y="2882"/>
                  </a:lnTo>
                  <a:lnTo>
                    <a:pt x="5743" y="1743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0" name="object 3256">
              <a:extLst>
                <a:ext uri="{FF2B5EF4-FFF2-40B4-BE49-F238E27FC236}">
                  <a16:creationId xmlns:a16="http://schemas.microsoft.com/office/drawing/2014/main" id="{B9CE88E5-C051-D2E1-3E03-72270D05A2E7}"/>
                </a:ext>
              </a:extLst>
            </p:cNvPr>
            <p:cNvSpPr/>
            <p:nvPr/>
          </p:nvSpPr>
          <p:spPr>
            <a:xfrm>
              <a:off x="2716228" y="40196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85" y="3440"/>
                  </a:lnTo>
                  <a:lnTo>
                    <a:pt x="5185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1" name="object 3257">
              <a:extLst>
                <a:ext uri="{FF2B5EF4-FFF2-40B4-BE49-F238E27FC236}">
                  <a16:creationId xmlns:a16="http://schemas.microsoft.com/office/drawing/2014/main" id="{27C7FA08-2AB6-A637-365A-2DC21F5247CA}"/>
                </a:ext>
              </a:extLst>
            </p:cNvPr>
            <p:cNvSpPr/>
            <p:nvPr/>
          </p:nvSpPr>
          <p:spPr>
            <a:xfrm>
              <a:off x="2716228" y="40196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40"/>
                  </a:lnTo>
                  <a:lnTo>
                    <a:pt x="1139" y="4602"/>
                  </a:lnTo>
                  <a:lnTo>
                    <a:pt x="2883" y="4602"/>
                  </a:lnTo>
                  <a:lnTo>
                    <a:pt x="4022" y="4602"/>
                  </a:lnTo>
                  <a:lnTo>
                    <a:pt x="5185" y="3440"/>
                  </a:lnTo>
                  <a:lnTo>
                    <a:pt x="5185" y="2301"/>
                  </a:lnTo>
                  <a:lnTo>
                    <a:pt x="5185" y="581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2" name="object 3258">
              <a:extLst>
                <a:ext uri="{FF2B5EF4-FFF2-40B4-BE49-F238E27FC236}">
                  <a16:creationId xmlns:a16="http://schemas.microsoft.com/office/drawing/2014/main" id="{5EFB6C66-FE23-9510-66AB-C4C40AA58227}"/>
                </a:ext>
              </a:extLst>
            </p:cNvPr>
            <p:cNvSpPr/>
            <p:nvPr/>
          </p:nvSpPr>
          <p:spPr>
            <a:xfrm>
              <a:off x="2711624" y="40224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85" y="3440"/>
                  </a:lnTo>
                  <a:lnTo>
                    <a:pt x="5185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3" name="object 3259">
              <a:extLst>
                <a:ext uri="{FF2B5EF4-FFF2-40B4-BE49-F238E27FC236}">
                  <a16:creationId xmlns:a16="http://schemas.microsoft.com/office/drawing/2014/main" id="{99567404-BD9A-388A-E5C5-77E93BAC4FA9}"/>
                </a:ext>
              </a:extLst>
            </p:cNvPr>
            <p:cNvSpPr/>
            <p:nvPr/>
          </p:nvSpPr>
          <p:spPr>
            <a:xfrm>
              <a:off x="2711624" y="40224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278"/>
                  </a:moveTo>
                  <a:lnTo>
                    <a:pt x="0" y="3440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85" y="3440"/>
                  </a:lnTo>
                  <a:lnTo>
                    <a:pt x="5185" y="2278"/>
                  </a:lnTo>
                  <a:lnTo>
                    <a:pt x="5185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4" name="object 3260">
              <a:extLst>
                <a:ext uri="{FF2B5EF4-FFF2-40B4-BE49-F238E27FC236}">
                  <a16:creationId xmlns:a16="http://schemas.microsoft.com/office/drawing/2014/main" id="{4336E49F-4547-3AD3-0F3C-A6DE7E9B1823}"/>
                </a:ext>
              </a:extLst>
            </p:cNvPr>
            <p:cNvSpPr/>
            <p:nvPr/>
          </p:nvSpPr>
          <p:spPr>
            <a:xfrm>
              <a:off x="2705299" y="405807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41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602"/>
                  </a:lnTo>
                  <a:lnTo>
                    <a:pt x="1139" y="6323"/>
                  </a:lnTo>
                  <a:lnTo>
                    <a:pt x="3441" y="6323"/>
                  </a:lnTo>
                  <a:lnTo>
                    <a:pt x="5185" y="4602"/>
                  </a:lnTo>
                  <a:lnTo>
                    <a:pt x="5185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5" name="object 3261">
              <a:extLst>
                <a:ext uri="{FF2B5EF4-FFF2-40B4-BE49-F238E27FC236}">
                  <a16:creationId xmlns:a16="http://schemas.microsoft.com/office/drawing/2014/main" id="{FEBFFDD1-6471-3AE8-D8F8-F1FD270022A4}"/>
                </a:ext>
              </a:extLst>
            </p:cNvPr>
            <p:cNvSpPr/>
            <p:nvPr/>
          </p:nvSpPr>
          <p:spPr>
            <a:xfrm>
              <a:off x="2705299" y="405807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59"/>
                  </a:moveTo>
                  <a:lnTo>
                    <a:pt x="0" y="4602"/>
                  </a:lnTo>
                  <a:lnTo>
                    <a:pt x="1139" y="6323"/>
                  </a:lnTo>
                  <a:lnTo>
                    <a:pt x="2302" y="6323"/>
                  </a:lnTo>
                  <a:lnTo>
                    <a:pt x="3441" y="6323"/>
                  </a:lnTo>
                  <a:lnTo>
                    <a:pt x="5185" y="4602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6" name="object 3262">
              <a:extLst>
                <a:ext uri="{FF2B5EF4-FFF2-40B4-BE49-F238E27FC236}">
                  <a16:creationId xmlns:a16="http://schemas.microsoft.com/office/drawing/2014/main" id="{504B8439-FFFA-ED36-E034-6D01BFA5CDA6}"/>
                </a:ext>
              </a:extLst>
            </p:cNvPr>
            <p:cNvSpPr/>
            <p:nvPr/>
          </p:nvSpPr>
          <p:spPr>
            <a:xfrm>
              <a:off x="2702997" y="40551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3441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581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7" name="object 3263">
              <a:extLst>
                <a:ext uri="{FF2B5EF4-FFF2-40B4-BE49-F238E27FC236}">
                  <a16:creationId xmlns:a16="http://schemas.microsoft.com/office/drawing/2014/main" id="{8DFDE24E-72A4-A6EE-CE01-ADF7833E62F0}"/>
                </a:ext>
              </a:extLst>
            </p:cNvPr>
            <p:cNvSpPr/>
            <p:nvPr/>
          </p:nvSpPr>
          <p:spPr>
            <a:xfrm>
              <a:off x="2702997" y="4055196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2301"/>
                  </a:moveTo>
                  <a:lnTo>
                    <a:pt x="0" y="4021"/>
                  </a:lnTo>
                  <a:lnTo>
                    <a:pt x="581" y="5184"/>
                  </a:lnTo>
                  <a:lnTo>
                    <a:pt x="2302" y="5184"/>
                  </a:lnTo>
                  <a:lnTo>
                    <a:pt x="3441" y="5184"/>
                  </a:lnTo>
                  <a:lnTo>
                    <a:pt x="4604" y="4021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8" name="object 3264">
              <a:extLst>
                <a:ext uri="{FF2B5EF4-FFF2-40B4-BE49-F238E27FC236}">
                  <a16:creationId xmlns:a16="http://schemas.microsoft.com/office/drawing/2014/main" id="{ABE6C3E6-7900-A123-14F2-DF09DCFCBC09}"/>
                </a:ext>
              </a:extLst>
            </p:cNvPr>
            <p:cNvSpPr/>
            <p:nvPr/>
          </p:nvSpPr>
          <p:spPr>
            <a:xfrm>
              <a:off x="2697230" y="40408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69" name="object 3265">
              <a:extLst>
                <a:ext uri="{FF2B5EF4-FFF2-40B4-BE49-F238E27FC236}">
                  <a16:creationId xmlns:a16="http://schemas.microsoft.com/office/drawing/2014/main" id="{76B78891-A915-77B7-3D1A-143D7EBA6BC8}"/>
                </a:ext>
              </a:extLst>
            </p:cNvPr>
            <p:cNvSpPr/>
            <p:nvPr/>
          </p:nvSpPr>
          <p:spPr>
            <a:xfrm>
              <a:off x="2697230" y="4040852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3440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604" y="5160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0" name="object 3266">
              <a:extLst>
                <a:ext uri="{FF2B5EF4-FFF2-40B4-BE49-F238E27FC236}">
                  <a16:creationId xmlns:a16="http://schemas.microsoft.com/office/drawing/2014/main" id="{66AC495F-8BB3-6350-3D99-8CF85627FDB1}"/>
                </a:ext>
              </a:extLst>
            </p:cNvPr>
            <p:cNvSpPr/>
            <p:nvPr/>
          </p:nvSpPr>
          <p:spPr>
            <a:xfrm>
              <a:off x="2692068" y="40615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1" name="object 3267">
              <a:extLst>
                <a:ext uri="{FF2B5EF4-FFF2-40B4-BE49-F238E27FC236}">
                  <a16:creationId xmlns:a16="http://schemas.microsoft.com/office/drawing/2014/main" id="{1ABE1B68-9A06-74AD-E4C5-4A16AD4C0663}"/>
                </a:ext>
              </a:extLst>
            </p:cNvPr>
            <p:cNvSpPr/>
            <p:nvPr/>
          </p:nvSpPr>
          <p:spPr>
            <a:xfrm>
              <a:off x="2692068" y="4061519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302" y="5160"/>
                  </a:lnTo>
                  <a:lnTo>
                    <a:pt x="4022" y="5160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2" name="object 3268">
              <a:extLst>
                <a:ext uri="{FF2B5EF4-FFF2-40B4-BE49-F238E27FC236}">
                  <a16:creationId xmlns:a16="http://schemas.microsoft.com/office/drawing/2014/main" id="{B304A2BA-9732-3C6E-3478-6D0F0FFEB8CD}"/>
                </a:ext>
              </a:extLst>
            </p:cNvPr>
            <p:cNvSpPr/>
            <p:nvPr/>
          </p:nvSpPr>
          <p:spPr>
            <a:xfrm>
              <a:off x="2689766" y="40224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720" y="5160"/>
                  </a:lnTo>
                  <a:lnTo>
                    <a:pt x="4022" y="5160"/>
                  </a:lnTo>
                  <a:lnTo>
                    <a:pt x="5162" y="3440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3" name="object 3269">
              <a:extLst>
                <a:ext uri="{FF2B5EF4-FFF2-40B4-BE49-F238E27FC236}">
                  <a16:creationId xmlns:a16="http://schemas.microsoft.com/office/drawing/2014/main" id="{82069D04-E4BF-7E29-47C7-8C5E24B2D53B}"/>
                </a:ext>
              </a:extLst>
            </p:cNvPr>
            <p:cNvSpPr/>
            <p:nvPr/>
          </p:nvSpPr>
          <p:spPr>
            <a:xfrm>
              <a:off x="2689766" y="40224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278"/>
                  </a:moveTo>
                  <a:lnTo>
                    <a:pt x="0" y="3440"/>
                  </a:lnTo>
                  <a:lnTo>
                    <a:pt x="1720" y="5160"/>
                  </a:lnTo>
                  <a:lnTo>
                    <a:pt x="2883" y="5160"/>
                  </a:lnTo>
                  <a:lnTo>
                    <a:pt x="4022" y="5160"/>
                  </a:lnTo>
                  <a:lnTo>
                    <a:pt x="5162" y="3440"/>
                  </a:lnTo>
                  <a:lnTo>
                    <a:pt x="5162" y="2278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4" name="object 3270">
              <a:extLst>
                <a:ext uri="{FF2B5EF4-FFF2-40B4-BE49-F238E27FC236}">
                  <a16:creationId xmlns:a16="http://schemas.microsoft.com/office/drawing/2014/main" id="{BB393BB7-67F2-6897-5F00-9B93E0D29A59}"/>
                </a:ext>
              </a:extLst>
            </p:cNvPr>
            <p:cNvSpPr/>
            <p:nvPr/>
          </p:nvSpPr>
          <p:spPr>
            <a:xfrm>
              <a:off x="2683999" y="40517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5" name="object 3271">
              <a:extLst>
                <a:ext uri="{FF2B5EF4-FFF2-40B4-BE49-F238E27FC236}">
                  <a16:creationId xmlns:a16="http://schemas.microsoft.com/office/drawing/2014/main" id="{8E7E8035-6A8A-E696-1CAF-6640C669CE3F}"/>
                </a:ext>
              </a:extLst>
            </p:cNvPr>
            <p:cNvSpPr/>
            <p:nvPr/>
          </p:nvSpPr>
          <p:spPr>
            <a:xfrm>
              <a:off x="2683999" y="40517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6" name="object 3272">
              <a:extLst>
                <a:ext uri="{FF2B5EF4-FFF2-40B4-BE49-F238E27FC236}">
                  <a16:creationId xmlns:a16="http://schemas.microsoft.com/office/drawing/2014/main" id="{AC72F815-F5FC-99BA-D97F-C5EFB8F04359}"/>
                </a:ext>
              </a:extLst>
            </p:cNvPr>
            <p:cNvSpPr/>
            <p:nvPr/>
          </p:nvSpPr>
          <p:spPr>
            <a:xfrm>
              <a:off x="2678837" y="406784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558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1720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7" name="object 3273">
              <a:extLst>
                <a:ext uri="{FF2B5EF4-FFF2-40B4-BE49-F238E27FC236}">
                  <a16:creationId xmlns:a16="http://schemas.microsoft.com/office/drawing/2014/main" id="{A7C10D5E-F0DE-3A35-0529-E681949B3886}"/>
                </a:ext>
              </a:extLst>
            </p:cNvPr>
            <p:cNvSpPr/>
            <p:nvPr/>
          </p:nvSpPr>
          <p:spPr>
            <a:xfrm>
              <a:off x="2678837" y="406784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59"/>
                  </a:moveTo>
                  <a:lnTo>
                    <a:pt x="0" y="4021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021"/>
                  </a:lnTo>
                  <a:lnTo>
                    <a:pt x="4604" y="2859"/>
                  </a:lnTo>
                  <a:lnTo>
                    <a:pt x="4604" y="1720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8" name="object 3274">
              <a:extLst>
                <a:ext uri="{FF2B5EF4-FFF2-40B4-BE49-F238E27FC236}">
                  <a16:creationId xmlns:a16="http://schemas.microsoft.com/office/drawing/2014/main" id="{AC1D209A-0D2E-3191-04FE-E23EAB3C517E}"/>
                </a:ext>
              </a:extLst>
            </p:cNvPr>
            <p:cNvSpPr/>
            <p:nvPr/>
          </p:nvSpPr>
          <p:spPr>
            <a:xfrm>
              <a:off x="2675372" y="406323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3440"/>
                  </a:lnTo>
                  <a:lnTo>
                    <a:pt x="1720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79" name="object 3275">
              <a:extLst>
                <a:ext uri="{FF2B5EF4-FFF2-40B4-BE49-F238E27FC236}">
                  <a16:creationId xmlns:a16="http://schemas.microsoft.com/office/drawing/2014/main" id="{8551495B-E939-25EF-0F68-B3C488F40DAD}"/>
                </a:ext>
              </a:extLst>
            </p:cNvPr>
            <p:cNvSpPr/>
            <p:nvPr/>
          </p:nvSpPr>
          <p:spPr>
            <a:xfrm>
              <a:off x="2675372" y="406323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301"/>
                  </a:moveTo>
                  <a:lnTo>
                    <a:pt x="0" y="3440"/>
                  </a:lnTo>
                  <a:lnTo>
                    <a:pt x="1720" y="4602"/>
                  </a:lnTo>
                  <a:lnTo>
                    <a:pt x="2883" y="4602"/>
                  </a:lnTo>
                  <a:lnTo>
                    <a:pt x="4604" y="4602"/>
                  </a:lnTo>
                  <a:lnTo>
                    <a:pt x="5766" y="3440"/>
                  </a:lnTo>
                  <a:lnTo>
                    <a:pt x="5766" y="2301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0" name="object 3276">
              <a:extLst>
                <a:ext uri="{FF2B5EF4-FFF2-40B4-BE49-F238E27FC236}">
                  <a16:creationId xmlns:a16="http://schemas.microsoft.com/office/drawing/2014/main" id="{0BCC96E9-2FC9-0F91-572F-6DF87F618947}"/>
                </a:ext>
              </a:extLst>
            </p:cNvPr>
            <p:cNvSpPr/>
            <p:nvPr/>
          </p:nvSpPr>
          <p:spPr>
            <a:xfrm>
              <a:off x="2672512" y="404601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3441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3441" y="5184"/>
                  </a:lnTo>
                  <a:lnTo>
                    <a:pt x="5162" y="4021"/>
                  </a:lnTo>
                  <a:lnTo>
                    <a:pt x="5162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1" name="object 3277">
              <a:extLst>
                <a:ext uri="{FF2B5EF4-FFF2-40B4-BE49-F238E27FC236}">
                  <a16:creationId xmlns:a16="http://schemas.microsoft.com/office/drawing/2014/main" id="{80CE3CD9-8C56-0BB0-E85E-01BF6F848DAB}"/>
                </a:ext>
              </a:extLst>
            </p:cNvPr>
            <p:cNvSpPr/>
            <p:nvPr/>
          </p:nvSpPr>
          <p:spPr>
            <a:xfrm>
              <a:off x="2672512" y="4046013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302" y="5184"/>
                  </a:lnTo>
                  <a:lnTo>
                    <a:pt x="3441" y="5184"/>
                  </a:lnTo>
                  <a:lnTo>
                    <a:pt x="5162" y="4021"/>
                  </a:lnTo>
                  <a:lnTo>
                    <a:pt x="5162" y="2301"/>
                  </a:lnTo>
                  <a:lnTo>
                    <a:pt x="5162" y="1162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2" name="object 3278">
              <a:extLst>
                <a:ext uri="{FF2B5EF4-FFF2-40B4-BE49-F238E27FC236}">
                  <a16:creationId xmlns:a16="http://schemas.microsoft.com/office/drawing/2014/main" id="{DC04B9BD-8050-506C-D8FF-52A71A4FDFA3}"/>
                </a:ext>
              </a:extLst>
            </p:cNvPr>
            <p:cNvSpPr/>
            <p:nvPr/>
          </p:nvSpPr>
          <p:spPr>
            <a:xfrm>
              <a:off x="2663862" y="41017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3" name="object 3279">
              <a:extLst>
                <a:ext uri="{FF2B5EF4-FFF2-40B4-BE49-F238E27FC236}">
                  <a16:creationId xmlns:a16="http://schemas.microsoft.com/office/drawing/2014/main" id="{D59AB5D4-0196-5108-7EF4-D01746D50912}"/>
                </a:ext>
              </a:extLst>
            </p:cNvPr>
            <p:cNvSpPr/>
            <p:nvPr/>
          </p:nvSpPr>
          <p:spPr>
            <a:xfrm>
              <a:off x="2663862" y="4101712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301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046" y="5741"/>
                  </a:lnTo>
                  <a:lnTo>
                    <a:pt x="5185" y="4602"/>
                  </a:lnTo>
                  <a:lnTo>
                    <a:pt x="5185" y="2301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4" name="object 3280">
              <a:extLst>
                <a:ext uri="{FF2B5EF4-FFF2-40B4-BE49-F238E27FC236}">
                  <a16:creationId xmlns:a16="http://schemas.microsoft.com/office/drawing/2014/main" id="{99A3236C-F122-A876-9D0F-4DA31B7D5E2F}"/>
                </a:ext>
              </a:extLst>
            </p:cNvPr>
            <p:cNvSpPr/>
            <p:nvPr/>
          </p:nvSpPr>
          <p:spPr>
            <a:xfrm>
              <a:off x="2663862" y="40374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1139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5" name="object 3281">
              <a:extLst>
                <a:ext uri="{FF2B5EF4-FFF2-40B4-BE49-F238E27FC236}">
                  <a16:creationId xmlns:a16="http://schemas.microsoft.com/office/drawing/2014/main" id="{C722FE60-B7E7-7B23-79D4-1544A38C1147}"/>
                </a:ext>
              </a:extLst>
            </p:cNvPr>
            <p:cNvSpPr/>
            <p:nvPr/>
          </p:nvSpPr>
          <p:spPr>
            <a:xfrm>
              <a:off x="2663862" y="40374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301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302" y="5160"/>
                  </a:lnTo>
                  <a:lnTo>
                    <a:pt x="4046" y="5160"/>
                  </a:lnTo>
                  <a:lnTo>
                    <a:pt x="5185" y="4021"/>
                  </a:lnTo>
                  <a:lnTo>
                    <a:pt x="5185" y="2301"/>
                  </a:lnTo>
                  <a:lnTo>
                    <a:pt x="5185" y="1139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6" name="object 3282">
              <a:extLst>
                <a:ext uri="{FF2B5EF4-FFF2-40B4-BE49-F238E27FC236}">
                  <a16:creationId xmlns:a16="http://schemas.microsoft.com/office/drawing/2014/main" id="{DDB2FBA9-C715-C43D-5AB8-A515A8D35CCD}"/>
                </a:ext>
              </a:extLst>
            </p:cNvPr>
            <p:cNvSpPr/>
            <p:nvPr/>
          </p:nvSpPr>
          <p:spPr>
            <a:xfrm>
              <a:off x="2655235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7" name="object 3283">
              <a:extLst>
                <a:ext uri="{FF2B5EF4-FFF2-40B4-BE49-F238E27FC236}">
                  <a16:creationId xmlns:a16="http://schemas.microsoft.com/office/drawing/2014/main" id="{B3E85462-EDDC-2428-2979-D94F35E76C8B}"/>
                </a:ext>
              </a:extLst>
            </p:cNvPr>
            <p:cNvSpPr/>
            <p:nvPr/>
          </p:nvSpPr>
          <p:spPr>
            <a:xfrm>
              <a:off x="2655235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743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8" name="object 3284">
              <a:extLst>
                <a:ext uri="{FF2B5EF4-FFF2-40B4-BE49-F238E27FC236}">
                  <a16:creationId xmlns:a16="http://schemas.microsoft.com/office/drawing/2014/main" id="{2B603FFF-211B-860D-9473-68C23E17C31D}"/>
                </a:ext>
              </a:extLst>
            </p:cNvPr>
            <p:cNvSpPr/>
            <p:nvPr/>
          </p:nvSpPr>
          <p:spPr>
            <a:xfrm>
              <a:off x="2652375" y="40644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2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1139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89" name="object 3285">
              <a:extLst>
                <a:ext uri="{FF2B5EF4-FFF2-40B4-BE49-F238E27FC236}">
                  <a16:creationId xmlns:a16="http://schemas.microsoft.com/office/drawing/2014/main" id="{3470C3B7-AE94-8701-7F58-889B0E12ABF5}"/>
                </a:ext>
              </a:extLst>
            </p:cNvPr>
            <p:cNvSpPr/>
            <p:nvPr/>
          </p:nvSpPr>
          <p:spPr>
            <a:xfrm>
              <a:off x="2652375" y="4064401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278"/>
                  </a:moveTo>
                  <a:lnTo>
                    <a:pt x="0" y="4579"/>
                  </a:lnTo>
                  <a:lnTo>
                    <a:pt x="1720" y="5741"/>
                  </a:lnTo>
                  <a:lnTo>
                    <a:pt x="2860" y="5741"/>
                  </a:lnTo>
                  <a:lnTo>
                    <a:pt x="4022" y="5741"/>
                  </a:lnTo>
                  <a:lnTo>
                    <a:pt x="5162" y="4579"/>
                  </a:lnTo>
                  <a:lnTo>
                    <a:pt x="5162" y="2278"/>
                  </a:lnTo>
                  <a:lnTo>
                    <a:pt x="5162" y="1139"/>
                  </a:lnTo>
                  <a:lnTo>
                    <a:pt x="4022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0" name="object 3286">
              <a:extLst>
                <a:ext uri="{FF2B5EF4-FFF2-40B4-BE49-F238E27FC236}">
                  <a16:creationId xmlns:a16="http://schemas.microsoft.com/office/drawing/2014/main" id="{78AB37E3-642C-AC34-B6C3-BC367DED896C}"/>
                </a:ext>
              </a:extLst>
            </p:cNvPr>
            <p:cNvSpPr/>
            <p:nvPr/>
          </p:nvSpPr>
          <p:spPr>
            <a:xfrm>
              <a:off x="2648329" y="40839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lnTo>
                    <a:pt x="0" y="4579"/>
                  </a:lnTo>
                  <a:lnTo>
                    <a:pt x="1744" y="5741"/>
                  </a:lnTo>
                  <a:lnTo>
                    <a:pt x="4604" y="5741"/>
                  </a:lnTo>
                  <a:lnTo>
                    <a:pt x="6348" y="4579"/>
                  </a:lnTo>
                  <a:lnTo>
                    <a:pt x="6348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1" name="object 3287">
              <a:extLst>
                <a:ext uri="{FF2B5EF4-FFF2-40B4-BE49-F238E27FC236}">
                  <a16:creationId xmlns:a16="http://schemas.microsoft.com/office/drawing/2014/main" id="{619E2950-C4BE-B88C-A2BE-70D95A4A8607}"/>
                </a:ext>
              </a:extLst>
            </p:cNvPr>
            <p:cNvSpPr/>
            <p:nvPr/>
          </p:nvSpPr>
          <p:spPr>
            <a:xfrm>
              <a:off x="2648329" y="40839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278"/>
                  </a:moveTo>
                  <a:lnTo>
                    <a:pt x="0" y="4579"/>
                  </a:lnTo>
                  <a:lnTo>
                    <a:pt x="1744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6348" y="4579"/>
                  </a:lnTo>
                  <a:lnTo>
                    <a:pt x="6348" y="2278"/>
                  </a:lnTo>
                  <a:lnTo>
                    <a:pt x="6348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44" y="0"/>
                  </a:lnTo>
                  <a:lnTo>
                    <a:pt x="0" y="1139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2" name="object 3288">
              <a:extLst>
                <a:ext uri="{FF2B5EF4-FFF2-40B4-BE49-F238E27FC236}">
                  <a16:creationId xmlns:a16="http://schemas.microsoft.com/office/drawing/2014/main" id="{DFCD43BB-824A-A0B4-5164-738442DE1510}"/>
                </a:ext>
              </a:extLst>
            </p:cNvPr>
            <p:cNvSpPr/>
            <p:nvPr/>
          </p:nvSpPr>
          <p:spPr>
            <a:xfrm>
              <a:off x="2646027" y="40517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46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1162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3" name="object 3289">
              <a:extLst>
                <a:ext uri="{FF2B5EF4-FFF2-40B4-BE49-F238E27FC236}">
                  <a16:creationId xmlns:a16="http://schemas.microsoft.com/office/drawing/2014/main" id="{14A84A3D-9FED-BBD5-B6B2-4C308B8A3052}"/>
                </a:ext>
              </a:extLst>
            </p:cNvPr>
            <p:cNvSpPr/>
            <p:nvPr/>
          </p:nvSpPr>
          <p:spPr>
            <a:xfrm>
              <a:off x="2646027" y="40517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62" y="5184"/>
                  </a:lnTo>
                  <a:lnTo>
                    <a:pt x="2302" y="5184"/>
                  </a:lnTo>
                  <a:lnTo>
                    <a:pt x="4046" y="5184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46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4" name="object 3290">
              <a:extLst>
                <a:ext uri="{FF2B5EF4-FFF2-40B4-BE49-F238E27FC236}">
                  <a16:creationId xmlns:a16="http://schemas.microsoft.com/office/drawing/2014/main" id="{A97462FF-F30E-27F6-2658-A896E2856850}"/>
                </a:ext>
              </a:extLst>
            </p:cNvPr>
            <p:cNvSpPr/>
            <p:nvPr/>
          </p:nvSpPr>
          <p:spPr>
            <a:xfrm>
              <a:off x="2642004" y="40557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64" y="0"/>
                  </a:move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581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5" name="object 3291">
              <a:extLst>
                <a:ext uri="{FF2B5EF4-FFF2-40B4-BE49-F238E27FC236}">
                  <a16:creationId xmlns:a16="http://schemas.microsoft.com/office/drawing/2014/main" id="{1208B4A2-52A0-CC4C-3B66-814FE4D5ABDF}"/>
                </a:ext>
              </a:extLst>
            </p:cNvPr>
            <p:cNvSpPr/>
            <p:nvPr/>
          </p:nvSpPr>
          <p:spPr>
            <a:xfrm>
              <a:off x="2642004" y="405577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602"/>
                  </a:lnTo>
                  <a:lnTo>
                    <a:pt x="581" y="5741"/>
                  </a:lnTo>
                  <a:lnTo>
                    <a:pt x="1720" y="5741"/>
                  </a:lnTo>
                  <a:lnTo>
                    <a:pt x="3464" y="5741"/>
                  </a:lnTo>
                  <a:lnTo>
                    <a:pt x="4604" y="4602"/>
                  </a:lnTo>
                  <a:lnTo>
                    <a:pt x="4604" y="2301"/>
                  </a:lnTo>
                  <a:lnTo>
                    <a:pt x="4604" y="1162"/>
                  </a:lnTo>
                  <a:lnTo>
                    <a:pt x="3464" y="0"/>
                  </a:lnTo>
                  <a:lnTo>
                    <a:pt x="1720" y="0"/>
                  </a:lnTo>
                  <a:lnTo>
                    <a:pt x="581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6" name="object 3292">
              <a:extLst>
                <a:ext uri="{FF2B5EF4-FFF2-40B4-BE49-F238E27FC236}">
                  <a16:creationId xmlns:a16="http://schemas.microsoft.com/office/drawing/2014/main" id="{C77EF917-B4F5-4651-C83B-7163D1EAD256}"/>
                </a:ext>
              </a:extLst>
            </p:cNvPr>
            <p:cNvSpPr/>
            <p:nvPr/>
          </p:nvSpPr>
          <p:spPr>
            <a:xfrm>
              <a:off x="2636841" y="40517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4022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39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7" name="object 3293">
              <a:extLst>
                <a:ext uri="{FF2B5EF4-FFF2-40B4-BE49-F238E27FC236}">
                  <a16:creationId xmlns:a16="http://schemas.microsoft.com/office/drawing/2014/main" id="{B7E43CC1-F3C1-7402-B59A-63CE473A380C}"/>
                </a:ext>
              </a:extLst>
            </p:cNvPr>
            <p:cNvSpPr/>
            <p:nvPr/>
          </p:nvSpPr>
          <p:spPr>
            <a:xfrm>
              <a:off x="2636841" y="4051755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2882"/>
                  </a:moveTo>
                  <a:lnTo>
                    <a:pt x="0" y="4021"/>
                  </a:lnTo>
                  <a:lnTo>
                    <a:pt x="1139" y="5184"/>
                  </a:lnTo>
                  <a:lnTo>
                    <a:pt x="2278" y="5184"/>
                  </a:lnTo>
                  <a:lnTo>
                    <a:pt x="4022" y="5184"/>
                  </a:lnTo>
                  <a:lnTo>
                    <a:pt x="5162" y="4021"/>
                  </a:lnTo>
                  <a:lnTo>
                    <a:pt x="5162" y="2882"/>
                  </a:lnTo>
                  <a:lnTo>
                    <a:pt x="5162" y="1162"/>
                  </a:lnTo>
                  <a:lnTo>
                    <a:pt x="4022" y="0"/>
                  </a:lnTo>
                  <a:lnTo>
                    <a:pt x="2278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8" name="object 3294">
              <a:extLst>
                <a:ext uri="{FF2B5EF4-FFF2-40B4-BE49-F238E27FC236}">
                  <a16:creationId xmlns:a16="http://schemas.microsoft.com/office/drawing/2014/main" id="{8332DED1-989E-57EC-F69D-1F0089B4FB29}"/>
                </a:ext>
              </a:extLst>
            </p:cNvPr>
            <p:cNvSpPr/>
            <p:nvPr/>
          </p:nvSpPr>
          <p:spPr>
            <a:xfrm>
              <a:off x="2628773" y="41040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299" name="object 3295">
              <a:extLst>
                <a:ext uri="{FF2B5EF4-FFF2-40B4-BE49-F238E27FC236}">
                  <a16:creationId xmlns:a16="http://schemas.microsoft.com/office/drawing/2014/main" id="{B1E516FF-6822-CF02-FFF3-B8A4CFFD2EBE}"/>
                </a:ext>
              </a:extLst>
            </p:cNvPr>
            <p:cNvSpPr/>
            <p:nvPr/>
          </p:nvSpPr>
          <p:spPr>
            <a:xfrm>
              <a:off x="2628773" y="410401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66" y="4602"/>
                  </a:lnTo>
                  <a:lnTo>
                    <a:pt x="5766" y="2882"/>
                  </a:lnTo>
                  <a:lnTo>
                    <a:pt x="5766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39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0" name="object 3296">
              <a:extLst>
                <a:ext uri="{FF2B5EF4-FFF2-40B4-BE49-F238E27FC236}">
                  <a16:creationId xmlns:a16="http://schemas.microsoft.com/office/drawing/2014/main" id="{1A533924-5C92-63B9-639B-CE6A94AF1C98}"/>
                </a:ext>
              </a:extLst>
            </p:cNvPr>
            <p:cNvSpPr/>
            <p:nvPr/>
          </p:nvSpPr>
          <p:spPr>
            <a:xfrm>
              <a:off x="2626470" y="40862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6323"/>
                  </a:lnTo>
                  <a:lnTo>
                    <a:pt x="3464" y="6323"/>
                  </a:lnTo>
                  <a:lnTo>
                    <a:pt x="5185" y="4602"/>
                  </a:lnTo>
                  <a:lnTo>
                    <a:pt x="5185" y="1720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1" name="object 3297">
              <a:extLst>
                <a:ext uri="{FF2B5EF4-FFF2-40B4-BE49-F238E27FC236}">
                  <a16:creationId xmlns:a16="http://schemas.microsoft.com/office/drawing/2014/main" id="{7ED2B1E6-721A-8678-2EA6-9A10E0D02E5A}"/>
                </a:ext>
              </a:extLst>
            </p:cNvPr>
            <p:cNvSpPr/>
            <p:nvPr/>
          </p:nvSpPr>
          <p:spPr>
            <a:xfrm>
              <a:off x="2626470" y="40862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6323"/>
                  </a:lnTo>
                  <a:lnTo>
                    <a:pt x="2302" y="6323"/>
                  </a:lnTo>
                  <a:lnTo>
                    <a:pt x="3464" y="6323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720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20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2" name="object 3298">
              <a:extLst>
                <a:ext uri="{FF2B5EF4-FFF2-40B4-BE49-F238E27FC236}">
                  <a16:creationId xmlns:a16="http://schemas.microsoft.com/office/drawing/2014/main" id="{772A117D-E3B9-4DBB-63F7-CD3EF3B3C4F5}"/>
                </a:ext>
              </a:extLst>
            </p:cNvPr>
            <p:cNvSpPr/>
            <p:nvPr/>
          </p:nvSpPr>
          <p:spPr>
            <a:xfrm>
              <a:off x="2621866" y="40965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3464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1162" y="4602"/>
                  </a:lnTo>
                  <a:lnTo>
                    <a:pt x="3464" y="4602"/>
                  </a:lnTo>
                  <a:lnTo>
                    <a:pt x="5185" y="2859"/>
                  </a:lnTo>
                  <a:lnTo>
                    <a:pt x="5185" y="581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3" name="object 3299">
              <a:extLst>
                <a:ext uri="{FF2B5EF4-FFF2-40B4-BE49-F238E27FC236}">
                  <a16:creationId xmlns:a16="http://schemas.microsoft.com/office/drawing/2014/main" id="{631741CE-9AE5-6CE5-3EB6-310DCEF06A73}"/>
                </a:ext>
              </a:extLst>
            </p:cNvPr>
            <p:cNvSpPr/>
            <p:nvPr/>
          </p:nvSpPr>
          <p:spPr>
            <a:xfrm>
              <a:off x="2621866" y="409655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59"/>
                  </a:lnTo>
                  <a:lnTo>
                    <a:pt x="1162" y="4602"/>
                  </a:lnTo>
                  <a:lnTo>
                    <a:pt x="2302" y="4602"/>
                  </a:lnTo>
                  <a:lnTo>
                    <a:pt x="3464" y="4602"/>
                  </a:lnTo>
                  <a:lnTo>
                    <a:pt x="5185" y="2859"/>
                  </a:lnTo>
                  <a:lnTo>
                    <a:pt x="5185" y="1720"/>
                  </a:lnTo>
                  <a:lnTo>
                    <a:pt x="5185" y="581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4" name="object 3300">
              <a:extLst>
                <a:ext uri="{FF2B5EF4-FFF2-40B4-BE49-F238E27FC236}">
                  <a16:creationId xmlns:a16="http://schemas.microsoft.com/office/drawing/2014/main" id="{C239E6DC-814A-E3BB-F7B3-7DC3A46BCB4E}"/>
                </a:ext>
              </a:extLst>
            </p:cNvPr>
            <p:cNvSpPr/>
            <p:nvPr/>
          </p:nvSpPr>
          <p:spPr>
            <a:xfrm>
              <a:off x="2617262" y="41051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464" y="0"/>
                  </a:move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741"/>
                  </a:lnTo>
                  <a:lnTo>
                    <a:pt x="3464" y="5741"/>
                  </a:lnTo>
                  <a:lnTo>
                    <a:pt x="5185" y="4021"/>
                  </a:lnTo>
                  <a:lnTo>
                    <a:pt x="5185" y="1743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5" name="object 3301">
              <a:extLst>
                <a:ext uri="{FF2B5EF4-FFF2-40B4-BE49-F238E27FC236}">
                  <a16:creationId xmlns:a16="http://schemas.microsoft.com/office/drawing/2014/main" id="{95686A5C-8002-FB5C-C9D4-FD9DD1CB9262}"/>
                </a:ext>
              </a:extLst>
            </p:cNvPr>
            <p:cNvSpPr/>
            <p:nvPr/>
          </p:nvSpPr>
          <p:spPr>
            <a:xfrm>
              <a:off x="2617262" y="4105153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021"/>
                  </a:lnTo>
                  <a:lnTo>
                    <a:pt x="1162" y="5741"/>
                  </a:lnTo>
                  <a:lnTo>
                    <a:pt x="2302" y="5741"/>
                  </a:lnTo>
                  <a:lnTo>
                    <a:pt x="3464" y="5741"/>
                  </a:lnTo>
                  <a:lnTo>
                    <a:pt x="5185" y="4021"/>
                  </a:lnTo>
                  <a:lnTo>
                    <a:pt x="5185" y="2882"/>
                  </a:lnTo>
                  <a:lnTo>
                    <a:pt x="5185" y="1743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1162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6" name="object 3302">
              <a:extLst>
                <a:ext uri="{FF2B5EF4-FFF2-40B4-BE49-F238E27FC236}">
                  <a16:creationId xmlns:a16="http://schemas.microsoft.com/office/drawing/2014/main" id="{67A133F5-E8B4-A839-C267-629235B7B404}"/>
                </a:ext>
              </a:extLst>
            </p:cNvPr>
            <p:cNvSpPr/>
            <p:nvPr/>
          </p:nvSpPr>
          <p:spPr>
            <a:xfrm>
              <a:off x="2614960" y="407644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46" y="0"/>
                  </a:move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lnTo>
                    <a:pt x="0" y="3463"/>
                  </a:lnTo>
                  <a:lnTo>
                    <a:pt x="1162" y="4602"/>
                  </a:lnTo>
                  <a:lnTo>
                    <a:pt x="4046" y="4602"/>
                  </a:lnTo>
                  <a:lnTo>
                    <a:pt x="5185" y="3463"/>
                  </a:lnTo>
                  <a:lnTo>
                    <a:pt x="5185" y="581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7" name="object 3303">
              <a:extLst>
                <a:ext uri="{FF2B5EF4-FFF2-40B4-BE49-F238E27FC236}">
                  <a16:creationId xmlns:a16="http://schemas.microsoft.com/office/drawing/2014/main" id="{2CCE87ED-36FA-6CBA-10C9-CC5670419048}"/>
                </a:ext>
              </a:extLst>
            </p:cNvPr>
            <p:cNvSpPr/>
            <p:nvPr/>
          </p:nvSpPr>
          <p:spPr>
            <a:xfrm>
              <a:off x="2614960" y="407644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2301"/>
                  </a:moveTo>
                  <a:lnTo>
                    <a:pt x="0" y="3463"/>
                  </a:lnTo>
                  <a:lnTo>
                    <a:pt x="1162" y="4602"/>
                  </a:lnTo>
                  <a:lnTo>
                    <a:pt x="2883" y="4602"/>
                  </a:lnTo>
                  <a:lnTo>
                    <a:pt x="4046" y="4602"/>
                  </a:lnTo>
                  <a:lnTo>
                    <a:pt x="5185" y="3463"/>
                  </a:lnTo>
                  <a:lnTo>
                    <a:pt x="5185" y="2301"/>
                  </a:lnTo>
                  <a:lnTo>
                    <a:pt x="5185" y="581"/>
                  </a:lnTo>
                  <a:lnTo>
                    <a:pt x="4046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581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8" name="object 3304">
              <a:extLst>
                <a:ext uri="{FF2B5EF4-FFF2-40B4-BE49-F238E27FC236}">
                  <a16:creationId xmlns:a16="http://schemas.microsoft.com/office/drawing/2014/main" id="{5409AD35-5F62-D693-B38E-D30DDC9501DF}"/>
                </a:ext>
              </a:extLst>
            </p:cNvPr>
            <p:cNvSpPr/>
            <p:nvPr/>
          </p:nvSpPr>
          <p:spPr>
            <a:xfrm>
              <a:off x="2610937" y="405693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604" y="0"/>
                  </a:moveTo>
                  <a:lnTo>
                    <a:pt x="1720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1720" y="4579"/>
                  </a:lnTo>
                  <a:lnTo>
                    <a:pt x="4604" y="4579"/>
                  </a:lnTo>
                  <a:lnTo>
                    <a:pt x="6324" y="3440"/>
                  </a:lnTo>
                  <a:lnTo>
                    <a:pt x="6324" y="557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09" name="object 3305">
              <a:extLst>
                <a:ext uri="{FF2B5EF4-FFF2-40B4-BE49-F238E27FC236}">
                  <a16:creationId xmlns:a16="http://schemas.microsoft.com/office/drawing/2014/main" id="{3723BEA0-7759-310A-C169-C03451FC1E1A}"/>
                </a:ext>
              </a:extLst>
            </p:cNvPr>
            <p:cNvSpPr/>
            <p:nvPr/>
          </p:nvSpPr>
          <p:spPr>
            <a:xfrm>
              <a:off x="2610937" y="405693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2278"/>
                  </a:moveTo>
                  <a:lnTo>
                    <a:pt x="0" y="3440"/>
                  </a:lnTo>
                  <a:lnTo>
                    <a:pt x="1720" y="4579"/>
                  </a:lnTo>
                  <a:lnTo>
                    <a:pt x="2883" y="4579"/>
                  </a:lnTo>
                  <a:lnTo>
                    <a:pt x="4604" y="4579"/>
                  </a:lnTo>
                  <a:lnTo>
                    <a:pt x="6324" y="3440"/>
                  </a:lnTo>
                  <a:lnTo>
                    <a:pt x="6324" y="2278"/>
                  </a:lnTo>
                  <a:lnTo>
                    <a:pt x="6324" y="557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720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0" name="object 3306">
              <a:extLst>
                <a:ext uri="{FF2B5EF4-FFF2-40B4-BE49-F238E27FC236}">
                  <a16:creationId xmlns:a16="http://schemas.microsoft.com/office/drawing/2014/main" id="{09568559-C768-1533-4813-BE2A4CD9CB8B}"/>
                </a:ext>
              </a:extLst>
            </p:cNvPr>
            <p:cNvSpPr/>
            <p:nvPr/>
          </p:nvSpPr>
          <p:spPr>
            <a:xfrm>
              <a:off x="2605194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743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1" name="object 3307">
              <a:extLst>
                <a:ext uri="{FF2B5EF4-FFF2-40B4-BE49-F238E27FC236}">
                  <a16:creationId xmlns:a16="http://schemas.microsoft.com/office/drawing/2014/main" id="{7DF1FD3D-56E6-5BEE-35CF-4E3859D0FF91}"/>
                </a:ext>
              </a:extLst>
            </p:cNvPr>
            <p:cNvSpPr/>
            <p:nvPr/>
          </p:nvSpPr>
          <p:spPr>
            <a:xfrm>
              <a:off x="2605194" y="40994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882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860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882"/>
                  </a:lnTo>
                  <a:lnTo>
                    <a:pt x="5743" y="1743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743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2" name="object 3308">
              <a:extLst>
                <a:ext uri="{FF2B5EF4-FFF2-40B4-BE49-F238E27FC236}">
                  <a16:creationId xmlns:a16="http://schemas.microsoft.com/office/drawing/2014/main" id="{B0BDD08B-DB31-EE86-C0C9-B350D4766595}"/>
                </a:ext>
              </a:extLst>
            </p:cNvPr>
            <p:cNvSpPr/>
            <p:nvPr/>
          </p:nvSpPr>
          <p:spPr>
            <a:xfrm>
              <a:off x="2601729" y="4089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464" y="0"/>
                  </a:moveTo>
                  <a:lnTo>
                    <a:pt x="581" y="0"/>
                  </a:lnTo>
                  <a:lnTo>
                    <a:pt x="0" y="557"/>
                  </a:lnTo>
                  <a:lnTo>
                    <a:pt x="0" y="2278"/>
                  </a:lnTo>
                  <a:lnTo>
                    <a:pt x="0" y="3440"/>
                  </a:lnTo>
                  <a:lnTo>
                    <a:pt x="581" y="4579"/>
                  </a:lnTo>
                  <a:lnTo>
                    <a:pt x="3464" y="4579"/>
                  </a:lnTo>
                  <a:lnTo>
                    <a:pt x="4604" y="3440"/>
                  </a:lnTo>
                  <a:lnTo>
                    <a:pt x="4604" y="557"/>
                  </a:lnTo>
                  <a:lnTo>
                    <a:pt x="346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3" name="object 3309">
              <a:extLst>
                <a:ext uri="{FF2B5EF4-FFF2-40B4-BE49-F238E27FC236}">
                  <a16:creationId xmlns:a16="http://schemas.microsoft.com/office/drawing/2014/main" id="{EE870D49-FE7F-DBDE-4B6A-9852C56C115F}"/>
                </a:ext>
              </a:extLst>
            </p:cNvPr>
            <p:cNvSpPr/>
            <p:nvPr/>
          </p:nvSpPr>
          <p:spPr>
            <a:xfrm>
              <a:off x="2601729" y="4089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278"/>
                  </a:moveTo>
                  <a:lnTo>
                    <a:pt x="0" y="3440"/>
                  </a:lnTo>
                  <a:lnTo>
                    <a:pt x="581" y="4579"/>
                  </a:lnTo>
                  <a:lnTo>
                    <a:pt x="2302" y="4579"/>
                  </a:lnTo>
                  <a:lnTo>
                    <a:pt x="3464" y="4579"/>
                  </a:lnTo>
                  <a:lnTo>
                    <a:pt x="4604" y="3440"/>
                  </a:lnTo>
                  <a:lnTo>
                    <a:pt x="4604" y="2278"/>
                  </a:lnTo>
                  <a:lnTo>
                    <a:pt x="4604" y="557"/>
                  </a:lnTo>
                  <a:lnTo>
                    <a:pt x="3464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557"/>
                  </a:lnTo>
                  <a:lnTo>
                    <a:pt x="0" y="2278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4" name="object 3310">
              <a:extLst>
                <a:ext uri="{FF2B5EF4-FFF2-40B4-BE49-F238E27FC236}">
                  <a16:creationId xmlns:a16="http://schemas.microsoft.com/office/drawing/2014/main" id="{CECCBEE4-F331-0442-D001-1965E3F65E56}"/>
                </a:ext>
              </a:extLst>
            </p:cNvPr>
            <p:cNvSpPr/>
            <p:nvPr/>
          </p:nvSpPr>
          <p:spPr>
            <a:xfrm>
              <a:off x="2595985" y="40931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5" name="object 3311">
              <a:extLst>
                <a:ext uri="{FF2B5EF4-FFF2-40B4-BE49-F238E27FC236}">
                  <a16:creationId xmlns:a16="http://schemas.microsoft.com/office/drawing/2014/main" id="{4A5DDC13-F85C-D06B-00D3-A57DF3F031EC}"/>
                </a:ext>
              </a:extLst>
            </p:cNvPr>
            <p:cNvSpPr/>
            <p:nvPr/>
          </p:nvSpPr>
          <p:spPr>
            <a:xfrm>
              <a:off x="2595985" y="409311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579"/>
                  </a:lnTo>
                  <a:lnTo>
                    <a:pt x="1139" y="5741"/>
                  </a:lnTo>
                  <a:lnTo>
                    <a:pt x="2883" y="5741"/>
                  </a:lnTo>
                  <a:lnTo>
                    <a:pt x="4604" y="5741"/>
                  </a:lnTo>
                  <a:lnTo>
                    <a:pt x="5743" y="4579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6" name="object 3312">
              <a:extLst>
                <a:ext uri="{FF2B5EF4-FFF2-40B4-BE49-F238E27FC236}">
                  <a16:creationId xmlns:a16="http://schemas.microsoft.com/office/drawing/2014/main" id="{EC28D09E-B2C8-AA20-54C7-77979E3AD239}"/>
                </a:ext>
              </a:extLst>
            </p:cNvPr>
            <p:cNvSpPr/>
            <p:nvPr/>
          </p:nvSpPr>
          <p:spPr>
            <a:xfrm>
              <a:off x="2591381" y="41137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720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7" name="object 3313">
              <a:extLst>
                <a:ext uri="{FF2B5EF4-FFF2-40B4-BE49-F238E27FC236}">
                  <a16:creationId xmlns:a16="http://schemas.microsoft.com/office/drawing/2014/main" id="{D856C0A5-BBB0-142E-2381-4059C560A69A}"/>
                </a:ext>
              </a:extLst>
            </p:cNvPr>
            <p:cNvSpPr/>
            <p:nvPr/>
          </p:nvSpPr>
          <p:spPr>
            <a:xfrm>
              <a:off x="2591381" y="4113777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59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859"/>
                  </a:lnTo>
                  <a:lnTo>
                    <a:pt x="5743" y="1720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39" y="0"/>
                  </a:lnTo>
                  <a:lnTo>
                    <a:pt x="0" y="1720"/>
                  </a:lnTo>
                  <a:lnTo>
                    <a:pt x="0" y="2859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8" name="object 3314">
              <a:extLst>
                <a:ext uri="{FF2B5EF4-FFF2-40B4-BE49-F238E27FC236}">
                  <a16:creationId xmlns:a16="http://schemas.microsoft.com/office/drawing/2014/main" id="{24DF93D1-D503-C0FD-B2F2-146A0998A5F6}"/>
                </a:ext>
              </a:extLst>
            </p:cNvPr>
            <p:cNvSpPr/>
            <p:nvPr/>
          </p:nvSpPr>
          <p:spPr>
            <a:xfrm>
              <a:off x="2586777" y="410631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579"/>
                  </a:lnTo>
                  <a:lnTo>
                    <a:pt x="581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1139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19" name="object 3315">
              <a:extLst>
                <a:ext uri="{FF2B5EF4-FFF2-40B4-BE49-F238E27FC236}">
                  <a16:creationId xmlns:a16="http://schemas.microsoft.com/office/drawing/2014/main" id="{EB03086B-751C-E05D-FD93-A8D46B16E5A8}"/>
                </a:ext>
              </a:extLst>
            </p:cNvPr>
            <p:cNvSpPr/>
            <p:nvPr/>
          </p:nvSpPr>
          <p:spPr>
            <a:xfrm>
              <a:off x="2586777" y="410631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301"/>
                  </a:moveTo>
                  <a:lnTo>
                    <a:pt x="0" y="4579"/>
                  </a:lnTo>
                  <a:lnTo>
                    <a:pt x="581" y="5741"/>
                  </a:lnTo>
                  <a:lnTo>
                    <a:pt x="2302" y="5741"/>
                  </a:lnTo>
                  <a:lnTo>
                    <a:pt x="3441" y="5741"/>
                  </a:lnTo>
                  <a:lnTo>
                    <a:pt x="4604" y="4579"/>
                  </a:lnTo>
                  <a:lnTo>
                    <a:pt x="4604" y="2301"/>
                  </a:lnTo>
                  <a:lnTo>
                    <a:pt x="4604" y="1139"/>
                  </a:lnTo>
                  <a:lnTo>
                    <a:pt x="3441" y="0"/>
                  </a:lnTo>
                  <a:lnTo>
                    <a:pt x="2302" y="0"/>
                  </a:lnTo>
                  <a:lnTo>
                    <a:pt x="581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0" name="object 3316">
              <a:extLst>
                <a:ext uri="{FF2B5EF4-FFF2-40B4-BE49-F238E27FC236}">
                  <a16:creationId xmlns:a16="http://schemas.microsoft.com/office/drawing/2014/main" id="{DF7A3EC5-D607-910E-F303-4A793AB4D6CD}"/>
                </a:ext>
              </a:extLst>
            </p:cNvPr>
            <p:cNvSpPr/>
            <p:nvPr/>
          </p:nvSpPr>
          <p:spPr>
            <a:xfrm>
              <a:off x="2580452" y="415339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4022" y="0"/>
                  </a:move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lnTo>
                    <a:pt x="0" y="2882"/>
                  </a:lnTo>
                  <a:lnTo>
                    <a:pt x="1139" y="4602"/>
                  </a:lnTo>
                  <a:lnTo>
                    <a:pt x="4022" y="4602"/>
                  </a:lnTo>
                  <a:lnTo>
                    <a:pt x="5162" y="2882"/>
                  </a:lnTo>
                  <a:lnTo>
                    <a:pt x="5162" y="581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1" name="object 3317">
              <a:extLst>
                <a:ext uri="{FF2B5EF4-FFF2-40B4-BE49-F238E27FC236}">
                  <a16:creationId xmlns:a16="http://schemas.microsoft.com/office/drawing/2014/main" id="{71812CCA-9415-2F38-9338-C1A9B6362969}"/>
                </a:ext>
              </a:extLst>
            </p:cNvPr>
            <p:cNvSpPr/>
            <p:nvPr/>
          </p:nvSpPr>
          <p:spPr>
            <a:xfrm>
              <a:off x="2580452" y="4153390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0" y="1720"/>
                  </a:moveTo>
                  <a:lnTo>
                    <a:pt x="0" y="2882"/>
                  </a:lnTo>
                  <a:lnTo>
                    <a:pt x="1139" y="4602"/>
                  </a:lnTo>
                  <a:lnTo>
                    <a:pt x="2302" y="4602"/>
                  </a:lnTo>
                  <a:lnTo>
                    <a:pt x="4022" y="4602"/>
                  </a:lnTo>
                  <a:lnTo>
                    <a:pt x="5162" y="2882"/>
                  </a:lnTo>
                  <a:lnTo>
                    <a:pt x="5162" y="1720"/>
                  </a:lnTo>
                  <a:lnTo>
                    <a:pt x="5162" y="581"/>
                  </a:lnTo>
                  <a:lnTo>
                    <a:pt x="4022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581"/>
                  </a:lnTo>
                  <a:lnTo>
                    <a:pt x="0" y="1720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2" name="object 3318">
              <a:extLst>
                <a:ext uri="{FF2B5EF4-FFF2-40B4-BE49-F238E27FC236}">
                  <a16:creationId xmlns:a16="http://schemas.microsoft.com/office/drawing/2014/main" id="{A2E0B9C0-1726-F2D1-E148-6B8FE61C07B9}"/>
                </a:ext>
              </a:extLst>
            </p:cNvPr>
            <p:cNvSpPr/>
            <p:nvPr/>
          </p:nvSpPr>
          <p:spPr>
            <a:xfrm>
              <a:off x="2577569" y="411721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4022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1162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1162"/>
                  </a:lnTo>
                  <a:lnTo>
                    <a:pt x="40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3" name="object 3319">
              <a:extLst>
                <a:ext uri="{FF2B5EF4-FFF2-40B4-BE49-F238E27FC236}">
                  <a16:creationId xmlns:a16="http://schemas.microsoft.com/office/drawing/2014/main" id="{B4C7DDFD-6BDE-2E00-13CE-C21B40A4FBF1}"/>
                </a:ext>
              </a:extLst>
            </p:cNvPr>
            <p:cNvSpPr/>
            <p:nvPr/>
          </p:nvSpPr>
          <p:spPr>
            <a:xfrm>
              <a:off x="2577569" y="4117218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0" y="2882"/>
                  </a:moveTo>
                  <a:lnTo>
                    <a:pt x="0" y="4602"/>
                  </a:lnTo>
                  <a:lnTo>
                    <a:pt x="1162" y="5741"/>
                  </a:lnTo>
                  <a:lnTo>
                    <a:pt x="2883" y="5741"/>
                  </a:lnTo>
                  <a:lnTo>
                    <a:pt x="4022" y="5741"/>
                  </a:lnTo>
                  <a:lnTo>
                    <a:pt x="5185" y="4602"/>
                  </a:lnTo>
                  <a:lnTo>
                    <a:pt x="5185" y="2882"/>
                  </a:lnTo>
                  <a:lnTo>
                    <a:pt x="5185" y="1162"/>
                  </a:lnTo>
                  <a:lnTo>
                    <a:pt x="4022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4" name="object 3320">
              <a:extLst>
                <a:ext uri="{FF2B5EF4-FFF2-40B4-BE49-F238E27FC236}">
                  <a16:creationId xmlns:a16="http://schemas.microsoft.com/office/drawing/2014/main" id="{102868D4-832C-ADF2-D08D-9454F3065039}"/>
                </a:ext>
              </a:extLst>
            </p:cNvPr>
            <p:cNvSpPr/>
            <p:nvPr/>
          </p:nvSpPr>
          <p:spPr>
            <a:xfrm>
              <a:off x="2571825" y="41304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5" name="object 3321">
              <a:extLst>
                <a:ext uri="{FF2B5EF4-FFF2-40B4-BE49-F238E27FC236}">
                  <a16:creationId xmlns:a16="http://schemas.microsoft.com/office/drawing/2014/main" id="{5C054BEC-00B4-C290-D892-85D4B825D120}"/>
                </a:ext>
              </a:extLst>
            </p:cNvPr>
            <p:cNvSpPr/>
            <p:nvPr/>
          </p:nvSpPr>
          <p:spPr>
            <a:xfrm>
              <a:off x="2571825" y="41304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62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62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6" name="object 3322">
              <a:extLst>
                <a:ext uri="{FF2B5EF4-FFF2-40B4-BE49-F238E27FC236}">
                  <a16:creationId xmlns:a16="http://schemas.microsoft.com/office/drawing/2014/main" id="{141857FF-B23A-C365-C71B-6698B8023EA4}"/>
                </a:ext>
              </a:extLst>
            </p:cNvPr>
            <p:cNvSpPr/>
            <p:nvPr/>
          </p:nvSpPr>
          <p:spPr>
            <a:xfrm>
              <a:off x="2567221" y="4121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602"/>
                  </a:lnTo>
                  <a:lnTo>
                    <a:pt x="1139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7" name="object 3323">
              <a:extLst>
                <a:ext uri="{FF2B5EF4-FFF2-40B4-BE49-F238E27FC236}">
                  <a16:creationId xmlns:a16="http://schemas.microsoft.com/office/drawing/2014/main" id="{8794EAAD-0C2E-B63A-5A91-3AB1978BDF05}"/>
                </a:ext>
              </a:extLst>
            </p:cNvPr>
            <p:cNvSpPr/>
            <p:nvPr/>
          </p:nvSpPr>
          <p:spPr>
            <a:xfrm>
              <a:off x="2567221" y="4121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2301"/>
                  </a:moveTo>
                  <a:lnTo>
                    <a:pt x="0" y="4602"/>
                  </a:lnTo>
                  <a:lnTo>
                    <a:pt x="1139" y="5741"/>
                  </a:lnTo>
                  <a:lnTo>
                    <a:pt x="2302" y="5741"/>
                  </a:lnTo>
                  <a:lnTo>
                    <a:pt x="4604" y="5741"/>
                  </a:lnTo>
                  <a:lnTo>
                    <a:pt x="5743" y="4602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302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8" name="object 3324">
              <a:extLst>
                <a:ext uri="{FF2B5EF4-FFF2-40B4-BE49-F238E27FC236}">
                  <a16:creationId xmlns:a16="http://schemas.microsoft.com/office/drawing/2014/main" id="{DD0462CE-B45A-7F67-89E8-5EC78D44FA1D}"/>
                </a:ext>
              </a:extLst>
            </p:cNvPr>
            <p:cNvSpPr/>
            <p:nvPr/>
          </p:nvSpPr>
          <p:spPr>
            <a:xfrm>
              <a:off x="2564919" y="412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72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29" name="object 3325">
              <a:extLst>
                <a:ext uri="{FF2B5EF4-FFF2-40B4-BE49-F238E27FC236}">
                  <a16:creationId xmlns:a16="http://schemas.microsoft.com/office/drawing/2014/main" id="{807E80B6-1C5D-AC29-D088-F7B47B23B43D}"/>
                </a:ext>
              </a:extLst>
            </p:cNvPr>
            <p:cNvSpPr/>
            <p:nvPr/>
          </p:nvSpPr>
          <p:spPr>
            <a:xfrm>
              <a:off x="2564919" y="412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720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6324" y="4021"/>
                  </a:lnTo>
                  <a:lnTo>
                    <a:pt x="6324" y="2301"/>
                  </a:lnTo>
                  <a:lnTo>
                    <a:pt x="6324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720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0" name="object 3326">
              <a:extLst>
                <a:ext uri="{FF2B5EF4-FFF2-40B4-BE49-F238E27FC236}">
                  <a16:creationId xmlns:a16="http://schemas.microsoft.com/office/drawing/2014/main" id="{4BA2A20D-65E4-BB41-FB43-9D4ACDF937C9}"/>
                </a:ext>
              </a:extLst>
            </p:cNvPr>
            <p:cNvSpPr/>
            <p:nvPr/>
          </p:nvSpPr>
          <p:spPr>
            <a:xfrm>
              <a:off x="2558594" y="412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lnTo>
                    <a:pt x="0" y="4021"/>
                  </a:lnTo>
                  <a:lnTo>
                    <a:pt x="1139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1139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1" name="object 3327">
              <a:extLst>
                <a:ext uri="{FF2B5EF4-FFF2-40B4-BE49-F238E27FC236}">
                  <a16:creationId xmlns:a16="http://schemas.microsoft.com/office/drawing/2014/main" id="{E2EFA2F3-0555-391D-D2D1-5BA59A521DEF}"/>
                </a:ext>
              </a:extLst>
            </p:cNvPr>
            <p:cNvSpPr/>
            <p:nvPr/>
          </p:nvSpPr>
          <p:spPr>
            <a:xfrm>
              <a:off x="2558594" y="4125261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301"/>
                  </a:moveTo>
                  <a:lnTo>
                    <a:pt x="0" y="4021"/>
                  </a:lnTo>
                  <a:lnTo>
                    <a:pt x="1139" y="5160"/>
                  </a:lnTo>
                  <a:lnTo>
                    <a:pt x="2860" y="5160"/>
                  </a:lnTo>
                  <a:lnTo>
                    <a:pt x="4604" y="5160"/>
                  </a:lnTo>
                  <a:lnTo>
                    <a:pt x="5743" y="4021"/>
                  </a:lnTo>
                  <a:lnTo>
                    <a:pt x="5743" y="2301"/>
                  </a:lnTo>
                  <a:lnTo>
                    <a:pt x="5743" y="1139"/>
                  </a:lnTo>
                  <a:lnTo>
                    <a:pt x="4604" y="0"/>
                  </a:lnTo>
                  <a:lnTo>
                    <a:pt x="2860" y="0"/>
                  </a:lnTo>
                  <a:lnTo>
                    <a:pt x="1139" y="0"/>
                  </a:lnTo>
                  <a:lnTo>
                    <a:pt x="0" y="1139"/>
                  </a:lnTo>
                  <a:lnTo>
                    <a:pt x="0" y="2301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2" name="object 3328">
              <a:extLst>
                <a:ext uri="{FF2B5EF4-FFF2-40B4-BE49-F238E27FC236}">
                  <a16:creationId xmlns:a16="http://schemas.microsoft.com/office/drawing/2014/main" id="{5A945699-C4E5-A47C-62A2-A73F77274C89}"/>
                </a:ext>
              </a:extLst>
            </p:cNvPr>
            <p:cNvSpPr/>
            <p:nvPr/>
          </p:nvSpPr>
          <p:spPr>
            <a:xfrm>
              <a:off x="2554548" y="41172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4604" y="0"/>
                  </a:move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021"/>
                  </a:lnTo>
                  <a:lnTo>
                    <a:pt x="1162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1162"/>
                  </a:lnTo>
                  <a:lnTo>
                    <a:pt x="460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3" name="object 3329">
              <a:extLst>
                <a:ext uri="{FF2B5EF4-FFF2-40B4-BE49-F238E27FC236}">
                  <a16:creationId xmlns:a16="http://schemas.microsoft.com/office/drawing/2014/main" id="{4191BB10-C4FF-B3C4-B0DE-958E8BCDD8BF}"/>
                </a:ext>
              </a:extLst>
            </p:cNvPr>
            <p:cNvSpPr/>
            <p:nvPr/>
          </p:nvSpPr>
          <p:spPr>
            <a:xfrm>
              <a:off x="2554548" y="4117218"/>
              <a:ext cx="6350" cy="5715"/>
            </a:xfrm>
            <a:custGeom>
              <a:avLst/>
              <a:gdLst/>
              <a:ahLst/>
              <a:cxnLst/>
              <a:rect l="l" t="t" r="r" b="b"/>
              <a:pathLst>
                <a:path w="6350" h="5714">
                  <a:moveTo>
                    <a:pt x="0" y="2882"/>
                  </a:moveTo>
                  <a:lnTo>
                    <a:pt x="0" y="4021"/>
                  </a:lnTo>
                  <a:lnTo>
                    <a:pt x="1162" y="5160"/>
                  </a:lnTo>
                  <a:lnTo>
                    <a:pt x="2883" y="5160"/>
                  </a:lnTo>
                  <a:lnTo>
                    <a:pt x="4604" y="5160"/>
                  </a:lnTo>
                  <a:lnTo>
                    <a:pt x="5766" y="4021"/>
                  </a:lnTo>
                  <a:lnTo>
                    <a:pt x="5766" y="2882"/>
                  </a:lnTo>
                  <a:lnTo>
                    <a:pt x="5766" y="1162"/>
                  </a:lnTo>
                  <a:lnTo>
                    <a:pt x="4604" y="0"/>
                  </a:lnTo>
                  <a:lnTo>
                    <a:pt x="2883" y="0"/>
                  </a:lnTo>
                  <a:lnTo>
                    <a:pt x="1162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4" name="object 3330">
              <a:extLst>
                <a:ext uri="{FF2B5EF4-FFF2-40B4-BE49-F238E27FC236}">
                  <a16:creationId xmlns:a16="http://schemas.microsoft.com/office/drawing/2014/main" id="{8586F9EC-EE56-6AF1-E29D-2D24CB1D7C93}"/>
                </a:ext>
              </a:extLst>
            </p:cNvPr>
            <p:cNvSpPr/>
            <p:nvPr/>
          </p:nvSpPr>
          <p:spPr>
            <a:xfrm>
              <a:off x="2549386" y="411721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3441" y="0"/>
                  </a:move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lnTo>
                    <a:pt x="0" y="4602"/>
                  </a:lnTo>
                  <a:lnTo>
                    <a:pt x="558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1162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5" name="object 3331">
              <a:extLst>
                <a:ext uri="{FF2B5EF4-FFF2-40B4-BE49-F238E27FC236}">
                  <a16:creationId xmlns:a16="http://schemas.microsoft.com/office/drawing/2014/main" id="{64CCBA6C-B086-9BAE-8925-4F95573A7CA4}"/>
                </a:ext>
              </a:extLst>
            </p:cNvPr>
            <p:cNvSpPr/>
            <p:nvPr/>
          </p:nvSpPr>
          <p:spPr>
            <a:xfrm>
              <a:off x="2549386" y="411721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2882"/>
                  </a:moveTo>
                  <a:lnTo>
                    <a:pt x="0" y="4602"/>
                  </a:lnTo>
                  <a:lnTo>
                    <a:pt x="558" y="5741"/>
                  </a:lnTo>
                  <a:lnTo>
                    <a:pt x="1720" y="5741"/>
                  </a:lnTo>
                  <a:lnTo>
                    <a:pt x="3441" y="5741"/>
                  </a:lnTo>
                  <a:lnTo>
                    <a:pt x="4604" y="4602"/>
                  </a:lnTo>
                  <a:lnTo>
                    <a:pt x="4604" y="2882"/>
                  </a:lnTo>
                  <a:lnTo>
                    <a:pt x="4604" y="1162"/>
                  </a:lnTo>
                  <a:lnTo>
                    <a:pt x="3441" y="0"/>
                  </a:lnTo>
                  <a:lnTo>
                    <a:pt x="1720" y="0"/>
                  </a:lnTo>
                  <a:lnTo>
                    <a:pt x="558" y="0"/>
                  </a:lnTo>
                  <a:lnTo>
                    <a:pt x="0" y="1162"/>
                  </a:lnTo>
                  <a:lnTo>
                    <a:pt x="0" y="2882"/>
                  </a:lnTo>
                  <a:close/>
                </a:path>
              </a:pathLst>
            </a:custGeom>
            <a:ln w="6903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6" name="object 3332">
              <a:extLst>
                <a:ext uri="{FF2B5EF4-FFF2-40B4-BE49-F238E27FC236}">
                  <a16:creationId xmlns:a16="http://schemas.microsoft.com/office/drawing/2014/main" id="{48D62513-C5F4-BF68-2A4B-33E6FC577F0C}"/>
                </a:ext>
              </a:extLst>
            </p:cNvPr>
            <p:cNvSpPr/>
            <p:nvPr/>
          </p:nvSpPr>
          <p:spPr>
            <a:xfrm>
              <a:off x="1975190" y="1480896"/>
              <a:ext cx="5492750" cy="3268345"/>
            </a:xfrm>
            <a:custGeom>
              <a:avLst/>
              <a:gdLst/>
              <a:ahLst/>
              <a:cxnLst/>
              <a:rect l="l" t="t" r="r" b="b"/>
              <a:pathLst>
                <a:path w="5492750" h="3268345">
                  <a:moveTo>
                    <a:pt x="0" y="3267960"/>
                  </a:moveTo>
                  <a:lnTo>
                    <a:pt x="5492191" y="3267960"/>
                  </a:lnTo>
                </a:path>
                <a:path w="5492750" h="3268345">
                  <a:moveTo>
                    <a:pt x="0" y="3149680"/>
                  </a:moveTo>
                  <a:lnTo>
                    <a:pt x="0" y="3267960"/>
                  </a:lnTo>
                </a:path>
                <a:path w="5492750" h="3268345">
                  <a:moveTo>
                    <a:pt x="2746200" y="3149680"/>
                  </a:moveTo>
                  <a:lnTo>
                    <a:pt x="2746200" y="3267960"/>
                  </a:lnTo>
                </a:path>
                <a:path w="5492750" h="3268345">
                  <a:moveTo>
                    <a:pt x="5491493" y="3149680"/>
                  </a:moveTo>
                  <a:lnTo>
                    <a:pt x="5491493" y="3267960"/>
                  </a:lnTo>
                </a:path>
                <a:path w="5492750" h="3268345">
                  <a:moveTo>
                    <a:pt x="826192" y="3222024"/>
                  </a:moveTo>
                  <a:lnTo>
                    <a:pt x="826192" y="3267960"/>
                  </a:lnTo>
                </a:path>
                <a:path w="5492750" h="3268345">
                  <a:moveTo>
                    <a:pt x="1310048" y="3222024"/>
                  </a:moveTo>
                  <a:lnTo>
                    <a:pt x="1310048" y="3267960"/>
                  </a:lnTo>
                </a:path>
                <a:path w="5492750" h="3268345">
                  <a:moveTo>
                    <a:pt x="1653059" y="3222024"/>
                  </a:moveTo>
                  <a:lnTo>
                    <a:pt x="1653059" y="3267960"/>
                  </a:lnTo>
                </a:path>
                <a:path w="5492750" h="3268345">
                  <a:moveTo>
                    <a:pt x="1918845" y="3222024"/>
                  </a:moveTo>
                  <a:lnTo>
                    <a:pt x="1918845" y="3267960"/>
                  </a:lnTo>
                </a:path>
                <a:path w="5492750" h="3268345">
                  <a:moveTo>
                    <a:pt x="2136264" y="3222024"/>
                  </a:moveTo>
                  <a:lnTo>
                    <a:pt x="2136264" y="3267960"/>
                  </a:lnTo>
                </a:path>
                <a:path w="5492750" h="3268345">
                  <a:moveTo>
                    <a:pt x="2320430" y="3222024"/>
                  </a:moveTo>
                  <a:lnTo>
                    <a:pt x="2320430" y="3267960"/>
                  </a:lnTo>
                </a:path>
                <a:path w="5492750" h="3268345">
                  <a:moveTo>
                    <a:pt x="2479018" y="3222024"/>
                  </a:moveTo>
                  <a:lnTo>
                    <a:pt x="2479018" y="3267960"/>
                  </a:lnTo>
                </a:path>
                <a:path w="5492750" h="3268345">
                  <a:moveTo>
                    <a:pt x="2619469" y="3222024"/>
                  </a:moveTo>
                  <a:lnTo>
                    <a:pt x="2619469" y="3267960"/>
                  </a:lnTo>
                </a:path>
                <a:path w="5492750" h="3268345">
                  <a:moveTo>
                    <a:pt x="3572160" y="3222024"/>
                  </a:moveTo>
                  <a:lnTo>
                    <a:pt x="3572160" y="3267960"/>
                  </a:lnTo>
                </a:path>
                <a:path w="5492750" h="3268345">
                  <a:moveTo>
                    <a:pt x="4055597" y="3222024"/>
                  </a:moveTo>
                  <a:lnTo>
                    <a:pt x="4055597" y="3267960"/>
                  </a:lnTo>
                </a:path>
                <a:path w="5492750" h="3268345">
                  <a:moveTo>
                    <a:pt x="4398352" y="3222024"/>
                  </a:moveTo>
                  <a:lnTo>
                    <a:pt x="4398352" y="3267960"/>
                  </a:lnTo>
                </a:path>
                <a:path w="5492750" h="3268345">
                  <a:moveTo>
                    <a:pt x="4664836" y="3222024"/>
                  </a:moveTo>
                  <a:lnTo>
                    <a:pt x="4664836" y="3267960"/>
                  </a:lnTo>
                </a:path>
                <a:path w="5492750" h="3268345">
                  <a:moveTo>
                    <a:pt x="4882255" y="3222024"/>
                  </a:moveTo>
                  <a:lnTo>
                    <a:pt x="4882255" y="3267960"/>
                  </a:lnTo>
                </a:path>
                <a:path w="5492750" h="3268345">
                  <a:moveTo>
                    <a:pt x="5065956" y="3222024"/>
                  </a:moveTo>
                  <a:lnTo>
                    <a:pt x="5065956" y="3267960"/>
                  </a:lnTo>
                </a:path>
                <a:path w="5492750" h="3268345">
                  <a:moveTo>
                    <a:pt x="5225242" y="3222024"/>
                  </a:moveTo>
                  <a:lnTo>
                    <a:pt x="5225242" y="3267960"/>
                  </a:lnTo>
                </a:path>
                <a:path w="5492750" h="3268345">
                  <a:moveTo>
                    <a:pt x="5365692" y="3222024"/>
                  </a:moveTo>
                  <a:lnTo>
                    <a:pt x="5365692" y="3267960"/>
                  </a:lnTo>
                </a:path>
                <a:path w="5492750" h="3268345">
                  <a:moveTo>
                    <a:pt x="0" y="3267960"/>
                  </a:moveTo>
                  <a:lnTo>
                    <a:pt x="0" y="0"/>
                  </a:lnTo>
                </a:path>
              </a:pathLst>
            </a:custGeom>
            <a:ln w="6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7" name="object 3333">
              <a:extLst>
                <a:ext uri="{FF2B5EF4-FFF2-40B4-BE49-F238E27FC236}">
                  <a16:creationId xmlns:a16="http://schemas.microsoft.com/office/drawing/2014/main" id="{44902077-779F-5A3C-FAF5-DD7218D0FC27}"/>
                </a:ext>
              </a:extLst>
            </p:cNvPr>
            <p:cNvSpPr/>
            <p:nvPr/>
          </p:nvSpPr>
          <p:spPr>
            <a:xfrm>
              <a:off x="1975190" y="1480896"/>
              <a:ext cx="4876165" cy="0"/>
            </a:xfrm>
            <a:custGeom>
              <a:avLst/>
              <a:gdLst/>
              <a:ahLst/>
              <a:cxnLst/>
              <a:rect l="l" t="t" r="r" b="b"/>
              <a:pathLst>
                <a:path w="4876165">
                  <a:moveTo>
                    <a:pt x="0" y="0"/>
                  </a:moveTo>
                  <a:lnTo>
                    <a:pt x="4875976" y="0"/>
                  </a:lnTo>
                </a:path>
              </a:pathLst>
            </a:custGeom>
            <a:ln w="690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8" name="object 3334">
              <a:extLst>
                <a:ext uri="{FF2B5EF4-FFF2-40B4-BE49-F238E27FC236}">
                  <a16:creationId xmlns:a16="http://schemas.microsoft.com/office/drawing/2014/main" id="{FE6B7BC0-80C3-BE67-4BB1-3D734DCDC390}"/>
                </a:ext>
              </a:extLst>
            </p:cNvPr>
            <p:cNvSpPr/>
            <p:nvPr/>
          </p:nvSpPr>
          <p:spPr>
            <a:xfrm>
              <a:off x="7467381" y="1515998"/>
              <a:ext cx="0" cy="3233420"/>
            </a:xfrm>
            <a:custGeom>
              <a:avLst/>
              <a:gdLst/>
              <a:ahLst/>
              <a:cxnLst/>
              <a:rect l="l" t="t" r="r" b="b"/>
              <a:pathLst>
                <a:path h="3233420">
                  <a:moveTo>
                    <a:pt x="0" y="0"/>
                  </a:moveTo>
                  <a:lnTo>
                    <a:pt x="0" y="3232857"/>
                  </a:lnTo>
                </a:path>
              </a:pathLst>
            </a:custGeom>
            <a:ln w="69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39" name="object 3335">
              <a:extLst>
                <a:ext uri="{FF2B5EF4-FFF2-40B4-BE49-F238E27FC236}">
                  <a16:creationId xmlns:a16="http://schemas.microsoft.com/office/drawing/2014/main" id="{49C03A06-F01C-B652-FCDB-CB85D000DBAD}"/>
                </a:ext>
              </a:extLst>
            </p:cNvPr>
            <p:cNvSpPr/>
            <p:nvPr/>
          </p:nvSpPr>
          <p:spPr>
            <a:xfrm>
              <a:off x="1975190" y="1480896"/>
              <a:ext cx="118745" cy="3268345"/>
            </a:xfrm>
            <a:custGeom>
              <a:avLst/>
              <a:gdLst/>
              <a:ahLst/>
              <a:cxnLst/>
              <a:rect l="l" t="t" r="r" b="b"/>
              <a:pathLst>
                <a:path w="118744" h="3268345">
                  <a:moveTo>
                    <a:pt x="0" y="3267960"/>
                  </a:moveTo>
                  <a:lnTo>
                    <a:pt x="118522" y="3267960"/>
                  </a:lnTo>
                </a:path>
                <a:path w="118744" h="3268345">
                  <a:moveTo>
                    <a:pt x="0" y="0"/>
                  </a:moveTo>
                  <a:lnTo>
                    <a:pt x="118522" y="0"/>
                  </a:lnTo>
                </a:path>
                <a:path w="118744" h="3268345">
                  <a:moveTo>
                    <a:pt x="0" y="2284901"/>
                  </a:moveTo>
                  <a:lnTo>
                    <a:pt x="46018" y="2284901"/>
                  </a:lnTo>
                </a:path>
                <a:path w="118744" h="3268345">
                  <a:moveTo>
                    <a:pt x="0" y="1708962"/>
                  </a:moveTo>
                  <a:lnTo>
                    <a:pt x="46018" y="1708962"/>
                  </a:lnTo>
                </a:path>
                <a:path w="118744" h="3268345">
                  <a:moveTo>
                    <a:pt x="0" y="1300656"/>
                  </a:moveTo>
                  <a:lnTo>
                    <a:pt x="46018" y="1300656"/>
                  </a:lnTo>
                </a:path>
                <a:path w="118744" h="3268345">
                  <a:moveTo>
                    <a:pt x="0" y="983802"/>
                  </a:moveTo>
                  <a:lnTo>
                    <a:pt x="46018" y="983802"/>
                  </a:lnTo>
                </a:path>
                <a:path w="118744" h="3268345">
                  <a:moveTo>
                    <a:pt x="0" y="725298"/>
                  </a:moveTo>
                  <a:lnTo>
                    <a:pt x="46018" y="725298"/>
                  </a:lnTo>
                </a:path>
                <a:path w="118744" h="3268345">
                  <a:moveTo>
                    <a:pt x="0" y="506546"/>
                  </a:moveTo>
                  <a:lnTo>
                    <a:pt x="46018" y="506546"/>
                  </a:lnTo>
                </a:path>
                <a:path w="118744" h="3268345">
                  <a:moveTo>
                    <a:pt x="0" y="317085"/>
                  </a:moveTo>
                  <a:lnTo>
                    <a:pt x="46018" y="317085"/>
                  </a:lnTo>
                </a:path>
                <a:path w="118744" h="3268345">
                  <a:moveTo>
                    <a:pt x="0" y="149941"/>
                  </a:moveTo>
                  <a:lnTo>
                    <a:pt x="46018" y="149941"/>
                  </a:lnTo>
                </a:path>
              </a:pathLst>
            </a:custGeom>
            <a:ln w="6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41" name="object 3337">
              <a:extLst>
                <a:ext uri="{FF2B5EF4-FFF2-40B4-BE49-F238E27FC236}">
                  <a16:creationId xmlns:a16="http://schemas.microsoft.com/office/drawing/2014/main" id="{38E54204-1F58-7534-CA20-FF7416400866}"/>
                </a:ext>
              </a:extLst>
            </p:cNvPr>
            <p:cNvSpPr/>
            <p:nvPr/>
          </p:nvSpPr>
          <p:spPr>
            <a:xfrm>
              <a:off x="7029055" y="130189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4418" y="0"/>
                  </a:moveTo>
                  <a:lnTo>
                    <a:pt x="1162" y="0"/>
                  </a:lnTo>
                  <a:lnTo>
                    <a:pt x="0" y="464"/>
                  </a:lnTo>
                  <a:lnTo>
                    <a:pt x="0" y="1627"/>
                  </a:lnTo>
                  <a:lnTo>
                    <a:pt x="0" y="2789"/>
                  </a:lnTo>
                  <a:lnTo>
                    <a:pt x="1162" y="4649"/>
                  </a:lnTo>
                  <a:lnTo>
                    <a:pt x="4418" y="4649"/>
                  </a:lnTo>
                  <a:lnTo>
                    <a:pt x="5580" y="2789"/>
                  </a:lnTo>
                  <a:lnTo>
                    <a:pt x="5580" y="46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340" name="object 3336">
              <a:extLst>
                <a:ext uri="{FF2B5EF4-FFF2-40B4-BE49-F238E27FC236}">
                  <a16:creationId xmlns:a16="http://schemas.microsoft.com/office/drawing/2014/main" id="{B7A7BD68-CE0E-F1BC-3142-6350EFBECBFD}"/>
                </a:ext>
              </a:extLst>
            </p:cNvPr>
            <p:cNvSpPr/>
            <p:nvPr/>
          </p:nvSpPr>
          <p:spPr>
            <a:xfrm>
              <a:off x="6030090" y="2632065"/>
              <a:ext cx="902335" cy="283845"/>
            </a:xfrm>
            <a:custGeom>
              <a:avLst/>
              <a:gdLst/>
              <a:ahLst/>
              <a:cxnLst/>
              <a:rect l="l" t="t" r="r" b="b"/>
              <a:pathLst>
                <a:path w="902334" h="283844">
                  <a:moveTo>
                    <a:pt x="902137" y="0"/>
                  </a:moveTo>
                  <a:lnTo>
                    <a:pt x="0" y="0"/>
                  </a:lnTo>
                  <a:lnTo>
                    <a:pt x="0" y="283656"/>
                  </a:lnTo>
                  <a:lnTo>
                    <a:pt x="902137" y="283656"/>
                  </a:lnTo>
                  <a:lnTo>
                    <a:pt x="9021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3346" name="object 3342">
            <a:extLst>
              <a:ext uri="{FF2B5EF4-FFF2-40B4-BE49-F238E27FC236}">
                <a16:creationId xmlns:a16="http://schemas.microsoft.com/office/drawing/2014/main" id="{7E720D85-6C5E-A2FF-7388-CF5D0A1DA8D5}"/>
              </a:ext>
            </a:extLst>
          </p:cNvPr>
          <p:cNvSpPr txBox="1"/>
          <p:nvPr/>
        </p:nvSpPr>
        <p:spPr>
          <a:xfrm>
            <a:off x="681169" y="5740939"/>
            <a:ext cx="802005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935" indent="-229235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Char char="•"/>
              <a:tabLst>
                <a:tab pos="241935" algn="l"/>
              </a:tabLst>
            </a:pPr>
            <a:r>
              <a:rPr sz="1700" dirty="0">
                <a:latin typeface="Calibri"/>
                <a:cs typeface="Calibri"/>
              </a:rPr>
              <a:t>Graphe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rayon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gyration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versus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masse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molaire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d’un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006FC0"/>
                </a:solidFill>
                <a:latin typeface="Calibri"/>
                <a:cs typeface="Calibri"/>
              </a:rPr>
              <a:t>linéaire</a:t>
            </a:r>
            <a:r>
              <a:rPr sz="1700" b="1" spc="-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et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d’un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0000"/>
                </a:solidFill>
                <a:latin typeface="Calibri"/>
                <a:cs typeface="Calibri"/>
              </a:rPr>
              <a:t>branché</a:t>
            </a:r>
            <a:r>
              <a:rPr sz="1700" spc="-10" dirty="0">
                <a:latin typeface="Calibri"/>
                <a:cs typeface="Calibri"/>
              </a:rPr>
              <a:t>.</a:t>
            </a:r>
            <a:endParaRPr sz="1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809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AA10-ECE6-D6EC-60E8-06C5A929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 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549D99EE-3B83-B43F-974E-DF12B49E79F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86" y="2209648"/>
            <a:ext cx="202692" cy="1783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3D926684-A5E5-A77A-5E68-42329C71D3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86" y="3185008"/>
            <a:ext cx="202692" cy="1783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497AA7EF-C31E-D75A-B48E-98B71770F2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86" y="4160367"/>
            <a:ext cx="202692" cy="1783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AB9B1713-06EC-E4DC-E62A-D85E710D6F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86" y="5135728"/>
            <a:ext cx="202692" cy="1783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7E03D5E2-5ADC-C8F7-1B80-B6BE5175C109}"/>
              </a:ext>
            </a:extLst>
          </p:cNvPr>
          <p:cNvSpPr txBox="1"/>
          <p:nvPr/>
        </p:nvSpPr>
        <p:spPr>
          <a:xfrm>
            <a:off x="961440" y="2119732"/>
            <a:ext cx="8095894" cy="35913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Mesures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absolues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masses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molaires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(MM)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tailles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référence</a:t>
            </a:r>
            <a:r>
              <a:rPr sz="2000" spc="5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standards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calibration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sans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hypothèses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conformation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des </a:t>
            </a:r>
            <a:r>
              <a:rPr sz="2000" dirty="0">
                <a:latin typeface="Calibri"/>
                <a:cs typeface="Calibri"/>
              </a:rPr>
              <a:t>molécules: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valeurs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vraies.</a:t>
            </a:r>
            <a:endParaRPr sz="2000" dirty="0">
              <a:latin typeface="Calibri"/>
              <a:cs typeface="Calibri"/>
            </a:endParaRPr>
          </a:p>
          <a:p>
            <a:pPr marL="12700" marR="217804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masse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molaire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déterminée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en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solution,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façon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non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destructive </a:t>
            </a:r>
            <a:r>
              <a:rPr sz="2000" dirty="0">
                <a:latin typeface="Calibri"/>
                <a:cs typeface="Calibri"/>
              </a:rPr>
              <a:t>(=&gt;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collection),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l’agrégation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interactions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entre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protéines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peuvent </a:t>
            </a:r>
            <a:r>
              <a:rPr sz="2000" dirty="0">
                <a:latin typeface="Calibri"/>
                <a:cs typeface="Calibri"/>
              </a:rPr>
              <a:t>être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étudiées.</a:t>
            </a:r>
            <a:endParaRPr sz="2000" dirty="0">
              <a:latin typeface="Calibri"/>
              <a:cs typeface="Calibri"/>
            </a:endParaRPr>
          </a:p>
          <a:p>
            <a:pPr marL="12700" marR="18923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technique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fonctionne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ligne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couplée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SEC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ou FFF.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mesures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batch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(microcuvette)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en </a:t>
            </a:r>
            <a:r>
              <a:rPr sz="2000" b="1" dirty="0">
                <a:latin typeface="Calibri"/>
                <a:cs typeface="Calibri"/>
              </a:rPr>
              <a:t>injection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directe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(=&gt;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second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coefficient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viriel) peuvent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être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réalisées.</a:t>
            </a:r>
            <a:endParaRPr sz="2000" dirty="0">
              <a:latin typeface="Calibri"/>
              <a:cs typeface="Calibri"/>
            </a:endParaRPr>
          </a:p>
          <a:p>
            <a:pPr marL="12700" marR="2222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Calibri"/>
                <a:cs typeface="Calibri"/>
              </a:rPr>
              <a:t>Plus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confiance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robustesse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techniques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calibration </a:t>
            </a:r>
            <a:r>
              <a:rPr sz="2000" dirty="0">
                <a:latin typeface="Calibri"/>
                <a:cs typeface="Calibri"/>
              </a:rPr>
              <a:t>classique,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très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simple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d’utilisation</a:t>
            </a:r>
            <a:r>
              <a:rPr sz="2000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1F92511-1254-98F8-6889-9268A5D002B3}"/>
              </a:ext>
            </a:extLst>
          </p:cNvPr>
          <p:cNvSpPr txBox="1">
            <a:spLocks/>
          </p:cNvSpPr>
          <p:nvPr/>
        </p:nvSpPr>
        <p:spPr>
          <a:xfrm>
            <a:off x="86664" y="1474884"/>
            <a:ext cx="8970670" cy="52527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1539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lang="fr-FR" sz="2000" dirty="0"/>
              <a:t>Pourquoi</a:t>
            </a:r>
            <a:r>
              <a:rPr lang="fr-FR" sz="2000" spc="-65" dirty="0"/>
              <a:t> </a:t>
            </a:r>
            <a:r>
              <a:rPr lang="fr-FR" sz="2000" dirty="0"/>
              <a:t>la</a:t>
            </a:r>
            <a:r>
              <a:rPr lang="fr-FR" sz="2000" spc="-40" dirty="0"/>
              <a:t> </a:t>
            </a:r>
            <a:r>
              <a:rPr lang="fr-FR" sz="2000" dirty="0"/>
              <a:t>diffusion</a:t>
            </a:r>
            <a:r>
              <a:rPr lang="fr-FR" sz="2000" spc="-35" dirty="0"/>
              <a:t> </a:t>
            </a:r>
            <a:r>
              <a:rPr lang="fr-FR" sz="2000" dirty="0"/>
              <a:t>statique</a:t>
            </a:r>
            <a:r>
              <a:rPr lang="fr-FR" sz="2000" spc="-20" dirty="0"/>
              <a:t> </a:t>
            </a:r>
            <a:r>
              <a:rPr lang="fr-FR" sz="2000" dirty="0"/>
              <a:t>de</a:t>
            </a:r>
            <a:r>
              <a:rPr lang="fr-FR" sz="2000" spc="-45" dirty="0"/>
              <a:t> </a:t>
            </a:r>
            <a:r>
              <a:rPr lang="fr-FR" sz="2000" dirty="0"/>
              <a:t>la</a:t>
            </a:r>
            <a:r>
              <a:rPr lang="fr-FR" sz="2000" spc="-45" dirty="0"/>
              <a:t> </a:t>
            </a:r>
            <a:r>
              <a:rPr lang="fr-FR" sz="2000" dirty="0"/>
              <a:t>lumière</a:t>
            </a:r>
            <a:r>
              <a:rPr lang="fr-FR" sz="2000" spc="-40" dirty="0"/>
              <a:t> </a:t>
            </a:r>
            <a:r>
              <a:rPr lang="fr-FR" sz="2000" dirty="0"/>
              <a:t>en</a:t>
            </a:r>
            <a:r>
              <a:rPr lang="fr-FR" sz="2000" spc="-40" dirty="0"/>
              <a:t> </a:t>
            </a:r>
            <a:r>
              <a:rPr lang="fr-FR" sz="2000" spc="-10" dirty="0"/>
              <a:t>ligne?</a:t>
            </a:r>
            <a:endParaRPr lang="fr-FR" sz="2000" dirty="0"/>
          </a:p>
        </p:txBody>
      </p:sp>
      <p:sp>
        <p:nvSpPr>
          <p:cNvPr id="14" name="object 38">
            <a:extLst>
              <a:ext uri="{FF2B5EF4-FFF2-40B4-BE49-F238E27FC236}">
                <a16:creationId xmlns:a16="http://schemas.microsoft.com/office/drawing/2014/main" id="{5BE2D620-56AD-2967-DA15-9E5D819739B4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595563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FA5C-E152-8FDA-EFDB-1CEA9D05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Appareils</a:t>
            </a:r>
            <a:endParaRPr lang="en-US" dirty="0"/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A755452C-1BE4-E70A-1906-360657B8D464}"/>
              </a:ext>
            </a:extLst>
          </p:cNvPr>
          <p:cNvSpPr txBox="1"/>
          <p:nvPr/>
        </p:nvSpPr>
        <p:spPr>
          <a:xfrm>
            <a:off x="1271081" y="1919764"/>
            <a:ext cx="175189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fr-FR" sz="1600" b="1" spc="-10" dirty="0">
                <a:solidFill>
                  <a:srgbClr val="7030A0"/>
                </a:solidFill>
                <a:latin typeface="Arial"/>
                <a:cs typeface="Arial"/>
              </a:rPr>
              <a:t>Systèmes</a:t>
            </a:r>
            <a:r>
              <a:rPr sz="1600" b="1" spc="-10" dirty="0">
                <a:solidFill>
                  <a:srgbClr val="7030A0"/>
                </a:solidFill>
                <a:latin typeface="Arial"/>
                <a:cs typeface="Arial"/>
              </a:rPr>
              <a:t> commerciaux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27">
            <a:extLst>
              <a:ext uri="{FF2B5EF4-FFF2-40B4-BE49-F238E27FC236}">
                <a16:creationId xmlns:a16="http://schemas.microsoft.com/office/drawing/2014/main" id="{F1040B8B-8B34-677C-81DC-9569DAB9DB3D}"/>
              </a:ext>
            </a:extLst>
          </p:cNvPr>
          <p:cNvGrpSpPr/>
          <p:nvPr/>
        </p:nvGrpSpPr>
        <p:grpSpPr>
          <a:xfrm>
            <a:off x="795529" y="1658110"/>
            <a:ext cx="7719823" cy="4136198"/>
            <a:chOff x="795528" y="1658111"/>
            <a:chExt cx="5884545" cy="2872740"/>
          </a:xfrm>
        </p:grpSpPr>
        <p:pic>
          <p:nvPicPr>
            <p:cNvPr id="8" name="object 28">
              <a:extLst>
                <a:ext uri="{FF2B5EF4-FFF2-40B4-BE49-F238E27FC236}">
                  <a16:creationId xmlns:a16="http://schemas.microsoft.com/office/drawing/2014/main" id="{0E0651DA-C390-B9CF-3FDF-12A1B426ED1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3195" y="3465576"/>
              <a:ext cx="1548384" cy="952500"/>
            </a:xfrm>
            <a:prstGeom prst="rect">
              <a:avLst/>
            </a:prstGeom>
          </p:spPr>
        </p:pic>
        <p:sp>
          <p:nvSpPr>
            <p:cNvPr id="9" name="object 29">
              <a:extLst>
                <a:ext uri="{FF2B5EF4-FFF2-40B4-BE49-F238E27FC236}">
                  <a16:creationId xmlns:a16="http://schemas.microsoft.com/office/drawing/2014/main" id="{43035804-628F-BB82-154E-38FF6A316887}"/>
                </a:ext>
              </a:extLst>
            </p:cNvPr>
            <p:cNvSpPr/>
            <p:nvPr/>
          </p:nvSpPr>
          <p:spPr>
            <a:xfrm>
              <a:off x="795528" y="1658111"/>
              <a:ext cx="5884545" cy="2872740"/>
            </a:xfrm>
            <a:custGeom>
              <a:avLst/>
              <a:gdLst/>
              <a:ahLst/>
              <a:cxnLst/>
              <a:rect l="l" t="t" r="r" b="b"/>
              <a:pathLst>
                <a:path w="5884545" h="2872740">
                  <a:moveTo>
                    <a:pt x="2084832" y="1080516"/>
                  </a:moveTo>
                  <a:lnTo>
                    <a:pt x="2080260" y="1077468"/>
                  </a:lnTo>
                  <a:lnTo>
                    <a:pt x="2068068" y="1077468"/>
                  </a:lnTo>
                  <a:lnTo>
                    <a:pt x="2068068" y="1092708"/>
                  </a:lnTo>
                  <a:lnTo>
                    <a:pt x="2068068" y="2791968"/>
                  </a:lnTo>
                  <a:lnTo>
                    <a:pt x="16764" y="2791968"/>
                  </a:lnTo>
                  <a:lnTo>
                    <a:pt x="16764" y="1092708"/>
                  </a:lnTo>
                  <a:lnTo>
                    <a:pt x="2068068" y="1092708"/>
                  </a:lnTo>
                  <a:lnTo>
                    <a:pt x="2068068" y="1077468"/>
                  </a:lnTo>
                  <a:lnTo>
                    <a:pt x="3048" y="1077468"/>
                  </a:lnTo>
                  <a:lnTo>
                    <a:pt x="0" y="1080516"/>
                  </a:lnTo>
                  <a:lnTo>
                    <a:pt x="0" y="2804160"/>
                  </a:lnTo>
                  <a:lnTo>
                    <a:pt x="3048" y="2807208"/>
                  </a:lnTo>
                  <a:lnTo>
                    <a:pt x="2080260" y="2807208"/>
                  </a:lnTo>
                  <a:lnTo>
                    <a:pt x="2084832" y="2804160"/>
                  </a:lnTo>
                  <a:lnTo>
                    <a:pt x="2084832" y="2799588"/>
                  </a:lnTo>
                  <a:lnTo>
                    <a:pt x="2084832" y="2791968"/>
                  </a:lnTo>
                  <a:lnTo>
                    <a:pt x="2084832" y="1092708"/>
                  </a:lnTo>
                  <a:lnTo>
                    <a:pt x="2084832" y="1085088"/>
                  </a:lnTo>
                  <a:lnTo>
                    <a:pt x="2084832" y="1080516"/>
                  </a:lnTo>
                  <a:close/>
                </a:path>
                <a:path w="5884545" h="2872740">
                  <a:moveTo>
                    <a:pt x="5884164" y="1740408"/>
                  </a:moveTo>
                  <a:lnTo>
                    <a:pt x="5879592" y="1737360"/>
                  </a:lnTo>
                  <a:lnTo>
                    <a:pt x="5867400" y="1737360"/>
                  </a:lnTo>
                  <a:lnTo>
                    <a:pt x="5867400" y="1752600"/>
                  </a:lnTo>
                  <a:lnTo>
                    <a:pt x="5867400" y="2857500"/>
                  </a:lnTo>
                  <a:lnTo>
                    <a:pt x="2574036" y="2857500"/>
                  </a:lnTo>
                  <a:lnTo>
                    <a:pt x="2574036" y="1752600"/>
                  </a:lnTo>
                  <a:lnTo>
                    <a:pt x="5867400" y="1752600"/>
                  </a:lnTo>
                  <a:lnTo>
                    <a:pt x="5867400" y="1737360"/>
                  </a:lnTo>
                  <a:lnTo>
                    <a:pt x="2561844" y="1737360"/>
                  </a:lnTo>
                  <a:lnTo>
                    <a:pt x="2557272" y="1740408"/>
                  </a:lnTo>
                  <a:lnTo>
                    <a:pt x="2557272" y="2869692"/>
                  </a:lnTo>
                  <a:lnTo>
                    <a:pt x="2561844" y="2872740"/>
                  </a:lnTo>
                  <a:lnTo>
                    <a:pt x="5879592" y="2872740"/>
                  </a:lnTo>
                  <a:lnTo>
                    <a:pt x="5884164" y="2869692"/>
                  </a:lnTo>
                  <a:lnTo>
                    <a:pt x="5884164" y="2865120"/>
                  </a:lnTo>
                  <a:lnTo>
                    <a:pt x="5884164" y="2857500"/>
                  </a:lnTo>
                  <a:lnTo>
                    <a:pt x="5884164" y="1752600"/>
                  </a:lnTo>
                  <a:lnTo>
                    <a:pt x="5884164" y="1744980"/>
                  </a:lnTo>
                  <a:lnTo>
                    <a:pt x="5884164" y="1740408"/>
                  </a:lnTo>
                  <a:close/>
                </a:path>
                <a:path w="5884545" h="2872740">
                  <a:moveTo>
                    <a:pt x="5884164" y="3048"/>
                  </a:moveTo>
                  <a:lnTo>
                    <a:pt x="5881116" y="0"/>
                  </a:lnTo>
                  <a:lnTo>
                    <a:pt x="5868924" y="0"/>
                  </a:lnTo>
                  <a:lnTo>
                    <a:pt x="5868924" y="15240"/>
                  </a:lnTo>
                  <a:lnTo>
                    <a:pt x="5868924" y="1700784"/>
                  </a:lnTo>
                  <a:lnTo>
                    <a:pt x="2574036" y="1700784"/>
                  </a:lnTo>
                  <a:lnTo>
                    <a:pt x="2574036" y="15240"/>
                  </a:lnTo>
                  <a:lnTo>
                    <a:pt x="5868924" y="15240"/>
                  </a:lnTo>
                  <a:lnTo>
                    <a:pt x="5868924" y="0"/>
                  </a:lnTo>
                  <a:lnTo>
                    <a:pt x="2561844" y="0"/>
                  </a:lnTo>
                  <a:lnTo>
                    <a:pt x="2557272" y="3048"/>
                  </a:lnTo>
                  <a:lnTo>
                    <a:pt x="2557272" y="1712976"/>
                  </a:lnTo>
                  <a:lnTo>
                    <a:pt x="2561844" y="1716024"/>
                  </a:lnTo>
                  <a:lnTo>
                    <a:pt x="5881116" y="1716024"/>
                  </a:lnTo>
                  <a:lnTo>
                    <a:pt x="5884164" y="1712976"/>
                  </a:lnTo>
                  <a:lnTo>
                    <a:pt x="5884164" y="1708404"/>
                  </a:lnTo>
                  <a:lnTo>
                    <a:pt x="5884164" y="1700784"/>
                  </a:lnTo>
                  <a:lnTo>
                    <a:pt x="5884164" y="15240"/>
                  </a:lnTo>
                  <a:lnTo>
                    <a:pt x="5884164" y="7620"/>
                  </a:lnTo>
                  <a:lnTo>
                    <a:pt x="5884164" y="3048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30">
              <a:extLst>
                <a:ext uri="{FF2B5EF4-FFF2-40B4-BE49-F238E27FC236}">
                  <a16:creationId xmlns:a16="http://schemas.microsoft.com/office/drawing/2014/main" id="{3D1D17D7-E0D1-95C0-6909-38BC3CEE87D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9075" y="2977896"/>
              <a:ext cx="1697736" cy="1420367"/>
            </a:xfrm>
            <a:prstGeom prst="rect">
              <a:avLst/>
            </a:prstGeom>
          </p:spPr>
        </p:pic>
      </p:grpSp>
      <p:sp>
        <p:nvSpPr>
          <p:cNvPr id="12" name="object 24">
            <a:extLst>
              <a:ext uri="{FF2B5EF4-FFF2-40B4-BE49-F238E27FC236}">
                <a16:creationId xmlns:a16="http://schemas.microsoft.com/office/drawing/2014/main" id="{5A3F0130-3878-F872-5040-39AF1DE5B1FE}"/>
              </a:ext>
            </a:extLst>
          </p:cNvPr>
          <p:cNvSpPr txBox="1"/>
          <p:nvPr/>
        </p:nvSpPr>
        <p:spPr>
          <a:xfrm>
            <a:off x="6557178" y="4530116"/>
            <a:ext cx="814069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00090"/>
                </a:solidFill>
                <a:latin typeface="Arial MT"/>
                <a:cs typeface="Arial MT"/>
              </a:rPr>
              <a:t>CONSENXUS</a:t>
            </a:r>
            <a:endParaRPr sz="1000" dirty="0">
              <a:latin typeface="Arial MT"/>
              <a:cs typeface="Arial MT"/>
            </a:endParaRPr>
          </a:p>
          <a:p>
            <a:pPr marL="59055">
              <a:lnSpc>
                <a:spcPct val="100000"/>
              </a:lnSpc>
            </a:pPr>
            <a:r>
              <a:rPr sz="1000" spc="-10" dirty="0">
                <a:solidFill>
                  <a:srgbClr val="000090"/>
                </a:solidFill>
                <a:latin typeface="Arial MT"/>
                <a:cs typeface="Arial MT"/>
              </a:rPr>
              <a:t>(Allemagne)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id="{2D50505C-5A3F-AB7B-D0FB-0C36B4B46C40}"/>
              </a:ext>
            </a:extLst>
          </p:cNvPr>
          <p:cNvSpPr txBox="1"/>
          <p:nvPr/>
        </p:nvSpPr>
        <p:spPr>
          <a:xfrm>
            <a:off x="1814917" y="2826297"/>
            <a:ext cx="14560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0090"/>
                </a:solidFill>
                <a:latin typeface="Arial MT"/>
                <a:cs typeface="Arial MT"/>
              </a:rPr>
              <a:t>POSTNOVA</a:t>
            </a:r>
            <a:r>
              <a:rPr sz="1000" spc="105" dirty="0">
                <a:solidFill>
                  <a:srgbClr val="00009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000090"/>
                </a:solidFill>
                <a:latin typeface="Arial MT"/>
                <a:cs typeface="Arial MT"/>
              </a:rPr>
              <a:t>(Allemagne)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9CC864C5-6A76-C888-7DF0-F3B3459D534A}"/>
              </a:ext>
            </a:extLst>
          </p:cNvPr>
          <p:cNvSpPr txBox="1"/>
          <p:nvPr/>
        </p:nvSpPr>
        <p:spPr>
          <a:xfrm>
            <a:off x="4224337" y="2270111"/>
            <a:ext cx="1131434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95"/>
              </a:spcBef>
            </a:pPr>
            <a:r>
              <a:rPr lang="fr-FR" sz="1000" spc="-10" dirty="0">
                <a:solidFill>
                  <a:srgbClr val="000090"/>
                </a:solidFill>
                <a:latin typeface="Arial MT"/>
                <a:cs typeface="Arial MT"/>
              </a:rPr>
              <a:t>Waters/Wyatt (USA)</a:t>
            </a:r>
            <a:endParaRPr sz="1000" dirty="0">
              <a:latin typeface="Arial MT"/>
              <a:cs typeface="Arial MT"/>
            </a:endParaRPr>
          </a:p>
        </p:txBody>
      </p:sp>
      <p:pic>
        <p:nvPicPr>
          <p:cNvPr id="1026" name="Picture 2" descr="FFF Separation - Waters | Wyatt Technology">
            <a:extLst>
              <a:ext uri="{FF2B5EF4-FFF2-40B4-BE49-F238E27FC236}">
                <a16:creationId xmlns:a16="http://schemas.microsoft.com/office/drawing/2014/main" id="{EAAF5C12-38EE-1F4E-9A4D-633C4607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29" y="1737526"/>
            <a:ext cx="2368374" cy="23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6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8">
            <a:extLst>
              <a:ext uri="{FF2B5EF4-FFF2-40B4-BE49-F238E27FC236}">
                <a16:creationId xmlns:a16="http://schemas.microsoft.com/office/drawing/2014/main" id="{E7D5EACD-E774-55C2-1D3F-E7202D676D9C}"/>
              </a:ext>
            </a:extLst>
          </p:cNvPr>
          <p:cNvSpPr txBox="1">
            <a:spLocks/>
          </p:cNvSpPr>
          <p:nvPr/>
        </p:nvSpPr>
        <p:spPr>
          <a:xfrm>
            <a:off x="467139" y="1297080"/>
            <a:ext cx="8518241" cy="49449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1539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lang="fr-FR" sz="1800" dirty="0"/>
              <a:t>Qu’est ce que la diffusion de la lumière </a:t>
            </a:r>
            <a:r>
              <a:rPr lang="fr-FR" sz="1800" spc="-10" dirty="0"/>
              <a:t>?</a:t>
            </a:r>
            <a:endParaRPr lang="fr-FR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D45ED-87A3-F4B3-4DB3-E2A1FBC7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F8A0145B-F769-5298-D25E-66824AEC2D42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B7E8F1-DE1C-4584-7414-DE74C9C8FC0D}"/>
              </a:ext>
            </a:extLst>
          </p:cNvPr>
          <p:cNvGrpSpPr/>
          <p:nvPr/>
        </p:nvGrpSpPr>
        <p:grpSpPr>
          <a:xfrm>
            <a:off x="392457" y="1893440"/>
            <a:ext cx="8413196" cy="4321407"/>
            <a:chOff x="624888" y="2055363"/>
            <a:chExt cx="6152528" cy="2678181"/>
          </a:xfrm>
        </p:grpSpPr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146B5ABB-4D82-75A7-6357-CEED07A4CFD8}"/>
                </a:ext>
              </a:extLst>
            </p:cNvPr>
            <p:cNvPicPr/>
            <p:nvPr/>
          </p:nvPicPr>
          <p:blipFill>
            <a:blip r:embed="rId2" cstate="print"/>
            <a:srcRect b="15565"/>
            <a:stretch/>
          </p:blipFill>
          <p:spPr>
            <a:xfrm>
              <a:off x="624888" y="3281044"/>
              <a:ext cx="1655064" cy="1233170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6B0392C9-C7AE-4804-AA4A-9BA4E9C1F9C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2555" y="3264408"/>
              <a:ext cx="1147571" cy="12100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6A5D2EF4-C36E-C84B-CBEB-F9BD354315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8296" y="3863340"/>
              <a:ext cx="778763" cy="68579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7FE94A08-D767-0E37-87B9-E75759FBF9EA}"/>
                </a:ext>
              </a:extLst>
            </p:cNvPr>
            <p:cNvSpPr/>
            <p:nvPr/>
          </p:nvSpPr>
          <p:spPr>
            <a:xfrm>
              <a:off x="1252727" y="4207764"/>
              <a:ext cx="676910" cy="525780"/>
            </a:xfrm>
            <a:custGeom>
              <a:avLst/>
              <a:gdLst/>
              <a:ahLst/>
              <a:cxnLst/>
              <a:rect l="l" t="t" r="r" b="b"/>
              <a:pathLst>
                <a:path w="676910" h="525779">
                  <a:moveTo>
                    <a:pt x="585216" y="0"/>
                  </a:moveTo>
                  <a:lnTo>
                    <a:pt x="91439" y="0"/>
                  </a:lnTo>
                  <a:lnTo>
                    <a:pt x="55935" y="7215"/>
                  </a:lnTo>
                  <a:lnTo>
                    <a:pt x="26860" y="26860"/>
                  </a:lnTo>
                  <a:lnTo>
                    <a:pt x="7215" y="55935"/>
                  </a:lnTo>
                  <a:lnTo>
                    <a:pt x="0" y="91440"/>
                  </a:lnTo>
                  <a:lnTo>
                    <a:pt x="0" y="455675"/>
                  </a:lnTo>
                  <a:lnTo>
                    <a:pt x="7215" y="491180"/>
                  </a:lnTo>
                  <a:lnTo>
                    <a:pt x="26860" y="520255"/>
                  </a:lnTo>
                  <a:lnTo>
                    <a:pt x="35036" y="525779"/>
                  </a:lnTo>
                  <a:lnTo>
                    <a:pt x="641619" y="525779"/>
                  </a:lnTo>
                  <a:lnTo>
                    <a:pt x="649795" y="520255"/>
                  </a:lnTo>
                  <a:lnTo>
                    <a:pt x="669440" y="491180"/>
                  </a:lnTo>
                  <a:lnTo>
                    <a:pt x="676655" y="455675"/>
                  </a:lnTo>
                  <a:lnTo>
                    <a:pt x="676655" y="91439"/>
                  </a:lnTo>
                  <a:lnTo>
                    <a:pt x="669440" y="55935"/>
                  </a:lnTo>
                  <a:lnTo>
                    <a:pt x="649795" y="26860"/>
                  </a:lnTo>
                  <a:lnTo>
                    <a:pt x="620720" y="7215"/>
                  </a:lnTo>
                  <a:lnTo>
                    <a:pt x="5852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26B894EE-7EB7-92FE-C150-8414A5FEC99F}"/>
                </a:ext>
              </a:extLst>
            </p:cNvPr>
            <p:cNvSpPr/>
            <p:nvPr/>
          </p:nvSpPr>
          <p:spPr>
            <a:xfrm>
              <a:off x="3332988" y="2670047"/>
              <a:ext cx="585470" cy="622300"/>
            </a:xfrm>
            <a:custGeom>
              <a:avLst/>
              <a:gdLst/>
              <a:ahLst/>
              <a:cxnLst/>
              <a:rect l="l" t="t" r="r" b="b"/>
              <a:pathLst>
                <a:path w="585470" h="622300">
                  <a:moveTo>
                    <a:pt x="585216" y="6096"/>
                  </a:moveTo>
                  <a:lnTo>
                    <a:pt x="528828" y="1930"/>
                  </a:lnTo>
                  <a:lnTo>
                    <a:pt x="528828" y="19812"/>
                  </a:lnTo>
                  <a:lnTo>
                    <a:pt x="528434" y="20815"/>
                  </a:lnTo>
                  <a:lnTo>
                    <a:pt x="527748" y="18999"/>
                  </a:lnTo>
                  <a:lnTo>
                    <a:pt x="528828" y="19812"/>
                  </a:lnTo>
                  <a:lnTo>
                    <a:pt x="528828" y="1930"/>
                  </a:lnTo>
                  <a:lnTo>
                    <a:pt x="502920" y="0"/>
                  </a:lnTo>
                  <a:lnTo>
                    <a:pt x="522008" y="14605"/>
                  </a:lnTo>
                  <a:lnTo>
                    <a:pt x="4572" y="135636"/>
                  </a:lnTo>
                  <a:lnTo>
                    <a:pt x="6858" y="140970"/>
                  </a:lnTo>
                  <a:lnTo>
                    <a:pt x="0" y="143256"/>
                  </a:lnTo>
                  <a:lnTo>
                    <a:pt x="141935" y="572122"/>
                  </a:lnTo>
                  <a:lnTo>
                    <a:pt x="117348" y="565404"/>
                  </a:lnTo>
                  <a:lnTo>
                    <a:pt x="164592" y="621792"/>
                  </a:lnTo>
                  <a:lnTo>
                    <a:pt x="173736" y="551688"/>
                  </a:lnTo>
                  <a:lnTo>
                    <a:pt x="155829" y="569595"/>
                  </a:lnTo>
                  <a:lnTo>
                    <a:pt x="151091" y="555244"/>
                  </a:lnTo>
                  <a:lnTo>
                    <a:pt x="151091" y="574332"/>
                  </a:lnTo>
                  <a:lnTo>
                    <a:pt x="150876" y="574548"/>
                  </a:lnTo>
                  <a:lnTo>
                    <a:pt x="150533" y="574459"/>
                  </a:lnTo>
                  <a:lnTo>
                    <a:pt x="151091" y="574332"/>
                  </a:lnTo>
                  <a:lnTo>
                    <a:pt x="151091" y="555244"/>
                  </a:lnTo>
                  <a:lnTo>
                    <a:pt x="15722" y="144792"/>
                  </a:lnTo>
                  <a:lnTo>
                    <a:pt x="526072" y="26898"/>
                  </a:lnTo>
                  <a:lnTo>
                    <a:pt x="518160" y="47244"/>
                  </a:lnTo>
                  <a:lnTo>
                    <a:pt x="585216" y="60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C3CA01FE-8D48-0B0D-5BBA-3F0AE64ACFB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5912" y="2680716"/>
              <a:ext cx="271272" cy="227075"/>
            </a:xfrm>
            <a:prstGeom prst="rect">
              <a:avLst/>
            </a:prstGeom>
          </p:spPr>
        </p:pic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BD6137CF-304C-FE6E-CFFE-C73CA2C7A7D3}"/>
                </a:ext>
              </a:extLst>
            </p:cNvPr>
            <p:cNvSpPr/>
            <p:nvPr/>
          </p:nvSpPr>
          <p:spPr>
            <a:xfrm>
              <a:off x="3334512" y="2743199"/>
              <a:ext cx="1964689" cy="836930"/>
            </a:xfrm>
            <a:custGeom>
              <a:avLst/>
              <a:gdLst/>
              <a:ahLst/>
              <a:cxnLst/>
              <a:rect l="l" t="t" r="r" b="b"/>
              <a:pathLst>
                <a:path w="1964689" h="836929">
                  <a:moveTo>
                    <a:pt x="1964436" y="480060"/>
                  </a:moveTo>
                  <a:lnTo>
                    <a:pt x="1908048" y="447484"/>
                  </a:lnTo>
                  <a:lnTo>
                    <a:pt x="1908048" y="469392"/>
                  </a:lnTo>
                  <a:lnTo>
                    <a:pt x="1906155" y="470839"/>
                  </a:lnTo>
                  <a:lnTo>
                    <a:pt x="1907082" y="467131"/>
                  </a:lnTo>
                  <a:lnTo>
                    <a:pt x="1908048" y="469392"/>
                  </a:lnTo>
                  <a:lnTo>
                    <a:pt x="1908048" y="447484"/>
                  </a:lnTo>
                  <a:lnTo>
                    <a:pt x="1895856" y="440436"/>
                  </a:lnTo>
                  <a:lnTo>
                    <a:pt x="1905228" y="462711"/>
                  </a:lnTo>
                  <a:lnTo>
                    <a:pt x="98755" y="80568"/>
                  </a:lnTo>
                  <a:lnTo>
                    <a:pt x="1471104" y="188531"/>
                  </a:lnTo>
                  <a:lnTo>
                    <a:pt x="1453896" y="205740"/>
                  </a:lnTo>
                  <a:lnTo>
                    <a:pt x="1534668" y="185928"/>
                  </a:lnTo>
                  <a:lnTo>
                    <a:pt x="1459992" y="156972"/>
                  </a:lnTo>
                  <a:lnTo>
                    <a:pt x="1472590" y="176466"/>
                  </a:lnTo>
                  <a:lnTo>
                    <a:pt x="103466" y="68630"/>
                  </a:lnTo>
                  <a:lnTo>
                    <a:pt x="498348" y="50292"/>
                  </a:lnTo>
                  <a:lnTo>
                    <a:pt x="986155" y="29159"/>
                  </a:lnTo>
                  <a:lnTo>
                    <a:pt x="972312" y="48768"/>
                  </a:lnTo>
                  <a:lnTo>
                    <a:pt x="1048512" y="19812"/>
                  </a:lnTo>
                  <a:lnTo>
                    <a:pt x="969264" y="0"/>
                  </a:lnTo>
                  <a:lnTo>
                    <a:pt x="985126" y="17005"/>
                  </a:lnTo>
                  <a:lnTo>
                    <a:pt x="498348" y="38100"/>
                  </a:lnTo>
                  <a:lnTo>
                    <a:pt x="6096" y="60960"/>
                  </a:lnTo>
                  <a:lnTo>
                    <a:pt x="5207" y="67906"/>
                  </a:lnTo>
                  <a:lnTo>
                    <a:pt x="0" y="71628"/>
                  </a:lnTo>
                  <a:lnTo>
                    <a:pt x="1536" y="73126"/>
                  </a:lnTo>
                  <a:lnTo>
                    <a:pt x="1663" y="73240"/>
                  </a:lnTo>
                  <a:lnTo>
                    <a:pt x="321564" y="381000"/>
                  </a:lnTo>
                  <a:lnTo>
                    <a:pt x="640727" y="689597"/>
                  </a:lnTo>
                  <a:lnTo>
                    <a:pt x="614172" y="691896"/>
                  </a:lnTo>
                  <a:lnTo>
                    <a:pt x="687324" y="725424"/>
                  </a:lnTo>
                  <a:lnTo>
                    <a:pt x="659892" y="659892"/>
                  </a:lnTo>
                  <a:lnTo>
                    <a:pt x="652056" y="681139"/>
                  </a:lnTo>
                  <a:lnTo>
                    <a:pt x="649579" y="678751"/>
                  </a:lnTo>
                  <a:lnTo>
                    <a:pt x="649579" y="687870"/>
                  </a:lnTo>
                  <a:lnTo>
                    <a:pt x="649224" y="688848"/>
                  </a:lnTo>
                  <a:lnTo>
                    <a:pt x="647801" y="688975"/>
                  </a:lnTo>
                  <a:lnTo>
                    <a:pt x="649579" y="687870"/>
                  </a:lnTo>
                  <a:lnTo>
                    <a:pt x="649579" y="678751"/>
                  </a:lnTo>
                  <a:lnTo>
                    <a:pt x="333756" y="373380"/>
                  </a:lnTo>
                  <a:lnTo>
                    <a:pt x="48412" y="100164"/>
                  </a:lnTo>
                  <a:lnTo>
                    <a:pt x="644652" y="443484"/>
                  </a:lnTo>
                  <a:lnTo>
                    <a:pt x="1285811" y="811822"/>
                  </a:lnTo>
                  <a:lnTo>
                    <a:pt x="1260348" y="819912"/>
                  </a:lnTo>
                  <a:lnTo>
                    <a:pt x="1342644" y="836676"/>
                  </a:lnTo>
                  <a:lnTo>
                    <a:pt x="1293876" y="780288"/>
                  </a:lnTo>
                  <a:lnTo>
                    <a:pt x="1293876" y="802919"/>
                  </a:lnTo>
                  <a:lnTo>
                    <a:pt x="1293876" y="808329"/>
                  </a:lnTo>
                  <a:lnTo>
                    <a:pt x="1293876" y="809244"/>
                  </a:lnTo>
                  <a:lnTo>
                    <a:pt x="1292834" y="809574"/>
                  </a:lnTo>
                  <a:lnTo>
                    <a:pt x="1293876" y="808329"/>
                  </a:lnTo>
                  <a:lnTo>
                    <a:pt x="1293876" y="802919"/>
                  </a:lnTo>
                  <a:lnTo>
                    <a:pt x="652272" y="432816"/>
                  </a:lnTo>
                  <a:lnTo>
                    <a:pt x="41148" y="80924"/>
                  </a:lnTo>
                  <a:lnTo>
                    <a:pt x="478536" y="173736"/>
                  </a:lnTo>
                  <a:lnTo>
                    <a:pt x="1901139" y="474675"/>
                  </a:lnTo>
                  <a:lnTo>
                    <a:pt x="1882140" y="489204"/>
                  </a:lnTo>
                  <a:lnTo>
                    <a:pt x="1964436" y="4800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100E49AD-7EFD-F94F-D844-3DE4AA671BD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1443" y="2659380"/>
              <a:ext cx="377952" cy="406907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E5300910-0B4F-52E8-4E40-9E3737D2062B}"/>
                </a:ext>
              </a:extLst>
            </p:cNvPr>
            <p:cNvSpPr/>
            <p:nvPr/>
          </p:nvSpPr>
          <p:spPr>
            <a:xfrm>
              <a:off x="2292096" y="2474975"/>
              <a:ext cx="3335020" cy="1051560"/>
            </a:xfrm>
            <a:custGeom>
              <a:avLst/>
              <a:gdLst/>
              <a:ahLst/>
              <a:cxnLst/>
              <a:rect l="l" t="t" r="r" b="b"/>
              <a:pathLst>
                <a:path w="3335020" h="1051560">
                  <a:moveTo>
                    <a:pt x="3334512" y="1048512"/>
                  </a:moveTo>
                  <a:lnTo>
                    <a:pt x="3243072" y="979932"/>
                  </a:lnTo>
                  <a:lnTo>
                    <a:pt x="3232200" y="1004925"/>
                  </a:lnTo>
                  <a:lnTo>
                    <a:pt x="1598676" y="495300"/>
                  </a:lnTo>
                  <a:lnTo>
                    <a:pt x="1053084" y="326136"/>
                  </a:lnTo>
                  <a:lnTo>
                    <a:pt x="530352" y="161544"/>
                  </a:lnTo>
                  <a:lnTo>
                    <a:pt x="9144" y="0"/>
                  </a:lnTo>
                  <a:lnTo>
                    <a:pt x="0" y="19812"/>
                  </a:lnTo>
                  <a:lnTo>
                    <a:pt x="521208" y="182880"/>
                  </a:lnTo>
                  <a:lnTo>
                    <a:pt x="1043940" y="345948"/>
                  </a:lnTo>
                  <a:lnTo>
                    <a:pt x="1589532" y="515112"/>
                  </a:lnTo>
                  <a:lnTo>
                    <a:pt x="3223679" y="1024940"/>
                  </a:lnTo>
                  <a:lnTo>
                    <a:pt x="3212592" y="1051560"/>
                  </a:lnTo>
                  <a:lnTo>
                    <a:pt x="3334512" y="10485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E4C80C78-938B-A35B-3173-BF0E79CF8C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17747" y="2779776"/>
              <a:ext cx="102107" cy="85344"/>
            </a:xfrm>
            <a:prstGeom prst="rect">
              <a:avLst/>
            </a:prstGeom>
          </p:spPr>
        </p:pic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1AE99AA7-36EE-4779-DAC1-C400F26D9487}"/>
                </a:ext>
              </a:extLst>
            </p:cNvPr>
            <p:cNvSpPr txBox="1"/>
            <p:nvPr/>
          </p:nvSpPr>
          <p:spPr>
            <a:xfrm>
              <a:off x="1008929" y="2055363"/>
              <a:ext cx="5464810" cy="133210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R="5080">
                <a:lnSpc>
                  <a:spcPct val="98800"/>
                </a:lnSpc>
                <a:spcBef>
                  <a:spcPts val="114"/>
                </a:spcBef>
              </a:pPr>
              <a:r>
                <a:rPr sz="1500" dirty="0">
                  <a:latin typeface="Arial MT"/>
                  <a:cs typeface="Arial MT"/>
                </a:rPr>
                <a:t>Quand</a:t>
              </a:r>
              <a:r>
                <a:rPr sz="1500" spc="-1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une</a:t>
              </a:r>
              <a:r>
                <a:rPr sz="1500" spc="-10" dirty="0">
                  <a:latin typeface="Arial MT"/>
                  <a:cs typeface="Arial MT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radiation</a:t>
              </a:r>
              <a:r>
                <a:rPr sz="1500" b="1" spc="-5" dirty="0">
                  <a:latin typeface="Arial"/>
                  <a:cs typeface="Arial"/>
                </a:rPr>
                <a:t> </a:t>
              </a:r>
              <a:r>
                <a:rPr sz="1500" b="1" spc="-10" dirty="0">
                  <a:latin typeface="Arial"/>
                  <a:cs typeface="Arial"/>
                </a:rPr>
                <a:t>électromagnétique</a:t>
              </a:r>
              <a:r>
                <a:rPr sz="1500" b="1" spc="-40" dirty="0">
                  <a:latin typeface="Arial"/>
                  <a:cs typeface="Arial"/>
                </a:rPr>
                <a:t> </a:t>
              </a:r>
              <a:r>
                <a:rPr sz="1500" b="1" spc="-10" dirty="0">
                  <a:latin typeface="Arial"/>
                  <a:cs typeface="Arial"/>
                </a:rPr>
                <a:t>rencontre </a:t>
              </a:r>
              <a:r>
                <a:rPr sz="1500" b="1" dirty="0">
                  <a:latin typeface="Arial"/>
                  <a:cs typeface="Arial"/>
                </a:rPr>
                <a:t>de la</a:t>
              </a:r>
              <a:r>
                <a:rPr sz="1500" b="1" spc="-20" dirty="0">
                  <a:latin typeface="Arial"/>
                  <a:cs typeface="Arial"/>
                </a:rPr>
                <a:t> </a:t>
              </a:r>
              <a:r>
                <a:rPr sz="1500" b="1" spc="-10" dirty="0">
                  <a:latin typeface="Arial"/>
                  <a:cs typeface="Arial"/>
                </a:rPr>
                <a:t>matière</a:t>
              </a:r>
              <a:r>
                <a:rPr sz="1500" spc="-10" dirty="0">
                  <a:latin typeface="Arial MT"/>
                  <a:cs typeface="Arial MT"/>
                </a:rPr>
                <a:t>,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la plus</a:t>
              </a:r>
              <a:r>
                <a:rPr sz="1500" spc="-2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grande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partie</a:t>
              </a:r>
              <a:r>
                <a:rPr sz="1500" spc="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de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la </a:t>
              </a:r>
              <a:r>
                <a:rPr sz="1500" spc="-10" dirty="0">
                  <a:latin typeface="Arial MT"/>
                  <a:cs typeface="Arial MT"/>
                </a:rPr>
                <a:t>radiation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continue</a:t>
              </a:r>
              <a:r>
                <a:rPr sz="1500" spc="-2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dans</a:t>
              </a:r>
              <a:r>
                <a:rPr sz="1500" spc="-10" dirty="0">
                  <a:latin typeface="Arial MT"/>
                  <a:cs typeface="Arial MT"/>
                </a:rPr>
                <a:t> </a:t>
              </a:r>
              <a:r>
                <a:rPr sz="1500" spc="-25" dirty="0">
                  <a:latin typeface="Arial MT"/>
                  <a:cs typeface="Arial MT"/>
                </a:rPr>
                <a:t>la</a:t>
              </a:r>
              <a:r>
                <a:rPr sz="1500" spc="-10" dirty="0">
                  <a:latin typeface="Arial MT"/>
                  <a:cs typeface="Arial MT"/>
                </a:rPr>
                <a:t> direction</a:t>
              </a:r>
              <a:r>
                <a:rPr sz="1500" spc="-3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originelle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mais</a:t>
              </a:r>
              <a:r>
                <a:rPr sz="1500" spc="-3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une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petite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fraction</a:t>
              </a:r>
              <a:r>
                <a:rPr sz="1500" spc="-3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de</a:t>
              </a:r>
              <a:r>
                <a:rPr sz="1500" spc="-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cette</a:t>
              </a:r>
              <a:r>
                <a:rPr sz="1500" spc="-30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radiation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est </a:t>
              </a:r>
              <a:r>
                <a:rPr sz="1500" b="1" dirty="0">
                  <a:latin typeface="Arial"/>
                  <a:cs typeface="Arial"/>
                </a:rPr>
                <a:t>diffusée</a:t>
              </a:r>
              <a:r>
                <a:rPr sz="1500" b="1" spc="-10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dans</a:t>
              </a:r>
              <a:r>
                <a:rPr sz="1500" b="1" spc="-30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toutes les</a:t>
              </a:r>
              <a:r>
                <a:rPr sz="1500" b="1" spc="-5" dirty="0">
                  <a:latin typeface="Arial"/>
                  <a:cs typeface="Arial"/>
                </a:rPr>
                <a:t> </a:t>
              </a:r>
              <a:r>
                <a:rPr sz="1500" b="1" spc="-10" dirty="0">
                  <a:latin typeface="Arial"/>
                  <a:cs typeface="Arial"/>
                </a:rPr>
                <a:t>directions</a:t>
              </a:r>
              <a:r>
                <a:rPr sz="1500" spc="-10" dirty="0">
                  <a:latin typeface="Arial MT"/>
                  <a:cs typeface="Arial MT"/>
                </a:rPr>
                <a:t>.</a:t>
              </a:r>
              <a:endParaRPr sz="15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14"/>
                </a:spcBef>
              </a:pPr>
              <a:endParaRPr sz="1500" dirty="0">
                <a:latin typeface="Arial MT"/>
                <a:cs typeface="Arial MT"/>
              </a:endParaRPr>
            </a:p>
            <a:p>
              <a:pPr marL="774065" marR="4269105" indent="-23495">
                <a:lnSpc>
                  <a:spcPct val="100000"/>
                </a:lnSpc>
              </a:pPr>
              <a:r>
                <a:rPr sz="1500" b="1" spc="-10" dirty="0">
                  <a:solidFill>
                    <a:srgbClr val="FF3300"/>
                  </a:solidFill>
                  <a:latin typeface="Arial"/>
                  <a:cs typeface="Arial"/>
                </a:rPr>
                <a:t>Faisceau incident</a:t>
              </a:r>
              <a:endParaRPr sz="15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5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05"/>
                </a:spcBef>
              </a:pPr>
              <a:endParaRPr sz="1500" dirty="0">
                <a:latin typeface="Arial"/>
                <a:cs typeface="Arial"/>
              </a:endParaRPr>
            </a:p>
            <a:p>
              <a:pPr marL="4501515" marR="560705" indent="-5080" algn="r">
                <a:lnSpc>
                  <a:spcPct val="100000"/>
                </a:lnSpc>
              </a:pPr>
              <a:r>
                <a:rPr lang="fr-FR" sz="1500" b="1" spc="-10" dirty="0">
                  <a:solidFill>
                    <a:srgbClr val="FF3300"/>
                  </a:solidFill>
                  <a:latin typeface="Arial"/>
                  <a:cs typeface="Arial"/>
                </a:rPr>
                <a:t>   	</a:t>
              </a:r>
              <a:r>
                <a:rPr sz="1500" b="1" spc="-10" dirty="0">
                  <a:solidFill>
                    <a:srgbClr val="FF3300"/>
                  </a:solidFill>
                  <a:latin typeface="Arial"/>
                  <a:cs typeface="Arial"/>
                </a:rPr>
                <a:t>Lumière diffusée</a:t>
              </a:r>
              <a:endParaRPr sz="1500" dirty="0">
                <a:latin typeface="Arial"/>
                <a:cs typeface="Arial"/>
              </a:endParaRPr>
            </a:p>
          </p:txBody>
        </p:sp>
        <p:grpSp>
          <p:nvGrpSpPr>
            <p:cNvPr id="33" name="object 33">
              <a:extLst>
                <a:ext uri="{FF2B5EF4-FFF2-40B4-BE49-F238E27FC236}">
                  <a16:creationId xmlns:a16="http://schemas.microsoft.com/office/drawing/2014/main" id="{904131E2-3D98-D0FE-2145-CF10C4FD84C7}"/>
                </a:ext>
              </a:extLst>
            </p:cNvPr>
            <p:cNvGrpSpPr/>
            <p:nvPr/>
          </p:nvGrpSpPr>
          <p:grpSpPr>
            <a:xfrm>
              <a:off x="3411543" y="3648135"/>
              <a:ext cx="85090" cy="487045"/>
              <a:chOff x="3411543" y="3648135"/>
              <a:chExt cx="85090" cy="487045"/>
            </a:xfrm>
          </p:grpSpPr>
          <p:pic>
            <p:nvPicPr>
              <p:cNvPr id="34" name="object 34">
                <a:extLst>
                  <a:ext uri="{FF2B5EF4-FFF2-40B4-BE49-F238E27FC236}">
                    <a16:creationId xmlns:a16="http://schemas.microsoft.com/office/drawing/2014/main" id="{2678A16B-4996-9431-8E13-B24D1ECB2E3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411543" y="3648135"/>
                <a:ext cx="84512" cy="76520"/>
              </a:xfrm>
              <a:prstGeom prst="rect">
                <a:avLst/>
              </a:prstGeom>
            </p:spPr>
          </p:pic>
          <p:pic>
            <p:nvPicPr>
              <p:cNvPr id="35" name="object 35">
                <a:extLst>
                  <a:ext uri="{FF2B5EF4-FFF2-40B4-BE49-F238E27FC236}">
                    <a16:creationId xmlns:a16="http://schemas.microsoft.com/office/drawing/2014/main" id="{89C83929-B2CE-52BA-6BEB-0571F8EB47C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11543" y="3917594"/>
                <a:ext cx="84512" cy="72542"/>
              </a:xfrm>
              <a:prstGeom prst="rect">
                <a:avLst/>
              </a:prstGeom>
            </p:spPr>
          </p:pic>
          <p:pic>
            <p:nvPicPr>
              <p:cNvPr id="36" name="object 36">
                <a:extLst>
                  <a:ext uri="{FF2B5EF4-FFF2-40B4-BE49-F238E27FC236}">
                    <a16:creationId xmlns:a16="http://schemas.microsoft.com/office/drawing/2014/main" id="{F75C10C7-BBCD-C430-A028-06E947BADFE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411543" y="4063746"/>
                <a:ext cx="84512" cy="71247"/>
              </a:xfrm>
              <a:prstGeom prst="rect">
                <a:avLst/>
              </a:prstGeom>
            </p:spPr>
          </p:pic>
        </p:grp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C20B8886-FE66-7313-897E-7B9CE0798020}"/>
                </a:ext>
              </a:extLst>
            </p:cNvPr>
            <p:cNvSpPr txBox="1"/>
            <p:nvPr/>
          </p:nvSpPr>
          <p:spPr>
            <a:xfrm>
              <a:off x="3584399" y="3603729"/>
              <a:ext cx="3193017" cy="7709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>
                <a:lnSpc>
                  <a:spcPct val="100000"/>
                </a:lnSpc>
                <a:spcBef>
                  <a:spcPts val="100"/>
                </a:spcBef>
              </a:pPr>
              <a:r>
                <a:rPr sz="1500" dirty="0">
                  <a:latin typeface="Arial MT"/>
                  <a:cs typeface="Arial MT"/>
                </a:rPr>
                <a:t>On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voit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le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faisceau</a:t>
              </a:r>
              <a:r>
                <a:rPr sz="1500" spc="-5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laser</a:t>
              </a:r>
              <a:r>
                <a:rPr sz="1500" spc="-2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grâce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au</a:t>
              </a:r>
              <a:r>
                <a:rPr sz="1500" spc="-25" dirty="0">
                  <a:latin typeface="Arial MT"/>
                  <a:cs typeface="Arial MT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mouvement</a:t>
              </a:r>
              <a:r>
                <a:rPr sz="1500" b="1" spc="-35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Brownien</a:t>
              </a:r>
              <a:r>
                <a:rPr sz="1500" b="1" spc="-50" dirty="0">
                  <a:latin typeface="Arial"/>
                  <a:cs typeface="Arial"/>
                </a:rPr>
                <a:t> </a:t>
              </a:r>
              <a:r>
                <a:rPr sz="1500" b="1" spc="-25" dirty="0">
                  <a:latin typeface="Arial"/>
                  <a:cs typeface="Arial"/>
                </a:rPr>
                <a:t>des</a:t>
              </a:r>
              <a:r>
                <a:rPr sz="1500" b="1" spc="-10" dirty="0">
                  <a:latin typeface="Arial"/>
                  <a:cs typeface="Arial"/>
                </a:rPr>
                <a:t> particules</a:t>
              </a:r>
              <a:r>
                <a:rPr sz="1500" b="1" dirty="0">
                  <a:latin typeface="Arial"/>
                  <a:cs typeface="Arial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(Einstein)</a:t>
              </a:r>
              <a:endParaRPr sz="1500" dirty="0">
                <a:latin typeface="Arial MT"/>
                <a:cs typeface="Arial MT"/>
              </a:endParaRPr>
            </a:p>
            <a:p>
              <a:pPr>
                <a:lnSpc>
                  <a:spcPct val="100000"/>
                </a:lnSpc>
                <a:spcBef>
                  <a:spcPts val="195"/>
                </a:spcBef>
              </a:pPr>
              <a:r>
                <a:rPr sz="1500" b="1" dirty="0">
                  <a:solidFill>
                    <a:srgbClr val="0000FF"/>
                  </a:solidFill>
                  <a:latin typeface="Arial"/>
                  <a:cs typeface="Arial"/>
                </a:rPr>
                <a:t>Dépend</a:t>
              </a:r>
              <a:r>
                <a:rPr sz="1500" b="1" spc="-30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00FF"/>
                  </a:solidFill>
                  <a:latin typeface="Arial"/>
                  <a:cs typeface="Arial"/>
                </a:rPr>
                <a:t>de</a:t>
              </a:r>
              <a:r>
                <a:rPr sz="1500" b="1" spc="-35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00FF"/>
                  </a:solidFill>
                  <a:latin typeface="Arial"/>
                  <a:cs typeface="Arial"/>
                </a:rPr>
                <a:t>la</a:t>
              </a:r>
              <a:r>
                <a:rPr sz="1500" b="1" spc="-20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00FF"/>
                  </a:solidFill>
                  <a:latin typeface="Arial"/>
                  <a:cs typeface="Arial"/>
                </a:rPr>
                <a:t>taille</a:t>
              </a:r>
              <a:r>
                <a:rPr sz="1500" b="1" spc="-15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0000FF"/>
                  </a:solidFill>
                  <a:latin typeface="Arial"/>
                  <a:cs typeface="Arial"/>
                </a:rPr>
                <a:t>des</a:t>
              </a:r>
              <a:r>
                <a:rPr sz="1500" b="1" spc="-35" dirty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sz="1500" b="1" spc="-10" dirty="0">
                  <a:solidFill>
                    <a:srgbClr val="0000FF"/>
                  </a:solidFill>
                  <a:latin typeface="Arial"/>
                  <a:cs typeface="Arial"/>
                </a:rPr>
                <a:t>particules</a:t>
              </a:r>
              <a:endParaRPr sz="15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90"/>
                </a:spcBef>
              </a:pPr>
              <a:r>
                <a:rPr sz="1500" spc="-10" dirty="0">
                  <a:latin typeface="Arial MT"/>
                  <a:cs typeface="Arial MT"/>
                </a:rPr>
                <a:t>Dépend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de</a:t>
              </a:r>
              <a:r>
                <a:rPr sz="1500" spc="-2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la</a:t>
              </a:r>
              <a:r>
                <a:rPr sz="1500" spc="-10" dirty="0">
                  <a:latin typeface="Arial MT"/>
                  <a:cs typeface="Arial MT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nature</a:t>
              </a:r>
              <a:r>
                <a:rPr sz="1500" b="1" spc="-20" dirty="0">
                  <a:latin typeface="Arial"/>
                  <a:cs typeface="Arial"/>
                </a:rPr>
                <a:t> </a:t>
              </a:r>
              <a:r>
                <a:rPr sz="1500" b="1" dirty="0">
                  <a:latin typeface="Arial"/>
                  <a:cs typeface="Arial"/>
                </a:rPr>
                <a:t>du</a:t>
              </a:r>
              <a:r>
                <a:rPr sz="1500" b="1" spc="-15" dirty="0">
                  <a:latin typeface="Arial"/>
                  <a:cs typeface="Arial"/>
                </a:rPr>
                <a:t> </a:t>
              </a:r>
              <a:r>
                <a:rPr sz="1500" b="1" spc="-10" dirty="0">
                  <a:latin typeface="Arial"/>
                  <a:cs typeface="Arial"/>
                </a:rPr>
                <a:t>liquide</a:t>
              </a:r>
              <a:endParaRPr sz="15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95"/>
                </a:spcBef>
              </a:pPr>
              <a:r>
                <a:rPr sz="1500" spc="-10" dirty="0">
                  <a:latin typeface="Arial MT"/>
                  <a:cs typeface="Arial MT"/>
                </a:rPr>
                <a:t>Diffusion</a:t>
              </a:r>
              <a:r>
                <a:rPr sz="1500" spc="-3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faible</a:t>
              </a:r>
              <a:r>
                <a:rPr sz="1500" spc="-3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dans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l’eau,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forte</a:t>
              </a:r>
              <a:r>
                <a:rPr sz="1500" spc="-25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dans</a:t>
              </a:r>
              <a:r>
                <a:rPr sz="1500" spc="-10" dirty="0">
                  <a:latin typeface="Arial MT"/>
                  <a:cs typeface="Arial MT"/>
                </a:rPr>
                <a:t> </a:t>
              </a:r>
              <a:r>
                <a:rPr sz="1500" dirty="0">
                  <a:latin typeface="Arial MT"/>
                  <a:cs typeface="Arial MT"/>
                </a:rPr>
                <a:t>le</a:t>
              </a:r>
              <a:r>
                <a:rPr sz="1500" spc="-15" dirty="0">
                  <a:latin typeface="Arial MT"/>
                  <a:cs typeface="Arial MT"/>
                </a:rPr>
                <a:t> </a:t>
              </a:r>
              <a:r>
                <a:rPr sz="1500" spc="-10" dirty="0">
                  <a:latin typeface="Arial MT"/>
                  <a:cs typeface="Arial MT"/>
                </a:rPr>
                <a:t>toluène</a:t>
              </a:r>
              <a:endParaRPr sz="1500" dirty="0">
                <a:latin typeface="Arial MT"/>
                <a:cs typeface="Aria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877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9CAD-E730-324E-F296-3853CA71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Réfractomètre</a:t>
            </a:r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A2D4097-2FAE-C2BF-572A-BF4473D54BD1}"/>
              </a:ext>
            </a:extLst>
          </p:cNvPr>
          <p:cNvGrpSpPr/>
          <p:nvPr/>
        </p:nvGrpSpPr>
        <p:grpSpPr>
          <a:xfrm>
            <a:off x="717598" y="1875743"/>
            <a:ext cx="6830008" cy="3769567"/>
            <a:chOff x="1019159" y="2124646"/>
            <a:chExt cx="4919471" cy="2726435"/>
          </a:xfrm>
        </p:grpSpPr>
        <p:pic>
          <p:nvPicPr>
            <p:cNvPr id="45" name="object 43">
              <a:extLst>
                <a:ext uri="{FF2B5EF4-FFF2-40B4-BE49-F238E27FC236}">
                  <a16:creationId xmlns:a16="http://schemas.microsoft.com/office/drawing/2014/main" id="{AD58D86A-482B-29BD-2C15-352F98BEBD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159" y="3571482"/>
              <a:ext cx="1489201" cy="1068366"/>
            </a:xfrm>
            <a:prstGeom prst="rect">
              <a:avLst/>
            </a:prstGeom>
          </p:spPr>
        </p:pic>
        <p:pic>
          <p:nvPicPr>
            <p:cNvPr id="46" name="object 44">
              <a:extLst>
                <a:ext uri="{FF2B5EF4-FFF2-40B4-BE49-F238E27FC236}">
                  <a16:creationId xmlns:a16="http://schemas.microsoft.com/office/drawing/2014/main" id="{228422B4-27F5-9E2D-035A-56D6C52BD7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8295" y="4220146"/>
              <a:ext cx="1062227" cy="630935"/>
            </a:xfrm>
            <a:prstGeom prst="rect">
              <a:avLst/>
            </a:prstGeom>
          </p:spPr>
        </p:pic>
        <p:pic>
          <p:nvPicPr>
            <p:cNvPr id="47" name="object 45">
              <a:extLst>
                <a:ext uri="{FF2B5EF4-FFF2-40B4-BE49-F238E27FC236}">
                  <a16:creationId xmlns:a16="http://schemas.microsoft.com/office/drawing/2014/main" id="{E0BB8D6A-B0F0-3C64-F51A-2D899CF4771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0463" y="3855910"/>
              <a:ext cx="1252728" cy="114953"/>
            </a:xfrm>
            <a:prstGeom prst="rect">
              <a:avLst/>
            </a:prstGeom>
          </p:spPr>
        </p:pic>
        <p:pic>
          <p:nvPicPr>
            <p:cNvPr id="48" name="object 46">
              <a:extLst>
                <a:ext uri="{FF2B5EF4-FFF2-40B4-BE49-F238E27FC236}">
                  <a16:creationId xmlns:a16="http://schemas.microsoft.com/office/drawing/2014/main" id="{8E0FC35F-A529-9D2C-1186-A9A7D777242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4872" y="2124646"/>
              <a:ext cx="3317748" cy="1429511"/>
            </a:xfrm>
            <a:prstGeom prst="rect">
              <a:avLst/>
            </a:prstGeom>
          </p:spPr>
        </p:pic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64AC11D9-4535-D8F1-6249-AF5A26FCD2A3}"/>
                </a:ext>
              </a:extLst>
            </p:cNvPr>
            <p:cNvSpPr/>
            <p:nvPr/>
          </p:nvSpPr>
          <p:spPr>
            <a:xfrm>
              <a:off x="5420471" y="2124646"/>
              <a:ext cx="518159" cy="337185"/>
            </a:xfrm>
            <a:custGeom>
              <a:avLst/>
              <a:gdLst/>
              <a:ahLst/>
              <a:cxnLst/>
              <a:rect l="l" t="t" r="r" b="b"/>
              <a:pathLst>
                <a:path w="518160" h="337184">
                  <a:moveTo>
                    <a:pt x="518160" y="0"/>
                  </a:moveTo>
                  <a:lnTo>
                    <a:pt x="0" y="0"/>
                  </a:lnTo>
                  <a:lnTo>
                    <a:pt x="0" y="336804"/>
                  </a:lnTo>
                  <a:lnTo>
                    <a:pt x="518160" y="336804"/>
                  </a:lnTo>
                  <a:lnTo>
                    <a:pt x="51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" name="object 55">
            <a:extLst>
              <a:ext uri="{FF2B5EF4-FFF2-40B4-BE49-F238E27FC236}">
                <a16:creationId xmlns:a16="http://schemas.microsoft.com/office/drawing/2014/main" id="{FF2B2853-370F-C738-5ECA-4934DB212BC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4415" y="4819869"/>
            <a:ext cx="1181449" cy="110542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B974789-FA3B-CCAF-4249-E6132EA3EA01}"/>
              </a:ext>
            </a:extLst>
          </p:cNvPr>
          <p:cNvSpPr txBox="1"/>
          <p:nvPr/>
        </p:nvSpPr>
        <p:spPr>
          <a:xfrm>
            <a:off x="923731" y="1445342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90"/>
              </a:spcBef>
            </a:pPr>
            <a:endParaRPr lang="fr-FR" sz="700" dirty="0">
              <a:latin typeface="Calibri"/>
              <a:cs typeface="Calibri"/>
            </a:endParaRPr>
          </a:p>
          <a:p>
            <a:pPr marL="59055">
              <a:lnSpc>
                <a:spcPct val="100000"/>
              </a:lnSpc>
            </a:pPr>
            <a:r>
              <a:rPr lang="fr-FR" sz="1800" b="1" spc="-10" dirty="0">
                <a:solidFill>
                  <a:srgbClr val="7030A0"/>
                </a:solidFill>
                <a:latin typeface="Arial"/>
                <a:cs typeface="Arial"/>
              </a:rPr>
              <a:t>Réfractomètre</a:t>
            </a:r>
            <a:r>
              <a:rPr lang="fr-FR" sz="1800" b="1" spc="-1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solidFill>
                  <a:srgbClr val="7030A0"/>
                </a:solidFill>
                <a:latin typeface="Wingdings"/>
                <a:cs typeface="Wingdings"/>
              </a:rPr>
              <a:t></a:t>
            </a:r>
            <a:r>
              <a:rPr lang="fr-FR" sz="18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fr-FR" sz="1800" b="1" spc="-25" dirty="0">
                <a:solidFill>
                  <a:srgbClr val="7030A0"/>
                </a:solidFill>
                <a:latin typeface="Arial"/>
                <a:cs typeface="Arial"/>
              </a:rPr>
              <a:t>C</a:t>
            </a:r>
            <a:r>
              <a:rPr lang="fr-FR" sz="1800" b="1" spc="-37" baseline="-21164" dirty="0">
                <a:solidFill>
                  <a:srgbClr val="7030A0"/>
                </a:solidFill>
                <a:latin typeface="Arial"/>
                <a:cs typeface="Arial"/>
              </a:rPr>
              <a:t>i</a:t>
            </a:r>
            <a:endParaRPr lang="fr-FR" sz="1800" baseline="-2116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731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35AB-E4E5-4A74-24CE-DDF99B04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Réfractomètre</a:t>
            </a:r>
            <a:endParaRPr lang="en-US" dirty="0"/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EB79052D-859E-E280-9881-47B3265AE6F9}"/>
              </a:ext>
            </a:extLst>
          </p:cNvPr>
          <p:cNvSpPr txBox="1"/>
          <p:nvPr/>
        </p:nvSpPr>
        <p:spPr>
          <a:xfrm>
            <a:off x="378128" y="1295915"/>
            <a:ext cx="7153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7030A0"/>
                </a:solidFill>
                <a:latin typeface="Arial"/>
                <a:cs typeface="Arial"/>
              </a:rPr>
              <a:t>dn/dc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2A5D5C91-B8D7-141A-39D1-6BD44918DAE1}"/>
              </a:ext>
            </a:extLst>
          </p:cNvPr>
          <p:cNvSpPr txBox="1"/>
          <p:nvPr/>
        </p:nvSpPr>
        <p:spPr>
          <a:xfrm>
            <a:off x="1199967" y="1789905"/>
            <a:ext cx="2625584" cy="1421542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85420" indent="-147320">
              <a:lnSpc>
                <a:spcPct val="100000"/>
              </a:lnSpc>
              <a:spcBef>
                <a:spcPts val="484"/>
              </a:spcBef>
              <a:buClr>
                <a:srgbClr val="000000"/>
              </a:buClr>
              <a:buFont typeface="Wingdings"/>
              <a:buChar char=""/>
              <a:tabLst>
                <a:tab pos="185420" algn="l"/>
              </a:tabLst>
            </a:pPr>
            <a:r>
              <a:rPr sz="1500" b="1" dirty="0">
                <a:solidFill>
                  <a:srgbClr val="0000FF"/>
                </a:solidFill>
                <a:latin typeface="Arial"/>
                <a:cs typeface="Arial"/>
              </a:rPr>
              <a:t>dn/dc</a:t>
            </a:r>
            <a:r>
              <a:rPr sz="1500" b="1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00FF"/>
                </a:solidFill>
                <a:latin typeface="Arial"/>
                <a:cs typeface="Arial"/>
              </a:rPr>
              <a:t>varie</a:t>
            </a:r>
            <a:r>
              <a:rPr sz="1500" b="1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500" dirty="0">
                <a:latin typeface="Arial MT"/>
                <a:cs typeface="Arial MT"/>
              </a:rPr>
              <a:t>selon</a:t>
            </a:r>
            <a:r>
              <a:rPr sz="1500" spc="-10" dirty="0">
                <a:latin typeface="Arial MT"/>
                <a:cs typeface="Arial MT"/>
              </a:rPr>
              <a:t> </a:t>
            </a:r>
            <a:r>
              <a:rPr sz="1500" spc="-50" dirty="0">
                <a:latin typeface="Arial MT"/>
                <a:cs typeface="Arial MT"/>
              </a:rPr>
              <a:t>:</a:t>
            </a:r>
            <a:endParaRPr sz="1500" dirty="0">
              <a:latin typeface="Arial MT"/>
              <a:cs typeface="Arial MT"/>
            </a:endParaRPr>
          </a:p>
          <a:p>
            <a:pPr marL="151130" indent="-113030">
              <a:lnSpc>
                <a:spcPct val="100000"/>
              </a:lnSpc>
              <a:spcBef>
                <a:spcPts val="380"/>
              </a:spcBef>
              <a:buChar char="•"/>
              <a:tabLst>
                <a:tab pos="151130" algn="l"/>
              </a:tabLst>
            </a:pPr>
            <a:r>
              <a:rPr sz="1500" dirty="0">
                <a:latin typeface="Arial MT"/>
                <a:cs typeface="Arial MT"/>
              </a:rPr>
              <a:t>Composition</a:t>
            </a:r>
            <a:r>
              <a:rPr sz="1500" spc="-40" dirty="0">
                <a:latin typeface="Arial MT"/>
                <a:cs typeface="Arial MT"/>
              </a:rPr>
              <a:t> </a:t>
            </a:r>
            <a:r>
              <a:rPr sz="1500" spc="-10" dirty="0">
                <a:latin typeface="Arial MT"/>
                <a:cs typeface="Arial MT"/>
              </a:rPr>
              <a:t>chimique</a:t>
            </a:r>
            <a:endParaRPr sz="1500" dirty="0">
              <a:latin typeface="Arial MT"/>
              <a:cs typeface="Arial MT"/>
            </a:endParaRPr>
          </a:p>
          <a:p>
            <a:pPr marL="151130" indent="-113030">
              <a:lnSpc>
                <a:spcPct val="100000"/>
              </a:lnSpc>
              <a:spcBef>
                <a:spcPts val="375"/>
              </a:spcBef>
              <a:buChar char="•"/>
              <a:tabLst>
                <a:tab pos="151130" algn="l"/>
              </a:tabLst>
            </a:pPr>
            <a:r>
              <a:rPr sz="1500" spc="-10" dirty="0">
                <a:latin typeface="Arial MT"/>
                <a:cs typeface="Arial MT"/>
              </a:rPr>
              <a:t>Solvant</a:t>
            </a:r>
            <a:endParaRPr sz="1500" dirty="0">
              <a:latin typeface="Arial MT"/>
              <a:cs typeface="Arial MT"/>
            </a:endParaRPr>
          </a:p>
          <a:p>
            <a:pPr marL="151130" indent="-113030">
              <a:lnSpc>
                <a:spcPct val="100000"/>
              </a:lnSpc>
              <a:spcBef>
                <a:spcPts val="384"/>
              </a:spcBef>
              <a:buChar char="•"/>
              <a:tabLst>
                <a:tab pos="151130" algn="l"/>
              </a:tabLst>
            </a:pPr>
            <a:r>
              <a:rPr sz="1500" spc="-25" dirty="0">
                <a:latin typeface="Arial MT"/>
                <a:cs typeface="Arial MT"/>
              </a:rPr>
              <a:t>M</a:t>
            </a:r>
            <a:r>
              <a:rPr sz="1500" spc="-37" baseline="-21367" dirty="0">
                <a:latin typeface="Arial MT"/>
                <a:cs typeface="Arial MT"/>
              </a:rPr>
              <a:t>w</a:t>
            </a:r>
            <a:endParaRPr sz="1500" baseline="-21367" dirty="0">
              <a:latin typeface="Arial MT"/>
              <a:cs typeface="Arial MT"/>
            </a:endParaRPr>
          </a:p>
          <a:p>
            <a:pPr marL="151130" indent="-113030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151130" algn="l"/>
              </a:tabLst>
            </a:pPr>
            <a:r>
              <a:rPr sz="1500" spc="-50" dirty="0">
                <a:latin typeface="Symbol"/>
                <a:cs typeface="Symbol"/>
              </a:rPr>
              <a:t></a:t>
            </a:r>
            <a:endParaRPr sz="1500" dirty="0">
              <a:latin typeface="Symbol"/>
              <a:cs typeface="Symbol"/>
            </a:endParaRPr>
          </a:p>
        </p:txBody>
      </p:sp>
      <p:grpSp>
        <p:nvGrpSpPr>
          <p:cNvPr id="8" name="object 25">
            <a:extLst>
              <a:ext uri="{FF2B5EF4-FFF2-40B4-BE49-F238E27FC236}">
                <a16:creationId xmlns:a16="http://schemas.microsoft.com/office/drawing/2014/main" id="{51335E21-CABF-12B2-0AA8-00EE9635A5C4}"/>
              </a:ext>
            </a:extLst>
          </p:cNvPr>
          <p:cNvGrpSpPr/>
          <p:nvPr/>
        </p:nvGrpSpPr>
        <p:grpSpPr>
          <a:xfrm>
            <a:off x="546181" y="1601986"/>
            <a:ext cx="6927639" cy="4238990"/>
            <a:chOff x="1050036" y="1741932"/>
            <a:chExt cx="5369560" cy="2802890"/>
          </a:xfrm>
        </p:grpSpPr>
        <p:pic>
          <p:nvPicPr>
            <p:cNvPr id="9" name="object 26">
              <a:extLst>
                <a:ext uri="{FF2B5EF4-FFF2-40B4-BE49-F238E27FC236}">
                  <a16:creationId xmlns:a16="http://schemas.microsoft.com/office/drawing/2014/main" id="{370D7D80-AF4F-93AB-4182-AD9223E744F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3987" y="1741932"/>
              <a:ext cx="2705100" cy="1182624"/>
            </a:xfrm>
            <a:prstGeom prst="rect">
              <a:avLst/>
            </a:prstGeom>
          </p:spPr>
        </p:pic>
        <p:pic>
          <p:nvPicPr>
            <p:cNvPr id="10" name="object 27">
              <a:extLst>
                <a:ext uri="{FF2B5EF4-FFF2-40B4-BE49-F238E27FC236}">
                  <a16:creationId xmlns:a16="http://schemas.microsoft.com/office/drawing/2014/main" id="{BF1EFAAD-170A-3BBD-5C90-F81DA36310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036" y="3194304"/>
              <a:ext cx="2229817" cy="1228344"/>
            </a:xfrm>
            <a:prstGeom prst="rect">
              <a:avLst/>
            </a:prstGeom>
          </p:spPr>
        </p:pic>
        <p:pic>
          <p:nvPicPr>
            <p:cNvPr id="11" name="object 28">
              <a:extLst>
                <a:ext uri="{FF2B5EF4-FFF2-40B4-BE49-F238E27FC236}">
                  <a16:creationId xmlns:a16="http://schemas.microsoft.com/office/drawing/2014/main" id="{8C3864D1-6099-1019-1962-95726C85EC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4920" y="4428744"/>
              <a:ext cx="1882139" cy="115824"/>
            </a:xfrm>
            <a:prstGeom prst="rect">
              <a:avLst/>
            </a:prstGeom>
          </p:spPr>
        </p:pic>
      </p:grpSp>
      <p:graphicFrame>
        <p:nvGraphicFramePr>
          <p:cNvPr id="12" name="object 29">
            <a:extLst>
              <a:ext uri="{FF2B5EF4-FFF2-40B4-BE49-F238E27FC236}">
                <a16:creationId xmlns:a16="http://schemas.microsoft.com/office/drawing/2014/main" id="{C36ABFC9-DA3A-8DF5-57EC-0FBF0A9FC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35842"/>
              </p:ext>
            </p:extLst>
          </p:nvPr>
        </p:nvGraphicFramePr>
        <p:xfrm>
          <a:off x="5173593" y="3772206"/>
          <a:ext cx="3424226" cy="2231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41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Molécule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dn/dc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solvant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70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Amidon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0.146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eau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3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Amidon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0.066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20" dirty="0">
                          <a:latin typeface="Arial MT"/>
                          <a:cs typeface="Arial MT"/>
                        </a:rPr>
                        <a:t>DMSO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3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Protéines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0.185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eau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70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Polystyrène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0.18-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0.19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25" dirty="0">
                          <a:latin typeface="Arial MT"/>
                          <a:cs typeface="Arial MT"/>
                        </a:rPr>
                        <a:t>THF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3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Polystyrène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0.08-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0.11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Arial MT"/>
                          <a:cs typeface="Arial MT"/>
                        </a:rPr>
                        <a:t>toluène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20320" marB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70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8D6E-4196-ABF9-45FE-BC63CDD1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03184F-69A0-EF55-F1D1-410363D9A002}"/>
              </a:ext>
            </a:extLst>
          </p:cNvPr>
          <p:cNvGrpSpPr/>
          <p:nvPr/>
        </p:nvGrpSpPr>
        <p:grpSpPr>
          <a:xfrm>
            <a:off x="294082" y="1448036"/>
            <a:ext cx="8221268" cy="4976043"/>
            <a:chOff x="217816" y="1456379"/>
            <a:chExt cx="8221268" cy="4976043"/>
          </a:xfrm>
          <a:solidFill>
            <a:schemeClr val="bg1"/>
          </a:solidFill>
        </p:grpSpPr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D3FEE757-7B94-EA26-3538-3B86FF4DD7E9}"/>
                </a:ext>
              </a:extLst>
            </p:cNvPr>
            <p:cNvSpPr txBox="1">
              <a:spLocks/>
            </p:cNvSpPr>
            <p:nvPr/>
          </p:nvSpPr>
          <p:spPr>
            <a:xfrm>
              <a:off x="217816" y="1456379"/>
              <a:ext cx="4180204" cy="2891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0" tIns="12065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200">
                  <a:solidFill>
                    <a:srgbClr val="002060"/>
                  </a:solidFill>
                  <a:latin typeface="Montserrat" pitchFamily="2" charset="77"/>
                  <a:ea typeface="+mj-ea"/>
                  <a:cs typeface="+mj-cs"/>
                </a:defRPr>
              </a:lvl1pPr>
            </a:lstStyle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fr-FR" sz="1800" dirty="0"/>
                <a:t>La</a:t>
              </a:r>
              <a:r>
                <a:rPr lang="fr-FR" sz="1800" spc="-30" dirty="0"/>
                <a:t> </a:t>
              </a:r>
              <a:r>
                <a:rPr lang="fr-FR" sz="1800" dirty="0"/>
                <a:t>Lumière</a:t>
              </a:r>
              <a:r>
                <a:rPr lang="fr-FR" sz="1800" spc="-35" dirty="0"/>
                <a:t> </a:t>
              </a:r>
              <a:r>
                <a:rPr lang="fr-FR" sz="1800" dirty="0"/>
                <a:t>et ses</a:t>
              </a:r>
              <a:r>
                <a:rPr lang="fr-FR" sz="1800" spc="-40" dirty="0"/>
                <a:t> </a:t>
              </a:r>
              <a:r>
                <a:rPr lang="fr-FR" sz="1800" spc="-10" dirty="0"/>
                <a:t>propriétés</a:t>
              </a:r>
            </a:p>
          </p:txBody>
        </p:sp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FD81FA65-72FA-8F10-9492-19F90D647145}"/>
                </a:ext>
              </a:extLst>
            </p:cNvPr>
            <p:cNvSpPr txBox="1"/>
            <p:nvPr/>
          </p:nvSpPr>
          <p:spPr>
            <a:xfrm>
              <a:off x="1517900" y="1814861"/>
              <a:ext cx="5955665" cy="6356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0" tIns="13335" rIns="0" bIns="0" rtlCol="0">
              <a:spAutoFit/>
            </a:bodyPr>
            <a:lstStyle/>
            <a:p>
              <a:pPr marL="1002030" marR="5080" indent="-989965">
                <a:lnSpc>
                  <a:spcPct val="100000"/>
                </a:lnSpc>
                <a:spcBef>
                  <a:spcPts val="105"/>
                </a:spcBef>
              </a:pPr>
              <a:r>
                <a:rPr sz="2000" dirty="0">
                  <a:latin typeface="Calibri"/>
                  <a:cs typeface="Calibri"/>
                </a:rPr>
                <a:t>La</a:t>
              </a:r>
              <a:r>
                <a:rPr sz="2000" spc="-5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lumière</a:t>
              </a:r>
              <a:r>
                <a:rPr sz="2000" spc="-1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est</a:t>
              </a:r>
              <a:r>
                <a:rPr sz="2000" spc="-3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une</a:t>
              </a:r>
              <a:r>
                <a:rPr sz="2000" spc="-5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onde</a:t>
              </a:r>
              <a:r>
                <a:rPr sz="2000" spc="-45" dirty="0">
                  <a:latin typeface="Calibri"/>
                  <a:cs typeface="Calibri"/>
                </a:rPr>
                <a:t> </a:t>
              </a:r>
              <a:r>
                <a:rPr sz="2000" spc="-10" dirty="0">
                  <a:latin typeface="Calibri"/>
                  <a:cs typeface="Calibri"/>
                </a:rPr>
                <a:t>oscillatoire</a:t>
              </a:r>
              <a:r>
                <a:rPr sz="2000" spc="-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composé</a:t>
              </a:r>
              <a:r>
                <a:rPr sz="2000" spc="-6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d’un</a:t>
              </a:r>
              <a:r>
                <a:rPr sz="2000" spc="-50" dirty="0">
                  <a:latin typeface="Calibri"/>
                  <a:cs typeface="Calibri"/>
                </a:rPr>
                <a:t> </a:t>
              </a:r>
              <a:r>
                <a:rPr sz="2000" spc="-10" dirty="0">
                  <a:latin typeface="Calibri"/>
                  <a:cs typeface="Calibri"/>
                </a:rPr>
                <a:t>champ </a:t>
              </a:r>
              <a:r>
                <a:rPr sz="2000" dirty="0">
                  <a:latin typeface="Calibri"/>
                  <a:cs typeface="Calibri"/>
                </a:rPr>
                <a:t>électrique</a:t>
              </a:r>
              <a:r>
                <a:rPr sz="2000" spc="-3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et</a:t>
              </a:r>
              <a:r>
                <a:rPr sz="2000" spc="-4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d’un</a:t>
              </a:r>
              <a:r>
                <a:rPr sz="2000" spc="-6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champ</a:t>
              </a:r>
              <a:r>
                <a:rPr sz="2000" spc="-50" dirty="0">
                  <a:latin typeface="Calibri"/>
                  <a:cs typeface="Calibri"/>
                </a:rPr>
                <a:t> </a:t>
              </a:r>
              <a:r>
                <a:rPr sz="2000" spc="-10" dirty="0">
                  <a:latin typeface="Calibri"/>
                  <a:cs typeface="Calibri"/>
                </a:rPr>
                <a:t>magnétique.</a:t>
              </a:r>
              <a:endParaRPr sz="2000" dirty="0">
                <a:latin typeface="Calibri"/>
                <a:cs typeface="Calibri"/>
              </a:endParaRPr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EB1B296B-8022-D01E-CDC5-A0D3C44A4D79}"/>
                </a:ext>
              </a:extLst>
            </p:cNvPr>
            <p:cNvSpPr/>
            <p:nvPr/>
          </p:nvSpPr>
          <p:spPr>
            <a:xfrm>
              <a:off x="7839251" y="6073012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287"/>
                  </a:lnTo>
                </a:path>
              </a:pathLst>
            </a:custGeom>
            <a:grpFill/>
            <a:ln w="12924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0A7EFB2-55BA-6EAC-1EFC-ADC7B65012B7}"/>
                </a:ext>
              </a:extLst>
            </p:cNvPr>
            <p:cNvSpPr/>
            <p:nvPr/>
          </p:nvSpPr>
          <p:spPr>
            <a:xfrm>
              <a:off x="8095265" y="6073012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287"/>
                  </a:lnTo>
                </a:path>
              </a:pathLst>
            </a:custGeom>
            <a:grpFill/>
            <a:ln w="12924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6695B606-D503-1FB5-743A-17573F0D4D6F}"/>
                </a:ext>
              </a:extLst>
            </p:cNvPr>
            <p:cNvSpPr txBox="1"/>
            <p:nvPr/>
          </p:nvSpPr>
          <p:spPr>
            <a:xfrm>
              <a:off x="7311853" y="6014819"/>
              <a:ext cx="939165" cy="38608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0" tIns="1397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0"/>
                </a:spcBef>
              </a:pPr>
              <a:r>
                <a:rPr sz="2350" i="1" dirty="0">
                  <a:latin typeface="Times New Roman"/>
                  <a:cs typeface="Times New Roman"/>
                </a:rPr>
                <a:t>I</a:t>
              </a:r>
              <a:r>
                <a:rPr sz="2350" i="1" spc="155" dirty="0">
                  <a:latin typeface="Times New Roman"/>
                  <a:cs typeface="Times New Roman"/>
                </a:rPr>
                <a:t> </a:t>
              </a:r>
              <a:r>
                <a:rPr sz="2350" dirty="0">
                  <a:latin typeface="Symbol"/>
                  <a:cs typeface="Symbol"/>
                </a:rPr>
                <a:t></a:t>
              </a:r>
              <a:r>
                <a:rPr sz="2350" spc="330" dirty="0">
                  <a:latin typeface="Times New Roman"/>
                  <a:cs typeface="Times New Roman"/>
                </a:rPr>
                <a:t> </a:t>
              </a:r>
              <a:r>
                <a:rPr sz="2350" i="1" dirty="0">
                  <a:latin typeface="Times New Roman"/>
                  <a:cs typeface="Times New Roman"/>
                </a:rPr>
                <a:t>E</a:t>
              </a:r>
              <a:r>
                <a:rPr sz="2350" i="1" spc="-85" dirty="0">
                  <a:latin typeface="Times New Roman"/>
                  <a:cs typeface="Times New Roman"/>
                </a:rPr>
                <a:t> </a:t>
              </a:r>
              <a:r>
                <a:rPr sz="2025" spc="-75" baseline="59670" dirty="0">
                  <a:latin typeface="Times New Roman"/>
                  <a:cs typeface="Times New Roman"/>
                </a:rPr>
                <a:t>2</a:t>
              </a:r>
              <a:endParaRPr sz="2025" baseline="59670" dirty="0">
                <a:latin typeface="Times New Roman"/>
                <a:cs typeface="Times New Roman"/>
              </a:endParaRPr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917EC2DD-F788-FD17-842D-1122B15A4553}"/>
                </a:ext>
              </a:extLst>
            </p:cNvPr>
            <p:cNvSpPr txBox="1"/>
            <p:nvPr/>
          </p:nvSpPr>
          <p:spPr>
            <a:xfrm>
              <a:off x="7212899" y="5688372"/>
              <a:ext cx="1226185" cy="3308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240665" algn="l"/>
                </a:tabLst>
              </a:pPr>
              <a:r>
                <a:rPr sz="2000" spc="-10" dirty="0">
                  <a:latin typeface="Calibri"/>
                  <a:cs typeface="Calibri"/>
                </a:rPr>
                <a:t>Intensité:</a:t>
              </a:r>
              <a:endParaRPr sz="2000" dirty="0">
                <a:latin typeface="Calibri"/>
                <a:cs typeface="Calibri"/>
              </a:endParaRPr>
            </a:p>
          </p:txBody>
        </p:sp>
        <p:pic>
          <p:nvPicPr>
            <p:cNvPr id="21" name="object 9">
              <a:extLst>
                <a:ext uri="{FF2B5EF4-FFF2-40B4-BE49-F238E27FC236}">
                  <a16:creationId xmlns:a16="http://schemas.microsoft.com/office/drawing/2014/main" id="{B9753301-4921-8C0E-A233-8369C3BC1BD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540" y="2450496"/>
              <a:ext cx="7781544" cy="331165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282B34A9-5FEF-AB12-7F01-3C0F6D390647}"/>
                </a:ext>
              </a:extLst>
            </p:cNvPr>
            <p:cNvSpPr txBox="1"/>
            <p:nvPr/>
          </p:nvSpPr>
          <p:spPr>
            <a:xfrm>
              <a:off x="478786" y="5444013"/>
              <a:ext cx="3840479" cy="63627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94310" algn="l"/>
                </a:tabLst>
              </a:pPr>
              <a:r>
                <a:rPr sz="2000" dirty="0">
                  <a:latin typeface="Calibri"/>
                  <a:cs typeface="Calibri"/>
                </a:rPr>
                <a:t>Polarisation:</a:t>
              </a:r>
              <a:r>
                <a:rPr sz="2000" spc="355" dirty="0">
                  <a:latin typeface="Calibri"/>
                  <a:cs typeface="Calibri"/>
                </a:rPr>
                <a:t> </a:t>
              </a:r>
              <a:r>
                <a:rPr sz="2000" spc="-10" dirty="0">
                  <a:latin typeface="Calibri"/>
                  <a:cs typeface="Calibri"/>
                </a:rPr>
                <a:t>direction</a:t>
              </a:r>
              <a:endParaRPr sz="200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z="2000" dirty="0">
                  <a:latin typeface="Calibri"/>
                  <a:cs typeface="Calibri"/>
                </a:rPr>
                <a:t>des</a:t>
              </a:r>
              <a:r>
                <a:rPr sz="2000" spc="-4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oscillations</a:t>
              </a:r>
              <a:r>
                <a:rPr sz="2000" spc="-25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du</a:t>
              </a:r>
              <a:r>
                <a:rPr sz="2000" spc="-40" dirty="0">
                  <a:latin typeface="Calibri"/>
                  <a:cs typeface="Calibri"/>
                </a:rPr>
                <a:t> </a:t>
              </a:r>
              <a:r>
                <a:rPr sz="2000" dirty="0">
                  <a:latin typeface="Calibri"/>
                  <a:cs typeface="Calibri"/>
                </a:rPr>
                <a:t>champ</a:t>
              </a:r>
              <a:r>
                <a:rPr sz="2000" spc="-55" dirty="0">
                  <a:latin typeface="Calibri"/>
                  <a:cs typeface="Calibri"/>
                </a:rPr>
                <a:t> </a:t>
              </a:r>
              <a:r>
                <a:rPr sz="2000" spc="-10" dirty="0">
                  <a:latin typeface="Calibri"/>
                  <a:cs typeface="Calibri"/>
                </a:rPr>
                <a:t>électrique.</a:t>
              </a:r>
              <a:endParaRPr sz="2000" dirty="0">
                <a:latin typeface="Calibri"/>
                <a:cs typeface="Calibri"/>
              </a:endParaRPr>
            </a:p>
          </p:txBody>
        </p:sp>
      </p:grpSp>
      <p:sp>
        <p:nvSpPr>
          <p:cNvPr id="23" name="object 38">
            <a:extLst>
              <a:ext uri="{FF2B5EF4-FFF2-40B4-BE49-F238E27FC236}">
                <a16:creationId xmlns:a16="http://schemas.microsoft.com/office/drawing/2014/main" id="{DF864C28-50C7-2674-A5F6-9A7A8AB4259B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00205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0344-F84B-70A8-8590-84A63788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F5849AD4-F3D0-3A56-C7C5-02977BD23623}"/>
              </a:ext>
            </a:extLst>
          </p:cNvPr>
          <p:cNvGrpSpPr/>
          <p:nvPr/>
        </p:nvGrpSpPr>
        <p:grpSpPr>
          <a:xfrm>
            <a:off x="1612712" y="2362707"/>
            <a:ext cx="7498715" cy="4432300"/>
            <a:chOff x="726884" y="1914080"/>
            <a:chExt cx="7498715" cy="44323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C046B8C6-C5D6-6C94-04AE-ED8108FE5877}"/>
                </a:ext>
              </a:extLst>
            </p:cNvPr>
            <p:cNvSpPr/>
            <p:nvPr/>
          </p:nvSpPr>
          <p:spPr>
            <a:xfrm>
              <a:off x="739902" y="1927097"/>
              <a:ext cx="7472680" cy="4406265"/>
            </a:xfrm>
            <a:custGeom>
              <a:avLst/>
              <a:gdLst/>
              <a:ahLst/>
              <a:cxnLst/>
              <a:rect l="l" t="t" r="r" b="b"/>
              <a:pathLst>
                <a:path w="7472680" h="4406265">
                  <a:moveTo>
                    <a:pt x="7472172" y="0"/>
                  </a:moveTo>
                  <a:lnTo>
                    <a:pt x="0" y="0"/>
                  </a:lnTo>
                  <a:lnTo>
                    <a:pt x="0" y="4405883"/>
                  </a:lnTo>
                  <a:lnTo>
                    <a:pt x="7472172" y="4405883"/>
                  </a:lnTo>
                  <a:lnTo>
                    <a:pt x="7472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29F0AC4-E5AE-04A5-3794-50D0B4711067}"/>
                </a:ext>
              </a:extLst>
            </p:cNvPr>
            <p:cNvSpPr/>
            <p:nvPr/>
          </p:nvSpPr>
          <p:spPr>
            <a:xfrm>
              <a:off x="739902" y="1927097"/>
              <a:ext cx="7472680" cy="4406265"/>
            </a:xfrm>
            <a:custGeom>
              <a:avLst/>
              <a:gdLst/>
              <a:ahLst/>
              <a:cxnLst/>
              <a:rect l="l" t="t" r="r" b="b"/>
              <a:pathLst>
                <a:path w="7472680" h="4406265">
                  <a:moveTo>
                    <a:pt x="0" y="4405883"/>
                  </a:moveTo>
                  <a:lnTo>
                    <a:pt x="7472172" y="4405883"/>
                  </a:lnTo>
                  <a:lnTo>
                    <a:pt x="7472172" y="0"/>
                  </a:lnTo>
                  <a:lnTo>
                    <a:pt x="0" y="0"/>
                  </a:lnTo>
                  <a:lnTo>
                    <a:pt x="0" y="4405883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5">
            <a:extLst>
              <a:ext uri="{FF2B5EF4-FFF2-40B4-BE49-F238E27FC236}">
                <a16:creationId xmlns:a16="http://schemas.microsoft.com/office/drawing/2014/main" id="{B08EFD39-60EF-D8A2-E1F6-537720F54831}"/>
              </a:ext>
            </a:extLst>
          </p:cNvPr>
          <p:cNvSpPr txBox="1">
            <a:spLocks/>
          </p:cNvSpPr>
          <p:nvPr/>
        </p:nvSpPr>
        <p:spPr>
          <a:xfrm>
            <a:off x="305691" y="1521015"/>
            <a:ext cx="5151755" cy="2891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Comment</a:t>
            </a:r>
            <a:r>
              <a:rPr lang="fr-FR" sz="1800" spc="-70" dirty="0"/>
              <a:t> </a:t>
            </a:r>
            <a:r>
              <a:rPr lang="fr-FR" sz="1800" dirty="0"/>
              <a:t>la</a:t>
            </a:r>
            <a:r>
              <a:rPr lang="fr-FR" sz="1800" spc="-75" dirty="0"/>
              <a:t> </a:t>
            </a:r>
            <a:r>
              <a:rPr lang="fr-FR" sz="1800" dirty="0"/>
              <a:t>Lumière</a:t>
            </a:r>
            <a:r>
              <a:rPr lang="fr-FR" sz="1800" spc="-55" dirty="0"/>
              <a:t> </a:t>
            </a:r>
            <a:r>
              <a:rPr lang="fr-FR" sz="1800" dirty="0"/>
              <a:t>est</a:t>
            </a:r>
            <a:r>
              <a:rPr lang="fr-FR" sz="1800" spc="-75" dirty="0"/>
              <a:t> </a:t>
            </a:r>
            <a:r>
              <a:rPr lang="fr-FR" sz="1800" dirty="0"/>
              <a:t>diffusée</a:t>
            </a:r>
            <a:r>
              <a:rPr lang="fr-FR" sz="1800" spc="-60" dirty="0"/>
              <a:t> </a:t>
            </a:r>
            <a:r>
              <a:rPr lang="fr-FR" sz="1800" spc="-50" dirty="0"/>
              <a:t>?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F5672C3-E4C8-1CAE-5FF7-5BD8A8FE9157}"/>
              </a:ext>
            </a:extLst>
          </p:cNvPr>
          <p:cNvSpPr txBox="1"/>
          <p:nvPr/>
        </p:nvSpPr>
        <p:spPr>
          <a:xfrm>
            <a:off x="307405" y="2145736"/>
            <a:ext cx="53225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Quand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lumière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interagit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avec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matière,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alors</a:t>
            </a:r>
            <a:endParaRPr sz="20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une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polarisation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charges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1ADB7936-3EC0-912B-F803-E95DE249EB90}"/>
              </a:ext>
            </a:extLst>
          </p:cNvPr>
          <p:cNvSpPr txBox="1"/>
          <p:nvPr/>
        </p:nvSpPr>
        <p:spPr>
          <a:xfrm>
            <a:off x="305691" y="4958850"/>
            <a:ext cx="5602858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latin typeface="Calibri"/>
                <a:cs typeface="Calibri"/>
              </a:rPr>
              <a:t>L’oscillation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charges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irradie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la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Calibri"/>
                <a:cs typeface="Calibri"/>
              </a:rPr>
              <a:t>lumière.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Comment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charge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“bouge”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par </a:t>
            </a:r>
            <a:r>
              <a:rPr sz="2000" dirty="0">
                <a:latin typeface="Calibri"/>
                <a:cs typeface="Calibri"/>
              </a:rPr>
              <a:t>conséquent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combien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lumière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est </a:t>
            </a:r>
            <a:r>
              <a:rPr sz="2000" spc="-10" dirty="0">
                <a:latin typeface="Calibri"/>
                <a:cs typeface="Calibri"/>
              </a:rPr>
              <a:t>irradiée,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dépend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33399"/>
                </a:solidFill>
                <a:latin typeface="Calibri"/>
                <a:cs typeface="Calibri"/>
              </a:rPr>
              <a:t>polarisabilité</a:t>
            </a:r>
            <a:r>
              <a:rPr sz="2000" spc="-5" dirty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matière.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2" name="object 8">
            <a:extLst>
              <a:ext uri="{FF2B5EF4-FFF2-40B4-BE49-F238E27FC236}">
                <a16:creationId xmlns:a16="http://schemas.microsoft.com/office/drawing/2014/main" id="{0D7A7034-3700-0944-00E0-399BDA324F8C}"/>
              </a:ext>
            </a:extLst>
          </p:cNvPr>
          <p:cNvGrpSpPr/>
          <p:nvPr/>
        </p:nvGrpSpPr>
        <p:grpSpPr>
          <a:xfrm>
            <a:off x="3386330" y="2556206"/>
            <a:ext cx="4474845" cy="4299585"/>
            <a:chOff x="2500883" y="1972055"/>
            <a:chExt cx="4474845" cy="4299585"/>
          </a:xfrm>
        </p:grpSpPr>
        <p:pic>
          <p:nvPicPr>
            <p:cNvPr id="13" name="object 9">
              <a:extLst>
                <a:ext uri="{FF2B5EF4-FFF2-40B4-BE49-F238E27FC236}">
                  <a16:creationId xmlns:a16="http://schemas.microsoft.com/office/drawing/2014/main" id="{EBFE2DAF-3552-3A39-7BE3-7390E6FFA4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3716" y="2037587"/>
              <a:ext cx="1496567" cy="1508760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4152E626-EEC8-05E9-1E02-65E37553BEA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0883" y="1972055"/>
              <a:ext cx="4142232" cy="1632204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05AD696E-4E83-E18F-6C41-A79F4D1C397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7695" y="3646932"/>
              <a:ext cx="1787652" cy="2624328"/>
            </a:xfrm>
            <a:prstGeom prst="rect">
              <a:avLst/>
            </a:prstGeom>
          </p:spPr>
        </p:pic>
      </p:grpSp>
      <p:sp>
        <p:nvSpPr>
          <p:cNvPr id="18" name="object 38">
            <a:extLst>
              <a:ext uri="{FF2B5EF4-FFF2-40B4-BE49-F238E27FC236}">
                <a16:creationId xmlns:a16="http://schemas.microsoft.com/office/drawing/2014/main" id="{DAA45511-76C1-25BB-7514-7BDA4AA7160F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79619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05AA3A8-4448-850D-3DCA-58E2F3D4CF2D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46A35-728F-38F1-6F97-65190D36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018261-D06E-CE52-532D-9FBC6FFF7307}"/>
              </a:ext>
            </a:extLst>
          </p:cNvPr>
          <p:cNvGrpSpPr/>
          <p:nvPr/>
        </p:nvGrpSpPr>
        <p:grpSpPr>
          <a:xfrm>
            <a:off x="0" y="1323510"/>
            <a:ext cx="8721853" cy="4413153"/>
            <a:chOff x="12291" y="1268319"/>
            <a:chExt cx="8721853" cy="4413153"/>
          </a:xfrm>
          <a:solidFill>
            <a:schemeClr val="bg1"/>
          </a:solidFill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81926A62-5A14-9783-E5C1-D25933E6FBA6}"/>
                </a:ext>
              </a:extLst>
            </p:cNvPr>
            <p:cNvSpPr txBox="1">
              <a:spLocks/>
            </p:cNvSpPr>
            <p:nvPr/>
          </p:nvSpPr>
          <p:spPr>
            <a:xfrm>
              <a:off x="12291" y="1268319"/>
              <a:ext cx="8553817" cy="648896"/>
            </a:xfrm>
            <a:prstGeom prst="rect">
              <a:avLst/>
            </a:prstGeom>
            <a:grpFill/>
          </p:spPr>
          <p:txBody>
            <a:bodyPr vert="horz" wrap="square" lIns="0" tIns="30734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200" b="1" i="0" kern="1200">
                  <a:solidFill>
                    <a:srgbClr val="002060"/>
                  </a:solidFill>
                  <a:latin typeface="Montserrat" pitchFamily="2" charset="77"/>
                  <a:ea typeface="+mj-ea"/>
                  <a:cs typeface="+mj-cs"/>
                </a:defRPr>
              </a:lvl1pPr>
            </a:lstStyle>
            <a:p>
              <a:pPr marL="283210">
                <a:lnSpc>
                  <a:spcPct val="100000"/>
                </a:lnSpc>
                <a:spcBef>
                  <a:spcPts val="95"/>
                </a:spcBef>
              </a:pPr>
              <a:r>
                <a:rPr lang="fr-FR" dirty="0"/>
                <a:t>Indice</a:t>
              </a:r>
              <a:r>
                <a:rPr lang="fr-FR" spc="-60" dirty="0"/>
                <a:t> </a:t>
              </a:r>
              <a:r>
                <a:rPr lang="fr-FR" dirty="0"/>
                <a:t>de</a:t>
              </a:r>
              <a:r>
                <a:rPr lang="fr-FR" spc="-90" dirty="0"/>
                <a:t> </a:t>
              </a:r>
              <a:r>
                <a:rPr lang="fr-FR" dirty="0"/>
                <a:t>Réfraction</a:t>
              </a:r>
              <a:r>
                <a:rPr lang="fr-FR" spc="-55" dirty="0"/>
                <a:t> </a:t>
              </a:r>
              <a:r>
                <a:rPr lang="fr-FR" spc="-50" dirty="0"/>
                <a:t>n</a:t>
              </a: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22CAE692-5507-FA48-172B-9642803E03DB}"/>
                </a:ext>
              </a:extLst>
            </p:cNvPr>
            <p:cNvSpPr txBox="1"/>
            <p:nvPr/>
          </p:nvSpPr>
          <p:spPr>
            <a:xfrm>
              <a:off x="343711" y="1997838"/>
              <a:ext cx="5657215" cy="185483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polarisabilité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3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matière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spc="-25" dirty="0">
                  <a:latin typeface="Calibri"/>
                  <a:cs typeface="Calibri"/>
                </a:rPr>
                <a:t>est</a:t>
              </a:r>
              <a:r>
                <a:rPr sz="2400" spc="600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directement</a:t>
              </a:r>
              <a:r>
                <a:rPr sz="2400" spc="-7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relié</a:t>
              </a:r>
              <a:r>
                <a:rPr sz="2400" spc="-4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à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son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indice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réfraction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i="1" spc="-25" dirty="0">
                  <a:latin typeface="Calibri"/>
                  <a:cs typeface="Calibri"/>
                </a:rPr>
                <a:t>n</a:t>
              </a:r>
              <a:r>
                <a:rPr sz="2400" spc="-25" dirty="0">
                  <a:latin typeface="Calibri"/>
                  <a:cs typeface="Calibri"/>
                </a:rPr>
                <a:t>.</a:t>
              </a:r>
              <a:endParaRPr sz="240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2880"/>
                </a:spcBef>
              </a:pPr>
              <a:r>
                <a:rPr sz="2400" spc="-10" dirty="0">
                  <a:latin typeface="Calibri"/>
                  <a:cs typeface="Calibri"/>
                </a:rPr>
                <a:t>L’indice</a:t>
              </a:r>
              <a:r>
                <a:rPr sz="2400" spc="-7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réfraction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est</a:t>
              </a:r>
              <a:r>
                <a:rPr sz="2400" spc="-7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une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mesure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spc="-25" dirty="0">
                  <a:latin typeface="Calibri"/>
                  <a:cs typeface="Calibri"/>
                </a:rPr>
                <a:t>la</a:t>
              </a:r>
              <a:endParaRPr sz="240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</a:pPr>
              <a:r>
                <a:rPr sz="2400" dirty="0">
                  <a:latin typeface="Calibri"/>
                  <a:cs typeface="Calibri"/>
                </a:rPr>
                <a:t>vitesse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4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6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lumière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dans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matière.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2E92572-E1B9-EC12-A2B0-6C0475747F22}"/>
                </a:ext>
              </a:extLst>
            </p:cNvPr>
            <p:cNvSpPr txBox="1"/>
            <p:nvPr/>
          </p:nvSpPr>
          <p:spPr>
            <a:xfrm>
              <a:off x="958188" y="4192651"/>
              <a:ext cx="3153410" cy="39116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dirty="0">
                  <a:latin typeface="Calibri"/>
                  <a:cs typeface="Calibri"/>
                </a:rPr>
                <a:t>e.g.,</a:t>
              </a:r>
              <a:r>
                <a:rPr sz="2400" spc="-3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vitesse</a:t>
              </a:r>
              <a:r>
                <a:rPr sz="2400" spc="-2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</a:t>
              </a:r>
              <a:r>
                <a:rPr sz="2400" spc="-2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35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lumière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88088C21-0FFC-B3BB-4C19-B8FB0315BA49}"/>
                </a:ext>
              </a:extLst>
            </p:cNvPr>
            <p:cNvSpPr txBox="1"/>
            <p:nvPr/>
          </p:nvSpPr>
          <p:spPr>
            <a:xfrm>
              <a:off x="343711" y="4924552"/>
              <a:ext cx="6524625" cy="75692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2400" dirty="0">
                  <a:latin typeface="Calibri"/>
                  <a:cs typeface="Calibri"/>
                </a:rPr>
                <a:t>Pour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des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solutés,</a:t>
              </a:r>
              <a:r>
                <a:rPr sz="2400" spc="-4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la</a:t>
              </a:r>
              <a:r>
                <a:rPr sz="2400" spc="-5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polarisabilité</a:t>
              </a:r>
              <a:r>
                <a:rPr sz="2400" spc="-6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est</a:t>
              </a:r>
              <a:r>
                <a:rPr sz="2400" spc="-45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exprimée </a:t>
              </a:r>
              <a:r>
                <a:rPr sz="2400" dirty="0">
                  <a:latin typeface="Calibri"/>
                  <a:cs typeface="Calibri"/>
                </a:rPr>
                <a:t>comme</a:t>
              </a:r>
              <a:r>
                <a:rPr sz="2400" spc="-80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le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i="1" dirty="0">
                  <a:latin typeface="Calibri"/>
                  <a:cs typeface="Calibri"/>
                </a:rPr>
                <a:t>dn</a:t>
              </a:r>
              <a:r>
                <a:rPr sz="2400" dirty="0">
                  <a:latin typeface="Calibri"/>
                  <a:cs typeface="Calibri"/>
                </a:rPr>
                <a:t>/</a:t>
              </a:r>
              <a:r>
                <a:rPr sz="2400" i="1" dirty="0">
                  <a:latin typeface="Calibri"/>
                  <a:cs typeface="Calibri"/>
                </a:rPr>
                <a:t>dc</a:t>
              </a:r>
              <a:r>
                <a:rPr sz="2400" i="1" spc="-5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(specific</a:t>
              </a:r>
              <a:r>
                <a:rPr sz="2400" spc="-75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refractive</a:t>
              </a:r>
              <a:r>
                <a:rPr sz="2400" spc="-55" dirty="0">
                  <a:latin typeface="Calibri"/>
                  <a:cs typeface="Calibri"/>
                </a:rPr>
                <a:t> </a:t>
              </a:r>
              <a:r>
                <a:rPr sz="2400" dirty="0">
                  <a:latin typeface="Calibri"/>
                  <a:cs typeface="Calibri"/>
                </a:rPr>
                <a:t>index</a:t>
              </a:r>
              <a:r>
                <a:rPr sz="2400" spc="-65" dirty="0">
                  <a:latin typeface="Calibri"/>
                  <a:cs typeface="Calibri"/>
                </a:rPr>
                <a:t> </a:t>
              </a:r>
              <a:r>
                <a:rPr sz="2400" spc="-10" dirty="0">
                  <a:latin typeface="Calibri"/>
                  <a:cs typeface="Calibri"/>
                </a:rPr>
                <a:t>increment)</a:t>
              </a:r>
              <a:endParaRPr sz="2400">
                <a:latin typeface="Calibri"/>
                <a:cs typeface="Calibri"/>
              </a:endParaRPr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B74C9EE2-8BD3-A2CF-2493-AA021BB122D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5492" y="1567943"/>
              <a:ext cx="2168652" cy="2590800"/>
            </a:xfrm>
            <a:prstGeom prst="rect">
              <a:avLst/>
            </a:prstGeom>
            <a:grpFill/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0ABBC1E-0F55-00D2-6733-2E29E1B1269A}"/>
                </a:ext>
              </a:extLst>
            </p:cNvPr>
            <p:cNvSpPr/>
            <p:nvPr/>
          </p:nvSpPr>
          <p:spPr>
            <a:xfrm>
              <a:off x="5494841" y="4395339"/>
              <a:ext cx="586105" cy="0"/>
            </a:xfrm>
            <a:custGeom>
              <a:avLst/>
              <a:gdLst/>
              <a:ahLst/>
              <a:cxnLst/>
              <a:rect l="l" t="t" r="r" b="b"/>
              <a:pathLst>
                <a:path w="586104">
                  <a:moveTo>
                    <a:pt x="0" y="0"/>
                  </a:moveTo>
                  <a:lnTo>
                    <a:pt x="585573" y="0"/>
                  </a:lnTo>
                </a:path>
              </a:pathLst>
            </a:custGeom>
            <a:grpFill/>
            <a:ln w="136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1D030E18-02F0-5681-2275-0F832093C07A}"/>
                </a:ext>
              </a:extLst>
            </p:cNvPr>
            <p:cNvSpPr txBox="1"/>
            <p:nvPr/>
          </p:nvSpPr>
          <p:spPr>
            <a:xfrm>
              <a:off x="5695810" y="4391889"/>
              <a:ext cx="187325" cy="409575"/>
            </a:xfrm>
            <a:prstGeom prst="rect">
              <a:avLst/>
            </a:prstGeom>
            <a:grpFill/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500" i="1" spc="-50" dirty="0">
                  <a:latin typeface="Times New Roman"/>
                  <a:cs typeface="Times New Roman"/>
                </a:rPr>
                <a:t>n</a:t>
              </a:r>
              <a:endParaRPr sz="2500">
                <a:latin typeface="Times New Roman"/>
                <a:cs typeface="Times New Roman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EAFA7E2E-87F1-8553-9A89-3AC06D972C25}"/>
                </a:ext>
              </a:extLst>
            </p:cNvPr>
            <p:cNvSpPr txBox="1"/>
            <p:nvPr/>
          </p:nvSpPr>
          <p:spPr>
            <a:xfrm>
              <a:off x="5197602" y="4020307"/>
              <a:ext cx="872490" cy="409575"/>
            </a:xfrm>
            <a:prstGeom prst="rect">
              <a:avLst/>
            </a:prstGeom>
            <a:grpFill/>
          </p:spPr>
          <p:txBody>
            <a:bodyPr vert="horz" wrap="square" lIns="0" tIns="1524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20"/>
                </a:spcBef>
              </a:pPr>
              <a:r>
                <a:rPr sz="3750" baseline="-21111" dirty="0">
                  <a:latin typeface="Symbol"/>
                  <a:cs typeface="Symbol"/>
                </a:rPr>
                <a:t></a:t>
              </a:r>
              <a:r>
                <a:rPr sz="3750" spc="352" baseline="-21111" dirty="0">
                  <a:latin typeface="Times New Roman"/>
                  <a:cs typeface="Times New Roman"/>
                </a:rPr>
                <a:t> </a:t>
              </a:r>
              <a:r>
                <a:rPr sz="3750" spc="-15" baseline="14444" dirty="0">
                  <a:latin typeface="Times New Roman"/>
                  <a:cs typeface="Times New Roman"/>
                </a:rPr>
                <a:t>v</a:t>
              </a:r>
              <a:r>
                <a:rPr sz="1450" spc="-10" dirty="0">
                  <a:latin typeface="Times New Roman"/>
                  <a:cs typeface="Times New Roman"/>
                </a:rPr>
                <a:t>vide</a:t>
              </a:r>
              <a:endParaRPr sz="1450">
                <a:latin typeface="Times New Roman"/>
                <a:cs typeface="Times New Roman"/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6432F7CA-543C-02E3-1E4C-347A29134CBF}"/>
                </a:ext>
              </a:extLst>
            </p:cNvPr>
            <p:cNvSpPr txBox="1"/>
            <p:nvPr/>
          </p:nvSpPr>
          <p:spPr>
            <a:xfrm>
              <a:off x="4586644" y="4356311"/>
              <a:ext cx="526415" cy="249554"/>
            </a:xfrm>
            <a:prstGeom prst="rect">
              <a:avLst/>
            </a:prstGeom>
            <a:grpFill/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450" spc="-10" dirty="0">
                  <a:latin typeface="Times New Roman"/>
                  <a:cs typeface="Times New Roman"/>
                </a:rPr>
                <a:t>liquide</a:t>
              </a:r>
              <a:endParaRPr sz="1450">
                <a:latin typeface="Times New Roman"/>
                <a:cs typeface="Times New Roman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9C675B5E-3C0A-562E-FC7B-AADC4BFBE1D3}"/>
                </a:ext>
              </a:extLst>
            </p:cNvPr>
            <p:cNvSpPr txBox="1"/>
            <p:nvPr/>
          </p:nvSpPr>
          <p:spPr>
            <a:xfrm>
              <a:off x="4409258" y="4142656"/>
              <a:ext cx="187325" cy="409575"/>
            </a:xfrm>
            <a:prstGeom prst="rect">
              <a:avLst/>
            </a:prstGeom>
            <a:grpFill/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500" spc="-50" dirty="0">
                  <a:latin typeface="Times New Roman"/>
                  <a:cs typeface="Times New Roman"/>
                </a:rPr>
                <a:t>v</a:t>
              </a:r>
              <a:endParaRPr sz="2500">
                <a:latin typeface="Times New Roman"/>
                <a:cs typeface="Times New Roman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6C0356-43DD-9B9A-F07E-2EBEBE730CAD}"/>
              </a:ext>
            </a:extLst>
          </p:cNvPr>
          <p:cNvGrpSpPr/>
          <p:nvPr/>
        </p:nvGrpSpPr>
        <p:grpSpPr>
          <a:xfrm>
            <a:off x="2094722" y="5859751"/>
            <a:ext cx="5286367" cy="899060"/>
            <a:chOff x="2145738" y="5461635"/>
            <a:chExt cx="5286367" cy="899060"/>
          </a:xfrm>
        </p:grpSpPr>
        <p:sp>
          <p:nvSpPr>
            <p:cNvPr id="38" name="object 12">
              <a:extLst>
                <a:ext uri="{FF2B5EF4-FFF2-40B4-BE49-F238E27FC236}">
                  <a16:creationId xmlns:a16="http://schemas.microsoft.com/office/drawing/2014/main" id="{DB0B29F7-122B-02CE-790D-0098D2D41235}"/>
                </a:ext>
              </a:extLst>
            </p:cNvPr>
            <p:cNvSpPr/>
            <p:nvPr/>
          </p:nvSpPr>
          <p:spPr>
            <a:xfrm>
              <a:off x="6756520" y="5918794"/>
              <a:ext cx="354330" cy="0"/>
            </a:xfrm>
            <a:custGeom>
              <a:avLst/>
              <a:gdLst/>
              <a:ahLst/>
              <a:cxnLst/>
              <a:rect l="l" t="t" r="r" b="b"/>
              <a:pathLst>
                <a:path w="354329">
                  <a:moveTo>
                    <a:pt x="0" y="0"/>
                  </a:moveTo>
                  <a:lnTo>
                    <a:pt x="353917" y="0"/>
                  </a:lnTo>
                </a:path>
              </a:pathLst>
            </a:custGeom>
            <a:ln w="126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">
              <a:extLst>
                <a:ext uri="{FF2B5EF4-FFF2-40B4-BE49-F238E27FC236}">
                  <a16:creationId xmlns:a16="http://schemas.microsoft.com/office/drawing/2014/main" id="{BD24CBD4-2360-2325-BF3D-8DF22C3199C5}"/>
                </a:ext>
              </a:extLst>
            </p:cNvPr>
            <p:cNvSpPr txBox="1"/>
            <p:nvPr/>
          </p:nvSpPr>
          <p:spPr>
            <a:xfrm>
              <a:off x="5606203" y="5879200"/>
              <a:ext cx="618490" cy="24765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50" spc="-10" dirty="0">
                  <a:latin typeface="Times New Roman"/>
                  <a:cs typeface="Times New Roman"/>
                </a:rPr>
                <a:t>diffusée</a:t>
              </a:r>
              <a:endParaRPr sz="1450">
                <a:latin typeface="Times New Roman"/>
                <a:cs typeface="Times New Roman"/>
              </a:endParaRPr>
            </a:p>
          </p:txBody>
        </p:sp>
        <p:sp>
          <p:nvSpPr>
            <p:cNvPr id="40" name="object 14">
              <a:extLst>
                <a:ext uri="{FF2B5EF4-FFF2-40B4-BE49-F238E27FC236}">
                  <a16:creationId xmlns:a16="http://schemas.microsoft.com/office/drawing/2014/main" id="{5DB2645D-0634-E61D-B9CC-23DA152B8D81}"/>
                </a:ext>
              </a:extLst>
            </p:cNvPr>
            <p:cNvSpPr txBox="1"/>
            <p:nvPr/>
          </p:nvSpPr>
          <p:spPr>
            <a:xfrm>
              <a:off x="6580471" y="5694179"/>
              <a:ext cx="707390" cy="4070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568960" algn="l"/>
                </a:tabLst>
              </a:pPr>
              <a:r>
                <a:rPr sz="2500" spc="-50" dirty="0">
                  <a:latin typeface="Symbol"/>
                  <a:cs typeface="Symbol"/>
                </a:rPr>
                <a:t></a:t>
              </a:r>
              <a:r>
                <a:rPr sz="2500" dirty="0">
                  <a:latin typeface="Times New Roman"/>
                  <a:cs typeface="Times New Roman"/>
                </a:rPr>
                <a:t>	</a:t>
              </a:r>
              <a:r>
                <a:rPr sz="2500" spc="-50" dirty="0">
                  <a:latin typeface="Symbol"/>
                  <a:cs typeface="Symbol"/>
                </a:rPr>
                <a:t></a:t>
              </a:r>
              <a:endParaRPr sz="2500">
                <a:latin typeface="Symbol"/>
                <a:cs typeface="Symbol"/>
              </a:endParaRPr>
            </a:p>
          </p:txBody>
        </p:sp>
        <p:sp>
          <p:nvSpPr>
            <p:cNvPr id="41" name="object 15">
              <a:extLst>
                <a:ext uri="{FF2B5EF4-FFF2-40B4-BE49-F238E27FC236}">
                  <a16:creationId xmlns:a16="http://schemas.microsoft.com/office/drawing/2014/main" id="{10258B2D-FC7F-02E1-C20D-4A7B1AA3584D}"/>
                </a:ext>
              </a:extLst>
            </p:cNvPr>
            <p:cNvSpPr txBox="1"/>
            <p:nvPr/>
          </p:nvSpPr>
          <p:spPr>
            <a:xfrm>
              <a:off x="6580471" y="5953661"/>
              <a:ext cx="707390" cy="4070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568960" algn="l"/>
                </a:tabLst>
              </a:pPr>
              <a:r>
                <a:rPr sz="2500" spc="-50" dirty="0">
                  <a:latin typeface="Symbol"/>
                  <a:cs typeface="Symbol"/>
                </a:rPr>
                <a:t></a:t>
              </a:r>
              <a:r>
                <a:rPr sz="2500" dirty="0">
                  <a:latin typeface="Times New Roman"/>
                  <a:cs typeface="Times New Roman"/>
                </a:rPr>
                <a:t>	</a:t>
              </a:r>
              <a:r>
                <a:rPr sz="2500" spc="-50" dirty="0">
                  <a:latin typeface="Symbol"/>
                  <a:cs typeface="Symbol"/>
                </a:rPr>
                <a:t></a:t>
              </a:r>
              <a:endParaRPr sz="2500">
                <a:latin typeface="Symbol"/>
                <a:cs typeface="Symbol"/>
              </a:endParaRPr>
            </a:p>
          </p:txBody>
        </p:sp>
        <p:sp>
          <p:nvSpPr>
            <p:cNvPr id="42" name="object 16">
              <a:extLst>
                <a:ext uri="{FF2B5EF4-FFF2-40B4-BE49-F238E27FC236}">
                  <a16:creationId xmlns:a16="http://schemas.microsoft.com/office/drawing/2014/main" id="{8EBDDE21-F797-9047-FBD3-AE5222D45BAD}"/>
                </a:ext>
              </a:extLst>
            </p:cNvPr>
            <p:cNvSpPr txBox="1"/>
            <p:nvPr/>
          </p:nvSpPr>
          <p:spPr>
            <a:xfrm>
              <a:off x="6772324" y="5915687"/>
              <a:ext cx="347345" cy="4070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500" i="1" spc="50" dirty="0">
                  <a:latin typeface="Times New Roman"/>
                  <a:cs typeface="Times New Roman"/>
                </a:rPr>
                <a:t>dc</a:t>
              </a:r>
              <a:endParaRPr sz="2500">
                <a:latin typeface="Times New Roman"/>
                <a:cs typeface="Times New Roman"/>
              </a:endParaRPr>
            </a:p>
          </p:txBody>
        </p:sp>
        <p:sp>
          <p:nvSpPr>
            <p:cNvPr id="43" name="object 17">
              <a:extLst>
                <a:ext uri="{FF2B5EF4-FFF2-40B4-BE49-F238E27FC236}">
                  <a16:creationId xmlns:a16="http://schemas.microsoft.com/office/drawing/2014/main" id="{2C48435D-D189-381D-F1E8-926AA391BD90}"/>
                </a:ext>
              </a:extLst>
            </p:cNvPr>
            <p:cNvSpPr txBox="1"/>
            <p:nvPr/>
          </p:nvSpPr>
          <p:spPr>
            <a:xfrm>
              <a:off x="5481097" y="5667609"/>
              <a:ext cx="1069975" cy="4070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825500" algn="l"/>
                </a:tabLst>
              </a:pPr>
              <a:r>
                <a:rPr sz="2500" i="1" spc="-50" dirty="0">
                  <a:latin typeface="Times New Roman"/>
                  <a:cs typeface="Times New Roman"/>
                </a:rPr>
                <a:t>I</a:t>
              </a:r>
              <a:r>
                <a:rPr sz="2500" i="1" dirty="0">
                  <a:latin typeface="Times New Roman"/>
                  <a:cs typeface="Times New Roman"/>
                </a:rPr>
                <a:t>	</a:t>
              </a:r>
              <a:r>
                <a:rPr sz="2500" spc="-50" dirty="0">
                  <a:latin typeface="Symbol"/>
                  <a:cs typeface="Symbol"/>
                </a:rPr>
                <a:t></a:t>
              </a:r>
              <a:endParaRPr sz="2500">
                <a:latin typeface="Symbol"/>
                <a:cs typeface="Symbol"/>
              </a:endParaRPr>
            </a:p>
          </p:txBody>
        </p:sp>
        <p:sp>
          <p:nvSpPr>
            <p:cNvPr id="44" name="object 18">
              <a:extLst>
                <a:ext uri="{FF2B5EF4-FFF2-40B4-BE49-F238E27FC236}">
                  <a16:creationId xmlns:a16="http://schemas.microsoft.com/office/drawing/2014/main" id="{9A838954-E761-9F0B-B086-C2DE66DE3EF5}"/>
                </a:ext>
              </a:extLst>
            </p:cNvPr>
            <p:cNvSpPr/>
            <p:nvPr/>
          </p:nvSpPr>
          <p:spPr>
            <a:xfrm>
              <a:off x="3410208" y="5909046"/>
              <a:ext cx="366395" cy="0"/>
            </a:xfrm>
            <a:custGeom>
              <a:avLst/>
              <a:gdLst/>
              <a:ahLst/>
              <a:cxnLst/>
              <a:rect l="l" t="t" r="r" b="b"/>
              <a:pathLst>
                <a:path w="366395">
                  <a:moveTo>
                    <a:pt x="0" y="0"/>
                  </a:moveTo>
                  <a:lnTo>
                    <a:pt x="366298" y="0"/>
                  </a:lnTo>
                </a:path>
              </a:pathLst>
            </a:custGeom>
            <a:ln w="13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9">
              <a:extLst>
                <a:ext uri="{FF2B5EF4-FFF2-40B4-BE49-F238E27FC236}">
                  <a16:creationId xmlns:a16="http://schemas.microsoft.com/office/drawing/2014/main" id="{46CE70D5-F466-45F4-9E6A-2D6AE44940CB}"/>
                </a:ext>
              </a:extLst>
            </p:cNvPr>
            <p:cNvSpPr txBox="1"/>
            <p:nvPr/>
          </p:nvSpPr>
          <p:spPr>
            <a:xfrm>
              <a:off x="3394140" y="5461635"/>
              <a:ext cx="4037965" cy="4140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  <a:tabLst>
                  <a:tab pos="3198495" algn="l"/>
                </a:tabLst>
              </a:pPr>
              <a:r>
                <a:rPr sz="3825" i="1" spc="44" baseline="2178" dirty="0">
                  <a:latin typeface="Times New Roman"/>
                  <a:cs typeface="Times New Roman"/>
                </a:rPr>
                <a:t>dn</a:t>
              </a:r>
              <a:r>
                <a:rPr sz="3825" i="1" baseline="2178" dirty="0">
                  <a:latin typeface="Times New Roman"/>
                  <a:cs typeface="Times New Roman"/>
                </a:rPr>
                <a:t>	</a:t>
              </a:r>
              <a:r>
                <a:rPr sz="3750" baseline="-4444" dirty="0">
                  <a:latin typeface="Symbol"/>
                  <a:cs typeface="Symbol"/>
                </a:rPr>
                <a:t></a:t>
              </a:r>
              <a:r>
                <a:rPr sz="3750" spc="-225" baseline="-4444" dirty="0">
                  <a:latin typeface="Times New Roman"/>
                  <a:cs typeface="Times New Roman"/>
                </a:rPr>
                <a:t> </a:t>
              </a:r>
              <a:r>
                <a:rPr sz="2500" i="1" spc="50" dirty="0">
                  <a:latin typeface="Times New Roman"/>
                  <a:cs typeface="Times New Roman"/>
                </a:rPr>
                <a:t>dn</a:t>
              </a:r>
              <a:r>
                <a:rPr sz="2500" i="1" spc="-310" dirty="0">
                  <a:latin typeface="Times New Roman"/>
                  <a:cs typeface="Times New Roman"/>
                </a:rPr>
                <a:t> </a:t>
              </a:r>
              <a:r>
                <a:rPr sz="3750" spc="44" baseline="-4444" dirty="0">
                  <a:latin typeface="Symbol"/>
                  <a:cs typeface="Symbol"/>
                </a:rPr>
                <a:t></a:t>
              </a:r>
              <a:r>
                <a:rPr sz="2175" spc="44" baseline="57471" dirty="0">
                  <a:latin typeface="Times New Roman"/>
                  <a:cs typeface="Times New Roman"/>
                </a:rPr>
                <a:t>2</a:t>
              </a:r>
              <a:endParaRPr sz="2175" baseline="57471">
                <a:latin typeface="Times New Roman"/>
                <a:cs typeface="Times New Roman"/>
              </a:endParaRPr>
            </a:p>
          </p:txBody>
        </p:sp>
        <p:sp>
          <p:nvSpPr>
            <p:cNvPr id="46" name="object 20">
              <a:extLst>
                <a:ext uri="{FF2B5EF4-FFF2-40B4-BE49-F238E27FC236}">
                  <a16:creationId xmlns:a16="http://schemas.microsoft.com/office/drawing/2014/main" id="{541AFDFF-49AC-C91B-A6B5-AAB239B5AB5F}"/>
                </a:ext>
              </a:extLst>
            </p:cNvPr>
            <p:cNvSpPr txBox="1"/>
            <p:nvPr/>
          </p:nvSpPr>
          <p:spPr>
            <a:xfrm>
              <a:off x="2145738" y="5734634"/>
              <a:ext cx="1664970" cy="4140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95"/>
                </a:spcBef>
              </a:pPr>
              <a:r>
                <a:rPr sz="3825" i="1" baseline="14161" dirty="0">
                  <a:latin typeface="Times New Roman"/>
                  <a:cs typeface="Times New Roman"/>
                </a:rPr>
                <a:t>E</a:t>
              </a:r>
              <a:r>
                <a:rPr sz="1450" dirty="0">
                  <a:latin typeface="Times New Roman"/>
                  <a:cs typeface="Times New Roman"/>
                </a:rPr>
                <a:t>diffusée</a:t>
              </a:r>
              <a:r>
                <a:rPr sz="1450" spc="495" dirty="0">
                  <a:latin typeface="Times New Roman"/>
                  <a:cs typeface="Times New Roman"/>
                </a:rPr>
                <a:t> </a:t>
              </a:r>
              <a:r>
                <a:rPr sz="3825" baseline="14161" dirty="0">
                  <a:latin typeface="Symbol"/>
                  <a:cs typeface="Symbol"/>
                </a:rPr>
                <a:t></a:t>
              </a:r>
              <a:r>
                <a:rPr sz="3825" spc="419" baseline="14161" dirty="0">
                  <a:latin typeface="Times New Roman"/>
                  <a:cs typeface="Times New Roman"/>
                </a:rPr>
                <a:t> </a:t>
              </a:r>
              <a:r>
                <a:rPr sz="3825" i="1" spc="97" baseline="-29411" dirty="0">
                  <a:latin typeface="Times New Roman"/>
                  <a:cs typeface="Times New Roman"/>
                </a:rPr>
                <a:t>dc</a:t>
              </a:r>
              <a:endParaRPr sz="3825" baseline="-29411">
                <a:latin typeface="Times New Roman"/>
                <a:cs typeface="Times New Roman"/>
              </a:endParaRPr>
            </a:p>
          </p:txBody>
        </p:sp>
      </p:grpSp>
      <p:sp>
        <p:nvSpPr>
          <p:cNvPr id="47" name="object 38">
            <a:extLst>
              <a:ext uri="{FF2B5EF4-FFF2-40B4-BE49-F238E27FC236}">
                <a16:creationId xmlns:a16="http://schemas.microsoft.com/office/drawing/2014/main" id="{D8D12D36-F03C-18BA-878A-9E6F2E89726A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60170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EF8F-5D75-3ECB-E917-CAFFE39C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D021BAD4-5188-21D0-1B9B-5C9D46B65606}"/>
              </a:ext>
            </a:extLst>
          </p:cNvPr>
          <p:cNvSpPr txBox="1"/>
          <p:nvPr/>
        </p:nvSpPr>
        <p:spPr>
          <a:xfrm>
            <a:off x="511641" y="1518108"/>
            <a:ext cx="7228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AB68E1-A866-4E91-927A-982BD76FC8CA}"/>
              </a:ext>
            </a:extLst>
          </p:cNvPr>
          <p:cNvGrpSpPr/>
          <p:nvPr/>
        </p:nvGrpSpPr>
        <p:grpSpPr>
          <a:xfrm>
            <a:off x="1191386" y="2277254"/>
            <a:ext cx="6549010" cy="4326941"/>
            <a:chOff x="1348739" y="1652727"/>
            <a:chExt cx="6549010" cy="4326941"/>
          </a:xfrm>
          <a:solidFill>
            <a:schemeClr val="bg1"/>
          </a:solidFill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341C6D5-A684-F790-E34E-0FFB9CA081F3}"/>
                </a:ext>
              </a:extLst>
            </p:cNvPr>
            <p:cNvSpPr/>
            <p:nvPr/>
          </p:nvSpPr>
          <p:spPr>
            <a:xfrm>
              <a:off x="1348739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4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7FE36AF-2527-4B09-CC5A-297DFF5FD82D}"/>
                </a:ext>
              </a:extLst>
            </p:cNvPr>
            <p:cNvSpPr txBox="1"/>
            <p:nvPr/>
          </p:nvSpPr>
          <p:spPr>
            <a:xfrm>
              <a:off x="1642364" y="1652727"/>
              <a:ext cx="1276985" cy="819150"/>
            </a:xfrm>
            <a:prstGeom prst="rect">
              <a:avLst/>
            </a:prstGeom>
            <a:grpFill/>
          </p:spPr>
          <p:txBody>
            <a:bodyPr vert="horz" wrap="square" lIns="0" tIns="13335" rIns="0" bIns="0" rtlCol="0">
              <a:spAutoFit/>
            </a:bodyPr>
            <a:lstStyle/>
            <a:p>
              <a:pPr marR="83820" algn="ctr">
                <a:lnSpc>
                  <a:spcPct val="100000"/>
                </a:lnSpc>
                <a:spcBef>
                  <a:spcPts val="105"/>
                </a:spcBef>
              </a:pPr>
              <a:r>
                <a:rPr sz="2600" b="1" spc="-25" dirty="0">
                  <a:latin typeface="Arial"/>
                  <a:cs typeface="Arial"/>
                </a:rPr>
                <a:t>BSA</a:t>
              </a:r>
              <a:endParaRPr sz="2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2600" b="1" dirty="0">
                  <a:latin typeface="Arial"/>
                  <a:cs typeface="Arial"/>
                </a:rPr>
                <a:t>1</a:t>
              </a:r>
              <a:r>
                <a:rPr sz="2600" b="1" spc="-5" dirty="0">
                  <a:latin typeface="Arial"/>
                  <a:cs typeface="Arial"/>
                </a:rPr>
                <a:t> </a:t>
              </a:r>
              <a:r>
                <a:rPr sz="2600" b="1" spc="-10" dirty="0">
                  <a:latin typeface="Arial"/>
                  <a:cs typeface="Arial"/>
                </a:rPr>
                <a:t>mg/ml</a:t>
              </a:r>
              <a:endParaRPr sz="2600">
                <a:latin typeface="Arial"/>
                <a:cs typeface="Arial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B8D3461-6875-E98E-49FF-48CC99A71114}"/>
                </a:ext>
              </a:extLst>
            </p:cNvPr>
            <p:cNvSpPr/>
            <p:nvPr/>
          </p:nvSpPr>
          <p:spPr>
            <a:xfrm>
              <a:off x="3874008" y="3849624"/>
              <a:ext cx="1548765" cy="102235"/>
            </a:xfrm>
            <a:custGeom>
              <a:avLst/>
              <a:gdLst/>
              <a:ahLst/>
              <a:cxnLst/>
              <a:rect l="l" t="t" r="r" b="b"/>
              <a:pathLst>
                <a:path w="1548764" h="102235">
                  <a:moveTo>
                    <a:pt x="1548384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548384" y="102107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685B562B-3DFA-C299-38FE-0BC45743E2F3}"/>
                </a:ext>
              </a:extLst>
            </p:cNvPr>
            <p:cNvSpPr txBox="1"/>
            <p:nvPr/>
          </p:nvSpPr>
          <p:spPr>
            <a:xfrm>
              <a:off x="4099305" y="1652727"/>
              <a:ext cx="1276985" cy="819150"/>
            </a:xfrm>
            <a:prstGeom prst="rect">
              <a:avLst/>
            </a:prstGeom>
            <a:grpFill/>
          </p:spPr>
          <p:txBody>
            <a:bodyPr vert="horz" wrap="square" lIns="0" tIns="13335" rIns="0" bIns="0" rtlCol="0">
              <a:spAutoFit/>
            </a:bodyPr>
            <a:lstStyle/>
            <a:p>
              <a:pPr marR="83820" algn="ctr">
                <a:lnSpc>
                  <a:spcPct val="100000"/>
                </a:lnSpc>
                <a:spcBef>
                  <a:spcPts val="105"/>
                </a:spcBef>
              </a:pPr>
              <a:r>
                <a:rPr sz="2600" b="1" spc="-25" dirty="0">
                  <a:latin typeface="Arial"/>
                  <a:cs typeface="Arial"/>
                </a:rPr>
                <a:t>BSA</a:t>
              </a:r>
              <a:endParaRPr sz="2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2600" b="1" dirty="0">
                  <a:latin typeface="Arial"/>
                  <a:cs typeface="Arial"/>
                </a:rPr>
                <a:t>2</a:t>
              </a:r>
              <a:r>
                <a:rPr sz="2600" b="1" spc="-5" dirty="0">
                  <a:latin typeface="Arial"/>
                  <a:cs typeface="Arial"/>
                </a:rPr>
                <a:t> </a:t>
              </a:r>
              <a:r>
                <a:rPr sz="2600" b="1" spc="-10" dirty="0">
                  <a:latin typeface="Arial"/>
                  <a:cs typeface="Arial"/>
                </a:rPr>
                <a:t>mg/ml</a:t>
              </a:r>
              <a:endParaRPr sz="2600">
                <a:latin typeface="Arial"/>
                <a:cs typeface="Arial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A78F04DC-931F-DA08-CC46-E5A20CB39AB7}"/>
                </a:ext>
              </a:extLst>
            </p:cNvPr>
            <p:cNvSpPr/>
            <p:nvPr/>
          </p:nvSpPr>
          <p:spPr>
            <a:xfrm>
              <a:off x="6348984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5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6A39BAFD-2460-696A-3053-16048CF27468}"/>
                </a:ext>
              </a:extLst>
            </p:cNvPr>
            <p:cNvSpPr txBox="1"/>
            <p:nvPr/>
          </p:nvSpPr>
          <p:spPr>
            <a:xfrm>
              <a:off x="6599935" y="1652727"/>
              <a:ext cx="1276985" cy="819150"/>
            </a:xfrm>
            <a:prstGeom prst="rect">
              <a:avLst/>
            </a:prstGeom>
            <a:grpFill/>
          </p:spPr>
          <p:txBody>
            <a:bodyPr vert="horz" wrap="square" lIns="0" tIns="13335" rIns="0" bIns="0" rtlCol="0">
              <a:spAutoFit/>
            </a:bodyPr>
            <a:lstStyle/>
            <a:p>
              <a:pPr marR="83820" algn="ctr">
                <a:lnSpc>
                  <a:spcPct val="100000"/>
                </a:lnSpc>
                <a:spcBef>
                  <a:spcPts val="105"/>
                </a:spcBef>
              </a:pPr>
              <a:r>
                <a:rPr sz="2600" b="1" spc="-25" dirty="0">
                  <a:latin typeface="Arial"/>
                  <a:cs typeface="Arial"/>
                </a:rPr>
                <a:t>BSA</a:t>
              </a:r>
              <a:endParaRPr sz="26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sz="2600" b="1" dirty="0">
                  <a:latin typeface="Arial"/>
                  <a:cs typeface="Arial"/>
                </a:rPr>
                <a:t>3</a:t>
              </a:r>
              <a:r>
                <a:rPr sz="2600" b="1" spc="-5" dirty="0">
                  <a:latin typeface="Arial"/>
                  <a:cs typeface="Arial"/>
                </a:rPr>
                <a:t> </a:t>
              </a:r>
              <a:r>
                <a:rPr sz="2600" b="1" spc="-10" dirty="0">
                  <a:latin typeface="Arial"/>
                  <a:cs typeface="Arial"/>
                </a:rPr>
                <a:t>mg/ml</a:t>
              </a:r>
              <a:endParaRPr sz="2600">
                <a:latin typeface="Arial"/>
                <a:cs typeface="Arial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3D667ACE-35FF-5039-4E55-3A5850B6A5C0}"/>
                </a:ext>
              </a:extLst>
            </p:cNvPr>
            <p:cNvSpPr/>
            <p:nvPr/>
          </p:nvSpPr>
          <p:spPr>
            <a:xfrm>
              <a:off x="2818638" y="5455158"/>
              <a:ext cx="3889375" cy="524510"/>
            </a:xfrm>
            <a:custGeom>
              <a:avLst/>
              <a:gdLst/>
              <a:ahLst/>
              <a:cxnLst/>
              <a:rect l="l" t="t" r="r" b="b"/>
              <a:pathLst>
                <a:path w="3889375" h="524510">
                  <a:moveTo>
                    <a:pt x="0" y="524256"/>
                  </a:moveTo>
                  <a:lnTo>
                    <a:pt x="3889248" y="524256"/>
                  </a:lnTo>
                  <a:lnTo>
                    <a:pt x="3889248" y="0"/>
                  </a:lnTo>
                  <a:lnTo>
                    <a:pt x="0" y="0"/>
                  </a:lnTo>
                  <a:lnTo>
                    <a:pt x="0" y="524256"/>
                  </a:lnTo>
                  <a:close/>
                </a:path>
              </a:pathLst>
            </a:custGeom>
            <a:grpFill/>
            <a:ln w="25907">
              <a:solidFill>
                <a:srgbClr val="00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19ACF0E6-7FC7-B187-3CE1-67657A676FD0}"/>
                </a:ext>
              </a:extLst>
            </p:cNvPr>
            <p:cNvSpPr txBox="1"/>
            <p:nvPr/>
          </p:nvSpPr>
          <p:spPr>
            <a:xfrm>
              <a:off x="3532759" y="5514042"/>
              <a:ext cx="2458085" cy="422275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3190"/>
                </a:lnSpc>
              </a:pPr>
              <a:r>
                <a:rPr sz="2800" spc="-330" dirty="0">
                  <a:latin typeface="Arial MT"/>
                  <a:cs typeface="Arial MT"/>
                </a:rPr>
                <a:t>ΔLS</a:t>
              </a:r>
              <a:r>
                <a:rPr sz="2800" spc="-5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=</a:t>
              </a:r>
              <a:r>
                <a:rPr sz="2800" spc="-20" dirty="0">
                  <a:latin typeface="Arial MT"/>
                  <a:cs typeface="Arial MT"/>
                </a:rPr>
                <a:t> </a:t>
              </a:r>
              <a:r>
                <a:rPr sz="2800" spc="-325" dirty="0">
                  <a:latin typeface="Arial MT"/>
                  <a:cs typeface="Arial MT"/>
                </a:rPr>
                <a:t>R(θ)</a:t>
              </a:r>
              <a:r>
                <a:rPr sz="2800" spc="15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~</a:t>
              </a:r>
              <a:r>
                <a:rPr sz="2800" spc="-10" dirty="0">
                  <a:latin typeface="Arial MT"/>
                  <a:cs typeface="Arial MT"/>
                </a:rPr>
                <a:t> </a:t>
              </a:r>
              <a:r>
                <a:rPr sz="2800" spc="-50" dirty="0">
                  <a:latin typeface="Arial MT"/>
                  <a:cs typeface="Arial MT"/>
                </a:rPr>
                <a:t>C</a:t>
              </a:r>
              <a:endParaRPr sz="2800" dirty="0">
                <a:latin typeface="Arial MT"/>
                <a:cs typeface="Arial MT"/>
              </a:endParaRPr>
            </a:p>
          </p:txBody>
        </p:sp>
      </p:grpSp>
      <p:grpSp>
        <p:nvGrpSpPr>
          <p:cNvPr id="22" name="object 2">
            <a:extLst>
              <a:ext uri="{FF2B5EF4-FFF2-40B4-BE49-F238E27FC236}">
                <a16:creationId xmlns:a16="http://schemas.microsoft.com/office/drawing/2014/main" id="{95E7C810-ECC6-74FF-B08A-D68D983502CB}"/>
              </a:ext>
            </a:extLst>
          </p:cNvPr>
          <p:cNvGrpSpPr/>
          <p:nvPr/>
        </p:nvGrpSpPr>
        <p:grpSpPr>
          <a:xfrm>
            <a:off x="1062227" y="3363072"/>
            <a:ext cx="1990725" cy="2357755"/>
            <a:chOff x="1062227" y="2570988"/>
            <a:chExt cx="1990725" cy="2357755"/>
          </a:xfrm>
        </p:grpSpPr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id="{DBF78ED5-4655-D223-379A-45926BADE7C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227" y="2570988"/>
              <a:ext cx="1990344" cy="2357627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5B1A102A-B855-50A5-C007-14F437D4A0FE}"/>
                </a:ext>
              </a:extLst>
            </p:cNvPr>
            <p:cNvSpPr/>
            <p:nvPr/>
          </p:nvSpPr>
          <p:spPr>
            <a:xfrm>
              <a:off x="1348739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4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5" name="object 6">
            <a:extLst>
              <a:ext uri="{FF2B5EF4-FFF2-40B4-BE49-F238E27FC236}">
                <a16:creationId xmlns:a16="http://schemas.microsoft.com/office/drawing/2014/main" id="{84892476-1B2B-F293-5982-3BCCB3A0BA3F}"/>
              </a:ext>
            </a:extLst>
          </p:cNvPr>
          <p:cNvGrpSpPr/>
          <p:nvPr/>
        </p:nvGrpSpPr>
        <p:grpSpPr>
          <a:xfrm>
            <a:off x="3599688" y="3363072"/>
            <a:ext cx="1988820" cy="2357755"/>
            <a:chOff x="3599688" y="2570988"/>
            <a:chExt cx="1988820" cy="2357755"/>
          </a:xfrm>
        </p:grpSpPr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D9D60409-A8B9-A509-68BD-AB26B0D5513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688" y="2570988"/>
              <a:ext cx="1988819" cy="2357627"/>
            </a:xfrm>
            <a:prstGeom prst="rect">
              <a:avLst/>
            </a:prstGeom>
          </p:spPr>
        </p:pic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821B699D-17F7-2C43-3C1A-DE86ECF7737B}"/>
                </a:ext>
              </a:extLst>
            </p:cNvPr>
            <p:cNvSpPr/>
            <p:nvPr/>
          </p:nvSpPr>
          <p:spPr>
            <a:xfrm>
              <a:off x="3874008" y="3849624"/>
              <a:ext cx="1548765" cy="102235"/>
            </a:xfrm>
            <a:custGeom>
              <a:avLst/>
              <a:gdLst/>
              <a:ahLst/>
              <a:cxnLst/>
              <a:rect l="l" t="t" r="r" b="b"/>
              <a:pathLst>
                <a:path w="1548764" h="102235">
                  <a:moveTo>
                    <a:pt x="1548384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548384" y="102107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10">
            <a:extLst>
              <a:ext uri="{FF2B5EF4-FFF2-40B4-BE49-F238E27FC236}">
                <a16:creationId xmlns:a16="http://schemas.microsoft.com/office/drawing/2014/main" id="{716ADB83-B2A3-8FC4-7590-E9D4F1B520F4}"/>
              </a:ext>
            </a:extLst>
          </p:cNvPr>
          <p:cNvGrpSpPr/>
          <p:nvPr/>
        </p:nvGrpSpPr>
        <p:grpSpPr>
          <a:xfrm>
            <a:off x="6063996" y="3363072"/>
            <a:ext cx="1990725" cy="2357755"/>
            <a:chOff x="6063996" y="2570988"/>
            <a:chExt cx="1990725" cy="2357755"/>
          </a:xfrm>
        </p:grpSpPr>
        <p:pic>
          <p:nvPicPr>
            <p:cNvPr id="29" name="object 11">
              <a:extLst>
                <a:ext uri="{FF2B5EF4-FFF2-40B4-BE49-F238E27FC236}">
                  <a16:creationId xmlns:a16="http://schemas.microsoft.com/office/drawing/2014/main" id="{A7C43534-61D1-C1C6-5B9B-96F5C00729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3996" y="2570988"/>
              <a:ext cx="1990344" cy="2357627"/>
            </a:xfrm>
            <a:prstGeom prst="rect">
              <a:avLst/>
            </a:prstGeom>
          </p:spPr>
        </p:pic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97E91068-29F2-2CCB-C398-DC22B5BD8A33}"/>
                </a:ext>
              </a:extLst>
            </p:cNvPr>
            <p:cNvSpPr/>
            <p:nvPr/>
          </p:nvSpPr>
          <p:spPr>
            <a:xfrm>
              <a:off x="6348984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5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5">
            <a:extLst>
              <a:ext uri="{FF2B5EF4-FFF2-40B4-BE49-F238E27FC236}">
                <a16:creationId xmlns:a16="http://schemas.microsoft.com/office/drawing/2014/main" id="{BC32948B-23E5-11B6-8000-B81FB3286892}"/>
              </a:ext>
            </a:extLst>
          </p:cNvPr>
          <p:cNvSpPr txBox="1">
            <a:spLocks/>
          </p:cNvSpPr>
          <p:nvPr/>
        </p:nvSpPr>
        <p:spPr>
          <a:xfrm>
            <a:off x="305691" y="1521015"/>
            <a:ext cx="7998554" cy="2891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Mise en place des l’équation : la concentration</a:t>
            </a:r>
            <a:endParaRPr lang="fr-FR" sz="1800" spc="-50" dirty="0"/>
          </a:p>
        </p:txBody>
      </p:sp>
      <p:sp>
        <p:nvSpPr>
          <p:cNvPr id="33" name="object 38">
            <a:extLst>
              <a:ext uri="{FF2B5EF4-FFF2-40B4-BE49-F238E27FC236}">
                <a16:creationId xmlns:a16="http://schemas.microsoft.com/office/drawing/2014/main" id="{3FB241F9-E44C-9D2E-F2D5-DF10AAAA54CB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58278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F86B-696B-D2AD-BDDD-27C333593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CD63-1FBC-90CB-6F10-BA9ADF8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8F272124-7ECE-7F33-7360-26F90684F25F}"/>
              </a:ext>
            </a:extLst>
          </p:cNvPr>
          <p:cNvSpPr txBox="1"/>
          <p:nvPr/>
        </p:nvSpPr>
        <p:spPr>
          <a:xfrm>
            <a:off x="511641" y="1518108"/>
            <a:ext cx="72287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alibri"/>
              <a:cs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C67562-27C4-5BAD-0101-51C208BD3095}"/>
              </a:ext>
            </a:extLst>
          </p:cNvPr>
          <p:cNvGrpSpPr/>
          <p:nvPr/>
        </p:nvGrpSpPr>
        <p:grpSpPr>
          <a:xfrm>
            <a:off x="1191386" y="4474151"/>
            <a:ext cx="6549010" cy="2130044"/>
            <a:chOff x="1348739" y="3849624"/>
            <a:chExt cx="6549010" cy="2130044"/>
          </a:xfrm>
          <a:solidFill>
            <a:schemeClr val="bg1"/>
          </a:solidFill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4433BE3E-0579-07BC-8697-AE8304CB2628}"/>
                </a:ext>
              </a:extLst>
            </p:cNvPr>
            <p:cNvSpPr/>
            <p:nvPr/>
          </p:nvSpPr>
          <p:spPr>
            <a:xfrm>
              <a:off x="1348739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4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550BCABA-501B-FD9A-5EA8-62B033590D8D}"/>
                </a:ext>
              </a:extLst>
            </p:cNvPr>
            <p:cNvSpPr/>
            <p:nvPr/>
          </p:nvSpPr>
          <p:spPr>
            <a:xfrm>
              <a:off x="3874008" y="3849624"/>
              <a:ext cx="1548765" cy="102235"/>
            </a:xfrm>
            <a:custGeom>
              <a:avLst/>
              <a:gdLst/>
              <a:ahLst/>
              <a:cxnLst/>
              <a:rect l="l" t="t" r="r" b="b"/>
              <a:pathLst>
                <a:path w="1548764" h="102235">
                  <a:moveTo>
                    <a:pt x="1548384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548384" y="102107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4106E9A9-C912-E847-601E-B2B2C389156F}"/>
                </a:ext>
              </a:extLst>
            </p:cNvPr>
            <p:cNvSpPr/>
            <p:nvPr/>
          </p:nvSpPr>
          <p:spPr>
            <a:xfrm>
              <a:off x="6348984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5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AD63893-DD9C-D9C9-C85D-9F4E1A6680C0}"/>
                </a:ext>
              </a:extLst>
            </p:cNvPr>
            <p:cNvSpPr/>
            <p:nvPr/>
          </p:nvSpPr>
          <p:spPr>
            <a:xfrm>
              <a:off x="2818638" y="5455158"/>
              <a:ext cx="3889375" cy="524510"/>
            </a:xfrm>
            <a:custGeom>
              <a:avLst/>
              <a:gdLst/>
              <a:ahLst/>
              <a:cxnLst/>
              <a:rect l="l" t="t" r="r" b="b"/>
              <a:pathLst>
                <a:path w="3889375" h="524510">
                  <a:moveTo>
                    <a:pt x="0" y="524256"/>
                  </a:moveTo>
                  <a:lnTo>
                    <a:pt x="3889248" y="524256"/>
                  </a:lnTo>
                  <a:lnTo>
                    <a:pt x="3889248" y="0"/>
                  </a:lnTo>
                  <a:lnTo>
                    <a:pt x="0" y="0"/>
                  </a:lnTo>
                  <a:lnTo>
                    <a:pt x="0" y="524256"/>
                  </a:lnTo>
                  <a:close/>
                </a:path>
              </a:pathLst>
            </a:custGeom>
            <a:grpFill/>
            <a:ln w="25907">
              <a:solidFill>
                <a:srgbClr val="00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1D55652E-EB61-BBF3-A8C6-6089437BE401}"/>
                </a:ext>
              </a:extLst>
            </p:cNvPr>
            <p:cNvSpPr txBox="1"/>
            <p:nvPr/>
          </p:nvSpPr>
          <p:spPr>
            <a:xfrm>
              <a:off x="3532759" y="5514042"/>
              <a:ext cx="2458085" cy="422275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3190"/>
                </a:lnSpc>
              </a:pPr>
              <a:r>
                <a:rPr sz="2800" spc="-330" dirty="0">
                  <a:latin typeface="Arial MT"/>
                  <a:cs typeface="Arial MT"/>
                </a:rPr>
                <a:t>ΔLS</a:t>
              </a:r>
              <a:r>
                <a:rPr sz="2800" spc="-5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=</a:t>
              </a:r>
              <a:r>
                <a:rPr sz="2800" spc="-20" dirty="0">
                  <a:latin typeface="Arial MT"/>
                  <a:cs typeface="Arial MT"/>
                </a:rPr>
                <a:t> </a:t>
              </a:r>
              <a:r>
                <a:rPr sz="2800" spc="-325" dirty="0">
                  <a:latin typeface="Arial MT"/>
                  <a:cs typeface="Arial MT"/>
                </a:rPr>
                <a:t>R(θ)</a:t>
              </a:r>
              <a:r>
                <a:rPr sz="2800" spc="15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~</a:t>
              </a:r>
              <a:r>
                <a:rPr sz="2800" spc="-10" dirty="0">
                  <a:latin typeface="Arial MT"/>
                  <a:cs typeface="Arial MT"/>
                </a:rPr>
                <a:t> </a:t>
              </a:r>
              <a:r>
                <a:rPr lang="fr-FR" sz="2800" spc="-50" dirty="0">
                  <a:latin typeface="Arial MT"/>
                  <a:cs typeface="Arial MT"/>
                </a:rPr>
                <a:t>M</a:t>
              </a:r>
              <a:endParaRPr sz="2800" dirty="0">
                <a:latin typeface="Arial MT"/>
                <a:cs typeface="Arial MT"/>
              </a:endParaRPr>
            </a:p>
          </p:txBody>
        </p:sp>
      </p:grpSp>
      <p:grpSp>
        <p:nvGrpSpPr>
          <p:cNvPr id="22" name="object 2">
            <a:extLst>
              <a:ext uri="{FF2B5EF4-FFF2-40B4-BE49-F238E27FC236}">
                <a16:creationId xmlns:a16="http://schemas.microsoft.com/office/drawing/2014/main" id="{39A087F3-29CA-98B8-9C80-6955010B2E86}"/>
              </a:ext>
            </a:extLst>
          </p:cNvPr>
          <p:cNvGrpSpPr/>
          <p:nvPr/>
        </p:nvGrpSpPr>
        <p:grpSpPr>
          <a:xfrm>
            <a:off x="1062227" y="3363072"/>
            <a:ext cx="1990725" cy="2357755"/>
            <a:chOff x="1062227" y="2570988"/>
            <a:chExt cx="1990725" cy="2357755"/>
          </a:xfrm>
        </p:grpSpPr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id="{1CCC7E00-33E5-67E5-26B2-CF0CB5839E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227" y="2570988"/>
              <a:ext cx="1990344" cy="2357627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3368834A-7FD8-F65F-1E71-6A7739DE765D}"/>
                </a:ext>
              </a:extLst>
            </p:cNvPr>
            <p:cNvSpPr/>
            <p:nvPr/>
          </p:nvSpPr>
          <p:spPr>
            <a:xfrm>
              <a:off x="1348739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4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5" name="object 6">
            <a:extLst>
              <a:ext uri="{FF2B5EF4-FFF2-40B4-BE49-F238E27FC236}">
                <a16:creationId xmlns:a16="http://schemas.microsoft.com/office/drawing/2014/main" id="{DE8DA215-BC28-8A77-6FBB-8988D3490697}"/>
              </a:ext>
            </a:extLst>
          </p:cNvPr>
          <p:cNvGrpSpPr/>
          <p:nvPr/>
        </p:nvGrpSpPr>
        <p:grpSpPr>
          <a:xfrm>
            <a:off x="3599688" y="3363072"/>
            <a:ext cx="1988820" cy="2357755"/>
            <a:chOff x="3599688" y="2570988"/>
            <a:chExt cx="1988820" cy="2357755"/>
          </a:xfrm>
        </p:grpSpPr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5626093D-82C2-FA20-B5EE-0208830CB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688" y="2570988"/>
              <a:ext cx="1988819" cy="2357627"/>
            </a:xfrm>
            <a:prstGeom prst="rect">
              <a:avLst/>
            </a:prstGeom>
          </p:spPr>
        </p:pic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96F54A5E-C910-40B7-A038-6CC00C73D72A}"/>
                </a:ext>
              </a:extLst>
            </p:cNvPr>
            <p:cNvSpPr/>
            <p:nvPr/>
          </p:nvSpPr>
          <p:spPr>
            <a:xfrm>
              <a:off x="3874008" y="3849624"/>
              <a:ext cx="1548765" cy="102235"/>
            </a:xfrm>
            <a:custGeom>
              <a:avLst/>
              <a:gdLst/>
              <a:ahLst/>
              <a:cxnLst/>
              <a:rect l="l" t="t" r="r" b="b"/>
              <a:pathLst>
                <a:path w="1548764" h="102235">
                  <a:moveTo>
                    <a:pt x="1548384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1548384" y="102107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10">
            <a:extLst>
              <a:ext uri="{FF2B5EF4-FFF2-40B4-BE49-F238E27FC236}">
                <a16:creationId xmlns:a16="http://schemas.microsoft.com/office/drawing/2014/main" id="{7D37CCED-B987-E5FF-4373-A6EB82C4C108}"/>
              </a:ext>
            </a:extLst>
          </p:cNvPr>
          <p:cNvGrpSpPr/>
          <p:nvPr/>
        </p:nvGrpSpPr>
        <p:grpSpPr>
          <a:xfrm>
            <a:off x="6063996" y="3363072"/>
            <a:ext cx="1990725" cy="2357755"/>
            <a:chOff x="6063996" y="2570988"/>
            <a:chExt cx="1990725" cy="2357755"/>
          </a:xfrm>
        </p:grpSpPr>
        <p:pic>
          <p:nvPicPr>
            <p:cNvPr id="29" name="object 11">
              <a:extLst>
                <a:ext uri="{FF2B5EF4-FFF2-40B4-BE49-F238E27FC236}">
                  <a16:creationId xmlns:a16="http://schemas.microsoft.com/office/drawing/2014/main" id="{C1DC3353-94AE-D743-D472-88DE50CAFC8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3996" y="2570988"/>
              <a:ext cx="1990344" cy="2357627"/>
            </a:xfrm>
            <a:prstGeom prst="rect">
              <a:avLst/>
            </a:prstGeom>
          </p:spPr>
        </p:pic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18FF2312-9291-54E4-23B1-6957F33C8759}"/>
                </a:ext>
              </a:extLst>
            </p:cNvPr>
            <p:cNvSpPr/>
            <p:nvPr/>
          </p:nvSpPr>
          <p:spPr>
            <a:xfrm>
              <a:off x="6348984" y="3857244"/>
              <a:ext cx="1548765" cy="100965"/>
            </a:xfrm>
            <a:custGeom>
              <a:avLst/>
              <a:gdLst/>
              <a:ahLst/>
              <a:cxnLst/>
              <a:rect l="l" t="t" r="r" b="b"/>
              <a:pathLst>
                <a:path w="1548765" h="100964">
                  <a:moveTo>
                    <a:pt x="1548384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1548384" y="100583"/>
                  </a:lnTo>
                  <a:lnTo>
                    <a:pt x="15483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5">
            <a:extLst>
              <a:ext uri="{FF2B5EF4-FFF2-40B4-BE49-F238E27FC236}">
                <a16:creationId xmlns:a16="http://schemas.microsoft.com/office/drawing/2014/main" id="{527BE6B4-9139-2BE9-92AD-CB3DB6C7BE0A}"/>
              </a:ext>
            </a:extLst>
          </p:cNvPr>
          <p:cNvSpPr txBox="1">
            <a:spLocks/>
          </p:cNvSpPr>
          <p:nvPr/>
        </p:nvSpPr>
        <p:spPr>
          <a:xfrm>
            <a:off x="305691" y="1521015"/>
            <a:ext cx="7998554" cy="2891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Mise en place des l’équation : la Masse molaire</a:t>
            </a:r>
            <a:endParaRPr lang="fr-FR" sz="1800" spc="-50" dirty="0"/>
          </a:p>
        </p:txBody>
      </p:sp>
      <p:sp>
        <p:nvSpPr>
          <p:cNvPr id="33" name="object 38">
            <a:extLst>
              <a:ext uri="{FF2B5EF4-FFF2-40B4-BE49-F238E27FC236}">
                <a16:creationId xmlns:a16="http://schemas.microsoft.com/office/drawing/2014/main" id="{31274B1C-A844-D4F7-1066-119E195DCD5D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85530A6-7EC3-AA55-C9E2-D59353FF69B3}"/>
              </a:ext>
            </a:extLst>
          </p:cNvPr>
          <p:cNvSpPr txBox="1">
            <a:spLocks/>
          </p:cNvSpPr>
          <p:nvPr/>
        </p:nvSpPr>
        <p:spPr>
          <a:xfrm>
            <a:off x="1174612" y="2298443"/>
            <a:ext cx="1441450" cy="8185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231775" marR="5080" indent="-219710">
              <a:lnSpc>
                <a:spcPct val="100000"/>
              </a:lnSpc>
              <a:spcBef>
                <a:spcPts val="105"/>
              </a:spcBef>
            </a:pPr>
            <a:r>
              <a:rPr lang="fr-FR" sz="2600" spc="-10">
                <a:solidFill>
                  <a:srgbClr val="000000"/>
                </a:solidFill>
                <a:latin typeface="Arial"/>
                <a:cs typeface="Arial"/>
              </a:rPr>
              <a:t>Héparine 30kDa</a:t>
            </a:r>
            <a:endParaRPr lang="fr-FR" sz="2600">
              <a:latin typeface="Arial"/>
              <a:cs typeface="Arial"/>
            </a:endParaRP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3061762D-1EE0-C995-49B0-E810BFBC3332}"/>
              </a:ext>
            </a:extLst>
          </p:cNvPr>
          <p:cNvSpPr txBox="1"/>
          <p:nvPr/>
        </p:nvSpPr>
        <p:spPr>
          <a:xfrm>
            <a:off x="3799829" y="2306394"/>
            <a:ext cx="144272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1775" marR="5080" indent="-219710">
              <a:lnSpc>
                <a:spcPct val="100000"/>
              </a:lnSpc>
              <a:spcBef>
                <a:spcPts val="105"/>
              </a:spcBef>
            </a:pPr>
            <a:r>
              <a:rPr sz="2600" b="1" spc="-10" dirty="0">
                <a:latin typeface="Arial"/>
                <a:cs typeface="Arial"/>
              </a:rPr>
              <a:t>Héparine 50kDa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3D926725-2F8C-26DA-5A89-57681C657708}"/>
              </a:ext>
            </a:extLst>
          </p:cNvPr>
          <p:cNvSpPr txBox="1"/>
          <p:nvPr/>
        </p:nvSpPr>
        <p:spPr>
          <a:xfrm>
            <a:off x="6381484" y="2306394"/>
            <a:ext cx="144272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0970" marR="5080" indent="-128905">
              <a:lnSpc>
                <a:spcPct val="100000"/>
              </a:lnSpc>
              <a:spcBef>
                <a:spcPts val="105"/>
              </a:spcBef>
            </a:pPr>
            <a:r>
              <a:rPr sz="2600" b="1" spc="-10" dirty="0">
                <a:latin typeface="Arial"/>
                <a:cs typeface="Arial"/>
              </a:rPr>
              <a:t>Héparine 100kDa</a:t>
            </a:r>
            <a:endParaRPr sz="2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3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D01D074-B4E8-BDFC-2F9F-A1C74E414872}"/>
              </a:ext>
            </a:extLst>
          </p:cNvPr>
          <p:cNvSpPr/>
          <p:nvPr/>
        </p:nvSpPr>
        <p:spPr>
          <a:xfrm>
            <a:off x="440287" y="5781803"/>
            <a:ext cx="8263424" cy="1026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8C635-1AE9-814F-1F1B-6D5B12CE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de la lumière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8C875FD-54EA-8EEB-20DF-E4ABE97622D4}"/>
              </a:ext>
            </a:extLst>
          </p:cNvPr>
          <p:cNvSpPr txBox="1">
            <a:spLocks/>
          </p:cNvSpPr>
          <p:nvPr/>
        </p:nvSpPr>
        <p:spPr>
          <a:xfrm>
            <a:off x="-1727" y="1038676"/>
            <a:ext cx="8970670" cy="554767"/>
          </a:xfrm>
          <a:prstGeom prst="rect">
            <a:avLst/>
          </a:prstGeom>
        </p:spPr>
        <p:txBody>
          <a:bodyPr vert="horz" wrap="square" lIns="0" tIns="27508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2060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181610">
              <a:lnSpc>
                <a:spcPct val="100000"/>
              </a:lnSpc>
              <a:spcBef>
                <a:spcPts val="95"/>
              </a:spcBef>
            </a:pPr>
            <a:r>
              <a:rPr lang="fr-FR" sz="1800" dirty="0"/>
              <a:t>Mise</a:t>
            </a:r>
            <a:r>
              <a:rPr lang="fr-FR" sz="1800" spc="-65" dirty="0"/>
              <a:t> </a:t>
            </a:r>
            <a:r>
              <a:rPr lang="fr-FR" sz="1800" dirty="0"/>
              <a:t>en</a:t>
            </a:r>
            <a:r>
              <a:rPr lang="fr-FR" sz="1800" spc="-60" dirty="0"/>
              <a:t> </a:t>
            </a:r>
            <a:r>
              <a:rPr lang="fr-FR" sz="1800" dirty="0"/>
              <a:t>place</a:t>
            </a:r>
            <a:r>
              <a:rPr lang="fr-FR" sz="1800" spc="-45" dirty="0"/>
              <a:t> </a:t>
            </a:r>
            <a:r>
              <a:rPr lang="fr-FR" sz="1800" dirty="0"/>
              <a:t>des</a:t>
            </a:r>
            <a:r>
              <a:rPr lang="fr-FR" sz="1800" spc="-75" dirty="0"/>
              <a:t> </a:t>
            </a:r>
            <a:r>
              <a:rPr lang="fr-FR" sz="1800" dirty="0"/>
              <a:t>équations :</a:t>
            </a:r>
            <a:r>
              <a:rPr lang="fr-FR" sz="1800" spc="-50" dirty="0"/>
              <a:t> </a:t>
            </a:r>
            <a:r>
              <a:rPr lang="fr-FR" sz="1800" dirty="0"/>
              <a:t>un</a:t>
            </a:r>
            <a:r>
              <a:rPr lang="fr-FR" sz="1800" spc="-65" dirty="0"/>
              <a:t> </a:t>
            </a:r>
            <a:r>
              <a:rPr lang="fr-FR" sz="1800" dirty="0"/>
              <a:t>bécher</a:t>
            </a:r>
            <a:r>
              <a:rPr lang="fr-FR" sz="1800" spc="-45" dirty="0"/>
              <a:t> </a:t>
            </a:r>
            <a:r>
              <a:rPr lang="fr-FR" sz="1800" spc="-50" dirty="0"/>
              <a:t>…</a:t>
            </a: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D4638D76-31B6-1630-ADBB-7EF0D8BA19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78" y="1997035"/>
            <a:ext cx="216408" cy="195072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A5B53F58-F903-1AE2-4A48-BD0FD7EC51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78" y="2728554"/>
            <a:ext cx="216408" cy="195072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81B9855A-60A6-A0E7-F171-DE27056A4C3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78" y="3461598"/>
            <a:ext cx="216408" cy="195072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B61D3902-FAD1-D751-C427-14FC0D7F83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3481" y="3970614"/>
            <a:ext cx="4129278" cy="621030"/>
          </a:xfrm>
          <a:prstGeom prst="rect">
            <a:avLst/>
          </a:prstGeom>
        </p:spPr>
      </p:pic>
      <p:pic>
        <p:nvPicPr>
          <p:cNvPr id="11" name="object 7">
            <a:extLst>
              <a:ext uri="{FF2B5EF4-FFF2-40B4-BE49-F238E27FC236}">
                <a16:creationId xmlns:a16="http://schemas.microsoft.com/office/drawing/2014/main" id="{70AB6D0F-0592-67B5-2C2F-686E180ED2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78" y="4528399"/>
            <a:ext cx="216408" cy="195071"/>
          </a:xfrm>
          <a:prstGeom prst="rect">
            <a:avLst/>
          </a:prstGeom>
        </p:spPr>
      </p:pic>
      <p:pic>
        <p:nvPicPr>
          <p:cNvPr id="12" name="object 8">
            <a:extLst>
              <a:ext uri="{FF2B5EF4-FFF2-40B4-BE49-F238E27FC236}">
                <a16:creationId xmlns:a16="http://schemas.microsoft.com/office/drawing/2014/main" id="{E14BDA01-5B27-0370-CA8E-7E42C4328D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3481" y="5372694"/>
            <a:ext cx="4188714" cy="621029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4E90C94F-720E-4F55-07C4-7D4CF915FB0F}"/>
              </a:ext>
            </a:extLst>
          </p:cNvPr>
          <p:cNvSpPr txBox="1"/>
          <p:nvPr/>
        </p:nvSpPr>
        <p:spPr>
          <a:xfrm>
            <a:off x="763931" y="1899245"/>
            <a:ext cx="6036310" cy="3896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On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voit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faisceau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laser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grâce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au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mouvement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Brownien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particules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(Einstein).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200" dirty="0">
                <a:latin typeface="Calibri"/>
                <a:cs typeface="Calibri"/>
              </a:rPr>
              <a:t>Dépend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nature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liquide: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Diffusion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faible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dans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l’eau,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forte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dans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toluène.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200" dirty="0">
                <a:latin typeface="Calibri"/>
                <a:cs typeface="Calibri"/>
              </a:rPr>
              <a:t>Lorsqu’on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ajoute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plus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plus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d’un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composé:</a:t>
            </a:r>
            <a:r>
              <a:rPr sz="2200" spc="-25" dirty="0">
                <a:latin typeface="Calibri"/>
                <a:cs typeface="Calibri"/>
              </a:rPr>
              <a:t> la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quantité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diffusée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augmente.</a:t>
            </a:r>
            <a:endParaRPr sz="2200">
              <a:latin typeface="Calibri"/>
              <a:cs typeface="Calibri"/>
            </a:endParaRPr>
          </a:p>
          <a:p>
            <a:pPr marL="583565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Calibri"/>
                <a:cs typeface="Calibri"/>
              </a:rPr>
              <a:t>Proportionnel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à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concentration.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</a:pPr>
            <a:r>
              <a:rPr sz="2200" dirty="0">
                <a:latin typeface="Calibri"/>
                <a:cs typeface="Calibri"/>
              </a:rPr>
              <a:t>Lorsque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pour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une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concentration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regarde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des </a:t>
            </a:r>
            <a:r>
              <a:rPr sz="2200" dirty="0">
                <a:latin typeface="Calibri"/>
                <a:cs typeface="Calibri"/>
              </a:rPr>
              <a:t>échantillons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masse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molaire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croissante: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quantité </a:t>
            </a:r>
            <a:r>
              <a:rPr sz="2200" dirty="0">
                <a:latin typeface="Calibri"/>
                <a:cs typeface="Calibri"/>
              </a:rPr>
              <a:t>de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lumière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diffusée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augmente.</a:t>
            </a:r>
            <a:endParaRPr sz="2200">
              <a:latin typeface="Calibri"/>
              <a:cs typeface="Calibri"/>
            </a:endParaRPr>
          </a:p>
          <a:p>
            <a:pPr marL="583565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Proportionnel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à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la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masse</a:t>
            </a:r>
            <a:r>
              <a:rPr sz="2200" spc="-10" dirty="0">
                <a:latin typeface="Calibri"/>
                <a:cs typeface="Calibri"/>
              </a:rPr>
              <a:t> molaire.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227960-5EC0-AFEC-F3D6-5A28C7D71DB4}"/>
              </a:ext>
            </a:extLst>
          </p:cNvPr>
          <p:cNvGrpSpPr/>
          <p:nvPr/>
        </p:nvGrpSpPr>
        <p:grpSpPr>
          <a:xfrm>
            <a:off x="1083056" y="5743907"/>
            <a:ext cx="6887463" cy="1038225"/>
            <a:chOff x="1187958" y="5441441"/>
            <a:chExt cx="6887463" cy="1038225"/>
          </a:xfrm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462787B7-B7A8-5C0A-A0FB-5EDE3043B10A}"/>
                </a:ext>
              </a:extLst>
            </p:cNvPr>
            <p:cNvSpPr txBox="1"/>
            <p:nvPr/>
          </p:nvSpPr>
          <p:spPr>
            <a:xfrm>
              <a:off x="1187958" y="5735573"/>
              <a:ext cx="3889375" cy="544195"/>
            </a:xfrm>
            <a:prstGeom prst="rect">
              <a:avLst/>
            </a:prstGeom>
            <a:ln w="25907">
              <a:solidFill>
                <a:srgbClr val="00CCFF"/>
              </a:solidFill>
            </a:ln>
          </p:spPr>
          <p:txBody>
            <a:bodyPr vert="horz" wrap="square" lIns="0" tIns="35560" rIns="0" bIns="0" rtlCol="0">
              <a:spAutoFit/>
            </a:bodyPr>
            <a:lstStyle/>
            <a:p>
              <a:pPr marL="391795">
                <a:lnSpc>
                  <a:spcPct val="100000"/>
                </a:lnSpc>
                <a:spcBef>
                  <a:spcPts val="280"/>
                </a:spcBef>
              </a:pPr>
              <a:r>
                <a:rPr sz="2800" spc="-330" dirty="0">
                  <a:latin typeface="Arial MT"/>
                  <a:cs typeface="Arial MT"/>
                </a:rPr>
                <a:t>ΔLS</a:t>
              </a:r>
              <a:r>
                <a:rPr sz="2800" dirty="0">
                  <a:latin typeface="Arial MT"/>
                  <a:cs typeface="Arial MT"/>
                </a:rPr>
                <a:t> =</a:t>
              </a:r>
              <a:r>
                <a:rPr sz="2800" spc="-35" dirty="0">
                  <a:latin typeface="Arial MT"/>
                  <a:cs typeface="Arial MT"/>
                </a:rPr>
                <a:t> </a:t>
              </a:r>
              <a:r>
                <a:rPr sz="2800" spc="-325" dirty="0">
                  <a:latin typeface="Arial MT"/>
                  <a:cs typeface="Arial MT"/>
                </a:rPr>
                <a:t>R(θ)</a:t>
              </a:r>
              <a:r>
                <a:rPr sz="2800" spc="10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~</a:t>
              </a:r>
              <a:r>
                <a:rPr sz="2800" spc="-10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C</a:t>
              </a:r>
              <a:r>
                <a:rPr sz="2800" spc="-10" dirty="0">
                  <a:latin typeface="Arial MT"/>
                  <a:cs typeface="Arial MT"/>
                </a:rPr>
                <a:t> </a:t>
              </a:r>
              <a:r>
                <a:rPr sz="2800" dirty="0">
                  <a:latin typeface="Arial MT"/>
                  <a:cs typeface="Arial MT"/>
                </a:rPr>
                <a:t>x</a:t>
              </a:r>
              <a:r>
                <a:rPr sz="2800" spc="-10" dirty="0">
                  <a:latin typeface="Arial MT"/>
                  <a:cs typeface="Arial MT"/>
                </a:rPr>
                <a:t> </a:t>
              </a:r>
              <a:r>
                <a:rPr sz="2800" spc="-50" dirty="0">
                  <a:latin typeface="Arial MT"/>
                  <a:cs typeface="Arial MT"/>
                </a:rPr>
                <a:t>M</a:t>
              </a:r>
              <a:endParaRPr sz="2800" dirty="0">
                <a:latin typeface="Arial MT"/>
                <a:cs typeface="Arial M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5DEA3EEE-9DF4-A247-4231-F8B8847DF7CA}"/>
                </a:ext>
              </a:extLst>
            </p:cNvPr>
            <p:cNvSpPr/>
            <p:nvPr/>
          </p:nvSpPr>
          <p:spPr>
            <a:xfrm>
              <a:off x="7348677" y="6005200"/>
              <a:ext cx="367665" cy="0"/>
            </a:xfrm>
            <a:custGeom>
              <a:avLst/>
              <a:gdLst/>
              <a:ahLst/>
              <a:cxnLst/>
              <a:rect l="l" t="t" r="r" b="b"/>
              <a:pathLst>
                <a:path w="367665">
                  <a:moveTo>
                    <a:pt x="0" y="0"/>
                  </a:moveTo>
                  <a:lnTo>
                    <a:pt x="367062" y="0"/>
                  </a:lnTo>
                </a:path>
              </a:pathLst>
            </a:custGeom>
            <a:ln w="132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2D4E3598-39C5-E972-67E2-A858E5AF8F06}"/>
                </a:ext>
              </a:extLst>
            </p:cNvPr>
            <p:cNvSpPr txBox="1"/>
            <p:nvPr/>
          </p:nvSpPr>
          <p:spPr>
            <a:xfrm>
              <a:off x="5674014" y="5964465"/>
              <a:ext cx="743585" cy="25717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0"/>
                </a:spcBef>
              </a:pPr>
              <a:r>
                <a:rPr sz="1500" spc="-10" dirty="0">
                  <a:latin typeface="Times New Roman"/>
                  <a:cs typeface="Times New Roman"/>
                </a:rPr>
                <a:t>scattered</a:t>
              </a:r>
              <a:endParaRPr sz="1500">
                <a:latin typeface="Times New Roman"/>
                <a:cs typeface="Times New Roman"/>
              </a:endParaRPr>
            </a:p>
          </p:txBody>
        </p:sp>
        <p:sp>
          <p:nvSpPr>
            <p:cNvPr id="28" name="object 13">
              <a:extLst>
                <a:ext uri="{FF2B5EF4-FFF2-40B4-BE49-F238E27FC236}">
                  <a16:creationId xmlns:a16="http://schemas.microsoft.com/office/drawing/2014/main" id="{3D6556EC-E2FF-B0C8-A7C9-C1028082E5BE}"/>
                </a:ext>
              </a:extLst>
            </p:cNvPr>
            <p:cNvSpPr txBox="1"/>
            <p:nvPr/>
          </p:nvSpPr>
          <p:spPr>
            <a:xfrm>
              <a:off x="7179941" y="5774247"/>
              <a:ext cx="718820" cy="422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5"/>
                </a:spcBef>
                <a:tabLst>
                  <a:tab pos="576580" algn="l"/>
                </a:tabLst>
              </a:pPr>
              <a:r>
                <a:rPr sz="2600" spc="-50" dirty="0">
                  <a:latin typeface="Symbol"/>
                  <a:cs typeface="Symbol"/>
                </a:rPr>
                <a:t></a:t>
              </a:r>
              <a:r>
                <a:rPr sz="2600" dirty="0">
                  <a:latin typeface="Times New Roman"/>
                  <a:cs typeface="Times New Roman"/>
                </a:rPr>
                <a:t>	</a:t>
              </a:r>
              <a:r>
                <a:rPr sz="2600" spc="-50" dirty="0">
                  <a:latin typeface="Symbol"/>
                  <a:cs typeface="Symbol"/>
                </a:rPr>
                <a:t></a:t>
              </a:r>
              <a:endParaRPr sz="2600">
                <a:latin typeface="Symbol"/>
                <a:cs typeface="Symbol"/>
              </a:endParaRPr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BF019EEF-558D-C42E-9B3B-AC64AEB2541C}"/>
                </a:ext>
              </a:extLst>
            </p:cNvPr>
            <p:cNvSpPr txBox="1"/>
            <p:nvPr/>
          </p:nvSpPr>
          <p:spPr>
            <a:xfrm>
              <a:off x="7378920" y="5999861"/>
              <a:ext cx="346710" cy="422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5"/>
                </a:spcBef>
              </a:pPr>
              <a:r>
                <a:rPr sz="2600" i="1" spc="55" dirty="0">
                  <a:latin typeface="Times New Roman"/>
                  <a:cs typeface="Times New Roman"/>
                </a:rPr>
                <a:t>dc</a:t>
              </a:r>
              <a:endParaRPr sz="2600">
                <a:latin typeface="Times New Roman"/>
                <a:cs typeface="Times New Roman"/>
              </a:endParaRPr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B70CD4BB-7CCB-B4D7-F6A3-B01F6AEBA6D7}"/>
                </a:ext>
              </a:extLst>
            </p:cNvPr>
            <p:cNvSpPr txBox="1"/>
            <p:nvPr/>
          </p:nvSpPr>
          <p:spPr>
            <a:xfrm>
              <a:off x="7154541" y="5538072"/>
              <a:ext cx="874394" cy="422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105"/>
                </a:spcBef>
              </a:pPr>
              <a:r>
                <a:rPr sz="3900" baseline="-4273" dirty="0">
                  <a:latin typeface="Symbol"/>
                  <a:cs typeface="Symbol"/>
                </a:rPr>
                <a:t></a:t>
              </a:r>
              <a:r>
                <a:rPr sz="3900" spc="-240" baseline="-4273" dirty="0">
                  <a:latin typeface="Times New Roman"/>
                  <a:cs typeface="Times New Roman"/>
                </a:rPr>
                <a:t> </a:t>
              </a:r>
              <a:r>
                <a:rPr sz="2600" i="1" spc="55" dirty="0">
                  <a:latin typeface="Times New Roman"/>
                  <a:cs typeface="Times New Roman"/>
                </a:rPr>
                <a:t>dn</a:t>
              </a:r>
              <a:r>
                <a:rPr sz="2600" i="1" spc="-320" dirty="0">
                  <a:latin typeface="Times New Roman"/>
                  <a:cs typeface="Times New Roman"/>
                </a:rPr>
                <a:t> </a:t>
              </a:r>
              <a:r>
                <a:rPr sz="3900" spc="-37" baseline="-4273" dirty="0">
                  <a:latin typeface="Symbol"/>
                  <a:cs typeface="Symbol"/>
                </a:rPr>
                <a:t></a:t>
              </a:r>
              <a:r>
                <a:rPr sz="2250" spc="-37" baseline="57407" dirty="0">
                  <a:latin typeface="Times New Roman"/>
                  <a:cs typeface="Times New Roman"/>
                </a:rPr>
                <a:t>2</a:t>
              </a:r>
              <a:endParaRPr sz="2250" baseline="57407">
                <a:latin typeface="Times New Roman"/>
                <a:cs typeface="Times New Roman"/>
              </a:endParaRPr>
            </a:p>
          </p:txBody>
        </p:sp>
        <p:sp>
          <p:nvSpPr>
            <p:cNvPr id="31" name="object 17">
              <a:extLst>
                <a:ext uri="{FF2B5EF4-FFF2-40B4-BE49-F238E27FC236}">
                  <a16:creationId xmlns:a16="http://schemas.microsoft.com/office/drawing/2014/main" id="{5681FF6E-8739-9B07-0C2C-86B0603B1288}"/>
                </a:ext>
              </a:extLst>
            </p:cNvPr>
            <p:cNvSpPr txBox="1"/>
            <p:nvPr/>
          </p:nvSpPr>
          <p:spPr>
            <a:xfrm>
              <a:off x="5552328" y="5743907"/>
              <a:ext cx="1652905" cy="422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5"/>
                </a:spcBef>
                <a:tabLst>
                  <a:tab pos="895350" algn="l"/>
                </a:tabLst>
              </a:pPr>
              <a:r>
                <a:rPr sz="2600" i="1" spc="-50" dirty="0">
                  <a:latin typeface="Times New Roman"/>
                  <a:cs typeface="Times New Roman"/>
                </a:rPr>
                <a:t>I</a:t>
              </a:r>
              <a:r>
                <a:rPr sz="2600" i="1" dirty="0">
                  <a:latin typeface="Times New Roman"/>
                  <a:cs typeface="Times New Roman"/>
                </a:rPr>
                <a:t>	</a:t>
              </a:r>
              <a:r>
                <a:rPr sz="2600" dirty="0">
                  <a:latin typeface="Symbol"/>
                  <a:cs typeface="Symbol"/>
                </a:rPr>
                <a:t></a:t>
              </a:r>
              <a:r>
                <a:rPr sz="2600" spc="-50" dirty="0">
                  <a:latin typeface="Times New Roman"/>
                  <a:cs typeface="Times New Roman"/>
                </a:rPr>
                <a:t> </a:t>
              </a:r>
              <a:r>
                <a:rPr sz="2600" i="1" spc="-25" dirty="0">
                  <a:latin typeface="Times New Roman"/>
                  <a:cs typeface="Times New Roman"/>
                </a:rPr>
                <a:t>Mc</a:t>
              </a:r>
              <a:endParaRPr sz="2600">
                <a:latin typeface="Times New Roman"/>
                <a:cs typeface="Times New Roman"/>
              </a:endParaRPr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071FE985-9C77-454D-2533-E15194957617}"/>
                </a:ext>
              </a:extLst>
            </p:cNvPr>
            <p:cNvSpPr/>
            <p:nvPr/>
          </p:nvSpPr>
          <p:spPr>
            <a:xfrm>
              <a:off x="5479541" y="5441441"/>
              <a:ext cx="2595880" cy="1038225"/>
            </a:xfrm>
            <a:custGeom>
              <a:avLst/>
              <a:gdLst/>
              <a:ahLst/>
              <a:cxnLst/>
              <a:rect l="l" t="t" r="r" b="b"/>
              <a:pathLst>
                <a:path w="2595879" h="1038225">
                  <a:moveTo>
                    <a:pt x="0" y="1037843"/>
                  </a:moveTo>
                  <a:lnTo>
                    <a:pt x="2595371" y="1037843"/>
                  </a:lnTo>
                  <a:lnTo>
                    <a:pt x="2595371" y="0"/>
                  </a:lnTo>
                  <a:lnTo>
                    <a:pt x="0" y="0"/>
                  </a:lnTo>
                  <a:lnTo>
                    <a:pt x="0" y="1037843"/>
                  </a:lnTo>
                  <a:close/>
                </a:path>
              </a:pathLst>
            </a:custGeom>
            <a:ln w="25908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19">
            <a:extLst>
              <a:ext uri="{FF2B5EF4-FFF2-40B4-BE49-F238E27FC236}">
                <a16:creationId xmlns:a16="http://schemas.microsoft.com/office/drawing/2014/main" id="{92335AA9-CD3E-EF9D-4C3F-CD58E8124DC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0078" y="2634996"/>
            <a:ext cx="1339596" cy="1588008"/>
          </a:xfrm>
          <a:prstGeom prst="rect">
            <a:avLst/>
          </a:prstGeom>
        </p:spPr>
      </p:pic>
      <p:sp>
        <p:nvSpPr>
          <p:cNvPr id="35" name="object 38">
            <a:extLst>
              <a:ext uri="{FF2B5EF4-FFF2-40B4-BE49-F238E27FC236}">
                <a16:creationId xmlns:a16="http://schemas.microsoft.com/office/drawing/2014/main" id="{4DDEFEFF-EB61-8AAF-EB43-81054A17DA94}"/>
              </a:ext>
            </a:extLst>
          </p:cNvPr>
          <p:cNvSpPr txBox="1"/>
          <p:nvPr/>
        </p:nvSpPr>
        <p:spPr>
          <a:xfrm>
            <a:off x="7595118" y="1400036"/>
            <a:ext cx="147423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Arial MT"/>
                <a:cs typeface="Arial MT"/>
              </a:rPr>
              <a:t>Wyatt</a:t>
            </a:r>
            <a:r>
              <a:rPr sz="10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 MT"/>
                <a:cs typeface="Arial MT"/>
              </a:rPr>
              <a:t>courtesy</a:t>
            </a:r>
            <a:endParaRPr sz="1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349459281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615475-b339-42ea-b2e6-455a91af5f79">
      <UserInfo>
        <DisplayName>HENNETIER Marie</DisplayName>
        <AccountId>22</AccountId>
        <AccountType/>
      </UserInfo>
    </SharedWithUsers>
    <_ip_UnifiedCompliancePolicyUIAction xmlns="http://schemas.microsoft.com/sharepoint/v3" xsi:nil="true"/>
    <_activity xmlns="d3b27092-f6ff-4538-a824-8a07e763c1fe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421AD3546DA4BBB78992215136945" ma:contentTypeVersion="20" ma:contentTypeDescription="Crée un document." ma:contentTypeScope="" ma:versionID="ce7d2beda5e6b12c5abfc17a237b5ac5">
  <xsd:schema xmlns:xsd="http://www.w3.org/2001/XMLSchema" xmlns:xs="http://www.w3.org/2001/XMLSchema" xmlns:p="http://schemas.microsoft.com/office/2006/metadata/properties" xmlns:ns1="http://schemas.microsoft.com/sharepoint/v3" xmlns:ns3="d3b27092-f6ff-4538-a824-8a07e763c1fe" xmlns:ns4="60615475-b339-42ea-b2e6-455a91af5f79" targetNamespace="http://schemas.microsoft.com/office/2006/metadata/properties" ma:root="true" ma:fieldsID="0c6ba615073d3c1e9dd014fefa609536" ns1:_="" ns3:_="" ns4:_="">
    <xsd:import namespace="http://schemas.microsoft.com/sharepoint/v3"/>
    <xsd:import namespace="d3b27092-f6ff-4538-a824-8a07e763c1fe"/>
    <xsd:import namespace="60615475-b339-42ea-b2e6-455a91af5f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SystemTag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27092-f6ff-4538-a824-8a07e763c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15475-b339-42ea-b2e6-455a91af5f7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FA88E9-61AE-461C-B1E4-EAB5AC8028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FEC992-4AA7-4AE3-9C64-0004283950E8}">
  <ds:schemaRefs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www.w3.org/XML/1998/namespace"/>
    <ds:schemaRef ds:uri="http://schemas.microsoft.com/office/2006/metadata/properties"/>
    <ds:schemaRef ds:uri="60615475-b339-42ea-b2e6-455a91af5f79"/>
    <ds:schemaRef ds:uri="http://purl.org/dc/dcmitype/"/>
    <ds:schemaRef ds:uri="http://purl.org/dc/terms/"/>
    <ds:schemaRef ds:uri="http://schemas.openxmlformats.org/package/2006/metadata/core-properties"/>
    <ds:schemaRef ds:uri="d3b27092-f6ff-4538-a824-8a07e763c1f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F519C6F-95C8-40E9-A7E5-E0EC462328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b27092-f6ff-4538-a824-8a07e763c1fe"/>
    <ds:schemaRef ds:uri="60615475-b339-42ea-b2e6-455a91af5f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1804</Words>
  <Application>Microsoft Office PowerPoint</Application>
  <PresentationFormat>On-screen Show (4:3)</PresentationFormat>
  <Paragraphs>366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Arial MT</vt:lpstr>
      <vt:lpstr>Calibri</vt:lpstr>
      <vt:lpstr>Calibri Light</vt:lpstr>
      <vt:lpstr>Cambria Math</vt:lpstr>
      <vt:lpstr>Montserrat</vt:lpstr>
      <vt:lpstr>Montserrat ExtraBold</vt:lpstr>
      <vt:lpstr>Montserrat SemiBold</vt:lpstr>
      <vt:lpstr>Symbol</vt:lpstr>
      <vt:lpstr>Times New Roman</vt:lpstr>
      <vt:lpstr>Wingdings</vt:lpstr>
      <vt:lpstr>2_Conception personnalisée</vt:lpstr>
      <vt:lpstr>Conception personnalisée</vt:lpstr>
      <vt:lpstr>PowerPoint Presentation</vt:lpstr>
      <vt:lpstr>PowerPoint Presentation</vt:lpstr>
      <vt:lpstr>Diffusion de la lumière</vt:lpstr>
      <vt:lpstr>Diffusion de la lumière</vt:lpstr>
      <vt:lpstr>Diffusion de la lumière</vt:lpstr>
      <vt:lpstr>Diffusion de la lumière</vt:lpstr>
      <vt:lpstr>PowerPoint Presentation</vt:lpstr>
      <vt:lpstr>PowerPoint Presentation</vt:lpstr>
      <vt:lpstr>Diffusion de la lumière</vt:lpstr>
      <vt:lpstr>Diffusion de la lumière</vt:lpstr>
      <vt:lpstr>Diffusion de la lumière</vt:lpstr>
      <vt:lpstr>Diffusion de la lumière</vt:lpstr>
      <vt:lpstr>PowerPoint Presentation</vt:lpstr>
      <vt:lpstr>Diffusion de la lumière</vt:lpstr>
      <vt:lpstr>Diffusion de la lumière</vt:lpstr>
      <vt:lpstr>Diffusion de la lumière</vt:lpstr>
      <vt:lpstr>Diffusion de la lumière</vt:lpstr>
      <vt:lpstr>Diffusion statique de la lumière</vt:lpstr>
      <vt:lpstr>Diffusion de la lumière</vt:lpstr>
      <vt:lpstr>Diffusion de la lumière</vt:lpstr>
      <vt:lpstr>Diffusion de la lumière</vt:lpstr>
      <vt:lpstr>Rayons</vt:lpstr>
      <vt:lpstr>Rayons</vt:lpstr>
      <vt:lpstr>Rh et Rg : Conformation des molécules </vt:lpstr>
      <vt:lpstr>Rh et Rg : Conformation des molécules </vt:lpstr>
      <vt:lpstr>PowerPoint Presentation</vt:lpstr>
      <vt:lpstr>PowerPoint Presentation</vt:lpstr>
      <vt:lpstr>Diffusion de la lumière </vt:lpstr>
      <vt:lpstr>Appareils</vt:lpstr>
      <vt:lpstr>Réfractomètre</vt:lpstr>
      <vt:lpstr>Réfractomètre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HENNETIER Marie</cp:lastModifiedBy>
  <cp:revision>103</cp:revision>
  <dcterms:created xsi:type="dcterms:W3CDTF">2019-10-07T07:28:04Z</dcterms:created>
  <dcterms:modified xsi:type="dcterms:W3CDTF">2025-02-23T17:33:50Z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0x010100E8B421AD3546DA4BBB78992215136945</vt:lpwstr>
  </property>
</Properties>
</file>