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80" r:id="rId4"/>
    <p:sldMasterId id="2147483692" r:id="rId5"/>
  </p:sldMasterIdLst>
  <p:notesMasterIdLst>
    <p:notesMasterId r:id="rId26"/>
  </p:notesMasterIdLst>
  <p:handoutMasterIdLst>
    <p:handoutMasterId r:id="rId27"/>
  </p:handoutMasterIdLst>
  <p:sldIdLst>
    <p:sldId id="258" r:id="rId6"/>
    <p:sldId id="1061" r:id="rId7"/>
    <p:sldId id="1058" r:id="rId8"/>
    <p:sldId id="1065" r:id="rId9"/>
    <p:sldId id="1062" r:id="rId10"/>
    <p:sldId id="1063" r:id="rId11"/>
    <p:sldId id="1067" r:id="rId12"/>
    <p:sldId id="1064" r:id="rId13"/>
    <p:sldId id="1068" r:id="rId14"/>
    <p:sldId id="1059" r:id="rId15"/>
    <p:sldId id="1066" r:id="rId16"/>
    <p:sldId id="1069" r:id="rId17"/>
    <p:sldId id="1070" r:id="rId18"/>
    <p:sldId id="1060" r:id="rId19"/>
    <p:sldId id="1072" r:id="rId20"/>
    <p:sldId id="1073" r:id="rId21"/>
    <p:sldId id="1075" r:id="rId22"/>
    <p:sldId id="1076" r:id="rId23"/>
    <p:sldId id="1074" r:id="rId24"/>
    <p:sldId id="1077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D44A9F-94EE-5E68-D62F-064FC2CCC34B}" name="URBES Aurélien" initials="UA" userId="S::aurelien.urbes@purpan.fr::37d77862-0e71-4aed-abd1-b5630aa227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85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4674"/>
  </p:normalViewPr>
  <p:slideViewPr>
    <p:cSldViewPr snapToGrid="0" snapToObjects="1">
      <p:cViewPr varScale="1">
        <p:scale>
          <a:sx n="82" d="100"/>
          <a:sy n="82" d="100"/>
        </p:scale>
        <p:origin x="1613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6" d="100"/>
          <a:sy n="166" d="100"/>
        </p:scale>
        <p:origin x="52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ie.hennetier\Documents\Purpan%20FFF\ingredia\Ingredia%20FFF\Synth&#232;se\CAN%20different%20elua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e.hennetier\Documents\Purpan%20FFF\ingredia\Ingredia%20FFF\180918%20Ingredia\excel\A10D85%20Calcium%20croissa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914640310332451E-2"/>
          <c:y val="3.3825338253382534E-2"/>
          <c:w val="0.87300028621712311"/>
          <c:h val="0.86200763188734253"/>
        </c:manualLayout>
      </c:layout>
      <c:scatterChart>
        <c:scatterStyle val="smoothMarker"/>
        <c:varyColors val="0"/>
        <c:ser>
          <c:idx val="0"/>
          <c:order val="0"/>
          <c:tx>
            <c:v>Eau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Feuil1!$A$4:$A$3991</c:f>
              <c:numCache>
                <c:formatCode>General</c:formatCode>
                <c:ptCount val="3988"/>
                <c:pt idx="0">
                  <c:v>7.6707861337585603</c:v>
                </c:pt>
                <c:pt idx="1">
                  <c:v>7.6865757333524396</c:v>
                </c:pt>
                <c:pt idx="2">
                  <c:v>7.7023653329463304</c:v>
                </c:pt>
                <c:pt idx="3">
                  <c:v>7.7181549325402097</c:v>
                </c:pt>
                <c:pt idx="4">
                  <c:v>7.7339445321340898</c:v>
                </c:pt>
                <c:pt idx="5">
                  <c:v>7.7497341317279798</c:v>
                </c:pt>
                <c:pt idx="6">
                  <c:v>7.7655237313218599</c:v>
                </c:pt>
                <c:pt idx="7">
                  <c:v>7.7813133309157401</c:v>
                </c:pt>
                <c:pt idx="8">
                  <c:v>7.7971029305096202</c:v>
                </c:pt>
                <c:pt idx="9">
                  <c:v>7.8128925301035101</c:v>
                </c:pt>
                <c:pt idx="10">
                  <c:v>7.8286821296973903</c:v>
                </c:pt>
                <c:pt idx="11">
                  <c:v>7.8444717292912696</c:v>
                </c:pt>
                <c:pt idx="12">
                  <c:v>7.8602613288851497</c:v>
                </c:pt>
                <c:pt idx="13">
                  <c:v>7.8760509284790396</c:v>
                </c:pt>
                <c:pt idx="14">
                  <c:v>7.8918405280729198</c:v>
                </c:pt>
                <c:pt idx="15">
                  <c:v>7.9076301276668</c:v>
                </c:pt>
                <c:pt idx="16">
                  <c:v>7.9234197272606899</c:v>
                </c:pt>
                <c:pt idx="17">
                  <c:v>7.93920932685457</c:v>
                </c:pt>
                <c:pt idx="18">
                  <c:v>7.9549989264484502</c:v>
                </c:pt>
                <c:pt idx="19">
                  <c:v>7.9707885260423401</c:v>
                </c:pt>
                <c:pt idx="20">
                  <c:v>7.9865781256362203</c:v>
                </c:pt>
                <c:pt idx="21">
                  <c:v>8.0023677252300995</c:v>
                </c:pt>
                <c:pt idx="22">
                  <c:v>8.0181573248239797</c:v>
                </c:pt>
                <c:pt idx="23">
                  <c:v>8.0339469244178705</c:v>
                </c:pt>
                <c:pt idx="24">
                  <c:v>8.0497365240117507</c:v>
                </c:pt>
                <c:pt idx="25">
                  <c:v>8.0655261236056308</c:v>
                </c:pt>
                <c:pt idx="26">
                  <c:v>8.0813157231995199</c:v>
                </c:pt>
                <c:pt idx="27">
                  <c:v>8.0971053227934</c:v>
                </c:pt>
                <c:pt idx="28">
                  <c:v>8.1128949223872802</c:v>
                </c:pt>
                <c:pt idx="29">
                  <c:v>8.1286845219811603</c:v>
                </c:pt>
                <c:pt idx="30">
                  <c:v>8.1444741215750494</c:v>
                </c:pt>
                <c:pt idx="31">
                  <c:v>8.1602637211689295</c:v>
                </c:pt>
                <c:pt idx="32">
                  <c:v>8.1760533207628097</c:v>
                </c:pt>
                <c:pt idx="33">
                  <c:v>8.1918429203567005</c:v>
                </c:pt>
                <c:pt idx="34">
                  <c:v>8.2076325199505806</c:v>
                </c:pt>
                <c:pt idx="35">
                  <c:v>8.2234221195444608</c:v>
                </c:pt>
                <c:pt idx="36">
                  <c:v>8.2392117191383392</c:v>
                </c:pt>
                <c:pt idx="37">
                  <c:v>8.25500131873223</c:v>
                </c:pt>
                <c:pt idx="38">
                  <c:v>8.2707909183261101</c:v>
                </c:pt>
                <c:pt idx="39">
                  <c:v>8.2865805179199903</c:v>
                </c:pt>
                <c:pt idx="40">
                  <c:v>8.3023701175138793</c:v>
                </c:pt>
                <c:pt idx="41">
                  <c:v>8.3181597171077595</c:v>
                </c:pt>
                <c:pt idx="42">
                  <c:v>8.3339493167016396</c:v>
                </c:pt>
                <c:pt idx="43">
                  <c:v>8.3497389162955198</c:v>
                </c:pt>
                <c:pt idx="44">
                  <c:v>8.3655285158894106</c:v>
                </c:pt>
                <c:pt idx="45">
                  <c:v>8.3813181154832908</c:v>
                </c:pt>
                <c:pt idx="46">
                  <c:v>8.3971077150771691</c:v>
                </c:pt>
                <c:pt idx="47">
                  <c:v>8.4128973146710599</c:v>
                </c:pt>
                <c:pt idx="48">
                  <c:v>8.4286869142649401</c:v>
                </c:pt>
                <c:pt idx="49">
                  <c:v>8.4444765138588203</c:v>
                </c:pt>
                <c:pt idx="50">
                  <c:v>8.4602661134527004</c:v>
                </c:pt>
                <c:pt idx="51">
                  <c:v>8.4760557130465894</c:v>
                </c:pt>
                <c:pt idx="52">
                  <c:v>8.4918453126404696</c:v>
                </c:pt>
                <c:pt idx="53">
                  <c:v>8.5076349122343498</c:v>
                </c:pt>
                <c:pt idx="54">
                  <c:v>8.5234245118282406</c:v>
                </c:pt>
                <c:pt idx="55">
                  <c:v>8.5392141114221207</c:v>
                </c:pt>
                <c:pt idx="56">
                  <c:v>8.5550037110160009</c:v>
                </c:pt>
                <c:pt idx="57">
                  <c:v>8.5707933106098793</c:v>
                </c:pt>
                <c:pt idx="58">
                  <c:v>8.5865829102037701</c:v>
                </c:pt>
                <c:pt idx="59">
                  <c:v>8.6023725097976502</c:v>
                </c:pt>
                <c:pt idx="60">
                  <c:v>8.6181621093915304</c:v>
                </c:pt>
                <c:pt idx="61">
                  <c:v>8.6339517089854194</c:v>
                </c:pt>
                <c:pt idx="62">
                  <c:v>8.6497413085792996</c:v>
                </c:pt>
                <c:pt idx="63">
                  <c:v>8.6655309081731797</c:v>
                </c:pt>
                <c:pt idx="64">
                  <c:v>8.6813205077670599</c:v>
                </c:pt>
                <c:pt idx="65">
                  <c:v>8.6971101073609507</c:v>
                </c:pt>
                <c:pt idx="66">
                  <c:v>8.7128997069548308</c:v>
                </c:pt>
                <c:pt idx="67">
                  <c:v>8.7286893065487092</c:v>
                </c:pt>
                <c:pt idx="68">
                  <c:v>8.7444789061426</c:v>
                </c:pt>
                <c:pt idx="69">
                  <c:v>8.7602685057364802</c:v>
                </c:pt>
                <c:pt idx="70">
                  <c:v>8.7760581053303603</c:v>
                </c:pt>
                <c:pt idx="71">
                  <c:v>8.7918477049242405</c:v>
                </c:pt>
                <c:pt idx="72">
                  <c:v>8.8076373045181295</c:v>
                </c:pt>
                <c:pt idx="73">
                  <c:v>8.8234269041120097</c:v>
                </c:pt>
                <c:pt idx="74">
                  <c:v>8.8392165037058898</c:v>
                </c:pt>
                <c:pt idx="75">
                  <c:v>8.85500610329977</c:v>
                </c:pt>
                <c:pt idx="76">
                  <c:v>8.8707957028936608</c:v>
                </c:pt>
                <c:pt idx="77">
                  <c:v>8.8865853024875392</c:v>
                </c:pt>
                <c:pt idx="78">
                  <c:v>8.9023749020814193</c:v>
                </c:pt>
                <c:pt idx="79">
                  <c:v>8.9181645016753102</c:v>
                </c:pt>
                <c:pt idx="80">
                  <c:v>8.9339541012691903</c:v>
                </c:pt>
                <c:pt idx="81">
                  <c:v>8.9497437008630705</c:v>
                </c:pt>
                <c:pt idx="82">
                  <c:v>8.9655333004569595</c:v>
                </c:pt>
                <c:pt idx="83">
                  <c:v>8.9813229000508397</c:v>
                </c:pt>
                <c:pt idx="84">
                  <c:v>8.9971124996447198</c:v>
                </c:pt>
                <c:pt idx="85">
                  <c:v>9.0129020992386</c:v>
                </c:pt>
                <c:pt idx="86">
                  <c:v>9.0286916988324908</c:v>
                </c:pt>
                <c:pt idx="87">
                  <c:v>9.0444812984263692</c:v>
                </c:pt>
                <c:pt idx="88">
                  <c:v>9.0602708980202493</c:v>
                </c:pt>
                <c:pt idx="89">
                  <c:v>9.0760604976141401</c:v>
                </c:pt>
                <c:pt idx="90">
                  <c:v>9.0918500972080203</c:v>
                </c:pt>
                <c:pt idx="91">
                  <c:v>9.1076396968019004</c:v>
                </c:pt>
                <c:pt idx="92">
                  <c:v>9.1234292963957806</c:v>
                </c:pt>
                <c:pt idx="93">
                  <c:v>9.1392188959896696</c:v>
                </c:pt>
                <c:pt idx="94">
                  <c:v>9.1550084955835498</c:v>
                </c:pt>
                <c:pt idx="95">
                  <c:v>9.1707980951774299</c:v>
                </c:pt>
                <c:pt idx="96">
                  <c:v>9.1865876947713208</c:v>
                </c:pt>
                <c:pt idx="97">
                  <c:v>9.2023772943651991</c:v>
                </c:pt>
                <c:pt idx="98">
                  <c:v>9.2181668939590793</c:v>
                </c:pt>
                <c:pt idx="99">
                  <c:v>9.2339564935529701</c:v>
                </c:pt>
                <c:pt idx="100">
                  <c:v>9.2497460931468503</c:v>
                </c:pt>
                <c:pt idx="101">
                  <c:v>9.2655356927407304</c:v>
                </c:pt>
                <c:pt idx="102">
                  <c:v>9.2813252923346106</c:v>
                </c:pt>
                <c:pt idx="103">
                  <c:v>9.2971148919284996</c:v>
                </c:pt>
                <c:pt idx="104">
                  <c:v>9.3129044915223798</c:v>
                </c:pt>
                <c:pt idx="105">
                  <c:v>9.3286940911162599</c:v>
                </c:pt>
                <c:pt idx="106">
                  <c:v>9.3444836907101401</c:v>
                </c:pt>
                <c:pt idx="107">
                  <c:v>9.3602732903040309</c:v>
                </c:pt>
                <c:pt idx="108">
                  <c:v>9.3760628898979093</c:v>
                </c:pt>
                <c:pt idx="109">
                  <c:v>9.3918524894917894</c:v>
                </c:pt>
                <c:pt idx="110">
                  <c:v>9.4076420890856802</c:v>
                </c:pt>
                <c:pt idx="111">
                  <c:v>9.4234316886795604</c:v>
                </c:pt>
                <c:pt idx="112">
                  <c:v>9.4392212882734405</c:v>
                </c:pt>
                <c:pt idx="113">
                  <c:v>9.4550108878673207</c:v>
                </c:pt>
                <c:pt idx="114">
                  <c:v>9.4708004874612097</c:v>
                </c:pt>
                <c:pt idx="115">
                  <c:v>9.4865900870550899</c:v>
                </c:pt>
                <c:pt idx="116">
                  <c:v>9.50237968664897</c:v>
                </c:pt>
                <c:pt idx="117">
                  <c:v>9.5181692862428608</c:v>
                </c:pt>
                <c:pt idx="118">
                  <c:v>9.5339588858367392</c:v>
                </c:pt>
                <c:pt idx="119">
                  <c:v>9.5497484854306194</c:v>
                </c:pt>
                <c:pt idx="120">
                  <c:v>9.5655380850244995</c:v>
                </c:pt>
                <c:pt idx="121">
                  <c:v>9.5813276846183904</c:v>
                </c:pt>
                <c:pt idx="122">
                  <c:v>9.5971172842122705</c:v>
                </c:pt>
                <c:pt idx="123">
                  <c:v>9.6129068838061507</c:v>
                </c:pt>
                <c:pt idx="124">
                  <c:v>9.6286964834000397</c:v>
                </c:pt>
                <c:pt idx="125">
                  <c:v>9.6444860829939199</c:v>
                </c:pt>
                <c:pt idx="126">
                  <c:v>9.6602756825878</c:v>
                </c:pt>
                <c:pt idx="127">
                  <c:v>9.6760652821816802</c:v>
                </c:pt>
                <c:pt idx="128">
                  <c:v>9.6918548817755692</c:v>
                </c:pt>
                <c:pt idx="129">
                  <c:v>9.7076444813694494</c:v>
                </c:pt>
                <c:pt idx="130">
                  <c:v>9.7234340809633295</c:v>
                </c:pt>
                <c:pt idx="131">
                  <c:v>9.7392236805572097</c:v>
                </c:pt>
                <c:pt idx="132">
                  <c:v>9.7550132801511005</c:v>
                </c:pt>
                <c:pt idx="133">
                  <c:v>9.7708028797449806</c:v>
                </c:pt>
                <c:pt idx="134">
                  <c:v>9.7865924793388608</c:v>
                </c:pt>
                <c:pt idx="135">
                  <c:v>9.8023820789327498</c:v>
                </c:pt>
                <c:pt idx="136">
                  <c:v>9.81817167852663</c:v>
                </c:pt>
                <c:pt idx="137">
                  <c:v>9.8339612781205101</c:v>
                </c:pt>
                <c:pt idx="138">
                  <c:v>9.8497508777143992</c:v>
                </c:pt>
                <c:pt idx="139">
                  <c:v>9.8655404773082793</c:v>
                </c:pt>
                <c:pt idx="140">
                  <c:v>9.8813300769021595</c:v>
                </c:pt>
                <c:pt idx="141">
                  <c:v>9.8971196764960396</c:v>
                </c:pt>
                <c:pt idx="142">
                  <c:v>9.9129092760899304</c:v>
                </c:pt>
                <c:pt idx="143">
                  <c:v>9.9286988756838106</c:v>
                </c:pt>
                <c:pt idx="144">
                  <c:v>9.9444884752776908</c:v>
                </c:pt>
                <c:pt idx="145">
                  <c:v>9.9602780748715798</c:v>
                </c:pt>
                <c:pt idx="146">
                  <c:v>9.9760676744654599</c:v>
                </c:pt>
                <c:pt idx="147">
                  <c:v>9.9918572740593401</c:v>
                </c:pt>
                <c:pt idx="148">
                  <c:v>10.007646873653201</c:v>
                </c:pt>
                <c:pt idx="149">
                  <c:v>10.0234364732471</c:v>
                </c:pt>
                <c:pt idx="150">
                  <c:v>10.039226072841</c:v>
                </c:pt>
                <c:pt idx="151">
                  <c:v>10.0550156724349</c:v>
                </c:pt>
                <c:pt idx="152">
                  <c:v>10.070805272028799</c:v>
                </c:pt>
                <c:pt idx="153">
                  <c:v>10.0865948716226</c:v>
                </c:pt>
                <c:pt idx="154">
                  <c:v>10.102384471216499</c:v>
                </c:pt>
                <c:pt idx="155">
                  <c:v>10.118174070810401</c:v>
                </c:pt>
                <c:pt idx="156">
                  <c:v>10.133963670404301</c:v>
                </c:pt>
                <c:pt idx="157">
                  <c:v>10.1497532699982</c:v>
                </c:pt>
                <c:pt idx="158">
                  <c:v>10.1655428695921</c:v>
                </c:pt>
                <c:pt idx="159">
                  <c:v>10.1813324691859</c:v>
                </c:pt>
                <c:pt idx="160">
                  <c:v>10.1971220687798</c:v>
                </c:pt>
                <c:pt idx="161">
                  <c:v>10.2129116683737</c:v>
                </c:pt>
                <c:pt idx="162">
                  <c:v>10.228701267967599</c:v>
                </c:pt>
                <c:pt idx="163">
                  <c:v>10.244490867561501</c:v>
                </c:pt>
                <c:pt idx="164">
                  <c:v>10.2602804671554</c:v>
                </c:pt>
                <c:pt idx="165">
                  <c:v>10.276070066749201</c:v>
                </c:pt>
                <c:pt idx="166">
                  <c:v>10.2918596663431</c:v>
                </c:pt>
                <c:pt idx="167">
                  <c:v>10.307649265937</c:v>
                </c:pt>
                <c:pt idx="168">
                  <c:v>10.3234388655309</c:v>
                </c:pt>
                <c:pt idx="169">
                  <c:v>10.339228465124799</c:v>
                </c:pt>
                <c:pt idx="170">
                  <c:v>10.3550180647186</c:v>
                </c:pt>
                <c:pt idx="171">
                  <c:v>10.370807664312499</c:v>
                </c:pt>
                <c:pt idx="172">
                  <c:v>10.386597263906401</c:v>
                </c:pt>
                <c:pt idx="173">
                  <c:v>10.402386863500301</c:v>
                </c:pt>
                <c:pt idx="174">
                  <c:v>10.4181764630942</c:v>
                </c:pt>
                <c:pt idx="175">
                  <c:v>10.4339660626881</c:v>
                </c:pt>
                <c:pt idx="176">
                  <c:v>10.4497556622819</c:v>
                </c:pt>
                <c:pt idx="177">
                  <c:v>10.4655452618758</c:v>
                </c:pt>
                <c:pt idx="178">
                  <c:v>10.4813348614697</c:v>
                </c:pt>
                <c:pt idx="179">
                  <c:v>10.497124461063599</c:v>
                </c:pt>
                <c:pt idx="180">
                  <c:v>10.512914060657501</c:v>
                </c:pt>
                <c:pt idx="181">
                  <c:v>10.5287036602514</c:v>
                </c:pt>
                <c:pt idx="182">
                  <c:v>10.544493259845201</c:v>
                </c:pt>
                <c:pt idx="183">
                  <c:v>10.5602828594391</c:v>
                </c:pt>
                <c:pt idx="184">
                  <c:v>10.576072459033</c:v>
                </c:pt>
                <c:pt idx="185">
                  <c:v>10.5918620586269</c:v>
                </c:pt>
                <c:pt idx="186">
                  <c:v>10.607651658220799</c:v>
                </c:pt>
                <c:pt idx="187">
                  <c:v>10.623441257814701</c:v>
                </c:pt>
                <c:pt idx="188">
                  <c:v>10.639230857408499</c:v>
                </c:pt>
                <c:pt idx="189">
                  <c:v>10.655020457002401</c:v>
                </c:pt>
                <c:pt idx="190">
                  <c:v>10.6708100565963</c:v>
                </c:pt>
                <c:pt idx="191">
                  <c:v>10.6865996561902</c:v>
                </c:pt>
                <c:pt idx="192">
                  <c:v>10.7023892557841</c:v>
                </c:pt>
                <c:pt idx="193">
                  <c:v>10.718178855378</c:v>
                </c:pt>
                <c:pt idx="194">
                  <c:v>10.7339684549718</c:v>
                </c:pt>
                <c:pt idx="195">
                  <c:v>10.749758054565699</c:v>
                </c:pt>
                <c:pt idx="196">
                  <c:v>10.765547654159599</c:v>
                </c:pt>
                <c:pt idx="197">
                  <c:v>10.781337253753501</c:v>
                </c:pt>
                <c:pt idx="198">
                  <c:v>10.7971268533474</c:v>
                </c:pt>
                <c:pt idx="199">
                  <c:v>10.8129164529413</c:v>
                </c:pt>
                <c:pt idx="200">
                  <c:v>10.8287060525351</c:v>
                </c:pt>
                <c:pt idx="201">
                  <c:v>10.844495652129</c:v>
                </c:pt>
                <c:pt idx="202">
                  <c:v>10.8602852517229</c:v>
                </c:pt>
                <c:pt idx="203">
                  <c:v>10.876074851316799</c:v>
                </c:pt>
                <c:pt idx="204">
                  <c:v>10.891864450910701</c:v>
                </c:pt>
                <c:pt idx="205">
                  <c:v>10.907654050504499</c:v>
                </c:pt>
                <c:pt idx="206">
                  <c:v>10.923443650098401</c:v>
                </c:pt>
                <c:pt idx="207">
                  <c:v>10.9392332496923</c:v>
                </c:pt>
                <c:pt idx="208">
                  <c:v>10.9550228492862</c:v>
                </c:pt>
                <c:pt idx="209">
                  <c:v>10.9708124488801</c:v>
                </c:pt>
                <c:pt idx="210">
                  <c:v>10.986602048473999</c:v>
                </c:pt>
                <c:pt idx="211">
                  <c:v>11.0023916480678</c:v>
                </c:pt>
                <c:pt idx="212">
                  <c:v>11.018181247661699</c:v>
                </c:pt>
                <c:pt idx="213">
                  <c:v>11.033970847255601</c:v>
                </c:pt>
                <c:pt idx="214">
                  <c:v>11.049760446849501</c:v>
                </c:pt>
                <c:pt idx="215">
                  <c:v>11.0655500464434</c:v>
                </c:pt>
                <c:pt idx="216">
                  <c:v>11.0813396460373</c:v>
                </c:pt>
                <c:pt idx="217">
                  <c:v>11.0971292456311</c:v>
                </c:pt>
                <c:pt idx="218">
                  <c:v>11.112918845225</c:v>
                </c:pt>
                <c:pt idx="219">
                  <c:v>11.1287084448189</c:v>
                </c:pt>
                <c:pt idx="220">
                  <c:v>11.144498044412799</c:v>
                </c:pt>
                <c:pt idx="221">
                  <c:v>11.160287644006701</c:v>
                </c:pt>
                <c:pt idx="222">
                  <c:v>11.1760772436006</c:v>
                </c:pt>
                <c:pt idx="223">
                  <c:v>11.191866843194401</c:v>
                </c:pt>
                <c:pt idx="224">
                  <c:v>11.2076564427883</c:v>
                </c:pt>
                <c:pt idx="225">
                  <c:v>11.2234460423822</c:v>
                </c:pt>
                <c:pt idx="226">
                  <c:v>11.2392356419761</c:v>
                </c:pt>
                <c:pt idx="227">
                  <c:v>11.255025241569999</c:v>
                </c:pt>
                <c:pt idx="228">
                  <c:v>11.270814841163901</c:v>
                </c:pt>
                <c:pt idx="229">
                  <c:v>11.286604440757699</c:v>
                </c:pt>
                <c:pt idx="230">
                  <c:v>11.302394040351601</c:v>
                </c:pt>
                <c:pt idx="231">
                  <c:v>11.3181836399455</c:v>
                </c:pt>
                <c:pt idx="232">
                  <c:v>11.3339732395394</c:v>
                </c:pt>
                <c:pt idx="233">
                  <c:v>11.3497628391333</c:v>
                </c:pt>
                <c:pt idx="234">
                  <c:v>11.3655524387272</c:v>
                </c:pt>
                <c:pt idx="235">
                  <c:v>11.381342038321</c:v>
                </c:pt>
                <c:pt idx="236">
                  <c:v>11.397131637914899</c:v>
                </c:pt>
                <c:pt idx="237">
                  <c:v>11.412921237508799</c:v>
                </c:pt>
                <c:pt idx="238">
                  <c:v>11.428710837102701</c:v>
                </c:pt>
                <c:pt idx="239">
                  <c:v>11.4445004366966</c:v>
                </c:pt>
                <c:pt idx="240">
                  <c:v>11.460290036290401</c:v>
                </c:pt>
                <c:pt idx="241">
                  <c:v>11.4760796358843</c:v>
                </c:pt>
                <c:pt idx="242">
                  <c:v>11.4918692354782</c:v>
                </c:pt>
                <c:pt idx="243">
                  <c:v>11.5076588350721</c:v>
                </c:pt>
                <c:pt idx="244">
                  <c:v>11.523448434665999</c:v>
                </c:pt>
                <c:pt idx="245">
                  <c:v>11.539238034259901</c:v>
                </c:pt>
                <c:pt idx="246">
                  <c:v>11.555027633853699</c:v>
                </c:pt>
                <c:pt idx="247">
                  <c:v>11.570817233447601</c:v>
                </c:pt>
                <c:pt idx="248">
                  <c:v>11.5866068330415</c:v>
                </c:pt>
                <c:pt idx="249">
                  <c:v>11.6023964326354</c:v>
                </c:pt>
                <c:pt idx="250">
                  <c:v>11.6181860322293</c:v>
                </c:pt>
                <c:pt idx="251">
                  <c:v>11.633975631823199</c:v>
                </c:pt>
                <c:pt idx="252">
                  <c:v>11.649765231417</c:v>
                </c:pt>
                <c:pt idx="253">
                  <c:v>11.665554831010899</c:v>
                </c:pt>
                <c:pt idx="254">
                  <c:v>11.681344430604801</c:v>
                </c:pt>
                <c:pt idx="255">
                  <c:v>11.697134030198701</c:v>
                </c:pt>
                <c:pt idx="256">
                  <c:v>11.7129236297926</c:v>
                </c:pt>
                <c:pt idx="257">
                  <c:v>11.7287132293865</c:v>
                </c:pt>
                <c:pt idx="258">
                  <c:v>11.7445028289803</c:v>
                </c:pt>
                <c:pt idx="259">
                  <c:v>11.7602924285742</c:v>
                </c:pt>
                <c:pt idx="260">
                  <c:v>11.7760820281681</c:v>
                </c:pt>
                <c:pt idx="261">
                  <c:v>11.791871627761999</c:v>
                </c:pt>
                <c:pt idx="262">
                  <c:v>11.807661227355901</c:v>
                </c:pt>
                <c:pt idx="263">
                  <c:v>11.8234508269498</c:v>
                </c:pt>
                <c:pt idx="264">
                  <c:v>11.839240426543601</c:v>
                </c:pt>
                <c:pt idx="265">
                  <c:v>11.8550300261375</c:v>
                </c:pt>
                <c:pt idx="266">
                  <c:v>11.8708196257314</c:v>
                </c:pt>
                <c:pt idx="267">
                  <c:v>11.8866092253253</c:v>
                </c:pt>
                <c:pt idx="268">
                  <c:v>11.902398824919199</c:v>
                </c:pt>
                <c:pt idx="269">
                  <c:v>11.918188424513099</c:v>
                </c:pt>
                <c:pt idx="270">
                  <c:v>11.933978024106899</c:v>
                </c:pt>
                <c:pt idx="271">
                  <c:v>11.949767623700801</c:v>
                </c:pt>
                <c:pt idx="272">
                  <c:v>11.965557223294701</c:v>
                </c:pt>
                <c:pt idx="273">
                  <c:v>11.9813468228886</c:v>
                </c:pt>
                <c:pt idx="274">
                  <c:v>11.9971364224825</c:v>
                </c:pt>
                <c:pt idx="275">
                  <c:v>12.0129260220763</c:v>
                </c:pt>
                <c:pt idx="276">
                  <c:v>12.0287156216702</c:v>
                </c:pt>
                <c:pt idx="277">
                  <c:v>12.0445052212641</c:v>
                </c:pt>
                <c:pt idx="278">
                  <c:v>12.060294820857999</c:v>
                </c:pt>
                <c:pt idx="279">
                  <c:v>12.076084420451901</c:v>
                </c:pt>
                <c:pt idx="280">
                  <c:v>12.0918740200458</c:v>
                </c:pt>
                <c:pt idx="281">
                  <c:v>12.107663619639601</c:v>
                </c:pt>
                <c:pt idx="282">
                  <c:v>12.1234532192335</c:v>
                </c:pt>
                <c:pt idx="283">
                  <c:v>12.1392428188274</c:v>
                </c:pt>
                <c:pt idx="284">
                  <c:v>12.1550324184213</c:v>
                </c:pt>
                <c:pt idx="285">
                  <c:v>12.170822018015199</c:v>
                </c:pt>
                <c:pt idx="286">
                  <c:v>12.186611617609101</c:v>
                </c:pt>
                <c:pt idx="287">
                  <c:v>12.202401217202899</c:v>
                </c:pt>
                <c:pt idx="288">
                  <c:v>12.218190816796801</c:v>
                </c:pt>
                <c:pt idx="289">
                  <c:v>12.2339804163907</c:v>
                </c:pt>
                <c:pt idx="290">
                  <c:v>12.2497700159846</c:v>
                </c:pt>
                <c:pt idx="291">
                  <c:v>12.2655596155785</c:v>
                </c:pt>
                <c:pt idx="292">
                  <c:v>12.2813492151724</c:v>
                </c:pt>
                <c:pt idx="293">
                  <c:v>12.2971388147662</c:v>
                </c:pt>
                <c:pt idx="294">
                  <c:v>12.312928414360099</c:v>
                </c:pt>
                <c:pt idx="295">
                  <c:v>12.328718013953999</c:v>
                </c:pt>
                <c:pt idx="296">
                  <c:v>12.344507613547901</c:v>
                </c:pt>
                <c:pt idx="297">
                  <c:v>12.3602972131418</c:v>
                </c:pt>
                <c:pt idx="298">
                  <c:v>12.3760868127357</c:v>
                </c:pt>
                <c:pt idx="299">
                  <c:v>12.3918764123295</c:v>
                </c:pt>
                <c:pt idx="300">
                  <c:v>12.4076660119234</c:v>
                </c:pt>
                <c:pt idx="301">
                  <c:v>12.4234556115173</c:v>
                </c:pt>
                <c:pt idx="302">
                  <c:v>12.439245211111199</c:v>
                </c:pt>
                <c:pt idx="303">
                  <c:v>12.455034810705101</c:v>
                </c:pt>
                <c:pt idx="304">
                  <c:v>12.470824410298899</c:v>
                </c:pt>
                <c:pt idx="305">
                  <c:v>12.486614009892801</c:v>
                </c:pt>
                <c:pt idx="306">
                  <c:v>12.5024036094867</c:v>
                </c:pt>
                <c:pt idx="307">
                  <c:v>12.5181932090806</c:v>
                </c:pt>
                <c:pt idx="308">
                  <c:v>12.5339828086745</c:v>
                </c:pt>
                <c:pt idx="309">
                  <c:v>12.549772408268399</c:v>
                </c:pt>
                <c:pt idx="310">
                  <c:v>12.5655620078622</c:v>
                </c:pt>
                <c:pt idx="311">
                  <c:v>12.581351607456099</c:v>
                </c:pt>
                <c:pt idx="312">
                  <c:v>12.597141207050001</c:v>
                </c:pt>
                <c:pt idx="313">
                  <c:v>12.612930806643901</c:v>
                </c:pt>
                <c:pt idx="314">
                  <c:v>12.6287204062378</c:v>
                </c:pt>
                <c:pt idx="315">
                  <c:v>12.6445100058317</c:v>
                </c:pt>
                <c:pt idx="316">
                  <c:v>12.6602996054255</c:v>
                </c:pt>
                <c:pt idx="317">
                  <c:v>12.6760892050194</c:v>
                </c:pt>
                <c:pt idx="318">
                  <c:v>12.6918788046133</c:v>
                </c:pt>
                <c:pt idx="319">
                  <c:v>12.707668404207199</c:v>
                </c:pt>
                <c:pt idx="320">
                  <c:v>12.723458003801101</c:v>
                </c:pt>
                <c:pt idx="321">
                  <c:v>12.739247603395</c:v>
                </c:pt>
                <c:pt idx="322">
                  <c:v>12.755037202988801</c:v>
                </c:pt>
                <c:pt idx="323">
                  <c:v>12.7708268025827</c:v>
                </c:pt>
                <c:pt idx="324">
                  <c:v>12.7866164021766</c:v>
                </c:pt>
                <c:pt idx="325">
                  <c:v>12.8024060017705</c:v>
                </c:pt>
                <c:pt idx="326">
                  <c:v>12.818195601364399</c:v>
                </c:pt>
                <c:pt idx="327">
                  <c:v>12.833985200958301</c:v>
                </c:pt>
                <c:pt idx="328">
                  <c:v>12.849774800552099</c:v>
                </c:pt>
                <c:pt idx="329">
                  <c:v>12.865564400146001</c:v>
                </c:pt>
                <c:pt idx="330">
                  <c:v>12.8813539997399</c:v>
                </c:pt>
                <c:pt idx="331">
                  <c:v>12.8971435993338</c:v>
                </c:pt>
                <c:pt idx="332">
                  <c:v>12.9129331989277</c:v>
                </c:pt>
                <c:pt idx="333">
                  <c:v>12.9287227985216</c:v>
                </c:pt>
                <c:pt idx="334">
                  <c:v>12.9445123981154</c:v>
                </c:pt>
                <c:pt idx="335">
                  <c:v>12.960301997709299</c:v>
                </c:pt>
                <c:pt idx="336">
                  <c:v>12.976091597303199</c:v>
                </c:pt>
                <c:pt idx="337">
                  <c:v>12.991881196897101</c:v>
                </c:pt>
                <c:pt idx="338">
                  <c:v>13.007670796491</c:v>
                </c:pt>
                <c:pt idx="339">
                  <c:v>13.0234603960849</c:v>
                </c:pt>
                <c:pt idx="340">
                  <c:v>13.0392499956787</c:v>
                </c:pt>
                <c:pt idx="341">
                  <c:v>13.0550395952726</c:v>
                </c:pt>
                <c:pt idx="342">
                  <c:v>13.0708291948665</c:v>
                </c:pt>
                <c:pt idx="343">
                  <c:v>13.086618794460399</c:v>
                </c:pt>
                <c:pt idx="344">
                  <c:v>13.102408394054301</c:v>
                </c:pt>
                <c:pt idx="345">
                  <c:v>13.118197993648099</c:v>
                </c:pt>
                <c:pt idx="346">
                  <c:v>13.133987593242001</c:v>
                </c:pt>
                <c:pt idx="347">
                  <c:v>13.1497771928359</c:v>
                </c:pt>
                <c:pt idx="348">
                  <c:v>13.1655667924298</c:v>
                </c:pt>
                <c:pt idx="349">
                  <c:v>13.1813563920237</c:v>
                </c:pt>
                <c:pt idx="350">
                  <c:v>13.197145991617599</c:v>
                </c:pt>
                <c:pt idx="351">
                  <c:v>13.2129355912114</c:v>
                </c:pt>
                <c:pt idx="352">
                  <c:v>13.228725190805299</c:v>
                </c:pt>
                <c:pt idx="353">
                  <c:v>13.244514790399201</c:v>
                </c:pt>
                <c:pt idx="354">
                  <c:v>13.260304389993101</c:v>
                </c:pt>
                <c:pt idx="355">
                  <c:v>13.276093989587</c:v>
                </c:pt>
                <c:pt idx="356">
                  <c:v>13.2918835891809</c:v>
                </c:pt>
                <c:pt idx="357">
                  <c:v>13.3076731887747</c:v>
                </c:pt>
                <c:pt idx="358">
                  <c:v>13.3234627883686</c:v>
                </c:pt>
                <c:pt idx="359">
                  <c:v>13.3392523879625</c:v>
                </c:pt>
                <c:pt idx="360">
                  <c:v>13.355041987556399</c:v>
                </c:pt>
                <c:pt idx="361">
                  <c:v>13.370831587150301</c:v>
                </c:pt>
                <c:pt idx="362">
                  <c:v>13.3866211867442</c:v>
                </c:pt>
                <c:pt idx="363">
                  <c:v>13.402410786338001</c:v>
                </c:pt>
                <c:pt idx="364">
                  <c:v>13.4182003859319</c:v>
                </c:pt>
                <c:pt idx="365">
                  <c:v>13.4339899855258</c:v>
                </c:pt>
                <c:pt idx="366">
                  <c:v>13.4497795851197</c:v>
                </c:pt>
                <c:pt idx="367">
                  <c:v>13.465569184713599</c:v>
                </c:pt>
                <c:pt idx="368">
                  <c:v>13.481358784307499</c:v>
                </c:pt>
                <c:pt idx="369">
                  <c:v>13.497148383901299</c:v>
                </c:pt>
                <c:pt idx="370">
                  <c:v>13.512937983495201</c:v>
                </c:pt>
                <c:pt idx="371">
                  <c:v>13.528727583089101</c:v>
                </c:pt>
                <c:pt idx="372">
                  <c:v>13.544517182683</c:v>
                </c:pt>
                <c:pt idx="373">
                  <c:v>13.5603067822769</c:v>
                </c:pt>
                <c:pt idx="374">
                  <c:v>13.5760963818708</c:v>
                </c:pt>
                <c:pt idx="375">
                  <c:v>13.5918859814646</c:v>
                </c:pt>
                <c:pt idx="376">
                  <c:v>13.6076755810585</c:v>
                </c:pt>
                <c:pt idx="377">
                  <c:v>13.623465180652399</c:v>
                </c:pt>
                <c:pt idx="378">
                  <c:v>13.639254780246301</c:v>
                </c:pt>
                <c:pt idx="379">
                  <c:v>13.6550443798402</c:v>
                </c:pt>
                <c:pt idx="380">
                  <c:v>13.670833979434001</c:v>
                </c:pt>
                <c:pt idx="381">
                  <c:v>13.6866235790279</c:v>
                </c:pt>
                <c:pt idx="382">
                  <c:v>13.7024131786218</c:v>
                </c:pt>
                <c:pt idx="383">
                  <c:v>13.7182027782157</c:v>
                </c:pt>
                <c:pt idx="384">
                  <c:v>13.733992377809599</c:v>
                </c:pt>
                <c:pt idx="385">
                  <c:v>13.749781977403501</c:v>
                </c:pt>
                <c:pt idx="386">
                  <c:v>13.765571576997299</c:v>
                </c:pt>
                <c:pt idx="387">
                  <c:v>13.781361176591201</c:v>
                </c:pt>
                <c:pt idx="388">
                  <c:v>13.7971507761851</c:v>
                </c:pt>
                <c:pt idx="389">
                  <c:v>13.812940375779</c:v>
                </c:pt>
                <c:pt idx="390">
                  <c:v>13.8287299753729</c:v>
                </c:pt>
                <c:pt idx="391">
                  <c:v>13.8445195749668</c:v>
                </c:pt>
                <c:pt idx="392">
                  <c:v>13.8603091745606</c:v>
                </c:pt>
                <c:pt idx="393">
                  <c:v>13.876098774154499</c:v>
                </c:pt>
                <c:pt idx="394">
                  <c:v>13.891888373748399</c:v>
                </c:pt>
                <c:pt idx="395">
                  <c:v>13.907677973342301</c:v>
                </c:pt>
                <c:pt idx="396">
                  <c:v>13.9234675729362</c:v>
                </c:pt>
                <c:pt idx="397">
                  <c:v>13.9392571725301</c:v>
                </c:pt>
                <c:pt idx="398">
                  <c:v>13.9550467721239</c:v>
                </c:pt>
                <c:pt idx="399">
                  <c:v>13.9708363717178</c:v>
                </c:pt>
                <c:pt idx="400">
                  <c:v>13.9866259713117</c:v>
                </c:pt>
                <c:pt idx="401">
                  <c:v>14.002415570905599</c:v>
                </c:pt>
                <c:pt idx="402">
                  <c:v>14.018205170499501</c:v>
                </c:pt>
                <c:pt idx="403">
                  <c:v>14.0339947700934</c:v>
                </c:pt>
                <c:pt idx="404">
                  <c:v>14.049784369687201</c:v>
                </c:pt>
                <c:pt idx="405">
                  <c:v>14.0655739692811</c:v>
                </c:pt>
                <c:pt idx="406">
                  <c:v>14.081363568875</c:v>
                </c:pt>
                <c:pt idx="407">
                  <c:v>14.0971531684689</c:v>
                </c:pt>
                <c:pt idx="408">
                  <c:v>14.112942768062799</c:v>
                </c:pt>
                <c:pt idx="409">
                  <c:v>14.1287323676566</c:v>
                </c:pt>
                <c:pt idx="410">
                  <c:v>14.144521967250499</c:v>
                </c:pt>
                <c:pt idx="411">
                  <c:v>14.160311566844401</c:v>
                </c:pt>
                <c:pt idx="412">
                  <c:v>14.176101166438301</c:v>
                </c:pt>
                <c:pt idx="413">
                  <c:v>14.1918907660322</c:v>
                </c:pt>
                <c:pt idx="414">
                  <c:v>14.2076803656261</c:v>
                </c:pt>
                <c:pt idx="415">
                  <c:v>14.2234699652199</c:v>
                </c:pt>
                <c:pt idx="416">
                  <c:v>14.2392595648138</c:v>
                </c:pt>
                <c:pt idx="417">
                  <c:v>14.2550491644077</c:v>
                </c:pt>
                <c:pt idx="418">
                  <c:v>14.270838764001599</c:v>
                </c:pt>
                <c:pt idx="419">
                  <c:v>14.286628363595501</c:v>
                </c:pt>
                <c:pt idx="420">
                  <c:v>14.3024179631894</c:v>
                </c:pt>
                <c:pt idx="421">
                  <c:v>14.318207562783201</c:v>
                </c:pt>
                <c:pt idx="422">
                  <c:v>14.3339971623771</c:v>
                </c:pt>
                <c:pt idx="423">
                  <c:v>14.349786761971</c:v>
                </c:pt>
                <c:pt idx="424">
                  <c:v>14.3655763615649</c:v>
                </c:pt>
                <c:pt idx="425">
                  <c:v>14.381365961158799</c:v>
                </c:pt>
                <c:pt idx="426">
                  <c:v>14.397155560752701</c:v>
                </c:pt>
                <c:pt idx="427">
                  <c:v>14.412945160346499</c:v>
                </c:pt>
                <c:pt idx="428">
                  <c:v>14.428734759940401</c:v>
                </c:pt>
                <c:pt idx="429">
                  <c:v>14.4445243595343</c:v>
                </c:pt>
                <c:pt idx="430">
                  <c:v>14.4603139591282</c:v>
                </c:pt>
                <c:pt idx="431">
                  <c:v>14.4761035587221</c:v>
                </c:pt>
                <c:pt idx="432">
                  <c:v>14.491893158316</c:v>
                </c:pt>
                <c:pt idx="433">
                  <c:v>14.5076827579098</c:v>
                </c:pt>
                <c:pt idx="434">
                  <c:v>14.523472357503699</c:v>
                </c:pt>
                <c:pt idx="435">
                  <c:v>14.539261957097599</c:v>
                </c:pt>
                <c:pt idx="436">
                  <c:v>14.555051556691501</c:v>
                </c:pt>
                <c:pt idx="437">
                  <c:v>14.5708411562854</c:v>
                </c:pt>
                <c:pt idx="438">
                  <c:v>14.5866307558793</c:v>
                </c:pt>
                <c:pt idx="439">
                  <c:v>14.6024203554731</c:v>
                </c:pt>
                <c:pt idx="440">
                  <c:v>14.618209955067</c:v>
                </c:pt>
                <c:pt idx="441">
                  <c:v>14.6339995546609</c:v>
                </c:pt>
                <c:pt idx="442">
                  <c:v>14.649789154254799</c:v>
                </c:pt>
                <c:pt idx="443">
                  <c:v>14.665578753848701</c:v>
                </c:pt>
                <c:pt idx="444">
                  <c:v>14.6813683534426</c:v>
                </c:pt>
                <c:pt idx="445">
                  <c:v>14.697157953036401</c:v>
                </c:pt>
                <c:pt idx="446">
                  <c:v>14.7129475526303</c:v>
                </c:pt>
                <c:pt idx="447">
                  <c:v>14.7287371522242</c:v>
                </c:pt>
                <c:pt idx="448">
                  <c:v>14.7445267518181</c:v>
                </c:pt>
                <c:pt idx="449">
                  <c:v>14.760316351411999</c:v>
                </c:pt>
                <c:pt idx="450">
                  <c:v>14.7761059510058</c:v>
                </c:pt>
                <c:pt idx="451">
                  <c:v>14.791895550599699</c:v>
                </c:pt>
                <c:pt idx="452">
                  <c:v>14.807685150193601</c:v>
                </c:pt>
                <c:pt idx="453">
                  <c:v>14.823474749787501</c:v>
                </c:pt>
                <c:pt idx="454">
                  <c:v>14.8392643493814</c:v>
                </c:pt>
                <c:pt idx="455">
                  <c:v>14.8550539489753</c:v>
                </c:pt>
                <c:pt idx="456">
                  <c:v>14.8708435485691</c:v>
                </c:pt>
                <c:pt idx="457">
                  <c:v>14.886633148163</c:v>
                </c:pt>
                <c:pt idx="458">
                  <c:v>14.9024227477569</c:v>
                </c:pt>
                <c:pt idx="459">
                  <c:v>14.918212347350799</c:v>
                </c:pt>
                <c:pt idx="460">
                  <c:v>14.934001946944701</c:v>
                </c:pt>
                <c:pt idx="461">
                  <c:v>14.9497915465386</c:v>
                </c:pt>
                <c:pt idx="462">
                  <c:v>14.965581146132401</c:v>
                </c:pt>
                <c:pt idx="463">
                  <c:v>14.9813707457263</c:v>
                </c:pt>
                <c:pt idx="464">
                  <c:v>14.9971603453202</c:v>
                </c:pt>
                <c:pt idx="465">
                  <c:v>15.0129499449141</c:v>
                </c:pt>
                <c:pt idx="466">
                  <c:v>15.028739544507999</c:v>
                </c:pt>
                <c:pt idx="467">
                  <c:v>15.044529144101899</c:v>
                </c:pt>
                <c:pt idx="468">
                  <c:v>15.060318743695699</c:v>
                </c:pt>
                <c:pt idx="469">
                  <c:v>15.076108343289601</c:v>
                </c:pt>
                <c:pt idx="470">
                  <c:v>15.091897942883501</c:v>
                </c:pt>
                <c:pt idx="471">
                  <c:v>15.1076875424774</c:v>
                </c:pt>
                <c:pt idx="472">
                  <c:v>15.1234771420713</c:v>
                </c:pt>
                <c:pt idx="473">
                  <c:v>15.1392667416652</c:v>
                </c:pt>
                <c:pt idx="474">
                  <c:v>15.155056341259</c:v>
                </c:pt>
                <c:pt idx="475">
                  <c:v>15.1708459408529</c:v>
                </c:pt>
                <c:pt idx="476">
                  <c:v>15.186635540446799</c:v>
                </c:pt>
                <c:pt idx="477">
                  <c:v>15.202425140040701</c:v>
                </c:pt>
                <c:pt idx="478">
                  <c:v>15.2182147396346</c:v>
                </c:pt>
                <c:pt idx="479">
                  <c:v>15.234004339228401</c:v>
                </c:pt>
                <c:pt idx="480">
                  <c:v>15.2497939388223</c:v>
                </c:pt>
                <c:pt idx="481">
                  <c:v>15.2655835384162</c:v>
                </c:pt>
                <c:pt idx="482">
                  <c:v>15.2813731380101</c:v>
                </c:pt>
                <c:pt idx="483">
                  <c:v>15.297162737603999</c:v>
                </c:pt>
                <c:pt idx="484">
                  <c:v>15.312952337197901</c:v>
                </c:pt>
                <c:pt idx="485">
                  <c:v>15.328741936791699</c:v>
                </c:pt>
                <c:pt idx="486">
                  <c:v>15.344531536385601</c:v>
                </c:pt>
                <c:pt idx="487">
                  <c:v>15.3603211359795</c:v>
                </c:pt>
                <c:pt idx="488">
                  <c:v>15.3761107355734</c:v>
                </c:pt>
                <c:pt idx="489">
                  <c:v>15.3919003351673</c:v>
                </c:pt>
                <c:pt idx="490">
                  <c:v>15.4076899347612</c:v>
                </c:pt>
                <c:pt idx="491">
                  <c:v>15.423479534355</c:v>
                </c:pt>
                <c:pt idx="492">
                  <c:v>15.439269133948899</c:v>
                </c:pt>
                <c:pt idx="493">
                  <c:v>15.455058733542799</c:v>
                </c:pt>
                <c:pt idx="494">
                  <c:v>15.470848333136701</c:v>
                </c:pt>
                <c:pt idx="495">
                  <c:v>15.4866379327306</c:v>
                </c:pt>
                <c:pt idx="496">
                  <c:v>15.5024275323245</c:v>
                </c:pt>
                <c:pt idx="497">
                  <c:v>15.5182171319183</c:v>
                </c:pt>
                <c:pt idx="498">
                  <c:v>15.5340067315122</c:v>
                </c:pt>
                <c:pt idx="499">
                  <c:v>15.5497963311061</c:v>
                </c:pt>
                <c:pt idx="500">
                  <c:v>15.565585930699999</c:v>
                </c:pt>
                <c:pt idx="501">
                  <c:v>15.581375530293901</c:v>
                </c:pt>
                <c:pt idx="502">
                  <c:v>15.5971651298878</c:v>
                </c:pt>
                <c:pt idx="503">
                  <c:v>15.612954729481601</c:v>
                </c:pt>
                <c:pt idx="504">
                  <c:v>15.6287443290755</c:v>
                </c:pt>
                <c:pt idx="505">
                  <c:v>15.6445339286694</c:v>
                </c:pt>
                <c:pt idx="506">
                  <c:v>15.6603235282633</c:v>
                </c:pt>
                <c:pt idx="507">
                  <c:v>15.676113127857199</c:v>
                </c:pt>
                <c:pt idx="508">
                  <c:v>15.691902727451099</c:v>
                </c:pt>
                <c:pt idx="509">
                  <c:v>15.707692327044899</c:v>
                </c:pt>
                <c:pt idx="510">
                  <c:v>15.723481926638801</c:v>
                </c:pt>
                <c:pt idx="511">
                  <c:v>15.739271526232701</c:v>
                </c:pt>
                <c:pt idx="512">
                  <c:v>15.7550611258266</c:v>
                </c:pt>
                <c:pt idx="513">
                  <c:v>15.7708507254205</c:v>
                </c:pt>
                <c:pt idx="514">
                  <c:v>15.7866403250143</c:v>
                </c:pt>
                <c:pt idx="515">
                  <c:v>15.8024299246082</c:v>
                </c:pt>
                <c:pt idx="516">
                  <c:v>15.8182195242021</c:v>
                </c:pt>
                <c:pt idx="517">
                  <c:v>15.834009123795999</c:v>
                </c:pt>
                <c:pt idx="518">
                  <c:v>15.849798723389901</c:v>
                </c:pt>
                <c:pt idx="519">
                  <c:v>15.8655883229838</c:v>
                </c:pt>
                <c:pt idx="520">
                  <c:v>15.881377922577601</c:v>
                </c:pt>
                <c:pt idx="521">
                  <c:v>15.8971675221715</c:v>
                </c:pt>
                <c:pt idx="522">
                  <c:v>15.9129571217654</c:v>
                </c:pt>
                <c:pt idx="523">
                  <c:v>15.9287467213593</c:v>
                </c:pt>
                <c:pt idx="524">
                  <c:v>15.944536320953199</c:v>
                </c:pt>
                <c:pt idx="525">
                  <c:v>15.960325920547101</c:v>
                </c:pt>
                <c:pt idx="526">
                  <c:v>15.976115520140899</c:v>
                </c:pt>
                <c:pt idx="527">
                  <c:v>15.991905119734801</c:v>
                </c:pt>
                <c:pt idx="528">
                  <c:v>16.0076947193287</c:v>
                </c:pt>
                <c:pt idx="529">
                  <c:v>16.023484318922598</c:v>
                </c:pt>
                <c:pt idx="530">
                  <c:v>16.0392739185165</c:v>
                </c:pt>
                <c:pt idx="531">
                  <c:v>16.055063518110401</c:v>
                </c:pt>
                <c:pt idx="532">
                  <c:v>16.0708531177042</c:v>
                </c:pt>
                <c:pt idx="533">
                  <c:v>16.086642717298101</c:v>
                </c:pt>
                <c:pt idx="534">
                  <c:v>16.102432316891999</c:v>
                </c:pt>
                <c:pt idx="535">
                  <c:v>16.118221916485901</c:v>
                </c:pt>
                <c:pt idx="536">
                  <c:v>16.134011516079799</c:v>
                </c:pt>
                <c:pt idx="537">
                  <c:v>16.1498011156737</c:v>
                </c:pt>
                <c:pt idx="538">
                  <c:v>16.165590715267498</c:v>
                </c:pt>
                <c:pt idx="539">
                  <c:v>16.1813803148614</c:v>
                </c:pt>
                <c:pt idx="540">
                  <c:v>16.197169914455301</c:v>
                </c:pt>
                <c:pt idx="541">
                  <c:v>16.212959514049199</c:v>
                </c:pt>
                <c:pt idx="542">
                  <c:v>16.228749113643101</c:v>
                </c:pt>
                <c:pt idx="543">
                  <c:v>16.244538713236999</c:v>
                </c:pt>
                <c:pt idx="544">
                  <c:v>16.260328312830801</c:v>
                </c:pt>
                <c:pt idx="545">
                  <c:v>16.276117912424699</c:v>
                </c:pt>
                <c:pt idx="546">
                  <c:v>16.2919075120186</c:v>
                </c:pt>
                <c:pt idx="547">
                  <c:v>16.307697111612502</c:v>
                </c:pt>
                <c:pt idx="548">
                  <c:v>16.323486711206399</c:v>
                </c:pt>
                <c:pt idx="549">
                  <c:v>16.339276310800301</c:v>
                </c:pt>
                <c:pt idx="550">
                  <c:v>16.355065910394099</c:v>
                </c:pt>
                <c:pt idx="551">
                  <c:v>16.370855509988001</c:v>
                </c:pt>
                <c:pt idx="552">
                  <c:v>16.386645109581899</c:v>
                </c:pt>
                <c:pt idx="553">
                  <c:v>16.4024347091758</c:v>
                </c:pt>
                <c:pt idx="554">
                  <c:v>16.418224308769702</c:v>
                </c:pt>
                <c:pt idx="555">
                  <c:v>16.4340139083635</c:v>
                </c:pt>
                <c:pt idx="556">
                  <c:v>16.449803507957402</c:v>
                </c:pt>
                <c:pt idx="557">
                  <c:v>16.4655931075513</c:v>
                </c:pt>
                <c:pt idx="558">
                  <c:v>16.481382707145201</c:v>
                </c:pt>
                <c:pt idx="559">
                  <c:v>16.497172306739099</c:v>
                </c:pt>
                <c:pt idx="560">
                  <c:v>16.512961906333</c:v>
                </c:pt>
                <c:pt idx="561">
                  <c:v>16.528751505926799</c:v>
                </c:pt>
                <c:pt idx="562">
                  <c:v>16.5445411055207</c:v>
                </c:pt>
                <c:pt idx="563">
                  <c:v>16.560330705114598</c:v>
                </c:pt>
                <c:pt idx="564">
                  <c:v>16.5761203047085</c:v>
                </c:pt>
                <c:pt idx="565">
                  <c:v>16.591909904302401</c:v>
                </c:pt>
                <c:pt idx="566">
                  <c:v>16.607699503896299</c:v>
                </c:pt>
                <c:pt idx="567">
                  <c:v>16.623489103490101</c:v>
                </c:pt>
                <c:pt idx="568">
                  <c:v>16.639278703083999</c:v>
                </c:pt>
                <c:pt idx="569">
                  <c:v>16.655068302677901</c:v>
                </c:pt>
                <c:pt idx="570">
                  <c:v>16.670857902271798</c:v>
                </c:pt>
                <c:pt idx="571">
                  <c:v>16.6866475018657</c:v>
                </c:pt>
                <c:pt idx="572">
                  <c:v>16.702437101459601</c:v>
                </c:pt>
                <c:pt idx="573">
                  <c:v>16.7182267010534</c:v>
                </c:pt>
                <c:pt idx="574">
                  <c:v>16.734016300647301</c:v>
                </c:pt>
                <c:pt idx="575">
                  <c:v>16.749805900241199</c:v>
                </c:pt>
                <c:pt idx="576">
                  <c:v>16.765595499835101</c:v>
                </c:pt>
                <c:pt idx="577">
                  <c:v>16.781385099428999</c:v>
                </c:pt>
                <c:pt idx="578">
                  <c:v>16.7971746990229</c:v>
                </c:pt>
                <c:pt idx="579">
                  <c:v>16.812964298616698</c:v>
                </c:pt>
                <c:pt idx="580">
                  <c:v>16.8287538982106</c:v>
                </c:pt>
                <c:pt idx="581">
                  <c:v>16.844543497804501</c:v>
                </c:pt>
                <c:pt idx="582">
                  <c:v>16.860333097398399</c:v>
                </c:pt>
                <c:pt idx="583">
                  <c:v>16.876122696992301</c:v>
                </c:pt>
                <c:pt idx="584">
                  <c:v>16.891912296586199</c:v>
                </c:pt>
                <c:pt idx="585">
                  <c:v>16.907701896180001</c:v>
                </c:pt>
                <c:pt idx="586">
                  <c:v>16.923491495773899</c:v>
                </c:pt>
                <c:pt idx="587">
                  <c:v>16.9392810953678</c:v>
                </c:pt>
                <c:pt idx="588">
                  <c:v>16.955070694961702</c:v>
                </c:pt>
                <c:pt idx="589">
                  <c:v>16.9708602945556</c:v>
                </c:pt>
                <c:pt idx="590">
                  <c:v>16.986649894149402</c:v>
                </c:pt>
                <c:pt idx="591">
                  <c:v>17.002439493743299</c:v>
                </c:pt>
                <c:pt idx="592">
                  <c:v>17.018229093337201</c:v>
                </c:pt>
                <c:pt idx="593">
                  <c:v>17.034018692931099</c:v>
                </c:pt>
                <c:pt idx="594">
                  <c:v>17.049808292525</c:v>
                </c:pt>
                <c:pt idx="595">
                  <c:v>17.065597892118902</c:v>
                </c:pt>
                <c:pt idx="596">
                  <c:v>17.0813874917127</c:v>
                </c:pt>
                <c:pt idx="597">
                  <c:v>17.097177091306602</c:v>
                </c:pt>
                <c:pt idx="598">
                  <c:v>17.1129666909005</c:v>
                </c:pt>
                <c:pt idx="599">
                  <c:v>17.128756290494401</c:v>
                </c:pt>
                <c:pt idx="600">
                  <c:v>17.144545890088299</c:v>
                </c:pt>
                <c:pt idx="601">
                  <c:v>17.1603354896822</c:v>
                </c:pt>
                <c:pt idx="602">
                  <c:v>17.176125089275999</c:v>
                </c:pt>
                <c:pt idx="603">
                  <c:v>17.1919146888699</c:v>
                </c:pt>
                <c:pt idx="604">
                  <c:v>17.207704288463798</c:v>
                </c:pt>
                <c:pt idx="605">
                  <c:v>17.2234938880577</c:v>
                </c:pt>
                <c:pt idx="606">
                  <c:v>17.239283487651601</c:v>
                </c:pt>
                <c:pt idx="607">
                  <c:v>17.255073087245499</c:v>
                </c:pt>
                <c:pt idx="608">
                  <c:v>17.270862686839301</c:v>
                </c:pt>
                <c:pt idx="609">
                  <c:v>17.286652286433199</c:v>
                </c:pt>
                <c:pt idx="610">
                  <c:v>17.302441886027101</c:v>
                </c:pt>
                <c:pt idx="611">
                  <c:v>17.318231485620998</c:v>
                </c:pt>
                <c:pt idx="612">
                  <c:v>17.3340210852149</c:v>
                </c:pt>
                <c:pt idx="613">
                  <c:v>17.349810684808801</c:v>
                </c:pt>
                <c:pt idx="614">
                  <c:v>17.3656002844026</c:v>
                </c:pt>
                <c:pt idx="615">
                  <c:v>17.381389883996501</c:v>
                </c:pt>
                <c:pt idx="616">
                  <c:v>17.397179483590399</c:v>
                </c:pt>
                <c:pt idx="617">
                  <c:v>17.412969083184301</c:v>
                </c:pt>
                <c:pt idx="618">
                  <c:v>17.428758682778199</c:v>
                </c:pt>
                <c:pt idx="619">
                  <c:v>17.4445482823721</c:v>
                </c:pt>
                <c:pt idx="620">
                  <c:v>17.460337881965899</c:v>
                </c:pt>
                <c:pt idx="621">
                  <c:v>17.4761274815598</c:v>
                </c:pt>
                <c:pt idx="622">
                  <c:v>17.491917081153701</c:v>
                </c:pt>
                <c:pt idx="623">
                  <c:v>17.507706680747599</c:v>
                </c:pt>
                <c:pt idx="624">
                  <c:v>17.523496280341501</c:v>
                </c:pt>
                <c:pt idx="625">
                  <c:v>17.539285879935399</c:v>
                </c:pt>
                <c:pt idx="626">
                  <c:v>17.555075479529201</c:v>
                </c:pt>
                <c:pt idx="627">
                  <c:v>17.570865079123099</c:v>
                </c:pt>
                <c:pt idx="628">
                  <c:v>17.586654678717</c:v>
                </c:pt>
                <c:pt idx="629">
                  <c:v>17.602444278310902</c:v>
                </c:pt>
                <c:pt idx="630">
                  <c:v>17.6182338779048</c:v>
                </c:pt>
                <c:pt idx="631">
                  <c:v>17.634023477498602</c:v>
                </c:pt>
                <c:pt idx="632">
                  <c:v>17.649813077092499</c:v>
                </c:pt>
                <c:pt idx="633">
                  <c:v>17.665602676686401</c:v>
                </c:pt>
                <c:pt idx="634">
                  <c:v>17.681392276280299</c:v>
                </c:pt>
                <c:pt idx="635">
                  <c:v>17.6971818758742</c:v>
                </c:pt>
                <c:pt idx="636">
                  <c:v>17.712971475468098</c:v>
                </c:pt>
                <c:pt idx="637">
                  <c:v>17.7287610750619</c:v>
                </c:pt>
                <c:pt idx="638">
                  <c:v>17.744550674655802</c:v>
                </c:pt>
                <c:pt idx="639">
                  <c:v>17.7603402742497</c:v>
                </c:pt>
                <c:pt idx="640">
                  <c:v>17.776129873843601</c:v>
                </c:pt>
                <c:pt idx="641">
                  <c:v>17.791919473437499</c:v>
                </c:pt>
                <c:pt idx="642">
                  <c:v>17.8077090730314</c:v>
                </c:pt>
                <c:pt idx="643">
                  <c:v>17.823498672625199</c:v>
                </c:pt>
                <c:pt idx="644">
                  <c:v>17.8392882722191</c:v>
                </c:pt>
                <c:pt idx="645">
                  <c:v>17.855077871812998</c:v>
                </c:pt>
                <c:pt idx="646">
                  <c:v>17.8708674714069</c:v>
                </c:pt>
                <c:pt idx="647">
                  <c:v>17.886657071000801</c:v>
                </c:pt>
                <c:pt idx="648">
                  <c:v>17.902446670594699</c:v>
                </c:pt>
                <c:pt idx="649">
                  <c:v>17.918236270188501</c:v>
                </c:pt>
                <c:pt idx="650">
                  <c:v>17.934025869782399</c:v>
                </c:pt>
                <c:pt idx="651">
                  <c:v>17.949815469376301</c:v>
                </c:pt>
                <c:pt idx="652">
                  <c:v>17.965605068970198</c:v>
                </c:pt>
                <c:pt idx="653">
                  <c:v>17.9813946685641</c:v>
                </c:pt>
                <c:pt idx="654">
                  <c:v>17.997184268158001</c:v>
                </c:pt>
                <c:pt idx="655">
                  <c:v>18.0129738677518</c:v>
                </c:pt>
                <c:pt idx="656">
                  <c:v>18.028763467345701</c:v>
                </c:pt>
                <c:pt idx="657">
                  <c:v>18.044553066939599</c:v>
                </c:pt>
                <c:pt idx="658">
                  <c:v>18.060342666533501</c:v>
                </c:pt>
                <c:pt idx="659">
                  <c:v>18.076132266127399</c:v>
                </c:pt>
                <c:pt idx="660">
                  <c:v>18.091921865721201</c:v>
                </c:pt>
                <c:pt idx="661">
                  <c:v>18.107711465315099</c:v>
                </c:pt>
                <c:pt idx="662">
                  <c:v>18.123501064909</c:v>
                </c:pt>
                <c:pt idx="663">
                  <c:v>18.139290664502902</c:v>
                </c:pt>
                <c:pt idx="664">
                  <c:v>18.155080264096799</c:v>
                </c:pt>
                <c:pt idx="665">
                  <c:v>18.170869863690701</c:v>
                </c:pt>
                <c:pt idx="666">
                  <c:v>18.186659463284499</c:v>
                </c:pt>
                <c:pt idx="667">
                  <c:v>18.202449062878401</c:v>
                </c:pt>
                <c:pt idx="668">
                  <c:v>18.218238662472299</c:v>
                </c:pt>
                <c:pt idx="669">
                  <c:v>18.2340282620662</c:v>
                </c:pt>
                <c:pt idx="670">
                  <c:v>18.249817861660102</c:v>
                </c:pt>
                <c:pt idx="671">
                  <c:v>18.265607461254</c:v>
                </c:pt>
                <c:pt idx="672">
                  <c:v>18.281397060847802</c:v>
                </c:pt>
                <c:pt idx="673">
                  <c:v>18.2971866604417</c:v>
                </c:pt>
                <c:pt idx="674">
                  <c:v>18.312976260035601</c:v>
                </c:pt>
                <c:pt idx="675">
                  <c:v>18.328765859629499</c:v>
                </c:pt>
                <c:pt idx="676">
                  <c:v>18.3445554592234</c:v>
                </c:pt>
                <c:pt idx="677">
                  <c:v>18.360345058817298</c:v>
                </c:pt>
                <c:pt idx="678">
                  <c:v>18.3761346584111</c:v>
                </c:pt>
                <c:pt idx="679">
                  <c:v>18.391924258005002</c:v>
                </c:pt>
                <c:pt idx="680">
                  <c:v>18.4077138575989</c:v>
                </c:pt>
                <c:pt idx="681">
                  <c:v>18.423503457192801</c:v>
                </c:pt>
                <c:pt idx="682">
                  <c:v>18.439293056786699</c:v>
                </c:pt>
                <c:pt idx="683">
                  <c:v>18.455082656380601</c:v>
                </c:pt>
                <c:pt idx="684">
                  <c:v>18.470872255974399</c:v>
                </c:pt>
                <c:pt idx="685">
                  <c:v>18.4866618555683</c:v>
                </c:pt>
                <c:pt idx="686">
                  <c:v>18.502451455162198</c:v>
                </c:pt>
                <c:pt idx="687">
                  <c:v>18.5182410547561</c:v>
                </c:pt>
                <c:pt idx="688">
                  <c:v>18.534030654350001</c:v>
                </c:pt>
                <c:pt idx="689">
                  <c:v>18.5498202539438</c:v>
                </c:pt>
                <c:pt idx="690">
                  <c:v>18.565609853537701</c:v>
                </c:pt>
                <c:pt idx="691">
                  <c:v>18.581399453131599</c:v>
                </c:pt>
                <c:pt idx="692">
                  <c:v>18.597189052725501</c:v>
                </c:pt>
                <c:pt idx="693">
                  <c:v>18.612978652319399</c:v>
                </c:pt>
                <c:pt idx="694">
                  <c:v>18.6287682519133</c:v>
                </c:pt>
                <c:pt idx="695">
                  <c:v>18.644557851507098</c:v>
                </c:pt>
                <c:pt idx="696">
                  <c:v>18.660347451101</c:v>
                </c:pt>
                <c:pt idx="697">
                  <c:v>18.676137050694901</c:v>
                </c:pt>
                <c:pt idx="698">
                  <c:v>18.691926650288799</c:v>
                </c:pt>
                <c:pt idx="699">
                  <c:v>18.707716249882701</c:v>
                </c:pt>
                <c:pt idx="700">
                  <c:v>18.723505849476599</c:v>
                </c:pt>
                <c:pt idx="701">
                  <c:v>18.739295449070401</c:v>
                </c:pt>
                <c:pt idx="702">
                  <c:v>18.755085048664299</c:v>
                </c:pt>
                <c:pt idx="703">
                  <c:v>18.7708746482582</c:v>
                </c:pt>
                <c:pt idx="704">
                  <c:v>18.786664247852102</c:v>
                </c:pt>
                <c:pt idx="705">
                  <c:v>18.802453847445999</c:v>
                </c:pt>
                <c:pt idx="706">
                  <c:v>18.818243447039901</c:v>
                </c:pt>
                <c:pt idx="707">
                  <c:v>18.834033046633699</c:v>
                </c:pt>
                <c:pt idx="708">
                  <c:v>18.849822646227601</c:v>
                </c:pt>
                <c:pt idx="709">
                  <c:v>18.865612245821499</c:v>
                </c:pt>
                <c:pt idx="710">
                  <c:v>18.8814018454154</c:v>
                </c:pt>
                <c:pt idx="711">
                  <c:v>18.897191445009302</c:v>
                </c:pt>
                <c:pt idx="712">
                  <c:v>18.9129810446032</c:v>
                </c:pt>
                <c:pt idx="713">
                  <c:v>18.928770644197002</c:v>
                </c:pt>
                <c:pt idx="714">
                  <c:v>18.9445602437909</c:v>
                </c:pt>
                <c:pt idx="715">
                  <c:v>18.960349843384801</c:v>
                </c:pt>
                <c:pt idx="716">
                  <c:v>18.976139442978699</c:v>
                </c:pt>
                <c:pt idx="717">
                  <c:v>18.9919290425726</c:v>
                </c:pt>
                <c:pt idx="718">
                  <c:v>19.007718642166498</c:v>
                </c:pt>
                <c:pt idx="719">
                  <c:v>19.0235082417603</c:v>
                </c:pt>
                <c:pt idx="720">
                  <c:v>19.039297841354198</c:v>
                </c:pt>
                <c:pt idx="721">
                  <c:v>19.0550874409481</c:v>
                </c:pt>
                <c:pt idx="722">
                  <c:v>19.070877040542001</c:v>
                </c:pt>
                <c:pt idx="723">
                  <c:v>19.086666640135899</c:v>
                </c:pt>
                <c:pt idx="724">
                  <c:v>19.102456239729801</c:v>
                </c:pt>
                <c:pt idx="725">
                  <c:v>19.118245839323599</c:v>
                </c:pt>
                <c:pt idx="726">
                  <c:v>19.1340354389175</c:v>
                </c:pt>
                <c:pt idx="727">
                  <c:v>19.149825038511398</c:v>
                </c:pt>
                <c:pt idx="728">
                  <c:v>19.1656146381053</c:v>
                </c:pt>
                <c:pt idx="729">
                  <c:v>19.181404237699201</c:v>
                </c:pt>
                <c:pt idx="730">
                  <c:v>19.197193837293</c:v>
                </c:pt>
                <c:pt idx="731">
                  <c:v>19.212983436886901</c:v>
                </c:pt>
                <c:pt idx="732">
                  <c:v>19.228773036480799</c:v>
                </c:pt>
                <c:pt idx="733">
                  <c:v>19.244562636074701</c:v>
                </c:pt>
                <c:pt idx="734">
                  <c:v>19.260352235668599</c:v>
                </c:pt>
                <c:pt idx="735">
                  <c:v>19.2761418352625</c:v>
                </c:pt>
                <c:pt idx="736">
                  <c:v>19.291931434856298</c:v>
                </c:pt>
                <c:pt idx="737">
                  <c:v>19.3077210344502</c:v>
                </c:pt>
                <c:pt idx="738">
                  <c:v>19.323510634044101</c:v>
                </c:pt>
                <c:pt idx="739">
                  <c:v>19.339300233637999</c:v>
                </c:pt>
                <c:pt idx="740">
                  <c:v>19.355089833231901</c:v>
                </c:pt>
                <c:pt idx="741">
                  <c:v>19.370879432825799</c:v>
                </c:pt>
                <c:pt idx="742">
                  <c:v>19.386669032419601</c:v>
                </c:pt>
                <c:pt idx="743">
                  <c:v>19.402458632013499</c:v>
                </c:pt>
                <c:pt idx="744">
                  <c:v>19.4182482316074</c:v>
                </c:pt>
                <c:pt idx="745">
                  <c:v>19.434037831201302</c:v>
                </c:pt>
                <c:pt idx="746">
                  <c:v>19.449827430795199</c:v>
                </c:pt>
                <c:pt idx="747">
                  <c:v>19.465617030389101</c:v>
                </c:pt>
                <c:pt idx="748">
                  <c:v>19.481406629982899</c:v>
                </c:pt>
                <c:pt idx="749">
                  <c:v>19.497196229576801</c:v>
                </c:pt>
                <c:pt idx="750">
                  <c:v>19.512985829170699</c:v>
                </c:pt>
                <c:pt idx="751">
                  <c:v>19.5287754287646</c:v>
                </c:pt>
                <c:pt idx="752">
                  <c:v>19.544565028358502</c:v>
                </c:pt>
                <c:pt idx="753">
                  <c:v>19.5603546279524</c:v>
                </c:pt>
                <c:pt idx="754">
                  <c:v>19.576144227546202</c:v>
                </c:pt>
                <c:pt idx="755">
                  <c:v>19.5919338271401</c:v>
                </c:pt>
                <c:pt idx="756">
                  <c:v>19.607723426734001</c:v>
                </c:pt>
                <c:pt idx="757">
                  <c:v>19.623513026327899</c:v>
                </c:pt>
                <c:pt idx="758">
                  <c:v>19.6393026259218</c:v>
                </c:pt>
                <c:pt idx="759">
                  <c:v>19.655092225515698</c:v>
                </c:pt>
                <c:pt idx="760">
                  <c:v>19.6708818251095</c:v>
                </c:pt>
                <c:pt idx="761">
                  <c:v>19.686671424703398</c:v>
                </c:pt>
                <c:pt idx="762">
                  <c:v>19.7024610242973</c:v>
                </c:pt>
                <c:pt idx="763">
                  <c:v>19.718250623891201</c:v>
                </c:pt>
                <c:pt idx="764">
                  <c:v>19.734040223485099</c:v>
                </c:pt>
                <c:pt idx="765">
                  <c:v>19.749829823078901</c:v>
                </c:pt>
                <c:pt idx="766">
                  <c:v>19.765619422672799</c:v>
                </c:pt>
                <c:pt idx="767">
                  <c:v>19.781409022266701</c:v>
                </c:pt>
                <c:pt idx="768">
                  <c:v>19.797198621860598</c:v>
                </c:pt>
                <c:pt idx="769">
                  <c:v>19.8129882214545</c:v>
                </c:pt>
                <c:pt idx="770">
                  <c:v>19.828777821048401</c:v>
                </c:pt>
                <c:pt idx="771">
                  <c:v>19.8445674206422</c:v>
                </c:pt>
                <c:pt idx="772">
                  <c:v>19.860357020236101</c:v>
                </c:pt>
                <c:pt idx="773">
                  <c:v>19.876146619829999</c:v>
                </c:pt>
                <c:pt idx="774">
                  <c:v>19.891936219423901</c:v>
                </c:pt>
                <c:pt idx="775">
                  <c:v>19.907725819017799</c:v>
                </c:pt>
                <c:pt idx="776">
                  <c:v>19.9235154186117</c:v>
                </c:pt>
                <c:pt idx="777">
                  <c:v>19.939305018205498</c:v>
                </c:pt>
                <c:pt idx="778">
                  <c:v>19.9550946177994</c:v>
                </c:pt>
                <c:pt idx="779">
                  <c:v>19.970884217393301</c:v>
                </c:pt>
                <c:pt idx="780">
                  <c:v>19.986673816987199</c:v>
                </c:pt>
                <c:pt idx="781">
                  <c:v>20.002463416581101</c:v>
                </c:pt>
                <c:pt idx="782">
                  <c:v>20.018253016174999</c:v>
                </c:pt>
                <c:pt idx="783">
                  <c:v>20.034042615768801</c:v>
                </c:pt>
                <c:pt idx="784">
                  <c:v>20.049832215362699</c:v>
                </c:pt>
                <c:pt idx="785">
                  <c:v>20.0656218149566</c:v>
                </c:pt>
                <c:pt idx="786">
                  <c:v>20.081411414550502</c:v>
                </c:pt>
                <c:pt idx="787">
                  <c:v>20.0972010141444</c:v>
                </c:pt>
                <c:pt idx="788">
                  <c:v>20.112990613738301</c:v>
                </c:pt>
                <c:pt idx="789">
                  <c:v>20.128780213332099</c:v>
                </c:pt>
                <c:pt idx="790">
                  <c:v>20.144569812926001</c:v>
                </c:pt>
                <c:pt idx="791">
                  <c:v>20.160359412519899</c:v>
                </c:pt>
                <c:pt idx="792">
                  <c:v>20.1761490121138</c:v>
                </c:pt>
                <c:pt idx="793">
                  <c:v>20.191938611707702</c:v>
                </c:pt>
                <c:pt idx="794">
                  <c:v>20.2077282113015</c:v>
                </c:pt>
                <c:pt idx="795">
                  <c:v>20.223517810895402</c:v>
                </c:pt>
                <c:pt idx="796">
                  <c:v>20.2393074104893</c:v>
                </c:pt>
                <c:pt idx="797">
                  <c:v>20.255097010083201</c:v>
                </c:pt>
                <c:pt idx="798">
                  <c:v>20.270886609677099</c:v>
                </c:pt>
                <c:pt idx="799">
                  <c:v>20.286676209271</c:v>
                </c:pt>
                <c:pt idx="800">
                  <c:v>20.302465808864799</c:v>
                </c:pt>
                <c:pt idx="801">
                  <c:v>20.3182554084587</c:v>
                </c:pt>
                <c:pt idx="802">
                  <c:v>20.334045008052598</c:v>
                </c:pt>
                <c:pt idx="803">
                  <c:v>20.3498346076465</c:v>
                </c:pt>
                <c:pt idx="804">
                  <c:v>20.365624207240401</c:v>
                </c:pt>
                <c:pt idx="805">
                  <c:v>20.381413806834299</c:v>
                </c:pt>
                <c:pt idx="806">
                  <c:v>20.397203406428101</c:v>
                </c:pt>
                <c:pt idx="807">
                  <c:v>20.412993006021999</c:v>
                </c:pt>
                <c:pt idx="808">
                  <c:v>20.428782605615901</c:v>
                </c:pt>
                <c:pt idx="809">
                  <c:v>20.444572205209798</c:v>
                </c:pt>
                <c:pt idx="810">
                  <c:v>20.4603618048037</c:v>
                </c:pt>
                <c:pt idx="811">
                  <c:v>20.476151404397601</c:v>
                </c:pt>
                <c:pt idx="812">
                  <c:v>20.4919410039914</c:v>
                </c:pt>
                <c:pt idx="813">
                  <c:v>20.507730603585301</c:v>
                </c:pt>
                <c:pt idx="814">
                  <c:v>20.523520203179199</c:v>
                </c:pt>
                <c:pt idx="815">
                  <c:v>20.539309802773101</c:v>
                </c:pt>
                <c:pt idx="816">
                  <c:v>20.555099402366999</c:v>
                </c:pt>
                <c:pt idx="817">
                  <c:v>20.5708890019609</c:v>
                </c:pt>
                <c:pt idx="818">
                  <c:v>20.586678601554699</c:v>
                </c:pt>
                <c:pt idx="819">
                  <c:v>20.6024682011486</c:v>
                </c:pt>
                <c:pt idx="820">
                  <c:v>20.618257800742501</c:v>
                </c:pt>
                <c:pt idx="821">
                  <c:v>20.634047400336399</c:v>
                </c:pt>
                <c:pt idx="822">
                  <c:v>20.649836999930301</c:v>
                </c:pt>
                <c:pt idx="823">
                  <c:v>20.665626599524199</c:v>
                </c:pt>
                <c:pt idx="824">
                  <c:v>20.681416199118001</c:v>
                </c:pt>
                <c:pt idx="825">
                  <c:v>20.697205798711899</c:v>
                </c:pt>
                <c:pt idx="826">
                  <c:v>20.7129953983058</c:v>
                </c:pt>
                <c:pt idx="827">
                  <c:v>20.728784997899702</c:v>
                </c:pt>
                <c:pt idx="828">
                  <c:v>20.7445745974936</c:v>
                </c:pt>
                <c:pt idx="829">
                  <c:v>20.760364197087402</c:v>
                </c:pt>
                <c:pt idx="830">
                  <c:v>20.776153796681299</c:v>
                </c:pt>
                <c:pt idx="831">
                  <c:v>20.791943396275201</c:v>
                </c:pt>
                <c:pt idx="832">
                  <c:v>20.807732995869099</c:v>
                </c:pt>
                <c:pt idx="833">
                  <c:v>20.823522595463</c:v>
                </c:pt>
                <c:pt idx="834">
                  <c:v>20.839312195056898</c:v>
                </c:pt>
                <c:pt idx="835">
                  <c:v>20.8551017946507</c:v>
                </c:pt>
                <c:pt idx="836">
                  <c:v>20.870891394244602</c:v>
                </c:pt>
                <c:pt idx="837">
                  <c:v>20.8866809938385</c:v>
                </c:pt>
                <c:pt idx="838">
                  <c:v>20.902470593432401</c:v>
                </c:pt>
                <c:pt idx="839">
                  <c:v>20.918260193026299</c:v>
                </c:pt>
                <c:pt idx="840">
                  <c:v>20.9340497926202</c:v>
                </c:pt>
                <c:pt idx="841">
                  <c:v>20.949839392213999</c:v>
                </c:pt>
                <c:pt idx="842">
                  <c:v>20.9656289918079</c:v>
                </c:pt>
                <c:pt idx="843">
                  <c:v>20.981418591401798</c:v>
                </c:pt>
                <c:pt idx="844">
                  <c:v>20.9972081909957</c:v>
                </c:pt>
                <c:pt idx="845">
                  <c:v>21.012997790589601</c:v>
                </c:pt>
                <c:pt idx="846">
                  <c:v>21.028787390183499</c:v>
                </c:pt>
                <c:pt idx="847">
                  <c:v>21.044576989777301</c:v>
                </c:pt>
                <c:pt idx="848">
                  <c:v>21.060366589371199</c:v>
                </c:pt>
                <c:pt idx="849">
                  <c:v>21.076156188965101</c:v>
                </c:pt>
                <c:pt idx="850">
                  <c:v>21.091945788558998</c:v>
                </c:pt>
                <c:pt idx="851">
                  <c:v>21.1077353881529</c:v>
                </c:pt>
                <c:pt idx="852">
                  <c:v>21.123524987746801</c:v>
                </c:pt>
                <c:pt idx="853">
                  <c:v>21.1393145873406</c:v>
                </c:pt>
                <c:pt idx="854">
                  <c:v>21.155104186934501</c:v>
                </c:pt>
                <c:pt idx="855">
                  <c:v>21.170893786528399</c:v>
                </c:pt>
                <c:pt idx="856">
                  <c:v>21.186683386122301</c:v>
                </c:pt>
                <c:pt idx="857">
                  <c:v>21.202472985716199</c:v>
                </c:pt>
                <c:pt idx="858">
                  <c:v>21.2182625853101</c:v>
                </c:pt>
                <c:pt idx="859">
                  <c:v>21.234052184903899</c:v>
                </c:pt>
                <c:pt idx="860">
                  <c:v>21.2498417844978</c:v>
                </c:pt>
                <c:pt idx="861">
                  <c:v>21.265631384091702</c:v>
                </c:pt>
                <c:pt idx="862">
                  <c:v>21.281420983685599</c:v>
                </c:pt>
                <c:pt idx="863">
                  <c:v>21.297210583279501</c:v>
                </c:pt>
                <c:pt idx="864">
                  <c:v>21.313000182873399</c:v>
                </c:pt>
                <c:pt idx="865">
                  <c:v>21.328789782467201</c:v>
                </c:pt>
                <c:pt idx="866">
                  <c:v>21.344579382061099</c:v>
                </c:pt>
                <c:pt idx="867">
                  <c:v>21.360368981655</c:v>
                </c:pt>
                <c:pt idx="868">
                  <c:v>21.376158581248902</c:v>
                </c:pt>
                <c:pt idx="869">
                  <c:v>21.3919481808428</c:v>
                </c:pt>
                <c:pt idx="870">
                  <c:v>21.407737780436602</c:v>
                </c:pt>
                <c:pt idx="871">
                  <c:v>21.4235273800305</c:v>
                </c:pt>
                <c:pt idx="872">
                  <c:v>21.439316979624401</c:v>
                </c:pt>
                <c:pt idx="873">
                  <c:v>21.455106579218299</c:v>
                </c:pt>
                <c:pt idx="874">
                  <c:v>21.4708961788122</c:v>
                </c:pt>
                <c:pt idx="875">
                  <c:v>21.486685778406098</c:v>
                </c:pt>
                <c:pt idx="876">
                  <c:v>21.5024753779999</c:v>
                </c:pt>
                <c:pt idx="877">
                  <c:v>21.518264977593802</c:v>
                </c:pt>
                <c:pt idx="878">
                  <c:v>21.5340545771877</c:v>
                </c:pt>
                <c:pt idx="879">
                  <c:v>21.549844176781601</c:v>
                </c:pt>
                <c:pt idx="880">
                  <c:v>21.565633776375499</c:v>
                </c:pt>
                <c:pt idx="881">
                  <c:v>21.581423375969401</c:v>
                </c:pt>
                <c:pt idx="882">
                  <c:v>21.597212975563199</c:v>
                </c:pt>
                <c:pt idx="883">
                  <c:v>21.6130025751571</c:v>
                </c:pt>
                <c:pt idx="884">
                  <c:v>21.628792174750998</c:v>
                </c:pt>
                <c:pt idx="885">
                  <c:v>21.6445817743449</c:v>
                </c:pt>
                <c:pt idx="886">
                  <c:v>21.660371373938801</c:v>
                </c:pt>
                <c:pt idx="887">
                  <c:v>21.676160973532699</c:v>
                </c:pt>
                <c:pt idx="888">
                  <c:v>21.691950573126501</c:v>
                </c:pt>
                <c:pt idx="889">
                  <c:v>21.707740172720399</c:v>
                </c:pt>
                <c:pt idx="890">
                  <c:v>21.723529772314301</c:v>
                </c:pt>
                <c:pt idx="891">
                  <c:v>21.739319371908199</c:v>
                </c:pt>
                <c:pt idx="892">
                  <c:v>21.7551089715021</c:v>
                </c:pt>
                <c:pt idx="893">
                  <c:v>21.770898571096001</c:v>
                </c:pt>
                <c:pt idx="894">
                  <c:v>21.7866881706898</c:v>
                </c:pt>
                <c:pt idx="895">
                  <c:v>21.802477770283701</c:v>
                </c:pt>
                <c:pt idx="896">
                  <c:v>21.818267369877599</c:v>
                </c:pt>
                <c:pt idx="897">
                  <c:v>21.834056969471501</c:v>
                </c:pt>
                <c:pt idx="898">
                  <c:v>21.849846569065399</c:v>
                </c:pt>
                <c:pt idx="899">
                  <c:v>21.8656361686593</c:v>
                </c:pt>
                <c:pt idx="900">
                  <c:v>21.881425768253099</c:v>
                </c:pt>
                <c:pt idx="901">
                  <c:v>21.897215367847</c:v>
                </c:pt>
                <c:pt idx="902">
                  <c:v>21.913004967440902</c:v>
                </c:pt>
                <c:pt idx="903">
                  <c:v>21.928794567034799</c:v>
                </c:pt>
                <c:pt idx="904">
                  <c:v>21.944584166628701</c:v>
                </c:pt>
                <c:pt idx="905">
                  <c:v>21.960373766222499</c:v>
                </c:pt>
                <c:pt idx="906">
                  <c:v>21.976163365816401</c:v>
                </c:pt>
                <c:pt idx="907">
                  <c:v>21.991952965410299</c:v>
                </c:pt>
                <c:pt idx="908">
                  <c:v>22.0077425650042</c:v>
                </c:pt>
                <c:pt idx="909">
                  <c:v>22.023532164598102</c:v>
                </c:pt>
                <c:pt idx="910">
                  <c:v>22.039321764192</c:v>
                </c:pt>
                <c:pt idx="911">
                  <c:v>22.055111363785802</c:v>
                </c:pt>
                <c:pt idx="912">
                  <c:v>22.0709009633797</c:v>
                </c:pt>
                <c:pt idx="913">
                  <c:v>22.086690562973601</c:v>
                </c:pt>
                <c:pt idx="914">
                  <c:v>22.102480162567499</c:v>
                </c:pt>
                <c:pt idx="915">
                  <c:v>22.1182697621614</c:v>
                </c:pt>
                <c:pt idx="916">
                  <c:v>22.134059361755298</c:v>
                </c:pt>
                <c:pt idx="917">
                  <c:v>22.1498489613491</c:v>
                </c:pt>
                <c:pt idx="918">
                  <c:v>22.165638560942998</c:v>
                </c:pt>
                <c:pt idx="919">
                  <c:v>22.1814281605369</c:v>
                </c:pt>
                <c:pt idx="920">
                  <c:v>22.197217760130801</c:v>
                </c:pt>
                <c:pt idx="921">
                  <c:v>22.213007359724699</c:v>
                </c:pt>
                <c:pt idx="922">
                  <c:v>22.228796959318601</c:v>
                </c:pt>
                <c:pt idx="923">
                  <c:v>22.244586558912399</c:v>
                </c:pt>
                <c:pt idx="924">
                  <c:v>22.2603761585063</c:v>
                </c:pt>
                <c:pt idx="925">
                  <c:v>22.276165758100198</c:v>
                </c:pt>
                <c:pt idx="926">
                  <c:v>22.2919553576941</c:v>
                </c:pt>
                <c:pt idx="927">
                  <c:v>22.307744957288001</c:v>
                </c:pt>
                <c:pt idx="928">
                  <c:v>22.323534556881899</c:v>
                </c:pt>
                <c:pt idx="929">
                  <c:v>22.339324156475701</c:v>
                </c:pt>
                <c:pt idx="930">
                  <c:v>22.355113756069599</c:v>
                </c:pt>
                <c:pt idx="931">
                  <c:v>22.370903355663501</c:v>
                </c:pt>
                <c:pt idx="932">
                  <c:v>22.386692955257399</c:v>
                </c:pt>
                <c:pt idx="933">
                  <c:v>22.4024825548513</c:v>
                </c:pt>
                <c:pt idx="934">
                  <c:v>22.418272154445098</c:v>
                </c:pt>
                <c:pt idx="935">
                  <c:v>22.434061754039</c:v>
                </c:pt>
                <c:pt idx="936">
                  <c:v>22.449851353632901</c:v>
                </c:pt>
                <c:pt idx="937">
                  <c:v>22.465640953226799</c:v>
                </c:pt>
                <c:pt idx="938">
                  <c:v>22.481430552820701</c:v>
                </c:pt>
                <c:pt idx="939">
                  <c:v>22.497220152414599</c:v>
                </c:pt>
                <c:pt idx="940">
                  <c:v>22.513009752008401</c:v>
                </c:pt>
                <c:pt idx="941">
                  <c:v>22.528799351602299</c:v>
                </c:pt>
                <c:pt idx="942">
                  <c:v>22.5445889511962</c:v>
                </c:pt>
                <c:pt idx="943">
                  <c:v>22.560378550790102</c:v>
                </c:pt>
                <c:pt idx="944">
                  <c:v>22.576168150383999</c:v>
                </c:pt>
                <c:pt idx="945">
                  <c:v>22.591957749977901</c:v>
                </c:pt>
                <c:pt idx="946">
                  <c:v>22.607747349571699</c:v>
                </c:pt>
                <c:pt idx="947">
                  <c:v>22.623536949165601</c:v>
                </c:pt>
                <c:pt idx="948">
                  <c:v>22.639326548759499</c:v>
                </c:pt>
                <c:pt idx="949">
                  <c:v>22.6551161483534</c:v>
                </c:pt>
                <c:pt idx="950">
                  <c:v>22.670905747947302</c:v>
                </c:pt>
                <c:pt idx="951">
                  <c:v>22.6866953475412</c:v>
                </c:pt>
                <c:pt idx="952">
                  <c:v>22.702484947135002</c:v>
                </c:pt>
                <c:pt idx="953">
                  <c:v>22.7182745467289</c:v>
                </c:pt>
                <c:pt idx="954">
                  <c:v>22.734064146322801</c:v>
                </c:pt>
                <c:pt idx="955">
                  <c:v>22.749853745916699</c:v>
                </c:pt>
                <c:pt idx="956">
                  <c:v>22.7656433455106</c:v>
                </c:pt>
                <c:pt idx="957">
                  <c:v>22.781432945104498</c:v>
                </c:pt>
                <c:pt idx="958">
                  <c:v>22.7972225446983</c:v>
                </c:pt>
                <c:pt idx="959">
                  <c:v>22.813012144292198</c:v>
                </c:pt>
                <c:pt idx="960">
                  <c:v>22.8288017438861</c:v>
                </c:pt>
                <c:pt idx="961">
                  <c:v>22.844591343480001</c:v>
                </c:pt>
                <c:pt idx="962">
                  <c:v>22.860380943073899</c:v>
                </c:pt>
                <c:pt idx="963">
                  <c:v>22.876170542667801</c:v>
                </c:pt>
                <c:pt idx="964">
                  <c:v>22.891960142261599</c:v>
                </c:pt>
                <c:pt idx="965">
                  <c:v>22.907749741855501</c:v>
                </c:pt>
                <c:pt idx="966">
                  <c:v>22.923539341449398</c:v>
                </c:pt>
                <c:pt idx="967">
                  <c:v>22.9393289410433</c:v>
                </c:pt>
                <c:pt idx="968">
                  <c:v>22.955118540637201</c:v>
                </c:pt>
                <c:pt idx="969">
                  <c:v>22.970908140231</c:v>
                </c:pt>
                <c:pt idx="970">
                  <c:v>22.986697739824901</c:v>
                </c:pt>
                <c:pt idx="971">
                  <c:v>23.002487339418799</c:v>
                </c:pt>
                <c:pt idx="972">
                  <c:v>23.018276939012701</c:v>
                </c:pt>
                <c:pt idx="973">
                  <c:v>23.034066538606599</c:v>
                </c:pt>
                <c:pt idx="974">
                  <c:v>23.0498561382005</c:v>
                </c:pt>
                <c:pt idx="975">
                  <c:v>23.065645737794298</c:v>
                </c:pt>
                <c:pt idx="976">
                  <c:v>23.0814353373882</c:v>
                </c:pt>
                <c:pt idx="977">
                  <c:v>23.097224936982101</c:v>
                </c:pt>
                <c:pt idx="978">
                  <c:v>23.113014536575999</c:v>
                </c:pt>
                <c:pt idx="979">
                  <c:v>23.128804136169901</c:v>
                </c:pt>
                <c:pt idx="980">
                  <c:v>23.144593735763799</c:v>
                </c:pt>
                <c:pt idx="981">
                  <c:v>23.160383335357601</c:v>
                </c:pt>
                <c:pt idx="982">
                  <c:v>23.176172934951499</c:v>
                </c:pt>
                <c:pt idx="983">
                  <c:v>23.1919625345454</c:v>
                </c:pt>
                <c:pt idx="984">
                  <c:v>23.207752134139302</c:v>
                </c:pt>
                <c:pt idx="985">
                  <c:v>23.2235417337332</c:v>
                </c:pt>
                <c:pt idx="986">
                  <c:v>23.239331333327101</c:v>
                </c:pt>
                <c:pt idx="987">
                  <c:v>23.255120932920899</c:v>
                </c:pt>
                <c:pt idx="988">
                  <c:v>23.270910532514801</c:v>
                </c:pt>
                <c:pt idx="989">
                  <c:v>23.286700132108699</c:v>
                </c:pt>
                <c:pt idx="990">
                  <c:v>23.3024897317026</c:v>
                </c:pt>
                <c:pt idx="991">
                  <c:v>23.318279331296502</c:v>
                </c:pt>
                <c:pt idx="992">
                  <c:v>23.3340689308904</c:v>
                </c:pt>
                <c:pt idx="993">
                  <c:v>23.349858530484202</c:v>
                </c:pt>
                <c:pt idx="994">
                  <c:v>23.3656481300781</c:v>
                </c:pt>
                <c:pt idx="995">
                  <c:v>23.381437729672001</c:v>
                </c:pt>
                <c:pt idx="996">
                  <c:v>23.397227329265899</c:v>
                </c:pt>
                <c:pt idx="997">
                  <c:v>23.4130169288598</c:v>
                </c:pt>
                <c:pt idx="998">
                  <c:v>23.428806528453698</c:v>
                </c:pt>
                <c:pt idx="999">
                  <c:v>23.4445961280475</c:v>
                </c:pt>
                <c:pt idx="1000">
                  <c:v>23.460385727641398</c:v>
                </c:pt>
                <c:pt idx="1001">
                  <c:v>23.4761753272353</c:v>
                </c:pt>
                <c:pt idx="1002">
                  <c:v>23.491964926829201</c:v>
                </c:pt>
                <c:pt idx="1003">
                  <c:v>23.507754526423099</c:v>
                </c:pt>
                <c:pt idx="1004">
                  <c:v>23.523544126017001</c:v>
                </c:pt>
                <c:pt idx="1005">
                  <c:v>23.539333725610799</c:v>
                </c:pt>
                <c:pt idx="1006">
                  <c:v>23.555123325204701</c:v>
                </c:pt>
                <c:pt idx="1007">
                  <c:v>23.570912924798598</c:v>
                </c:pt>
                <c:pt idx="1008">
                  <c:v>23.5867025243925</c:v>
                </c:pt>
                <c:pt idx="1009">
                  <c:v>23.602492123986401</c:v>
                </c:pt>
                <c:pt idx="1010">
                  <c:v>23.6182817235802</c:v>
                </c:pt>
                <c:pt idx="1011">
                  <c:v>23.634071323174101</c:v>
                </c:pt>
                <c:pt idx="1012">
                  <c:v>23.649860922767999</c:v>
                </c:pt>
                <c:pt idx="1013">
                  <c:v>23.665650522361901</c:v>
                </c:pt>
                <c:pt idx="1014">
                  <c:v>23.681440121955799</c:v>
                </c:pt>
                <c:pt idx="1015">
                  <c:v>23.6972297215497</c:v>
                </c:pt>
                <c:pt idx="1016">
                  <c:v>23.713019321143499</c:v>
                </c:pt>
                <c:pt idx="1017">
                  <c:v>23.7288089207374</c:v>
                </c:pt>
                <c:pt idx="1018">
                  <c:v>23.744598520331301</c:v>
                </c:pt>
                <c:pt idx="1019">
                  <c:v>23.760388119925199</c:v>
                </c:pt>
                <c:pt idx="1020">
                  <c:v>23.776177719519101</c:v>
                </c:pt>
                <c:pt idx="1021">
                  <c:v>23.791967319112999</c:v>
                </c:pt>
                <c:pt idx="1022">
                  <c:v>23.807756918706801</c:v>
                </c:pt>
                <c:pt idx="1023">
                  <c:v>23.823546518300699</c:v>
                </c:pt>
                <c:pt idx="1024">
                  <c:v>23.8393361178946</c:v>
                </c:pt>
                <c:pt idx="1025">
                  <c:v>23.855125717488502</c:v>
                </c:pt>
                <c:pt idx="1026">
                  <c:v>23.8709153170824</c:v>
                </c:pt>
                <c:pt idx="1027">
                  <c:v>23.886704916676301</c:v>
                </c:pt>
                <c:pt idx="1028">
                  <c:v>23.902494516270099</c:v>
                </c:pt>
                <c:pt idx="1029">
                  <c:v>23.918284115864001</c:v>
                </c:pt>
                <c:pt idx="1030">
                  <c:v>23.934073715457899</c:v>
                </c:pt>
                <c:pt idx="1031">
                  <c:v>23.9498633150518</c:v>
                </c:pt>
                <c:pt idx="1032">
                  <c:v>23.965652914645698</c:v>
                </c:pt>
                <c:pt idx="1033">
                  <c:v>23.9814425142396</c:v>
                </c:pt>
                <c:pt idx="1034">
                  <c:v>23.997232113833402</c:v>
                </c:pt>
                <c:pt idx="1035">
                  <c:v>24.0130217134273</c:v>
                </c:pt>
                <c:pt idx="1036">
                  <c:v>24.028811313021201</c:v>
                </c:pt>
                <c:pt idx="1037">
                  <c:v>24.044600912615099</c:v>
                </c:pt>
                <c:pt idx="1038">
                  <c:v>24.060390512209</c:v>
                </c:pt>
                <c:pt idx="1039">
                  <c:v>24.076180111802799</c:v>
                </c:pt>
                <c:pt idx="1040">
                  <c:v>24.0919697113967</c:v>
                </c:pt>
                <c:pt idx="1041">
                  <c:v>24.107759310990598</c:v>
                </c:pt>
                <c:pt idx="1042">
                  <c:v>24.1235489105845</c:v>
                </c:pt>
                <c:pt idx="1043">
                  <c:v>24.139338510178401</c:v>
                </c:pt>
                <c:pt idx="1044">
                  <c:v>24.155128109772299</c:v>
                </c:pt>
                <c:pt idx="1045">
                  <c:v>24.170917709366101</c:v>
                </c:pt>
                <c:pt idx="1046">
                  <c:v>24.186707308959999</c:v>
                </c:pt>
                <c:pt idx="1047">
                  <c:v>24.202496908553901</c:v>
                </c:pt>
                <c:pt idx="1048">
                  <c:v>24.218286508147798</c:v>
                </c:pt>
                <c:pt idx="1049">
                  <c:v>24.2340761077417</c:v>
                </c:pt>
                <c:pt idx="1050">
                  <c:v>24.249865707335601</c:v>
                </c:pt>
                <c:pt idx="1051">
                  <c:v>24.2656553069294</c:v>
                </c:pt>
                <c:pt idx="1052">
                  <c:v>24.281444906523301</c:v>
                </c:pt>
                <c:pt idx="1053">
                  <c:v>24.297234506117199</c:v>
                </c:pt>
                <c:pt idx="1054">
                  <c:v>24.313024105711101</c:v>
                </c:pt>
                <c:pt idx="1055">
                  <c:v>24.328813705304999</c:v>
                </c:pt>
                <c:pt idx="1056">
                  <c:v>24.3446033048989</c:v>
                </c:pt>
                <c:pt idx="1057">
                  <c:v>24.360392904492699</c:v>
                </c:pt>
                <c:pt idx="1058">
                  <c:v>24.3761825040866</c:v>
                </c:pt>
                <c:pt idx="1059">
                  <c:v>24.391972103680502</c:v>
                </c:pt>
                <c:pt idx="1060">
                  <c:v>24.407761703274399</c:v>
                </c:pt>
                <c:pt idx="1061">
                  <c:v>24.423551302868301</c:v>
                </c:pt>
                <c:pt idx="1062">
                  <c:v>24.439340902462199</c:v>
                </c:pt>
                <c:pt idx="1063">
                  <c:v>24.455130502056001</c:v>
                </c:pt>
                <c:pt idx="1064">
                  <c:v>24.470920101649899</c:v>
                </c:pt>
                <c:pt idx="1065">
                  <c:v>24.4867097012438</c:v>
                </c:pt>
                <c:pt idx="1066">
                  <c:v>24.502499300837702</c:v>
                </c:pt>
                <c:pt idx="1067">
                  <c:v>24.5182889004316</c:v>
                </c:pt>
                <c:pt idx="1068">
                  <c:v>24.534078500025501</c:v>
                </c:pt>
                <c:pt idx="1069">
                  <c:v>24.549868099619299</c:v>
                </c:pt>
                <c:pt idx="1070">
                  <c:v>24.565657699213201</c:v>
                </c:pt>
                <c:pt idx="1071">
                  <c:v>24.581447298807099</c:v>
                </c:pt>
                <c:pt idx="1072">
                  <c:v>24.597236898401</c:v>
                </c:pt>
                <c:pt idx="1073">
                  <c:v>24.613026497994898</c:v>
                </c:pt>
                <c:pt idx="1074">
                  <c:v>24.6288160975887</c:v>
                </c:pt>
                <c:pt idx="1075">
                  <c:v>24.644605697182602</c:v>
                </c:pt>
                <c:pt idx="1076">
                  <c:v>24.6603952967765</c:v>
                </c:pt>
                <c:pt idx="1077">
                  <c:v>24.676184896370401</c:v>
                </c:pt>
                <c:pt idx="1078">
                  <c:v>24.691974495964299</c:v>
                </c:pt>
                <c:pt idx="1079">
                  <c:v>24.707764095558201</c:v>
                </c:pt>
                <c:pt idx="1080">
                  <c:v>24.723553695151999</c:v>
                </c:pt>
                <c:pt idx="1081">
                  <c:v>24.7393432947459</c:v>
                </c:pt>
                <c:pt idx="1082">
                  <c:v>24.755132894339798</c:v>
                </c:pt>
                <c:pt idx="1083">
                  <c:v>24.7709224939337</c:v>
                </c:pt>
                <c:pt idx="1084">
                  <c:v>24.786712093527601</c:v>
                </c:pt>
                <c:pt idx="1085">
                  <c:v>24.802501693121499</c:v>
                </c:pt>
                <c:pt idx="1086">
                  <c:v>24.818291292715301</c:v>
                </c:pt>
                <c:pt idx="1087">
                  <c:v>24.834080892309199</c:v>
                </c:pt>
                <c:pt idx="1088">
                  <c:v>24.849870491903101</c:v>
                </c:pt>
                <c:pt idx="1089">
                  <c:v>24.865660091496999</c:v>
                </c:pt>
                <c:pt idx="1090">
                  <c:v>24.8814496910909</c:v>
                </c:pt>
                <c:pt idx="1091">
                  <c:v>24.897239290684801</c:v>
                </c:pt>
                <c:pt idx="1092">
                  <c:v>24.9130288902786</c:v>
                </c:pt>
                <c:pt idx="1093">
                  <c:v>24.928818489872501</c:v>
                </c:pt>
                <c:pt idx="1094">
                  <c:v>24.944608089466399</c:v>
                </c:pt>
                <c:pt idx="1095">
                  <c:v>24.960397689060301</c:v>
                </c:pt>
                <c:pt idx="1096">
                  <c:v>24.976187288654199</c:v>
                </c:pt>
                <c:pt idx="1097">
                  <c:v>24.9919768882481</c:v>
                </c:pt>
                <c:pt idx="1098">
                  <c:v>25.007766487841899</c:v>
                </c:pt>
                <c:pt idx="1099">
                  <c:v>25.0235560874358</c:v>
                </c:pt>
                <c:pt idx="1100">
                  <c:v>25.039345687029702</c:v>
                </c:pt>
                <c:pt idx="1101">
                  <c:v>25.055135286623599</c:v>
                </c:pt>
                <c:pt idx="1102">
                  <c:v>25.070924886217501</c:v>
                </c:pt>
                <c:pt idx="1103">
                  <c:v>25.086714485811399</c:v>
                </c:pt>
                <c:pt idx="1104">
                  <c:v>25.102504085405201</c:v>
                </c:pt>
                <c:pt idx="1105">
                  <c:v>25.118293684999099</c:v>
                </c:pt>
                <c:pt idx="1106">
                  <c:v>25.134083284593</c:v>
                </c:pt>
                <c:pt idx="1107">
                  <c:v>25.149872884186902</c:v>
                </c:pt>
                <c:pt idx="1108">
                  <c:v>25.1656624837808</c:v>
                </c:pt>
                <c:pt idx="1109">
                  <c:v>25.181452083374701</c:v>
                </c:pt>
                <c:pt idx="1110">
                  <c:v>25.1972416829685</c:v>
                </c:pt>
                <c:pt idx="1111">
                  <c:v>25.213031282562401</c:v>
                </c:pt>
                <c:pt idx="1112">
                  <c:v>25.228820882156299</c:v>
                </c:pt>
                <c:pt idx="1113">
                  <c:v>25.2446104817502</c:v>
                </c:pt>
                <c:pt idx="1114">
                  <c:v>25.260400081344098</c:v>
                </c:pt>
                <c:pt idx="1115">
                  <c:v>25.2761896809379</c:v>
                </c:pt>
                <c:pt idx="1116">
                  <c:v>25.291979280531798</c:v>
                </c:pt>
                <c:pt idx="1117">
                  <c:v>25.3077688801257</c:v>
                </c:pt>
                <c:pt idx="1118">
                  <c:v>25.323558479719601</c:v>
                </c:pt>
                <c:pt idx="1119">
                  <c:v>25.339348079313499</c:v>
                </c:pt>
                <c:pt idx="1120">
                  <c:v>25.355137678907401</c:v>
                </c:pt>
                <c:pt idx="1121">
                  <c:v>25.370927278501199</c:v>
                </c:pt>
                <c:pt idx="1122">
                  <c:v>25.3867168780951</c:v>
                </c:pt>
                <c:pt idx="1123">
                  <c:v>25.402506477688998</c:v>
                </c:pt>
                <c:pt idx="1124">
                  <c:v>25.4182960772829</c:v>
                </c:pt>
                <c:pt idx="1125">
                  <c:v>25.434085676876801</c:v>
                </c:pt>
                <c:pt idx="1126">
                  <c:v>25.449875276470699</c:v>
                </c:pt>
                <c:pt idx="1127">
                  <c:v>25.465664876064501</c:v>
                </c:pt>
                <c:pt idx="1128">
                  <c:v>25.481454475658399</c:v>
                </c:pt>
                <c:pt idx="1129">
                  <c:v>25.497244075252301</c:v>
                </c:pt>
                <c:pt idx="1130">
                  <c:v>25.513033674846199</c:v>
                </c:pt>
                <c:pt idx="1131">
                  <c:v>25.5288232744401</c:v>
                </c:pt>
                <c:pt idx="1132">
                  <c:v>25.544612874034001</c:v>
                </c:pt>
                <c:pt idx="1133">
                  <c:v>25.5604024736278</c:v>
                </c:pt>
                <c:pt idx="1134">
                  <c:v>25.576192073221701</c:v>
                </c:pt>
                <c:pt idx="1135">
                  <c:v>25.591981672815599</c:v>
                </c:pt>
                <c:pt idx="1136">
                  <c:v>25.607771272409501</c:v>
                </c:pt>
                <c:pt idx="1137">
                  <c:v>25.623560872003399</c:v>
                </c:pt>
                <c:pt idx="1138">
                  <c:v>25.6393504715973</c:v>
                </c:pt>
                <c:pt idx="1139">
                  <c:v>25.655140071191099</c:v>
                </c:pt>
                <c:pt idx="1140">
                  <c:v>25.670929670785</c:v>
                </c:pt>
                <c:pt idx="1141">
                  <c:v>25.686719270378902</c:v>
                </c:pt>
                <c:pt idx="1142">
                  <c:v>25.702508869972799</c:v>
                </c:pt>
                <c:pt idx="1143">
                  <c:v>25.718298469566701</c:v>
                </c:pt>
                <c:pt idx="1144">
                  <c:v>25.734088069160599</c:v>
                </c:pt>
                <c:pt idx="1145">
                  <c:v>25.749877668754401</c:v>
                </c:pt>
                <c:pt idx="1146">
                  <c:v>25.765667268348299</c:v>
                </c:pt>
                <c:pt idx="1147">
                  <c:v>25.7814568679422</c:v>
                </c:pt>
                <c:pt idx="1148">
                  <c:v>25.797246467536102</c:v>
                </c:pt>
                <c:pt idx="1149">
                  <c:v>25.81303606713</c:v>
                </c:pt>
                <c:pt idx="1150">
                  <c:v>25.828825666723802</c:v>
                </c:pt>
                <c:pt idx="1151">
                  <c:v>25.8446152663177</c:v>
                </c:pt>
                <c:pt idx="1152">
                  <c:v>25.860404865911601</c:v>
                </c:pt>
                <c:pt idx="1153">
                  <c:v>25.876194465505499</c:v>
                </c:pt>
                <c:pt idx="1154">
                  <c:v>25.8919840650994</c:v>
                </c:pt>
                <c:pt idx="1155">
                  <c:v>25.907773664693298</c:v>
                </c:pt>
                <c:pt idx="1156">
                  <c:v>25.9235632642871</c:v>
                </c:pt>
                <c:pt idx="1157">
                  <c:v>25.939352863880998</c:v>
                </c:pt>
                <c:pt idx="1158">
                  <c:v>25.9551424634749</c:v>
                </c:pt>
                <c:pt idx="1159">
                  <c:v>25.970932063068801</c:v>
                </c:pt>
                <c:pt idx="1160">
                  <c:v>25.986721662662699</c:v>
                </c:pt>
                <c:pt idx="1161">
                  <c:v>26.002511262256601</c:v>
                </c:pt>
                <c:pt idx="1162">
                  <c:v>26.018300861850399</c:v>
                </c:pt>
                <c:pt idx="1163">
                  <c:v>26.034090461444301</c:v>
                </c:pt>
                <c:pt idx="1164">
                  <c:v>26.049880061038198</c:v>
                </c:pt>
                <c:pt idx="1165">
                  <c:v>26.0656696606321</c:v>
                </c:pt>
                <c:pt idx="1166">
                  <c:v>26.081459260226001</c:v>
                </c:pt>
                <c:pt idx="1167">
                  <c:v>26.097248859819899</c:v>
                </c:pt>
                <c:pt idx="1168">
                  <c:v>26.113038459413701</c:v>
                </c:pt>
                <c:pt idx="1169">
                  <c:v>26.128828059007599</c:v>
                </c:pt>
                <c:pt idx="1170">
                  <c:v>26.144617658601501</c:v>
                </c:pt>
                <c:pt idx="1171">
                  <c:v>26.160407258195399</c:v>
                </c:pt>
                <c:pt idx="1172">
                  <c:v>26.1761968577893</c:v>
                </c:pt>
                <c:pt idx="1173">
                  <c:v>26.191986457383202</c:v>
                </c:pt>
                <c:pt idx="1174">
                  <c:v>26.207776056977</c:v>
                </c:pt>
                <c:pt idx="1175">
                  <c:v>26.223565656570901</c:v>
                </c:pt>
                <c:pt idx="1176">
                  <c:v>26.239355256164799</c:v>
                </c:pt>
                <c:pt idx="1177">
                  <c:v>26.255144855758701</c:v>
                </c:pt>
                <c:pt idx="1178">
                  <c:v>26.270934455352599</c:v>
                </c:pt>
                <c:pt idx="1179">
                  <c:v>26.2867240549465</c:v>
                </c:pt>
                <c:pt idx="1180">
                  <c:v>26.302513654540299</c:v>
                </c:pt>
                <c:pt idx="1181">
                  <c:v>26.3183032541342</c:v>
                </c:pt>
                <c:pt idx="1182">
                  <c:v>26.334092853728102</c:v>
                </c:pt>
                <c:pt idx="1183">
                  <c:v>26.349882453322</c:v>
                </c:pt>
                <c:pt idx="1184">
                  <c:v>26.365672052915901</c:v>
                </c:pt>
                <c:pt idx="1185">
                  <c:v>26.381461652509699</c:v>
                </c:pt>
                <c:pt idx="1186">
                  <c:v>26.397251252103601</c:v>
                </c:pt>
                <c:pt idx="1187">
                  <c:v>26.413040851697499</c:v>
                </c:pt>
                <c:pt idx="1188">
                  <c:v>26.4288304512914</c:v>
                </c:pt>
                <c:pt idx="1189">
                  <c:v>26.444620050885302</c:v>
                </c:pt>
                <c:pt idx="1190">
                  <c:v>26.4604096504792</c:v>
                </c:pt>
                <c:pt idx="1191">
                  <c:v>26.476199250073002</c:v>
                </c:pt>
                <c:pt idx="1192">
                  <c:v>26.4919888496669</c:v>
                </c:pt>
                <c:pt idx="1193">
                  <c:v>26.507778449260801</c:v>
                </c:pt>
                <c:pt idx="1194">
                  <c:v>26.523568048854699</c:v>
                </c:pt>
                <c:pt idx="1195">
                  <c:v>26.5393576484486</c:v>
                </c:pt>
                <c:pt idx="1196">
                  <c:v>26.555147248042498</c:v>
                </c:pt>
                <c:pt idx="1197">
                  <c:v>26.5709368476363</c:v>
                </c:pt>
                <c:pt idx="1198">
                  <c:v>26.586726447230198</c:v>
                </c:pt>
                <c:pt idx="1199">
                  <c:v>26.6025160468241</c:v>
                </c:pt>
                <c:pt idx="1200">
                  <c:v>26.618305646418001</c:v>
                </c:pt>
                <c:pt idx="1201">
                  <c:v>26.634095246011899</c:v>
                </c:pt>
                <c:pt idx="1202">
                  <c:v>26.649884845605801</c:v>
                </c:pt>
                <c:pt idx="1203">
                  <c:v>26.665674445199599</c:v>
                </c:pt>
                <c:pt idx="1204">
                  <c:v>26.681464044793501</c:v>
                </c:pt>
                <c:pt idx="1205">
                  <c:v>26.697253644387398</c:v>
                </c:pt>
                <c:pt idx="1206">
                  <c:v>26.7130432439813</c:v>
                </c:pt>
                <c:pt idx="1207">
                  <c:v>26.728832843575201</c:v>
                </c:pt>
                <c:pt idx="1208">
                  <c:v>26.744622443169099</c:v>
                </c:pt>
                <c:pt idx="1209">
                  <c:v>26.760412042762901</c:v>
                </c:pt>
                <c:pt idx="1210">
                  <c:v>26.776201642356799</c:v>
                </c:pt>
                <c:pt idx="1211">
                  <c:v>26.791991241950701</c:v>
                </c:pt>
                <c:pt idx="1212">
                  <c:v>26.807780841544599</c:v>
                </c:pt>
                <c:pt idx="1213">
                  <c:v>26.8235704411385</c:v>
                </c:pt>
                <c:pt idx="1214">
                  <c:v>26.839360040732402</c:v>
                </c:pt>
                <c:pt idx="1215">
                  <c:v>26.8551496403262</c:v>
                </c:pt>
                <c:pt idx="1216">
                  <c:v>26.870939239920101</c:v>
                </c:pt>
                <c:pt idx="1217">
                  <c:v>26.886728839513999</c:v>
                </c:pt>
                <c:pt idx="1218">
                  <c:v>26.902518439107901</c:v>
                </c:pt>
                <c:pt idx="1219">
                  <c:v>26.918308038701799</c:v>
                </c:pt>
                <c:pt idx="1220">
                  <c:v>26.934097638295601</c:v>
                </c:pt>
                <c:pt idx="1221">
                  <c:v>26.949887237889499</c:v>
                </c:pt>
                <c:pt idx="1222">
                  <c:v>26.9656768374834</c:v>
                </c:pt>
                <c:pt idx="1223">
                  <c:v>26.981466437077302</c:v>
                </c:pt>
                <c:pt idx="1224">
                  <c:v>26.9972560366712</c:v>
                </c:pt>
                <c:pt idx="1225">
                  <c:v>27.013045636265101</c:v>
                </c:pt>
                <c:pt idx="1226">
                  <c:v>27.028835235858899</c:v>
                </c:pt>
                <c:pt idx="1227">
                  <c:v>27.044624835452801</c:v>
                </c:pt>
                <c:pt idx="1228">
                  <c:v>27.060414435046699</c:v>
                </c:pt>
                <c:pt idx="1229">
                  <c:v>27.0762040346406</c:v>
                </c:pt>
                <c:pt idx="1230">
                  <c:v>27.091993634234498</c:v>
                </c:pt>
                <c:pt idx="1231">
                  <c:v>27.1077832338284</c:v>
                </c:pt>
                <c:pt idx="1232">
                  <c:v>27.123572833422202</c:v>
                </c:pt>
                <c:pt idx="1233">
                  <c:v>27.1393624330161</c:v>
                </c:pt>
                <c:pt idx="1234">
                  <c:v>27.155152032610001</c:v>
                </c:pt>
                <c:pt idx="1235">
                  <c:v>27.170941632203899</c:v>
                </c:pt>
                <c:pt idx="1236">
                  <c:v>27.1867312317978</c:v>
                </c:pt>
                <c:pt idx="1237">
                  <c:v>27.202520831391698</c:v>
                </c:pt>
                <c:pt idx="1238">
                  <c:v>27.2183104309855</c:v>
                </c:pt>
                <c:pt idx="1239">
                  <c:v>27.234100030579398</c:v>
                </c:pt>
                <c:pt idx="1240">
                  <c:v>27.2498896301733</c:v>
                </c:pt>
                <c:pt idx="1241">
                  <c:v>27.265679229767201</c:v>
                </c:pt>
                <c:pt idx="1242">
                  <c:v>27.281468829361099</c:v>
                </c:pt>
                <c:pt idx="1243">
                  <c:v>27.297258428955001</c:v>
                </c:pt>
                <c:pt idx="1244">
                  <c:v>27.313048028548799</c:v>
                </c:pt>
                <c:pt idx="1245">
                  <c:v>27.328837628142701</c:v>
                </c:pt>
                <c:pt idx="1246">
                  <c:v>27.344627227736598</c:v>
                </c:pt>
                <c:pt idx="1247">
                  <c:v>27.3604168273305</c:v>
                </c:pt>
                <c:pt idx="1248">
                  <c:v>27.376206426924401</c:v>
                </c:pt>
                <c:pt idx="1249">
                  <c:v>27.3919960265182</c:v>
                </c:pt>
                <c:pt idx="1250">
                  <c:v>27.407785626112101</c:v>
                </c:pt>
                <c:pt idx="1251">
                  <c:v>27.423575225705999</c:v>
                </c:pt>
                <c:pt idx="1252">
                  <c:v>27.439364825299901</c:v>
                </c:pt>
                <c:pt idx="1253">
                  <c:v>27.455154424893799</c:v>
                </c:pt>
                <c:pt idx="1254">
                  <c:v>27.4709440244877</c:v>
                </c:pt>
                <c:pt idx="1255">
                  <c:v>27.486733624081499</c:v>
                </c:pt>
                <c:pt idx="1256">
                  <c:v>27.5025232236754</c:v>
                </c:pt>
                <c:pt idx="1257">
                  <c:v>27.518312823269302</c:v>
                </c:pt>
                <c:pt idx="1258">
                  <c:v>27.534102422863199</c:v>
                </c:pt>
                <c:pt idx="1259">
                  <c:v>27.549892022457101</c:v>
                </c:pt>
                <c:pt idx="1260">
                  <c:v>27.565681622050999</c:v>
                </c:pt>
                <c:pt idx="1261">
                  <c:v>27.581471221644801</c:v>
                </c:pt>
                <c:pt idx="1262">
                  <c:v>27.597260821238699</c:v>
                </c:pt>
                <c:pt idx="1263">
                  <c:v>27.6130504208326</c:v>
                </c:pt>
                <c:pt idx="1264">
                  <c:v>27.628840020426502</c:v>
                </c:pt>
                <c:pt idx="1265">
                  <c:v>27.6446296200204</c:v>
                </c:pt>
                <c:pt idx="1266">
                  <c:v>27.660419219614301</c:v>
                </c:pt>
                <c:pt idx="1267">
                  <c:v>27.676208819208099</c:v>
                </c:pt>
                <c:pt idx="1268">
                  <c:v>27.691998418802001</c:v>
                </c:pt>
                <c:pt idx="1269">
                  <c:v>27.707788018395899</c:v>
                </c:pt>
                <c:pt idx="1270">
                  <c:v>27.7235776179898</c:v>
                </c:pt>
                <c:pt idx="1271">
                  <c:v>27.739367217583698</c:v>
                </c:pt>
                <c:pt idx="1272">
                  <c:v>27.7551568171776</c:v>
                </c:pt>
                <c:pt idx="1273">
                  <c:v>27.770946416771402</c:v>
                </c:pt>
                <c:pt idx="1274">
                  <c:v>27.7867360163653</c:v>
                </c:pt>
                <c:pt idx="1275">
                  <c:v>27.802525615959201</c:v>
                </c:pt>
                <c:pt idx="1276">
                  <c:v>27.818315215553099</c:v>
                </c:pt>
                <c:pt idx="1277">
                  <c:v>27.834104815147001</c:v>
                </c:pt>
                <c:pt idx="1278">
                  <c:v>27.849894414740898</c:v>
                </c:pt>
                <c:pt idx="1279">
                  <c:v>27.8656840143347</c:v>
                </c:pt>
                <c:pt idx="1280">
                  <c:v>27.881473613928598</c:v>
                </c:pt>
                <c:pt idx="1281">
                  <c:v>27.8972632135225</c:v>
                </c:pt>
                <c:pt idx="1282">
                  <c:v>27.913052813116401</c:v>
                </c:pt>
                <c:pt idx="1283">
                  <c:v>27.928842412710299</c:v>
                </c:pt>
                <c:pt idx="1284">
                  <c:v>27.944632012304201</c:v>
                </c:pt>
                <c:pt idx="1285">
                  <c:v>27.960421611897999</c:v>
                </c:pt>
                <c:pt idx="1286">
                  <c:v>27.976211211491901</c:v>
                </c:pt>
                <c:pt idx="1287">
                  <c:v>27.992000811085799</c:v>
                </c:pt>
                <c:pt idx="1288">
                  <c:v>28.0077904106797</c:v>
                </c:pt>
                <c:pt idx="1289">
                  <c:v>28.023580010273601</c:v>
                </c:pt>
                <c:pt idx="1290">
                  <c:v>28.0393696098674</c:v>
                </c:pt>
                <c:pt idx="1291">
                  <c:v>28.055159209461301</c:v>
                </c:pt>
                <c:pt idx="1292">
                  <c:v>28.070948809055199</c:v>
                </c:pt>
                <c:pt idx="1293">
                  <c:v>28.086738408649101</c:v>
                </c:pt>
                <c:pt idx="1294">
                  <c:v>28.102528008242999</c:v>
                </c:pt>
                <c:pt idx="1295">
                  <c:v>28.1183176078369</c:v>
                </c:pt>
                <c:pt idx="1296">
                  <c:v>28.134107207430699</c:v>
                </c:pt>
                <c:pt idx="1297">
                  <c:v>28.1498968070246</c:v>
                </c:pt>
                <c:pt idx="1298">
                  <c:v>28.165686406618502</c:v>
                </c:pt>
                <c:pt idx="1299">
                  <c:v>28.181476006212399</c:v>
                </c:pt>
                <c:pt idx="1300">
                  <c:v>28.197265605806301</c:v>
                </c:pt>
                <c:pt idx="1301">
                  <c:v>28.213055205400199</c:v>
                </c:pt>
                <c:pt idx="1302">
                  <c:v>28.228844804994001</c:v>
                </c:pt>
                <c:pt idx="1303">
                  <c:v>28.244634404587899</c:v>
                </c:pt>
                <c:pt idx="1304">
                  <c:v>28.2604240041818</c:v>
                </c:pt>
                <c:pt idx="1305">
                  <c:v>28.276213603775702</c:v>
                </c:pt>
                <c:pt idx="1306">
                  <c:v>28.2920032033696</c:v>
                </c:pt>
                <c:pt idx="1307">
                  <c:v>28.307792802963501</c:v>
                </c:pt>
                <c:pt idx="1308">
                  <c:v>28.3235824025573</c:v>
                </c:pt>
                <c:pt idx="1309">
                  <c:v>28.339372002151201</c:v>
                </c:pt>
                <c:pt idx="1310">
                  <c:v>28.355161601745099</c:v>
                </c:pt>
                <c:pt idx="1311">
                  <c:v>28.370951201339</c:v>
                </c:pt>
                <c:pt idx="1312">
                  <c:v>28.386740800932898</c:v>
                </c:pt>
                <c:pt idx="1313">
                  <c:v>28.4025304005268</c:v>
                </c:pt>
                <c:pt idx="1314">
                  <c:v>28.418320000120602</c:v>
                </c:pt>
                <c:pt idx="1315">
                  <c:v>28.4341095997145</c:v>
                </c:pt>
                <c:pt idx="1316">
                  <c:v>28.449899199308401</c:v>
                </c:pt>
                <c:pt idx="1317">
                  <c:v>28.465688798902299</c:v>
                </c:pt>
                <c:pt idx="1318">
                  <c:v>28.481478398496201</c:v>
                </c:pt>
                <c:pt idx="1319">
                  <c:v>28.497267998089999</c:v>
                </c:pt>
                <c:pt idx="1320">
                  <c:v>28.5130575976839</c:v>
                </c:pt>
                <c:pt idx="1321">
                  <c:v>28.528847197277798</c:v>
                </c:pt>
                <c:pt idx="1322">
                  <c:v>28.5446367968717</c:v>
                </c:pt>
                <c:pt idx="1323">
                  <c:v>28.560426396465601</c:v>
                </c:pt>
                <c:pt idx="1324">
                  <c:v>28.576215996059499</c:v>
                </c:pt>
                <c:pt idx="1325">
                  <c:v>28.592005595653301</c:v>
                </c:pt>
                <c:pt idx="1326">
                  <c:v>28.607795195247199</c:v>
                </c:pt>
                <c:pt idx="1327">
                  <c:v>28.623584794841101</c:v>
                </c:pt>
                <c:pt idx="1328">
                  <c:v>28.639374394434999</c:v>
                </c:pt>
                <c:pt idx="1329">
                  <c:v>28.6551639940289</c:v>
                </c:pt>
                <c:pt idx="1330">
                  <c:v>28.670953593622801</c:v>
                </c:pt>
                <c:pt idx="1331">
                  <c:v>28.6867431932166</c:v>
                </c:pt>
                <c:pt idx="1332">
                  <c:v>28.702532792810501</c:v>
                </c:pt>
                <c:pt idx="1333">
                  <c:v>28.718322392404399</c:v>
                </c:pt>
                <c:pt idx="1334">
                  <c:v>28.734111991998301</c:v>
                </c:pt>
                <c:pt idx="1335">
                  <c:v>28.749901591592199</c:v>
                </c:pt>
                <c:pt idx="1336">
                  <c:v>28.7656911911861</c:v>
                </c:pt>
                <c:pt idx="1337">
                  <c:v>28.781480790779899</c:v>
                </c:pt>
                <c:pt idx="1338">
                  <c:v>28.7972703903738</c:v>
                </c:pt>
                <c:pt idx="1339">
                  <c:v>28.813059989967702</c:v>
                </c:pt>
                <c:pt idx="1340">
                  <c:v>28.828849589561599</c:v>
                </c:pt>
                <c:pt idx="1341">
                  <c:v>28.844639189155501</c:v>
                </c:pt>
                <c:pt idx="1342">
                  <c:v>28.860428788749399</c:v>
                </c:pt>
                <c:pt idx="1343">
                  <c:v>28.876218388343201</c:v>
                </c:pt>
                <c:pt idx="1344">
                  <c:v>28.892007987937099</c:v>
                </c:pt>
                <c:pt idx="1345">
                  <c:v>28.907797587531</c:v>
                </c:pt>
                <c:pt idx="1346">
                  <c:v>28.923587187124902</c:v>
                </c:pt>
                <c:pt idx="1347">
                  <c:v>28.9393767867188</c:v>
                </c:pt>
                <c:pt idx="1348">
                  <c:v>28.955166386312701</c:v>
                </c:pt>
                <c:pt idx="1349">
                  <c:v>28.9709559859065</c:v>
                </c:pt>
                <c:pt idx="1350">
                  <c:v>28.986745585500401</c:v>
                </c:pt>
                <c:pt idx="1351">
                  <c:v>29.002535185094299</c:v>
                </c:pt>
                <c:pt idx="1352">
                  <c:v>29.0183247846882</c:v>
                </c:pt>
                <c:pt idx="1353">
                  <c:v>29.034114384282098</c:v>
                </c:pt>
                <c:pt idx="1354">
                  <c:v>29.0499039838759</c:v>
                </c:pt>
                <c:pt idx="1355">
                  <c:v>29.065693583469798</c:v>
                </c:pt>
                <c:pt idx="1356">
                  <c:v>29.0814831830637</c:v>
                </c:pt>
                <c:pt idx="1357">
                  <c:v>29.097272782657601</c:v>
                </c:pt>
                <c:pt idx="1358">
                  <c:v>29.113062382251499</c:v>
                </c:pt>
                <c:pt idx="1359">
                  <c:v>29.128851981845401</c:v>
                </c:pt>
                <c:pt idx="1360">
                  <c:v>29.144641581439299</c:v>
                </c:pt>
                <c:pt idx="1361">
                  <c:v>29.160431181033101</c:v>
                </c:pt>
                <c:pt idx="1362">
                  <c:v>29.176220780626998</c:v>
                </c:pt>
                <c:pt idx="1363">
                  <c:v>29.1920103802209</c:v>
                </c:pt>
                <c:pt idx="1364">
                  <c:v>29.207799979814801</c:v>
                </c:pt>
                <c:pt idx="1365">
                  <c:v>29.223589579408699</c:v>
                </c:pt>
                <c:pt idx="1366">
                  <c:v>29.239379179002501</c:v>
                </c:pt>
                <c:pt idx="1367">
                  <c:v>29.255168778596399</c:v>
                </c:pt>
                <c:pt idx="1368">
                  <c:v>29.270958378190301</c:v>
                </c:pt>
                <c:pt idx="1369">
                  <c:v>29.286747977784199</c:v>
                </c:pt>
                <c:pt idx="1370">
                  <c:v>29.3025375773781</c:v>
                </c:pt>
                <c:pt idx="1371">
                  <c:v>29.318327176972002</c:v>
                </c:pt>
                <c:pt idx="1372">
                  <c:v>29.3341167765658</c:v>
                </c:pt>
                <c:pt idx="1373">
                  <c:v>29.349906376159701</c:v>
                </c:pt>
                <c:pt idx="1374">
                  <c:v>29.365695975753599</c:v>
                </c:pt>
                <c:pt idx="1375">
                  <c:v>29.381485575347501</c:v>
                </c:pt>
                <c:pt idx="1376">
                  <c:v>29.397275174941399</c:v>
                </c:pt>
                <c:pt idx="1377">
                  <c:v>29.4130647745353</c:v>
                </c:pt>
                <c:pt idx="1378">
                  <c:v>29.428854374129099</c:v>
                </c:pt>
                <c:pt idx="1379">
                  <c:v>29.444643973723</c:v>
                </c:pt>
                <c:pt idx="1380">
                  <c:v>29.460433573316902</c:v>
                </c:pt>
                <c:pt idx="1381">
                  <c:v>29.4762231729108</c:v>
                </c:pt>
                <c:pt idx="1382">
                  <c:v>29.492012772504701</c:v>
                </c:pt>
                <c:pt idx="1383">
                  <c:v>29.507802372098599</c:v>
                </c:pt>
                <c:pt idx="1384">
                  <c:v>29.523591971692401</c:v>
                </c:pt>
                <c:pt idx="1385">
                  <c:v>29.539381571286299</c:v>
                </c:pt>
                <c:pt idx="1386">
                  <c:v>29.5551711708802</c:v>
                </c:pt>
                <c:pt idx="1387">
                  <c:v>29.570960770474102</c:v>
                </c:pt>
                <c:pt idx="1388">
                  <c:v>29.586750370068</c:v>
                </c:pt>
                <c:pt idx="1389">
                  <c:v>29.602539969661802</c:v>
                </c:pt>
                <c:pt idx="1390">
                  <c:v>29.6183295692557</c:v>
                </c:pt>
                <c:pt idx="1391">
                  <c:v>29.634119168849601</c:v>
                </c:pt>
                <c:pt idx="1392">
                  <c:v>29.649908768443499</c:v>
                </c:pt>
                <c:pt idx="1393">
                  <c:v>29.6656983680374</c:v>
                </c:pt>
                <c:pt idx="1394">
                  <c:v>29.681487967631298</c:v>
                </c:pt>
                <c:pt idx="1395">
                  <c:v>29.6972775672251</c:v>
                </c:pt>
                <c:pt idx="1396">
                  <c:v>29.713067166818998</c:v>
                </c:pt>
                <c:pt idx="1397">
                  <c:v>29.7288567664129</c:v>
                </c:pt>
                <c:pt idx="1398">
                  <c:v>29.744646366006801</c:v>
                </c:pt>
                <c:pt idx="1399">
                  <c:v>29.760435965600699</c:v>
                </c:pt>
                <c:pt idx="1400">
                  <c:v>29.776225565194601</c:v>
                </c:pt>
                <c:pt idx="1401">
                  <c:v>29.792015164788399</c:v>
                </c:pt>
                <c:pt idx="1402">
                  <c:v>29.807804764382301</c:v>
                </c:pt>
                <c:pt idx="1403">
                  <c:v>29.823594363976198</c:v>
                </c:pt>
                <c:pt idx="1404">
                  <c:v>29.8393839635701</c:v>
                </c:pt>
                <c:pt idx="1405">
                  <c:v>29.855173563164001</c:v>
                </c:pt>
                <c:pt idx="1406">
                  <c:v>29.870963162757899</c:v>
                </c:pt>
                <c:pt idx="1407">
                  <c:v>29.886752762351701</c:v>
                </c:pt>
                <c:pt idx="1408">
                  <c:v>29.902542361945599</c:v>
                </c:pt>
                <c:pt idx="1409">
                  <c:v>29.918331961539501</c:v>
                </c:pt>
                <c:pt idx="1410">
                  <c:v>29.934121561133399</c:v>
                </c:pt>
                <c:pt idx="1411">
                  <c:v>29.9499111607273</c:v>
                </c:pt>
                <c:pt idx="1412">
                  <c:v>29.965700760321202</c:v>
                </c:pt>
                <c:pt idx="1413">
                  <c:v>29.981490359915</c:v>
                </c:pt>
                <c:pt idx="1414">
                  <c:v>29.997279959508901</c:v>
                </c:pt>
                <c:pt idx="1415">
                  <c:v>30.013069559102799</c:v>
                </c:pt>
                <c:pt idx="1416">
                  <c:v>30.028859158696701</c:v>
                </c:pt>
                <c:pt idx="1417">
                  <c:v>30.044648758290599</c:v>
                </c:pt>
                <c:pt idx="1418">
                  <c:v>30.0604383578845</c:v>
                </c:pt>
                <c:pt idx="1419">
                  <c:v>30.076227957478299</c:v>
                </c:pt>
                <c:pt idx="1420">
                  <c:v>30.0920175570722</c:v>
                </c:pt>
                <c:pt idx="1421">
                  <c:v>30.107807156666102</c:v>
                </c:pt>
                <c:pt idx="1422">
                  <c:v>30.12359675626</c:v>
                </c:pt>
                <c:pt idx="1423">
                  <c:v>30.139386355853901</c:v>
                </c:pt>
                <c:pt idx="1424">
                  <c:v>30.155175955447799</c:v>
                </c:pt>
                <c:pt idx="1425">
                  <c:v>30.170965555041601</c:v>
                </c:pt>
                <c:pt idx="1426">
                  <c:v>30.186755154635499</c:v>
                </c:pt>
                <c:pt idx="1427">
                  <c:v>30.2025447542294</c:v>
                </c:pt>
                <c:pt idx="1428">
                  <c:v>30.218334353823298</c:v>
                </c:pt>
                <c:pt idx="1429">
                  <c:v>30.2341239534172</c:v>
                </c:pt>
                <c:pt idx="1430">
                  <c:v>30.249913553011002</c:v>
                </c:pt>
                <c:pt idx="1431">
                  <c:v>30.2657031526049</c:v>
                </c:pt>
                <c:pt idx="1432">
                  <c:v>30.281492752198801</c:v>
                </c:pt>
                <c:pt idx="1433">
                  <c:v>30.297282351792699</c:v>
                </c:pt>
                <c:pt idx="1434">
                  <c:v>30.3130719513866</c:v>
                </c:pt>
                <c:pt idx="1435">
                  <c:v>30.328861550980498</c:v>
                </c:pt>
                <c:pt idx="1436">
                  <c:v>30.3446511505743</c:v>
                </c:pt>
                <c:pt idx="1437">
                  <c:v>30.360440750168198</c:v>
                </c:pt>
                <c:pt idx="1438">
                  <c:v>30.3762303497621</c:v>
                </c:pt>
                <c:pt idx="1439">
                  <c:v>30.392019949356001</c:v>
                </c:pt>
                <c:pt idx="1440">
                  <c:v>30.407809548949899</c:v>
                </c:pt>
                <c:pt idx="1441">
                  <c:v>30.423599148543801</c:v>
                </c:pt>
                <c:pt idx="1442">
                  <c:v>30.439388748137599</c:v>
                </c:pt>
                <c:pt idx="1443">
                  <c:v>30.455178347731501</c:v>
                </c:pt>
                <c:pt idx="1444">
                  <c:v>30.470967947325398</c:v>
                </c:pt>
                <c:pt idx="1445">
                  <c:v>30.4867575469193</c:v>
                </c:pt>
                <c:pt idx="1446">
                  <c:v>30.502547146513201</c:v>
                </c:pt>
                <c:pt idx="1447">
                  <c:v>30.518336746107099</c:v>
                </c:pt>
                <c:pt idx="1448">
                  <c:v>30.534126345700901</c:v>
                </c:pt>
                <c:pt idx="1449">
                  <c:v>30.549915945294799</c:v>
                </c:pt>
                <c:pt idx="1450">
                  <c:v>30.565705544888701</c:v>
                </c:pt>
                <c:pt idx="1451">
                  <c:v>30.581495144482599</c:v>
                </c:pt>
                <c:pt idx="1452">
                  <c:v>30.5972847440765</c:v>
                </c:pt>
                <c:pt idx="1453">
                  <c:v>30.613074343670299</c:v>
                </c:pt>
                <c:pt idx="1454">
                  <c:v>30.6288639432642</c:v>
                </c:pt>
                <c:pt idx="1455">
                  <c:v>30.644653542858102</c:v>
                </c:pt>
                <c:pt idx="1456">
                  <c:v>30.660443142451999</c:v>
                </c:pt>
                <c:pt idx="1457">
                  <c:v>30.676232742045901</c:v>
                </c:pt>
                <c:pt idx="1458">
                  <c:v>30.692022341639799</c:v>
                </c:pt>
                <c:pt idx="1459">
                  <c:v>30.7078119412337</c:v>
                </c:pt>
                <c:pt idx="1460">
                  <c:v>30.723601540827499</c:v>
                </c:pt>
                <c:pt idx="1461">
                  <c:v>30.7393911404214</c:v>
                </c:pt>
                <c:pt idx="1462">
                  <c:v>30.755180740015302</c:v>
                </c:pt>
                <c:pt idx="1463">
                  <c:v>30.7709703396092</c:v>
                </c:pt>
                <c:pt idx="1464">
                  <c:v>30.786759939203101</c:v>
                </c:pt>
                <c:pt idx="1465">
                  <c:v>30.802549538796899</c:v>
                </c:pt>
                <c:pt idx="1466">
                  <c:v>30.818339138390801</c:v>
                </c:pt>
                <c:pt idx="1467">
                  <c:v>30.834128737984699</c:v>
                </c:pt>
                <c:pt idx="1468">
                  <c:v>30.8499183375786</c:v>
                </c:pt>
                <c:pt idx="1469">
                  <c:v>30.865707937172498</c:v>
                </c:pt>
                <c:pt idx="1470">
                  <c:v>30.8814975367664</c:v>
                </c:pt>
                <c:pt idx="1471">
                  <c:v>30.897287136360202</c:v>
                </c:pt>
                <c:pt idx="1472">
                  <c:v>30.9130767359541</c:v>
                </c:pt>
                <c:pt idx="1473">
                  <c:v>30.928866335548001</c:v>
                </c:pt>
                <c:pt idx="1474">
                  <c:v>30.944655935141899</c:v>
                </c:pt>
                <c:pt idx="1475">
                  <c:v>30.960445534735801</c:v>
                </c:pt>
                <c:pt idx="1476">
                  <c:v>30.976235134329698</c:v>
                </c:pt>
                <c:pt idx="1477">
                  <c:v>30.9920247339235</c:v>
                </c:pt>
                <c:pt idx="1478">
                  <c:v>31.007814333517398</c:v>
                </c:pt>
                <c:pt idx="1479">
                  <c:v>31.0236039331113</c:v>
                </c:pt>
                <c:pt idx="1480">
                  <c:v>31.039393532705201</c:v>
                </c:pt>
                <c:pt idx="1481">
                  <c:v>31.055183132299099</c:v>
                </c:pt>
                <c:pt idx="1482">
                  <c:v>31.070972731893001</c:v>
                </c:pt>
                <c:pt idx="1483">
                  <c:v>31.086762331486799</c:v>
                </c:pt>
                <c:pt idx="1484">
                  <c:v>31.102551931080701</c:v>
                </c:pt>
                <c:pt idx="1485">
                  <c:v>31.118341530674599</c:v>
                </c:pt>
                <c:pt idx="1486">
                  <c:v>31.1341311302685</c:v>
                </c:pt>
                <c:pt idx="1487">
                  <c:v>31.149920729862401</c:v>
                </c:pt>
                <c:pt idx="1488">
                  <c:v>31.165710329456299</c:v>
                </c:pt>
                <c:pt idx="1489">
                  <c:v>31.181499929050101</c:v>
                </c:pt>
                <c:pt idx="1490">
                  <c:v>31.197289528643999</c:v>
                </c:pt>
                <c:pt idx="1491">
                  <c:v>31.213079128237901</c:v>
                </c:pt>
                <c:pt idx="1492">
                  <c:v>31.228868727831799</c:v>
                </c:pt>
                <c:pt idx="1493">
                  <c:v>31.2446583274257</c:v>
                </c:pt>
                <c:pt idx="1494">
                  <c:v>31.260447927019602</c:v>
                </c:pt>
                <c:pt idx="1495">
                  <c:v>31.2762375266134</c:v>
                </c:pt>
                <c:pt idx="1496">
                  <c:v>31.292027126207302</c:v>
                </c:pt>
                <c:pt idx="1497">
                  <c:v>31.307816725801199</c:v>
                </c:pt>
                <c:pt idx="1498">
                  <c:v>31.323606325395101</c:v>
                </c:pt>
                <c:pt idx="1499">
                  <c:v>31.339395924988999</c:v>
                </c:pt>
                <c:pt idx="1500">
                  <c:v>31.355185524582801</c:v>
                </c:pt>
                <c:pt idx="1501">
                  <c:v>31.370975124176699</c:v>
                </c:pt>
                <c:pt idx="1502">
                  <c:v>31.3867647237706</c:v>
                </c:pt>
                <c:pt idx="1503">
                  <c:v>31.402554323364502</c:v>
                </c:pt>
                <c:pt idx="1504">
                  <c:v>31.4183439229584</c:v>
                </c:pt>
                <c:pt idx="1505">
                  <c:v>31.434133522552301</c:v>
                </c:pt>
                <c:pt idx="1506">
                  <c:v>31.4499231221461</c:v>
                </c:pt>
                <c:pt idx="1507">
                  <c:v>31.465712721740001</c:v>
                </c:pt>
                <c:pt idx="1508">
                  <c:v>31.481502321333899</c:v>
                </c:pt>
                <c:pt idx="1509">
                  <c:v>31.4972919209278</c:v>
                </c:pt>
                <c:pt idx="1510">
                  <c:v>31.513081520521698</c:v>
                </c:pt>
                <c:pt idx="1511">
                  <c:v>31.5288711201156</c:v>
                </c:pt>
                <c:pt idx="1512">
                  <c:v>31.544660719709402</c:v>
                </c:pt>
                <c:pt idx="1513">
                  <c:v>31.5604503193033</c:v>
                </c:pt>
                <c:pt idx="1514">
                  <c:v>31.576239918897201</c:v>
                </c:pt>
                <c:pt idx="1515">
                  <c:v>31.592029518491099</c:v>
                </c:pt>
                <c:pt idx="1516">
                  <c:v>31.607819118085001</c:v>
                </c:pt>
                <c:pt idx="1517">
                  <c:v>31.623608717678898</c:v>
                </c:pt>
                <c:pt idx="1518">
                  <c:v>31.6393983172727</c:v>
                </c:pt>
                <c:pt idx="1519">
                  <c:v>31.655187916866598</c:v>
                </c:pt>
                <c:pt idx="1520">
                  <c:v>31.6709775164605</c:v>
                </c:pt>
                <c:pt idx="1521">
                  <c:v>31.686767116054401</c:v>
                </c:pt>
                <c:pt idx="1522">
                  <c:v>31.702556715648299</c:v>
                </c:pt>
                <c:pt idx="1523">
                  <c:v>31.718346315242201</c:v>
                </c:pt>
                <c:pt idx="1524">
                  <c:v>31.734135914835999</c:v>
                </c:pt>
                <c:pt idx="1525">
                  <c:v>31.749925514429901</c:v>
                </c:pt>
                <c:pt idx="1526">
                  <c:v>31.765715114023799</c:v>
                </c:pt>
                <c:pt idx="1527">
                  <c:v>31.7815047136177</c:v>
                </c:pt>
                <c:pt idx="1528">
                  <c:v>31.797294313211601</c:v>
                </c:pt>
                <c:pt idx="1529">
                  <c:v>31.813083912805499</c:v>
                </c:pt>
                <c:pt idx="1530">
                  <c:v>31.828873512399301</c:v>
                </c:pt>
                <c:pt idx="1531">
                  <c:v>31.844663111993199</c:v>
                </c:pt>
                <c:pt idx="1532">
                  <c:v>31.860452711587101</c:v>
                </c:pt>
                <c:pt idx="1533">
                  <c:v>31.876242311180999</c:v>
                </c:pt>
                <c:pt idx="1534">
                  <c:v>31.8920319107749</c:v>
                </c:pt>
                <c:pt idx="1535">
                  <c:v>31.907821510368699</c:v>
                </c:pt>
                <c:pt idx="1536">
                  <c:v>31.9236111099626</c:v>
                </c:pt>
                <c:pt idx="1537">
                  <c:v>31.939400709556502</c:v>
                </c:pt>
                <c:pt idx="1538">
                  <c:v>31.955190309150399</c:v>
                </c:pt>
                <c:pt idx="1539">
                  <c:v>31.970979908744301</c:v>
                </c:pt>
                <c:pt idx="1540">
                  <c:v>31.986769508338199</c:v>
                </c:pt>
                <c:pt idx="1541">
                  <c:v>32.002559107932001</c:v>
                </c:pt>
                <c:pt idx="1542">
                  <c:v>32.018348707525902</c:v>
                </c:pt>
                <c:pt idx="1543">
                  <c:v>32.034138307119797</c:v>
                </c:pt>
                <c:pt idx="1544">
                  <c:v>32.049927906713698</c:v>
                </c:pt>
                <c:pt idx="1545">
                  <c:v>32.0657175063076</c:v>
                </c:pt>
                <c:pt idx="1546">
                  <c:v>32.081507105901501</c:v>
                </c:pt>
                <c:pt idx="1547">
                  <c:v>32.097296705495303</c:v>
                </c:pt>
                <c:pt idx="1548">
                  <c:v>32.113086305089197</c:v>
                </c:pt>
                <c:pt idx="1549">
                  <c:v>32.128875904683099</c:v>
                </c:pt>
                <c:pt idx="1550">
                  <c:v>32.144665504277</c:v>
                </c:pt>
                <c:pt idx="1551">
                  <c:v>32.160455103870902</c:v>
                </c:pt>
                <c:pt idx="1552">
                  <c:v>32.176244703464803</c:v>
                </c:pt>
                <c:pt idx="1553">
                  <c:v>32.192034303058598</c:v>
                </c:pt>
                <c:pt idx="1554">
                  <c:v>32.2078239026525</c:v>
                </c:pt>
                <c:pt idx="1555">
                  <c:v>32.223613502246401</c:v>
                </c:pt>
                <c:pt idx="1556">
                  <c:v>32.239403101840303</c:v>
                </c:pt>
                <c:pt idx="1557">
                  <c:v>32.255192701434197</c:v>
                </c:pt>
                <c:pt idx="1558">
                  <c:v>32.270982301028099</c:v>
                </c:pt>
                <c:pt idx="1559">
                  <c:v>32.2867719006219</c:v>
                </c:pt>
                <c:pt idx="1560">
                  <c:v>32.302561500215802</c:v>
                </c:pt>
                <c:pt idx="1561">
                  <c:v>32.318351099809703</c:v>
                </c:pt>
                <c:pt idx="1562">
                  <c:v>32.334140699403598</c:v>
                </c:pt>
                <c:pt idx="1563">
                  <c:v>32.349930298997499</c:v>
                </c:pt>
                <c:pt idx="1564">
                  <c:v>32.365719898591401</c:v>
                </c:pt>
                <c:pt idx="1565">
                  <c:v>32.381509498185203</c:v>
                </c:pt>
                <c:pt idx="1566">
                  <c:v>32.397299097779097</c:v>
                </c:pt>
                <c:pt idx="1567">
                  <c:v>32.413088697372999</c:v>
                </c:pt>
                <c:pt idx="1568">
                  <c:v>32.4288782969669</c:v>
                </c:pt>
                <c:pt idx="1569">
                  <c:v>32.444667896560802</c:v>
                </c:pt>
                <c:pt idx="1570">
                  <c:v>32.460457496154604</c:v>
                </c:pt>
                <c:pt idx="1571">
                  <c:v>32.476247095748498</c:v>
                </c:pt>
                <c:pt idx="1572">
                  <c:v>32.492036695342399</c:v>
                </c:pt>
                <c:pt idx="1573">
                  <c:v>32.507826294936301</c:v>
                </c:pt>
                <c:pt idx="1574">
                  <c:v>32.523615894530202</c:v>
                </c:pt>
                <c:pt idx="1575">
                  <c:v>32.539405494124097</c:v>
                </c:pt>
                <c:pt idx="1576">
                  <c:v>32.555195093717899</c:v>
                </c:pt>
                <c:pt idx="1577">
                  <c:v>32.5709846933118</c:v>
                </c:pt>
                <c:pt idx="1578">
                  <c:v>32.586774292905702</c:v>
                </c:pt>
                <c:pt idx="1579">
                  <c:v>32.602563892499603</c:v>
                </c:pt>
                <c:pt idx="1580">
                  <c:v>32.618353492093497</c:v>
                </c:pt>
                <c:pt idx="1581">
                  <c:v>32.634143091687399</c:v>
                </c:pt>
                <c:pt idx="1582">
                  <c:v>32.649932691281201</c:v>
                </c:pt>
                <c:pt idx="1583">
                  <c:v>32.665722290875102</c:v>
                </c:pt>
                <c:pt idx="1584">
                  <c:v>32.681511890468997</c:v>
                </c:pt>
                <c:pt idx="1585">
                  <c:v>32.697301490062898</c:v>
                </c:pt>
                <c:pt idx="1586">
                  <c:v>32.7130910896568</c:v>
                </c:pt>
                <c:pt idx="1587">
                  <c:v>32.728880689250701</c:v>
                </c:pt>
                <c:pt idx="1588">
                  <c:v>32.744670288844503</c:v>
                </c:pt>
                <c:pt idx="1589">
                  <c:v>32.760459888438398</c:v>
                </c:pt>
                <c:pt idx="1590">
                  <c:v>32.776249488032299</c:v>
                </c:pt>
                <c:pt idx="1591">
                  <c:v>32.7920390876262</c:v>
                </c:pt>
                <c:pt idx="1592">
                  <c:v>32.807828687220102</c:v>
                </c:pt>
                <c:pt idx="1593">
                  <c:v>32.823618286814003</c:v>
                </c:pt>
                <c:pt idx="1594">
                  <c:v>32.839407886407798</c:v>
                </c:pt>
                <c:pt idx="1595">
                  <c:v>32.8551974860017</c:v>
                </c:pt>
                <c:pt idx="1596">
                  <c:v>32.870987085595601</c:v>
                </c:pt>
                <c:pt idx="1597">
                  <c:v>32.886776685189503</c:v>
                </c:pt>
                <c:pt idx="1598">
                  <c:v>32.902566284783397</c:v>
                </c:pt>
                <c:pt idx="1599">
                  <c:v>32.918355884377199</c:v>
                </c:pt>
                <c:pt idx="1600">
                  <c:v>32.934145483971101</c:v>
                </c:pt>
                <c:pt idx="1601">
                  <c:v>32.949935083565002</c:v>
                </c:pt>
                <c:pt idx="1602">
                  <c:v>32.965724683158903</c:v>
                </c:pt>
                <c:pt idx="1603">
                  <c:v>32.981514282752798</c:v>
                </c:pt>
                <c:pt idx="1604">
                  <c:v>32.997303882346699</c:v>
                </c:pt>
                <c:pt idx="1605">
                  <c:v>33.013093481940501</c:v>
                </c:pt>
                <c:pt idx="1606">
                  <c:v>33.028883081534403</c:v>
                </c:pt>
                <c:pt idx="1607">
                  <c:v>33.044672681128297</c:v>
                </c:pt>
                <c:pt idx="1608">
                  <c:v>33.060462280722199</c:v>
                </c:pt>
                <c:pt idx="1609">
                  <c:v>33.0762518803161</c:v>
                </c:pt>
                <c:pt idx="1610">
                  <c:v>33.092041479910002</c:v>
                </c:pt>
                <c:pt idx="1611">
                  <c:v>33.107831079503796</c:v>
                </c:pt>
                <c:pt idx="1612">
                  <c:v>33.123620679097698</c:v>
                </c:pt>
                <c:pt idx="1613">
                  <c:v>33.139410278691599</c:v>
                </c:pt>
                <c:pt idx="1614">
                  <c:v>33.155199878285501</c:v>
                </c:pt>
                <c:pt idx="1615">
                  <c:v>33.170989477879402</c:v>
                </c:pt>
                <c:pt idx="1616">
                  <c:v>33.186779077473297</c:v>
                </c:pt>
                <c:pt idx="1617">
                  <c:v>33.202568677067099</c:v>
                </c:pt>
                <c:pt idx="1618">
                  <c:v>33.218358276661</c:v>
                </c:pt>
                <c:pt idx="1619">
                  <c:v>33.234147876254902</c:v>
                </c:pt>
                <c:pt idx="1620">
                  <c:v>33.249937475848803</c:v>
                </c:pt>
                <c:pt idx="1621">
                  <c:v>33.265727075442697</c:v>
                </c:pt>
                <c:pt idx="1622">
                  <c:v>33.281516675036599</c:v>
                </c:pt>
                <c:pt idx="1623">
                  <c:v>33.297306274630401</c:v>
                </c:pt>
                <c:pt idx="1624">
                  <c:v>33.313095874224302</c:v>
                </c:pt>
                <c:pt idx="1625">
                  <c:v>33.328885473818197</c:v>
                </c:pt>
                <c:pt idx="1626">
                  <c:v>33.344675073412098</c:v>
                </c:pt>
                <c:pt idx="1627">
                  <c:v>33.360464673006</c:v>
                </c:pt>
                <c:pt idx="1628">
                  <c:v>33.376254272599901</c:v>
                </c:pt>
                <c:pt idx="1629">
                  <c:v>33.392043872193703</c:v>
                </c:pt>
                <c:pt idx="1630">
                  <c:v>33.407833471787598</c:v>
                </c:pt>
                <c:pt idx="1631">
                  <c:v>33.423623071381499</c:v>
                </c:pt>
                <c:pt idx="1632">
                  <c:v>33.4394126709754</c:v>
                </c:pt>
                <c:pt idx="1633">
                  <c:v>33.455202270569302</c:v>
                </c:pt>
                <c:pt idx="1634">
                  <c:v>33.470991870163097</c:v>
                </c:pt>
                <c:pt idx="1635">
                  <c:v>33.486781469756998</c:v>
                </c:pt>
                <c:pt idx="1636">
                  <c:v>33.5025710693509</c:v>
                </c:pt>
                <c:pt idx="1637">
                  <c:v>33.518360668944801</c:v>
                </c:pt>
                <c:pt idx="1638">
                  <c:v>33.534150268538703</c:v>
                </c:pt>
                <c:pt idx="1639">
                  <c:v>33.549939868132597</c:v>
                </c:pt>
                <c:pt idx="1640">
                  <c:v>33.565729467726499</c:v>
                </c:pt>
                <c:pt idx="1641">
                  <c:v>33.581519067320301</c:v>
                </c:pt>
                <c:pt idx="1642">
                  <c:v>33.597308666914202</c:v>
                </c:pt>
                <c:pt idx="1643">
                  <c:v>33.613098266508104</c:v>
                </c:pt>
                <c:pt idx="1644">
                  <c:v>33.628887866101998</c:v>
                </c:pt>
                <c:pt idx="1645">
                  <c:v>33.644677465695899</c:v>
                </c:pt>
                <c:pt idx="1646">
                  <c:v>33.660467065289701</c:v>
                </c:pt>
                <c:pt idx="1647">
                  <c:v>33.676256664883603</c:v>
                </c:pt>
                <c:pt idx="1648">
                  <c:v>33.692046264477497</c:v>
                </c:pt>
                <c:pt idx="1649">
                  <c:v>33.707835864071399</c:v>
                </c:pt>
                <c:pt idx="1650">
                  <c:v>33.7236254636653</c:v>
                </c:pt>
                <c:pt idx="1651">
                  <c:v>33.739415063259202</c:v>
                </c:pt>
                <c:pt idx="1652">
                  <c:v>33.755204662852996</c:v>
                </c:pt>
                <c:pt idx="1653">
                  <c:v>33.770994262446898</c:v>
                </c:pt>
                <c:pt idx="1654">
                  <c:v>33.786783862040799</c:v>
                </c:pt>
                <c:pt idx="1655">
                  <c:v>33.802573461634701</c:v>
                </c:pt>
                <c:pt idx="1656">
                  <c:v>33.818363061228602</c:v>
                </c:pt>
                <c:pt idx="1657">
                  <c:v>33.834152660822497</c:v>
                </c:pt>
                <c:pt idx="1658">
                  <c:v>33.849942260416299</c:v>
                </c:pt>
                <c:pt idx="1659">
                  <c:v>33.8657318600102</c:v>
                </c:pt>
                <c:pt idx="1660">
                  <c:v>33.881521459604102</c:v>
                </c:pt>
                <c:pt idx="1661">
                  <c:v>33.897311059198003</c:v>
                </c:pt>
                <c:pt idx="1662">
                  <c:v>33.913100658791898</c:v>
                </c:pt>
                <c:pt idx="1663">
                  <c:v>33.928890258385699</c:v>
                </c:pt>
                <c:pt idx="1664">
                  <c:v>33.944679857979601</c:v>
                </c:pt>
                <c:pt idx="1665">
                  <c:v>33.960469457573502</c:v>
                </c:pt>
                <c:pt idx="1666">
                  <c:v>33.976259057167397</c:v>
                </c:pt>
                <c:pt idx="1667">
                  <c:v>33.992048656761298</c:v>
                </c:pt>
                <c:pt idx="1668">
                  <c:v>34.0078382563552</c:v>
                </c:pt>
                <c:pt idx="1669">
                  <c:v>34.023627855949002</c:v>
                </c:pt>
                <c:pt idx="1670">
                  <c:v>34.039417455542903</c:v>
                </c:pt>
                <c:pt idx="1671">
                  <c:v>34.055207055136798</c:v>
                </c:pt>
                <c:pt idx="1672">
                  <c:v>34.070996654730699</c:v>
                </c:pt>
                <c:pt idx="1673">
                  <c:v>34.086786254324601</c:v>
                </c:pt>
                <c:pt idx="1674">
                  <c:v>34.102575853918502</c:v>
                </c:pt>
                <c:pt idx="1675">
                  <c:v>34.118365453512297</c:v>
                </c:pt>
                <c:pt idx="1676">
                  <c:v>34.134155053106198</c:v>
                </c:pt>
                <c:pt idx="1677">
                  <c:v>34.1499446527001</c:v>
                </c:pt>
                <c:pt idx="1678">
                  <c:v>34.165734252294001</c:v>
                </c:pt>
                <c:pt idx="1679">
                  <c:v>34.181523851887903</c:v>
                </c:pt>
                <c:pt idx="1680">
                  <c:v>34.197313451481797</c:v>
                </c:pt>
                <c:pt idx="1681">
                  <c:v>34.213103051075599</c:v>
                </c:pt>
                <c:pt idx="1682">
                  <c:v>34.228892650669501</c:v>
                </c:pt>
                <c:pt idx="1683">
                  <c:v>34.244682250263402</c:v>
                </c:pt>
                <c:pt idx="1684">
                  <c:v>34.260471849857304</c:v>
                </c:pt>
                <c:pt idx="1685">
                  <c:v>34.276261449451198</c:v>
                </c:pt>
                <c:pt idx="1686">
                  <c:v>34.292051049045099</c:v>
                </c:pt>
                <c:pt idx="1687">
                  <c:v>34.307840648638901</c:v>
                </c:pt>
                <c:pt idx="1688">
                  <c:v>34.323630248232803</c:v>
                </c:pt>
                <c:pt idx="1689">
                  <c:v>34.339419847826697</c:v>
                </c:pt>
                <c:pt idx="1690">
                  <c:v>34.355209447420599</c:v>
                </c:pt>
                <c:pt idx="1691">
                  <c:v>34.3709990470145</c:v>
                </c:pt>
                <c:pt idx="1692">
                  <c:v>34.386788646608402</c:v>
                </c:pt>
                <c:pt idx="1693">
                  <c:v>34.402578246202197</c:v>
                </c:pt>
                <c:pt idx="1694">
                  <c:v>34.418367845796098</c:v>
                </c:pt>
                <c:pt idx="1695">
                  <c:v>34.434157445389999</c:v>
                </c:pt>
                <c:pt idx="1696">
                  <c:v>34.449947044983901</c:v>
                </c:pt>
                <c:pt idx="1697">
                  <c:v>34.465736644577802</c:v>
                </c:pt>
                <c:pt idx="1698">
                  <c:v>34.481526244171697</c:v>
                </c:pt>
                <c:pt idx="1699">
                  <c:v>34.497315843765499</c:v>
                </c:pt>
                <c:pt idx="1700">
                  <c:v>34.5131054433594</c:v>
                </c:pt>
                <c:pt idx="1701">
                  <c:v>34.528895042953302</c:v>
                </c:pt>
                <c:pt idx="1702">
                  <c:v>34.544684642547203</c:v>
                </c:pt>
                <c:pt idx="1703">
                  <c:v>34.560474242141098</c:v>
                </c:pt>
                <c:pt idx="1704">
                  <c:v>34.576263841734999</c:v>
                </c:pt>
                <c:pt idx="1705">
                  <c:v>34.592053441328801</c:v>
                </c:pt>
                <c:pt idx="1706">
                  <c:v>34.607843040922702</c:v>
                </c:pt>
                <c:pt idx="1707">
                  <c:v>34.623632640516597</c:v>
                </c:pt>
                <c:pt idx="1708">
                  <c:v>34.639422240110498</c:v>
                </c:pt>
                <c:pt idx="1709">
                  <c:v>34.6552118397044</c:v>
                </c:pt>
                <c:pt idx="1710">
                  <c:v>34.671001439298301</c:v>
                </c:pt>
                <c:pt idx="1711">
                  <c:v>34.686791038892103</c:v>
                </c:pt>
                <c:pt idx="1712">
                  <c:v>34.702580638485998</c:v>
                </c:pt>
                <c:pt idx="1713">
                  <c:v>34.718370238079899</c:v>
                </c:pt>
                <c:pt idx="1714">
                  <c:v>34.734159837673801</c:v>
                </c:pt>
                <c:pt idx="1715">
                  <c:v>34.749949437267702</c:v>
                </c:pt>
                <c:pt idx="1716">
                  <c:v>34.765739036861497</c:v>
                </c:pt>
                <c:pt idx="1717">
                  <c:v>34.781528636455398</c:v>
                </c:pt>
                <c:pt idx="1718">
                  <c:v>34.7973182360493</c:v>
                </c:pt>
                <c:pt idx="1719">
                  <c:v>34.813107835643201</c:v>
                </c:pt>
                <c:pt idx="1720">
                  <c:v>34.828897435237103</c:v>
                </c:pt>
                <c:pt idx="1721">
                  <c:v>34.844687034830997</c:v>
                </c:pt>
                <c:pt idx="1722">
                  <c:v>34.860476634424799</c:v>
                </c:pt>
                <c:pt idx="1723">
                  <c:v>34.876266234018701</c:v>
                </c:pt>
                <c:pt idx="1724">
                  <c:v>34.892055833612602</c:v>
                </c:pt>
                <c:pt idx="1725">
                  <c:v>34.907845433206496</c:v>
                </c:pt>
                <c:pt idx="1726">
                  <c:v>34.923635032800398</c:v>
                </c:pt>
                <c:pt idx="1727">
                  <c:v>34.939424632394299</c:v>
                </c:pt>
                <c:pt idx="1728">
                  <c:v>34.955214231988101</c:v>
                </c:pt>
                <c:pt idx="1729">
                  <c:v>34.971003831582003</c:v>
                </c:pt>
                <c:pt idx="1730">
                  <c:v>34.986793431175897</c:v>
                </c:pt>
                <c:pt idx="1731">
                  <c:v>35.002583030769799</c:v>
                </c:pt>
                <c:pt idx="1732">
                  <c:v>35.0183726303637</c:v>
                </c:pt>
                <c:pt idx="1733">
                  <c:v>35.034162229957502</c:v>
                </c:pt>
                <c:pt idx="1734">
                  <c:v>35.049951829551397</c:v>
                </c:pt>
                <c:pt idx="1735">
                  <c:v>35.065741429145298</c:v>
                </c:pt>
                <c:pt idx="1736">
                  <c:v>35.081531028739199</c:v>
                </c:pt>
                <c:pt idx="1737">
                  <c:v>35.097320628333101</c:v>
                </c:pt>
                <c:pt idx="1738">
                  <c:v>35.113110227927002</c:v>
                </c:pt>
                <c:pt idx="1739">
                  <c:v>35.128899827520897</c:v>
                </c:pt>
                <c:pt idx="1740">
                  <c:v>35.144689427114699</c:v>
                </c:pt>
                <c:pt idx="1741">
                  <c:v>35.1604790267086</c:v>
                </c:pt>
                <c:pt idx="1742">
                  <c:v>35.176268626302502</c:v>
                </c:pt>
                <c:pt idx="1743">
                  <c:v>35.192058225896403</c:v>
                </c:pt>
                <c:pt idx="1744">
                  <c:v>35.207847825490298</c:v>
                </c:pt>
                <c:pt idx="1745">
                  <c:v>35.2236374250841</c:v>
                </c:pt>
                <c:pt idx="1746">
                  <c:v>35.239427024678001</c:v>
                </c:pt>
                <c:pt idx="1747">
                  <c:v>35.255216624271903</c:v>
                </c:pt>
                <c:pt idx="1748">
                  <c:v>35.271006223865797</c:v>
                </c:pt>
                <c:pt idx="1749">
                  <c:v>35.286795823459698</c:v>
                </c:pt>
                <c:pt idx="1750">
                  <c:v>35.3025854230536</c:v>
                </c:pt>
                <c:pt idx="1751">
                  <c:v>35.318375022647402</c:v>
                </c:pt>
                <c:pt idx="1752">
                  <c:v>35.334164622241303</c:v>
                </c:pt>
                <c:pt idx="1753">
                  <c:v>35.349954221835198</c:v>
                </c:pt>
                <c:pt idx="1754">
                  <c:v>35.365743821429099</c:v>
                </c:pt>
                <c:pt idx="1755">
                  <c:v>35.381533421023001</c:v>
                </c:pt>
                <c:pt idx="1756">
                  <c:v>35.397323020616902</c:v>
                </c:pt>
                <c:pt idx="1757">
                  <c:v>35.413112620210697</c:v>
                </c:pt>
                <c:pt idx="1758">
                  <c:v>35.428902219804598</c:v>
                </c:pt>
                <c:pt idx="1759">
                  <c:v>35.4446918193985</c:v>
                </c:pt>
                <c:pt idx="1760">
                  <c:v>35.460481418992401</c:v>
                </c:pt>
                <c:pt idx="1761">
                  <c:v>35.476271018586303</c:v>
                </c:pt>
                <c:pt idx="1762">
                  <c:v>35.492060618180197</c:v>
                </c:pt>
                <c:pt idx="1763">
                  <c:v>35.507850217773999</c:v>
                </c:pt>
                <c:pt idx="1764">
                  <c:v>35.523639817367901</c:v>
                </c:pt>
                <c:pt idx="1765">
                  <c:v>35.539429416961802</c:v>
                </c:pt>
                <c:pt idx="1766">
                  <c:v>35.555219016555696</c:v>
                </c:pt>
                <c:pt idx="1767">
                  <c:v>35.571008616149598</c:v>
                </c:pt>
                <c:pt idx="1768">
                  <c:v>35.586798215743499</c:v>
                </c:pt>
                <c:pt idx="1769">
                  <c:v>35.602587815337301</c:v>
                </c:pt>
                <c:pt idx="1770">
                  <c:v>35.618377414931203</c:v>
                </c:pt>
                <c:pt idx="1771">
                  <c:v>35.634167014525097</c:v>
                </c:pt>
                <c:pt idx="1772">
                  <c:v>35.649956614118999</c:v>
                </c:pt>
                <c:pt idx="1773">
                  <c:v>35.6657462137129</c:v>
                </c:pt>
                <c:pt idx="1774">
                  <c:v>35.681535813306802</c:v>
                </c:pt>
                <c:pt idx="1775">
                  <c:v>35.697325412900597</c:v>
                </c:pt>
                <c:pt idx="1776">
                  <c:v>35.713115012494498</c:v>
                </c:pt>
                <c:pt idx="1777">
                  <c:v>35.7289046120884</c:v>
                </c:pt>
                <c:pt idx="1778">
                  <c:v>35.744694211682301</c:v>
                </c:pt>
                <c:pt idx="1779">
                  <c:v>35.760483811276202</c:v>
                </c:pt>
                <c:pt idx="1780">
                  <c:v>35.776273410869997</c:v>
                </c:pt>
                <c:pt idx="1781">
                  <c:v>35.792063010463899</c:v>
                </c:pt>
                <c:pt idx="1782">
                  <c:v>35.8078526100578</c:v>
                </c:pt>
                <c:pt idx="1783">
                  <c:v>35.823642209651702</c:v>
                </c:pt>
                <c:pt idx="1784">
                  <c:v>35.839431809245603</c:v>
                </c:pt>
                <c:pt idx="1785">
                  <c:v>35.855221408839498</c:v>
                </c:pt>
                <c:pt idx="1786">
                  <c:v>35.8710110084333</c:v>
                </c:pt>
                <c:pt idx="1787">
                  <c:v>35.886800608027201</c:v>
                </c:pt>
                <c:pt idx="1788">
                  <c:v>35.902590207621103</c:v>
                </c:pt>
                <c:pt idx="1789">
                  <c:v>35.918379807214997</c:v>
                </c:pt>
                <c:pt idx="1790">
                  <c:v>35.934169406808898</c:v>
                </c:pt>
                <c:pt idx="1791">
                  <c:v>35.9499590064028</c:v>
                </c:pt>
                <c:pt idx="1792">
                  <c:v>35.965748605996602</c:v>
                </c:pt>
                <c:pt idx="1793">
                  <c:v>35.981538205590503</c:v>
                </c:pt>
                <c:pt idx="1794">
                  <c:v>35.997327805184398</c:v>
                </c:pt>
                <c:pt idx="1795">
                  <c:v>36.013117404778299</c:v>
                </c:pt>
                <c:pt idx="1796">
                  <c:v>36.028907004372201</c:v>
                </c:pt>
                <c:pt idx="1797">
                  <c:v>36.044696603966102</c:v>
                </c:pt>
                <c:pt idx="1798">
                  <c:v>36.060486203559897</c:v>
                </c:pt>
                <c:pt idx="1799">
                  <c:v>36.076275803153798</c:v>
                </c:pt>
                <c:pt idx="1800">
                  <c:v>36.0920654027477</c:v>
                </c:pt>
                <c:pt idx="1801">
                  <c:v>36.107855002341601</c:v>
                </c:pt>
                <c:pt idx="1802">
                  <c:v>36.123644601935503</c:v>
                </c:pt>
                <c:pt idx="1803">
                  <c:v>36.139434201529397</c:v>
                </c:pt>
                <c:pt idx="1804">
                  <c:v>36.155223801123199</c:v>
                </c:pt>
                <c:pt idx="1805">
                  <c:v>36.171013400717101</c:v>
                </c:pt>
                <c:pt idx="1806">
                  <c:v>36.186803000311002</c:v>
                </c:pt>
                <c:pt idx="1807">
                  <c:v>36.202592599904897</c:v>
                </c:pt>
                <c:pt idx="1808">
                  <c:v>36.218382199498798</c:v>
                </c:pt>
                <c:pt idx="1809">
                  <c:v>36.234171799092699</c:v>
                </c:pt>
                <c:pt idx="1810">
                  <c:v>36.249961398686501</c:v>
                </c:pt>
                <c:pt idx="1811">
                  <c:v>36.265750998280403</c:v>
                </c:pt>
                <c:pt idx="1812">
                  <c:v>36.281540597874297</c:v>
                </c:pt>
                <c:pt idx="1813">
                  <c:v>36.297330197468199</c:v>
                </c:pt>
                <c:pt idx="1814">
                  <c:v>36.3131197970621</c:v>
                </c:pt>
                <c:pt idx="1815">
                  <c:v>36.328909396655902</c:v>
                </c:pt>
                <c:pt idx="1816">
                  <c:v>36.344698996249797</c:v>
                </c:pt>
                <c:pt idx="1817">
                  <c:v>36.360488595843698</c:v>
                </c:pt>
                <c:pt idx="1818">
                  <c:v>36.3762781954376</c:v>
                </c:pt>
                <c:pt idx="1819">
                  <c:v>36.392067795031501</c:v>
                </c:pt>
                <c:pt idx="1820">
                  <c:v>36.407857394625402</c:v>
                </c:pt>
                <c:pt idx="1821">
                  <c:v>36.423646994219197</c:v>
                </c:pt>
                <c:pt idx="1822">
                  <c:v>36.439436593813099</c:v>
                </c:pt>
                <c:pt idx="1823">
                  <c:v>36.455226193407</c:v>
                </c:pt>
                <c:pt idx="1824">
                  <c:v>36.471015793000902</c:v>
                </c:pt>
                <c:pt idx="1825">
                  <c:v>36.486805392594803</c:v>
                </c:pt>
                <c:pt idx="1826">
                  <c:v>36.502594992188698</c:v>
                </c:pt>
                <c:pt idx="1827">
                  <c:v>36.5183845917825</c:v>
                </c:pt>
                <c:pt idx="1828">
                  <c:v>36.534174191376401</c:v>
                </c:pt>
                <c:pt idx="1829">
                  <c:v>36.549963790970303</c:v>
                </c:pt>
                <c:pt idx="1830">
                  <c:v>36.565753390564197</c:v>
                </c:pt>
                <c:pt idx="1831">
                  <c:v>36.581542990158098</c:v>
                </c:pt>
                <c:pt idx="1832">
                  <c:v>36.597332589752</c:v>
                </c:pt>
                <c:pt idx="1833">
                  <c:v>36.613122189345802</c:v>
                </c:pt>
                <c:pt idx="1834">
                  <c:v>36.628911788939703</c:v>
                </c:pt>
                <c:pt idx="1835">
                  <c:v>36.644701388533598</c:v>
                </c:pt>
                <c:pt idx="1836">
                  <c:v>36.660490988127499</c:v>
                </c:pt>
                <c:pt idx="1837">
                  <c:v>36.676280587721401</c:v>
                </c:pt>
                <c:pt idx="1838">
                  <c:v>36.692070187315302</c:v>
                </c:pt>
                <c:pt idx="1839">
                  <c:v>36.707859786909097</c:v>
                </c:pt>
                <c:pt idx="1840">
                  <c:v>36.723649386502998</c:v>
                </c:pt>
                <c:pt idx="1841">
                  <c:v>36.7394389860969</c:v>
                </c:pt>
                <c:pt idx="1842">
                  <c:v>36.755228585690801</c:v>
                </c:pt>
                <c:pt idx="1843">
                  <c:v>36.771018185284703</c:v>
                </c:pt>
                <c:pt idx="1844">
                  <c:v>36.786807784878498</c:v>
                </c:pt>
                <c:pt idx="1845">
                  <c:v>36.802597384472399</c:v>
                </c:pt>
                <c:pt idx="1846">
                  <c:v>36.818386984066301</c:v>
                </c:pt>
                <c:pt idx="1847">
                  <c:v>36.834176583660202</c:v>
                </c:pt>
                <c:pt idx="1848">
                  <c:v>36.849966183254097</c:v>
                </c:pt>
                <c:pt idx="1849">
                  <c:v>36.865755782847998</c:v>
                </c:pt>
                <c:pt idx="1850">
                  <c:v>36.8815453824418</c:v>
                </c:pt>
                <c:pt idx="1851">
                  <c:v>36.897334982035702</c:v>
                </c:pt>
                <c:pt idx="1852">
                  <c:v>36.913124581629603</c:v>
                </c:pt>
                <c:pt idx="1853">
                  <c:v>36.928914181223497</c:v>
                </c:pt>
                <c:pt idx="1854">
                  <c:v>36.944703780817399</c:v>
                </c:pt>
                <c:pt idx="1855">
                  <c:v>36.9604933804113</c:v>
                </c:pt>
                <c:pt idx="1856">
                  <c:v>36.976282980005102</c:v>
                </c:pt>
                <c:pt idx="1857">
                  <c:v>36.992072579598997</c:v>
                </c:pt>
                <c:pt idx="1858">
                  <c:v>37.007862179192898</c:v>
                </c:pt>
                <c:pt idx="1859">
                  <c:v>37.0236517787868</c:v>
                </c:pt>
                <c:pt idx="1860">
                  <c:v>37.039441378380701</c:v>
                </c:pt>
                <c:pt idx="1861">
                  <c:v>37.055230977974603</c:v>
                </c:pt>
                <c:pt idx="1862">
                  <c:v>37.071020577568397</c:v>
                </c:pt>
                <c:pt idx="1863">
                  <c:v>37.086810177162299</c:v>
                </c:pt>
                <c:pt idx="1864">
                  <c:v>37.1025997767562</c:v>
                </c:pt>
                <c:pt idx="1865">
                  <c:v>37.118389376350102</c:v>
                </c:pt>
                <c:pt idx="1866">
                  <c:v>37.134178975944003</c:v>
                </c:pt>
                <c:pt idx="1867">
                  <c:v>37.149968575537898</c:v>
                </c:pt>
                <c:pt idx="1868">
                  <c:v>37.1657581751317</c:v>
                </c:pt>
                <c:pt idx="1869">
                  <c:v>37.181547774725601</c:v>
                </c:pt>
                <c:pt idx="1870">
                  <c:v>37.197337374319503</c:v>
                </c:pt>
                <c:pt idx="1871">
                  <c:v>37.213126973913397</c:v>
                </c:pt>
                <c:pt idx="1872">
                  <c:v>37.228916573507298</c:v>
                </c:pt>
                <c:pt idx="1873">
                  <c:v>37.2447061731012</c:v>
                </c:pt>
                <c:pt idx="1874">
                  <c:v>37.260495772695002</c:v>
                </c:pt>
                <c:pt idx="1875">
                  <c:v>37.276285372288903</c:v>
                </c:pt>
                <c:pt idx="1876">
                  <c:v>37.292074971882798</c:v>
                </c:pt>
                <c:pt idx="1877">
                  <c:v>37.307864571476699</c:v>
                </c:pt>
                <c:pt idx="1878">
                  <c:v>37.323654171070601</c:v>
                </c:pt>
                <c:pt idx="1879">
                  <c:v>37.339443770664403</c:v>
                </c:pt>
                <c:pt idx="1880">
                  <c:v>37.355233370258297</c:v>
                </c:pt>
                <c:pt idx="1881">
                  <c:v>37.371022969852199</c:v>
                </c:pt>
                <c:pt idx="1882">
                  <c:v>37.3868125694461</c:v>
                </c:pt>
                <c:pt idx="1883">
                  <c:v>37.402602169040001</c:v>
                </c:pt>
                <c:pt idx="1884">
                  <c:v>37.418391768633903</c:v>
                </c:pt>
                <c:pt idx="1885">
                  <c:v>37.434181368227797</c:v>
                </c:pt>
                <c:pt idx="1886">
                  <c:v>37.449970967821599</c:v>
                </c:pt>
                <c:pt idx="1887">
                  <c:v>37.465760567415501</c:v>
                </c:pt>
                <c:pt idx="1888">
                  <c:v>37.481550167009402</c:v>
                </c:pt>
                <c:pt idx="1889">
                  <c:v>37.497339766603297</c:v>
                </c:pt>
                <c:pt idx="1890">
                  <c:v>37.513129366197198</c:v>
                </c:pt>
                <c:pt idx="1891">
                  <c:v>37.5289189657911</c:v>
                </c:pt>
                <c:pt idx="1892">
                  <c:v>37.544708565384902</c:v>
                </c:pt>
                <c:pt idx="1893">
                  <c:v>37.560498164978803</c:v>
                </c:pt>
                <c:pt idx="1894">
                  <c:v>37.576287764572697</c:v>
                </c:pt>
                <c:pt idx="1895">
                  <c:v>37.592077364166599</c:v>
                </c:pt>
                <c:pt idx="1896">
                  <c:v>37.6078669637605</c:v>
                </c:pt>
                <c:pt idx="1897">
                  <c:v>37.623656563354302</c:v>
                </c:pt>
                <c:pt idx="1898">
                  <c:v>37.639446162948197</c:v>
                </c:pt>
                <c:pt idx="1899">
                  <c:v>37.655235762542098</c:v>
                </c:pt>
                <c:pt idx="1900">
                  <c:v>37.671025362136</c:v>
                </c:pt>
                <c:pt idx="1901">
                  <c:v>37.686814961729901</c:v>
                </c:pt>
                <c:pt idx="1902">
                  <c:v>37.702604561323803</c:v>
                </c:pt>
                <c:pt idx="1903">
                  <c:v>37.718394160917597</c:v>
                </c:pt>
                <c:pt idx="1904">
                  <c:v>37.734183760511499</c:v>
                </c:pt>
                <c:pt idx="1905">
                  <c:v>37.7499733601054</c:v>
                </c:pt>
                <c:pt idx="1906">
                  <c:v>37.765762959699302</c:v>
                </c:pt>
                <c:pt idx="1907">
                  <c:v>37.781552559293203</c:v>
                </c:pt>
                <c:pt idx="1908">
                  <c:v>37.797342158886998</c:v>
                </c:pt>
                <c:pt idx="1909">
                  <c:v>37.8131317584809</c:v>
                </c:pt>
                <c:pt idx="1910">
                  <c:v>37.828921358074801</c:v>
                </c:pt>
                <c:pt idx="1911">
                  <c:v>37.844710957668703</c:v>
                </c:pt>
                <c:pt idx="1912">
                  <c:v>37.860500557262597</c:v>
                </c:pt>
                <c:pt idx="1913">
                  <c:v>37.876290156856498</c:v>
                </c:pt>
                <c:pt idx="1914">
                  <c:v>37.8920797564503</c:v>
                </c:pt>
                <c:pt idx="1915">
                  <c:v>37.907869356044202</c:v>
                </c:pt>
                <c:pt idx="1916">
                  <c:v>37.923658955638103</c:v>
                </c:pt>
                <c:pt idx="1917">
                  <c:v>37.939448555231998</c:v>
                </c:pt>
                <c:pt idx="1918">
                  <c:v>37.955238154825899</c:v>
                </c:pt>
                <c:pt idx="1919">
                  <c:v>37.971027754419801</c:v>
                </c:pt>
                <c:pt idx="1920">
                  <c:v>37.986817354013702</c:v>
                </c:pt>
                <c:pt idx="1921">
                  <c:v>38.002606953607497</c:v>
                </c:pt>
                <c:pt idx="1922">
                  <c:v>38.018396553201399</c:v>
                </c:pt>
                <c:pt idx="1923">
                  <c:v>38.0341861527953</c:v>
                </c:pt>
                <c:pt idx="1924">
                  <c:v>38.049975752389201</c:v>
                </c:pt>
                <c:pt idx="1925">
                  <c:v>38.065765351983103</c:v>
                </c:pt>
                <c:pt idx="1926">
                  <c:v>38.081554951576898</c:v>
                </c:pt>
                <c:pt idx="1927">
                  <c:v>38.097344551170799</c:v>
                </c:pt>
                <c:pt idx="1928">
                  <c:v>38.113134150764701</c:v>
                </c:pt>
                <c:pt idx="1929">
                  <c:v>38.128923750358602</c:v>
                </c:pt>
                <c:pt idx="1930">
                  <c:v>38.144713349952497</c:v>
                </c:pt>
                <c:pt idx="1931">
                  <c:v>38.160502949546398</c:v>
                </c:pt>
                <c:pt idx="1932">
                  <c:v>38.1762925491402</c:v>
                </c:pt>
                <c:pt idx="1933">
                  <c:v>38.192082148734102</c:v>
                </c:pt>
                <c:pt idx="1934">
                  <c:v>38.207871748328003</c:v>
                </c:pt>
                <c:pt idx="1935">
                  <c:v>38.223661347921897</c:v>
                </c:pt>
                <c:pt idx="1936">
                  <c:v>38.239450947515799</c:v>
                </c:pt>
                <c:pt idx="1937">
                  <c:v>38.2552405471097</c:v>
                </c:pt>
                <c:pt idx="1938">
                  <c:v>38.271030146703502</c:v>
                </c:pt>
                <c:pt idx="1939">
                  <c:v>38.286819746297397</c:v>
                </c:pt>
                <c:pt idx="1940">
                  <c:v>38.302609345891298</c:v>
                </c:pt>
                <c:pt idx="1941">
                  <c:v>38.3183989454852</c:v>
                </c:pt>
                <c:pt idx="1942">
                  <c:v>38.334188545079101</c:v>
                </c:pt>
                <c:pt idx="1943">
                  <c:v>38.349978144673003</c:v>
                </c:pt>
                <c:pt idx="1944">
                  <c:v>38.365767744266797</c:v>
                </c:pt>
                <c:pt idx="1945">
                  <c:v>38.381557343860699</c:v>
                </c:pt>
                <c:pt idx="1946">
                  <c:v>38.3973469434546</c:v>
                </c:pt>
                <c:pt idx="1947">
                  <c:v>38.413136543048502</c:v>
                </c:pt>
                <c:pt idx="1948">
                  <c:v>38.428926142642403</c:v>
                </c:pt>
                <c:pt idx="1949">
                  <c:v>38.444715742236298</c:v>
                </c:pt>
                <c:pt idx="1950">
                  <c:v>38.4605053418301</c:v>
                </c:pt>
                <c:pt idx="1951">
                  <c:v>38.476294941424001</c:v>
                </c:pt>
                <c:pt idx="1952">
                  <c:v>38.492084541017903</c:v>
                </c:pt>
                <c:pt idx="1953">
                  <c:v>38.507874140611797</c:v>
                </c:pt>
                <c:pt idx="1954">
                  <c:v>38.523663740205699</c:v>
                </c:pt>
                <c:pt idx="1955">
                  <c:v>38.5394533397996</c:v>
                </c:pt>
                <c:pt idx="1956">
                  <c:v>38.555242939393402</c:v>
                </c:pt>
                <c:pt idx="1957">
                  <c:v>38.571032538987303</c:v>
                </c:pt>
                <c:pt idx="1958">
                  <c:v>38.586822138581198</c:v>
                </c:pt>
                <c:pt idx="1959">
                  <c:v>38.602611738175099</c:v>
                </c:pt>
                <c:pt idx="1960">
                  <c:v>38.618401337769001</c:v>
                </c:pt>
                <c:pt idx="1961">
                  <c:v>38.634190937362803</c:v>
                </c:pt>
                <c:pt idx="1962">
                  <c:v>38.649980536956697</c:v>
                </c:pt>
                <c:pt idx="1963">
                  <c:v>38.665770136550599</c:v>
                </c:pt>
                <c:pt idx="1964">
                  <c:v>38.6815597361445</c:v>
                </c:pt>
                <c:pt idx="1965">
                  <c:v>38.697349335738402</c:v>
                </c:pt>
                <c:pt idx="1966">
                  <c:v>38.713138935332303</c:v>
                </c:pt>
                <c:pt idx="1967">
                  <c:v>38.728928534926098</c:v>
                </c:pt>
                <c:pt idx="1968">
                  <c:v>38.744718134519999</c:v>
                </c:pt>
                <c:pt idx="1969">
                  <c:v>38.760507734113901</c:v>
                </c:pt>
                <c:pt idx="1970">
                  <c:v>38.776297333707802</c:v>
                </c:pt>
                <c:pt idx="1971">
                  <c:v>38.792086933301697</c:v>
                </c:pt>
                <c:pt idx="1972">
                  <c:v>38.807876532895598</c:v>
                </c:pt>
                <c:pt idx="1973">
                  <c:v>38.8236661324894</c:v>
                </c:pt>
                <c:pt idx="1974">
                  <c:v>38.839455732083302</c:v>
                </c:pt>
                <c:pt idx="1975">
                  <c:v>38.855245331677203</c:v>
                </c:pt>
                <c:pt idx="1976">
                  <c:v>38.871034931271097</c:v>
                </c:pt>
                <c:pt idx="1977">
                  <c:v>38.886824530864999</c:v>
                </c:pt>
                <c:pt idx="1978">
                  <c:v>38.9026141304589</c:v>
                </c:pt>
                <c:pt idx="1979">
                  <c:v>38.918403730052702</c:v>
                </c:pt>
                <c:pt idx="1980">
                  <c:v>38.934193329646597</c:v>
                </c:pt>
                <c:pt idx="1981">
                  <c:v>38.949982929240498</c:v>
                </c:pt>
                <c:pt idx="1982">
                  <c:v>38.9657725288344</c:v>
                </c:pt>
                <c:pt idx="1983">
                  <c:v>38.981562128428301</c:v>
                </c:pt>
                <c:pt idx="1984">
                  <c:v>38.997351728022203</c:v>
                </c:pt>
                <c:pt idx="1985">
                  <c:v>39.013141327615998</c:v>
                </c:pt>
                <c:pt idx="1986">
                  <c:v>39.028930927209899</c:v>
                </c:pt>
                <c:pt idx="1987">
                  <c:v>39.0447205268038</c:v>
                </c:pt>
                <c:pt idx="1988">
                  <c:v>39.060510126397702</c:v>
                </c:pt>
                <c:pt idx="1989">
                  <c:v>39.076299725991603</c:v>
                </c:pt>
                <c:pt idx="1990">
                  <c:v>39.092089325585398</c:v>
                </c:pt>
                <c:pt idx="1991">
                  <c:v>39.1078789251793</c:v>
                </c:pt>
                <c:pt idx="1992">
                  <c:v>39.123668524773201</c:v>
                </c:pt>
                <c:pt idx="1993">
                  <c:v>39.139458124367103</c:v>
                </c:pt>
                <c:pt idx="1994">
                  <c:v>39.155247723960997</c:v>
                </c:pt>
                <c:pt idx="1995">
                  <c:v>39.171037323554899</c:v>
                </c:pt>
                <c:pt idx="1996">
                  <c:v>39.186826923148701</c:v>
                </c:pt>
                <c:pt idx="1997">
                  <c:v>39.202616522742602</c:v>
                </c:pt>
                <c:pt idx="1998">
                  <c:v>39.218406122336503</c:v>
                </c:pt>
                <c:pt idx="1999">
                  <c:v>39.234195721930398</c:v>
                </c:pt>
                <c:pt idx="2000">
                  <c:v>39.249985321524299</c:v>
                </c:pt>
                <c:pt idx="2001">
                  <c:v>39.265774921118201</c:v>
                </c:pt>
                <c:pt idx="2002">
                  <c:v>39.281564520712003</c:v>
                </c:pt>
                <c:pt idx="2003">
                  <c:v>39.297354120305897</c:v>
                </c:pt>
                <c:pt idx="2004">
                  <c:v>39.313143719899799</c:v>
                </c:pt>
                <c:pt idx="2005">
                  <c:v>39.3289333194937</c:v>
                </c:pt>
                <c:pt idx="2006">
                  <c:v>39.344722919087602</c:v>
                </c:pt>
                <c:pt idx="2007">
                  <c:v>39.360512518681503</c:v>
                </c:pt>
                <c:pt idx="2008">
                  <c:v>39.376302118275298</c:v>
                </c:pt>
                <c:pt idx="2009">
                  <c:v>39.392091717869199</c:v>
                </c:pt>
                <c:pt idx="2010">
                  <c:v>39.407881317463101</c:v>
                </c:pt>
                <c:pt idx="2011">
                  <c:v>39.423670917057002</c:v>
                </c:pt>
                <c:pt idx="2012">
                  <c:v>39.439460516650897</c:v>
                </c:pt>
                <c:pt idx="2013">
                  <c:v>39.455250116244798</c:v>
                </c:pt>
                <c:pt idx="2014">
                  <c:v>39.4710397158386</c:v>
                </c:pt>
                <c:pt idx="2015">
                  <c:v>39.486829315432502</c:v>
                </c:pt>
                <c:pt idx="2016">
                  <c:v>39.502618915026403</c:v>
                </c:pt>
                <c:pt idx="2017">
                  <c:v>39.518408514620297</c:v>
                </c:pt>
                <c:pt idx="2018">
                  <c:v>39.534198114214199</c:v>
                </c:pt>
                <c:pt idx="2019">
                  <c:v>39.5499877138081</c:v>
                </c:pt>
                <c:pt idx="2020">
                  <c:v>39.565777313401902</c:v>
                </c:pt>
                <c:pt idx="2021">
                  <c:v>39.581566912995797</c:v>
                </c:pt>
                <c:pt idx="2022">
                  <c:v>39.597356512589698</c:v>
                </c:pt>
                <c:pt idx="2023">
                  <c:v>39.6131461121836</c:v>
                </c:pt>
                <c:pt idx="2024">
                  <c:v>39.628935711777501</c:v>
                </c:pt>
                <c:pt idx="2025">
                  <c:v>39.644725311371303</c:v>
                </c:pt>
                <c:pt idx="2026">
                  <c:v>39.660514910965198</c:v>
                </c:pt>
                <c:pt idx="2027">
                  <c:v>39.676304510559099</c:v>
                </c:pt>
                <c:pt idx="2028">
                  <c:v>39.692094110153</c:v>
                </c:pt>
                <c:pt idx="2029">
                  <c:v>39.707883709746902</c:v>
                </c:pt>
                <c:pt idx="2030">
                  <c:v>39.723673309340803</c:v>
                </c:pt>
                <c:pt idx="2031">
                  <c:v>39.739462908934598</c:v>
                </c:pt>
                <c:pt idx="2032">
                  <c:v>39.7552525085285</c:v>
                </c:pt>
                <c:pt idx="2033">
                  <c:v>39.771042108122401</c:v>
                </c:pt>
                <c:pt idx="2034">
                  <c:v>39.786831707716303</c:v>
                </c:pt>
                <c:pt idx="2035">
                  <c:v>39.802621307310197</c:v>
                </c:pt>
                <c:pt idx="2036">
                  <c:v>39.818410906904099</c:v>
                </c:pt>
                <c:pt idx="2037">
                  <c:v>39.834200506497901</c:v>
                </c:pt>
                <c:pt idx="2038">
                  <c:v>39.849990106091802</c:v>
                </c:pt>
                <c:pt idx="2039">
                  <c:v>39.865779705685704</c:v>
                </c:pt>
                <c:pt idx="2040">
                  <c:v>39.881569305279598</c:v>
                </c:pt>
                <c:pt idx="2041">
                  <c:v>39.897358904873499</c:v>
                </c:pt>
                <c:pt idx="2042">
                  <c:v>39.913148504467401</c:v>
                </c:pt>
                <c:pt idx="2043">
                  <c:v>39.928938104061203</c:v>
                </c:pt>
                <c:pt idx="2044">
                  <c:v>39.944727703655097</c:v>
                </c:pt>
                <c:pt idx="2045">
                  <c:v>39.960517303248999</c:v>
                </c:pt>
                <c:pt idx="2046">
                  <c:v>39.9763069028429</c:v>
                </c:pt>
                <c:pt idx="2047">
                  <c:v>39.992096502436802</c:v>
                </c:pt>
                <c:pt idx="2048">
                  <c:v>40.007886102030703</c:v>
                </c:pt>
                <c:pt idx="2049">
                  <c:v>40.023675701624498</c:v>
                </c:pt>
                <c:pt idx="2050">
                  <c:v>40.039465301218399</c:v>
                </c:pt>
                <c:pt idx="2051">
                  <c:v>40.055254900812301</c:v>
                </c:pt>
                <c:pt idx="2052">
                  <c:v>40.071044500406202</c:v>
                </c:pt>
                <c:pt idx="2053">
                  <c:v>40.086834100000097</c:v>
                </c:pt>
                <c:pt idx="2054">
                  <c:v>40.102623699593899</c:v>
                </c:pt>
                <c:pt idx="2055">
                  <c:v>40.1184132991878</c:v>
                </c:pt>
                <c:pt idx="2056">
                  <c:v>40.134202898781702</c:v>
                </c:pt>
                <c:pt idx="2057">
                  <c:v>40.149992498375603</c:v>
                </c:pt>
                <c:pt idx="2058">
                  <c:v>40.165782097969497</c:v>
                </c:pt>
                <c:pt idx="2059">
                  <c:v>40.181571697563399</c:v>
                </c:pt>
                <c:pt idx="2060">
                  <c:v>40.197361297157201</c:v>
                </c:pt>
                <c:pt idx="2061">
                  <c:v>40.213150896751102</c:v>
                </c:pt>
                <c:pt idx="2062">
                  <c:v>40.228940496344997</c:v>
                </c:pt>
                <c:pt idx="2063">
                  <c:v>40.244730095938898</c:v>
                </c:pt>
                <c:pt idx="2064">
                  <c:v>40.2605196955328</c:v>
                </c:pt>
                <c:pt idx="2065">
                  <c:v>40.276309295126701</c:v>
                </c:pt>
                <c:pt idx="2066">
                  <c:v>40.292098894720503</c:v>
                </c:pt>
                <c:pt idx="2067">
                  <c:v>40.307888494314398</c:v>
                </c:pt>
                <c:pt idx="2068">
                  <c:v>40.323678093908299</c:v>
                </c:pt>
                <c:pt idx="2069">
                  <c:v>40.339467693502201</c:v>
                </c:pt>
                <c:pt idx="2070">
                  <c:v>40.355257293096102</c:v>
                </c:pt>
                <c:pt idx="2071">
                  <c:v>40.371046892690003</c:v>
                </c:pt>
                <c:pt idx="2072">
                  <c:v>40.386836492283798</c:v>
                </c:pt>
                <c:pt idx="2073">
                  <c:v>40.4026260918777</c:v>
                </c:pt>
                <c:pt idx="2074">
                  <c:v>40.418415691471601</c:v>
                </c:pt>
                <c:pt idx="2075">
                  <c:v>40.434205291065503</c:v>
                </c:pt>
                <c:pt idx="2076">
                  <c:v>40.449994890659397</c:v>
                </c:pt>
                <c:pt idx="2077">
                  <c:v>40.465784490253299</c:v>
                </c:pt>
                <c:pt idx="2078">
                  <c:v>40.481574089847101</c:v>
                </c:pt>
                <c:pt idx="2079">
                  <c:v>40.497363689441002</c:v>
                </c:pt>
                <c:pt idx="2080">
                  <c:v>40.513153289034904</c:v>
                </c:pt>
                <c:pt idx="2081">
                  <c:v>40.528942888628798</c:v>
                </c:pt>
                <c:pt idx="2082">
                  <c:v>40.544732488222699</c:v>
                </c:pt>
                <c:pt idx="2083">
                  <c:v>40.560522087816601</c:v>
                </c:pt>
                <c:pt idx="2084">
                  <c:v>40.576311687410403</c:v>
                </c:pt>
                <c:pt idx="2085">
                  <c:v>40.592101287004297</c:v>
                </c:pt>
                <c:pt idx="2086">
                  <c:v>40.607890886598199</c:v>
                </c:pt>
                <c:pt idx="2087">
                  <c:v>40.6236804861921</c:v>
                </c:pt>
                <c:pt idx="2088">
                  <c:v>40.639470085786002</c:v>
                </c:pt>
                <c:pt idx="2089">
                  <c:v>40.655259685379903</c:v>
                </c:pt>
                <c:pt idx="2090">
                  <c:v>40.671049284973698</c:v>
                </c:pt>
                <c:pt idx="2091">
                  <c:v>40.686838884567599</c:v>
                </c:pt>
                <c:pt idx="2092">
                  <c:v>40.702628484161501</c:v>
                </c:pt>
                <c:pt idx="2093">
                  <c:v>40.718418083755402</c:v>
                </c:pt>
                <c:pt idx="2094">
                  <c:v>40.734207683349297</c:v>
                </c:pt>
                <c:pt idx="2095">
                  <c:v>40.749997282943099</c:v>
                </c:pt>
                <c:pt idx="2096">
                  <c:v>40.765786882537</c:v>
                </c:pt>
                <c:pt idx="2097">
                  <c:v>40.781576482130902</c:v>
                </c:pt>
                <c:pt idx="2098">
                  <c:v>40.797366081724803</c:v>
                </c:pt>
                <c:pt idx="2099">
                  <c:v>40.813155681318698</c:v>
                </c:pt>
                <c:pt idx="2100">
                  <c:v>40.828945280912599</c:v>
                </c:pt>
                <c:pt idx="2101">
                  <c:v>40.844734880506401</c:v>
                </c:pt>
                <c:pt idx="2102">
                  <c:v>40.860524480100302</c:v>
                </c:pt>
                <c:pt idx="2103">
                  <c:v>40.876314079694197</c:v>
                </c:pt>
                <c:pt idx="2104">
                  <c:v>40.892103679288098</c:v>
                </c:pt>
                <c:pt idx="2105">
                  <c:v>40.907893278882</c:v>
                </c:pt>
                <c:pt idx="2106">
                  <c:v>40.923682878475901</c:v>
                </c:pt>
                <c:pt idx="2107">
                  <c:v>40.939472478069703</c:v>
                </c:pt>
                <c:pt idx="2108">
                  <c:v>40.955262077663598</c:v>
                </c:pt>
                <c:pt idx="2109">
                  <c:v>40.971051677257499</c:v>
                </c:pt>
                <c:pt idx="2110">
                  <c:v>40.986841276851401</c:v>
                </c:pt>
                <c:pt idx="2111">
                  <c:v>41.002630876445302</c:v>
                </c:pt>
                <c:pt idx="2112">
                  <c:v>41.018420476039203</c:v>
                </c:pt>
                <c:pt idx="2113">
                  <c:v>41.034210075632998</c:v>
                </c:pt>
                <c:pt idx="2114">
                  <c:v>41.0499996752269</c:v>
                </c:pt>
                <c:pt idx="2115">
                  <c:v>41.065789274820801</c:v>
                </c:pt>
                <c:pt idx="2116">
                  <c:v>41.081578874414703</c:v>
                </c:pt>
                <c:pt idx="2117">
                  <c:v>41.097368474008597</c:v>
                </c:pt>
                <c:pt idx="2118">
                  <c:v>41.113158073602499</c:v>
                </c:pt>
                <c:pt idx="2119">
                  <c:v>41.128947673196301</c:v>
                </c:pt>
                <c:pt idx="2120">
                  <c:v>41.144737272790202</c:v>
                </c:pt>
                <c:pt idx="2121">
                  <c:v>41.160526872384096</c:v>
                </c:pt>
                <c:pt idx="2122">
                  <c:v>41.176316471977998</c:v>
                </c:pt>
                <c:pt idx="2123">
                  <c:v>41.192106071571899</c:v>
                </c:pt>
                <c:pt idx="2124">
                  <c:v>41.207895671165801</c:v>
                </c:pt>
                <c:pt idx="2125">
                  <c:v>41.223685270759603</c:v>
                </c:pt>
                <c:pt idx="2126">
                  <c:v>41.239474870353497</c:v>
                </c:pt>
                <c:pt idx="2127">
                  <c:v>41.255264469947399</c:v>
                </c:pt>
                <c:pt idx="2128">
                  <c:v>41.2710540695413</c:v>
                </c:pt>
                <c:pt idx="2129">
                  <c:v>41.286843669135202</c:v>
                </c:pt>
                <c:pt idx="2130">
                  <c:v>41.302633268728997</c:v>
                </c:pt>
                <c:pt idx="2131">
                  <c:v>41.318422868322898</c:v>
                </c:pt>
                <c:pt idx="2132">
                  <c:v>41.334212467916799</c:v>
                </c:pt>
                <c:pt idx="2133">
                  <c:v>41.350002067510701</c:v>
                </c:pt>
                <c:pt idx="2134">
                  <c:v>41.365791667104602</c:v>
                </c:pt>
                <c:pt idx="2135">
                  <c:v>41.381581266698497</c:v>
                </c:pt>
                <c:pt idx="2136">
                  <c:v>41.397370866292299</c:v>
                </c:pt>
                <c:pt idx="2137">
                  <c:v>41.4131604658862</c:v>
                </c:pt>
                <c:pt idx="2138">
                  <c:v>41.428950065480102</c:v>
                </c:pt>
                <c:pt idx="2139">
                  <c:v>41.444739665074003</c:v>
                </c:pt>
                <c:pt idx="2140">
                  <c:v>41.460529264667898</c:v>
                </c:pt>
                <c:pt idx="2141">
                  <c:v>41.476318864261799</c:v>
                </c:pt>
                <c:pt idx="2142">
                  <c:v>41.492108463855601</c:v>
                </c:pt>
                <c:pt idx="2143">
                  <c:v>41.507898063449503</c:v>
                </c:pt>
                <c:pt idx="2144">
                  <c:v>41.523687663043397</c:v>
                </c:pt>
                <c:pt idx="2145">
                  <c:v>41.539477262637298</c:v>
                </c:pt>
                <c:pt idx="2146">
                  <c:v>41.5552668622312</c:v>
                </c:pt>
                <c:pt idx="2147">
                  <c:v>41.571056461825101</c:v>
                </c:pt>
                <c:pt idx="2148">
                  <c:v>41.586846061418903</c:v>
                </c:pt>
                <c:pt idx="2149">
                  <c:v>41.602635661012798</c:v>
                </c:pt>
                <c:pt idx="2150">
                  <c:v>41.618425260606699</c:v>
                </c:pt>
                <c:pt idx="2151">
                  <c:v>41.634214860200601</c:v>
                </c:pt>
                <c:pt idx="2152">
                  <c:v>41.650004459794502</c:v>
                </c:pt>
                <c:pt idx="2153">
                  <c:v>41.665794059388404</c:v>
                </c:pt>
                <c:pt idx="2154">
                  <c:v>41.681583658982198</c:v>
                </c:pt>
                <c:pt idx="2155">
                  <c:v>41.6973732585761</c:v>
                </c:pt>
                <c:pt idx="2156">
                  <c:v>41.713162858170001</c:v>
                </c:pt>
                <c:pt idx="2157">
                  <c:v>41.728952457763903</c:v>
                </c:pt>
                <c:pt idx="2158">
                  <c:v>41.744742057357797</c:v>
                </c:pt>
                <c:pt idx="2159">
                  <c:v>41.760531656951599</c:v>
                </c:pt>
                <c:pt idx="2160">
                  <c:v>41.776321256545501</c:v>
                </c:pt>
                <c:pt idx="2161">
                  <c:v>41.792110856139402</c:v>
                </c:pt>
                <c:pt idx="2162">
                  <c:v>41.807900455733296</c:v>
                </c:pt>
                <c:pt idx="2163">
                  <c:v>41.823690055327198</c:v>
                </c:pt>
                <c:pt idx="2164">
                  <c:v>41.839479654921099</c:v>
                </c:pt>
                <c:pt idx="2165">
                  <c:v>41.855269254515001</c:v>
                </c:pt>
                <c:pt idx="2166">
                  <c:v>41.871058854108803</c:v>
                </c:pt>
                <c:pt idx="2167">
                  <c:v>41.886848453702697</c:v>
                </c:pt>
                <c:pt idx="2168">
                  <c:v>41.902638053296599</c:v>
                </c:pt>
                <c:pt idx="2169">
                  <c:v>41.9184276528905</c:v>
                </c:pt>
                <c:pt idx="2170">
                  <c:v>41.934217252484402</c:v>
                </c:pt>
                <c:pt idx="2171">
                  <c:v>41.950006852078197</c:v>
                </c:pt>
                <c:pt idx="2172">
                  <c:v>41.965796451672098</c:v>
                </c:pt>
                <c:pt idx="2173">
                  <c:v>41.981586051266</c:v>
                </c:pt>
                <c:pt idx="2174">
                  <c:v>41.997375650859901</c:v>
                </c:pt>
                <c:pt idx="2175">
                  <c:v>42.013165250453802</c:v>
                </c:pt>
                <c:pt idx="2176">
                  <c:v>42.028954850047697</c:v>
                </c:pt>
                <c:pt idx="2177">
                  <c:v>42.044744449641499</c:v>
                </c:pt>
                <c:pt idx="2178">
                  <c:v>42.0605340492354</c:v>
                </c:pt>
                <c:pt idx="2179">
                  <c:v>42.076323648829302</c:v>
                </c:pt>
                <c:pt idx="2180">
                  <c:v>42.092113248423203</c:v>
                </c:pt>
                <c:pt idx="2181">
                  <c:v>42.107902848017098</c:v>
                </c:pt>
                <c:pt idx="2182">
                  <c:v>42.123692447610999</c:v>
                </c:pt>
                <c:pt idx="2183">
                  <c:v>42.139482047204801</c:v>
                </c:pt>
                <c:pt idx="2184">
                  <c:v>42.155271646798703</c:v>
                </c:pt>
                <c:pt idx="2185">
                  <c:v>42.171061246392597</c:v>
                </c:pt>
                <c:pt idx="2186">
                  <c:v>42.186850845986498</c:v>
                </c:pt>
                <c:pt idx="2187">
                  <c:v>42.2026404455804</c:v>
                </c:pt>
                <c:pt idx="2188">
                  <c:v>42.218430045174301</c:v>
                </c:pt>
                <c:pt idx="2189">
                  <c:v>42.234219644768103</c:v>
                </c:pt>
                <c:pt idx="2190">
                  <c:v>42.250009244361998</c:v>
                </c:pt>
                <c:pt idx="2191">
                  <c:v>42.265798843955899</c:v>
                </c:pt>
                <c:pt idx="2192">
                  <c:v>42.281588443549801</c:v>
                </c:pt>
                <c:pt idx="2193">
                  <c:v>42.297378043143702</c:v>
                </c:pt>
                <c:pt idx="2194">
                  <c:v>42.313167642737596</c:v>
                </c:pt>
                <c:pt idx="2195">
                  <c:v>42.328957242331398</c:v>
                </c:pt>
                <c:pt idx="2196">
                  <c:v>42.3447468419253</c:v>
                </c:pt>
                <c:pt idx="2197">
                  <c:v>42.360536441519201</c:v>
                </c:pt>
                <c:pt idx="2198">
                  <c:v>42.376326041113103</c:v>
                </c:pt>
                <c:pt idx="2199">
                  <c:v>42.392115640706997</c:v>
                </c:pt>
                <c:pt idx="2200">
                  <c:v>42.407905240300899</c:v>
                </c:pt>
                <c:pt idx="2201">
                  <c:v>42.423694839894701</c:v>
                </c:pt>
                <c:pt idx="2202">
                  <c:v>42.439484439488602</c:v>
                </c:pt>
                <c:pt idx="2203">
                  <c:v>42.455274039082497</c:v>
                </c:pt>
                <c:pt idx="2204">
                  <c:v>42.471063638676398</c:v>
                </c:pt>
                <c:pt idx="2205">
                  <c:v>42.486853238270299</c:v>
                </c:pt>
                <c:pt idx="2206">
                  <c:v>42.502642837864101</c:v>
                </c:pt>
                <c:pt idx="2207">
                  <c:v>42.518432437458003</c:v>
                </c:pt>
                <c:pt idx="2208">
                  <c:v>42.534222037051897</c:v>
                </c:pt>
                <c:pt idx="2209">
                  <c:v>42.550011636645799</c:v>
                </c:pt>
                <c:pt idx="2210">
                  <c:v>42.5658012362397</c:v>
                </c:pt>
                <c:pt idx="2211">
                  <c:v>42.581590835833602</c:v>
                </c:pt>
                <c:pt idx="2212">
                  <c:v>42.597380435427397</c:v>
                </c:pt>
                <c:pt idx="2213">
                  <c:v>42.613170035021298</c:v>
                </c:pt>
                <c:pt idx="2214">
                  <c:v>42.6289596346152</c:v>
                </c:pt>
                <c:pt idx="2215">
                  <c:v>42.644749234209101</c:v>
                </c:pt>
                <c:pt idx="2216">
                  <c:v>42.660538833803002</c:v>
                </c:pt>
                <c:pt idx="2217">
                  <c:v>42.676328433396897</c:v>
                </c:pt>
                <c:pt idx="2218">
                  <c:v>42.692118032990699</c:v>
                </c:pt>
                <c:pt idx="2219">
                  <c:v>42.7079076325846</c:v>
                </c:pt>
                <c:pt idx="2220">
                  <c:v>42.723697232178502</c:v>
                </c:pt>
                <c:pt idx="2221">
                  <c:v>42.739486831772403</c:v>
                </c:pt>
                <c:pt idx="2222">
                  <c:v>42.755276431366298</c:v>
                </c:pt>
                <c:pt idx="2223">
                  <c:v>42.771066030960199</c:v>
                </c:pt>
                <c:pt idx="2224">
                  <c:v>42.786855630554001</c:v>
                </c:pt>
                <c:pt idx="2225">
                  <c:v>42.802645230147903</c:v>
                </c:pt>
                <c:pt idx="2226">
                  <c:v>42.818434829741797</c:v>
                </c:pt>
                <c:pt idx="2227">
                  <c:v>42.834224429335698</c:v>
                </c:pt>
                <c:pt idx="2228">
                  <c:v>42.8500140289296</c:v>
                </c:pt>
                <c:pt idx="2229">
                  <c:v>42.865803628523402</c:v>
                </c:pt>
                <c:pt idx="2230">
                  <c:v>42.881593228117303</c:v>
                </c:pt>
                <c:pt idx="2231">
                  <c:v>42.897382827711198</c:v>
                </c:pt>
                <c:pt idx="2232">
                  <c:v>42.913172427305099</c:v>
                </c:pt>
                <c:pt idx="2233">
                  <c:v>42.928962026899001</c:v>
                </c:pt>
                <c:pt idx="2234">
                  <c:v>42.944751626492902</c:v>
                </c:pt>
                <c:pt idx="2235">
                  <c:v>42.960541226086697</c:v>
                </c:pt>
                <c:pt idx="2236">
                  <c:v>42.976330825680598</c:v>
                </c:pt>
                <c:pt idx="2237">
                  <c:v>42.9921204252745</c:v>
                </c:pt>
                <c:pt idx="2238">
                  <c:v>43.007910024868401</c:v>
                </c:pt>
                <c:pt idx="2239">
                  <c:v>43.023699624462303</c:v>
                </c:pt>
                <c:pt idx="2240">
                  <c:v>43.039489224056197</c:v>
                </c:pt>
                <c:pt idx="2241">
                  <c:v>43.055278823649999</c:v>
                </c:pt>
                <c:pt idx="2242">
                  <c:v>43.071068423243901</c:v>
                </c:pt>
                <c:pt idx="2243">
                  <c:v>43.086858022837802</c:v>
                </c:pt>
                <c:pt idx="2244">
                  <c:v>43.102647622431697</c:v>
                </c:pt>
                <c:pt idx="2245">
                  <c:v>43.118437222025598</c:v>
                </c:pt>
                <c:pt idx="2246">
                  <c:v>43.1342268216195</c:v>
                </c:pt>
                <c:pt idx="2247">
                  <c:v>43.150016421213301</c:v>
                </c:pt>
                <c:pt idx="2248">
                  <c:v>43.165806020807203</c:v>
                </c:pt>
                <c:pt idx="2249">
                  <c:v>43.181595620401097</c:v>
                </c:pt>
                <c:pt idx="2250">
                  <c:v>43.197385219994999</c:v>
                </c:pt>
                <c:pt idx="2251">
                  <c:v>43.2131748195889</c:v>
                </c:pt>
                <c:pt idx="2252">
                  <c:v>43.228964419182802</c:v>
                </c:pt>
                <c:pt idx="2253">
                  <c:v>43.244754018776597</c:v>
                </c:pt>
                <c:pt idx="2254">
                  <c:v>43.260543618370498</c:v>
                </c:pt>
                <c:pt idx="2255">
                  <c:v>43.2763332179644</c:v>
                </c:pt>
                <c:pt idx="2256">
                  <c:v>43.292122817558301</c:v>
                </c:pt>
                <c:pt idx="2257">
                  <c:v>43.307912417152203</c:v>
                </c:pt>
                <c:pt idx="2258">
                  <c:v>43.323702016746097</c:v>
                </c:pt>
                <c:pt idx="2259">
                  <c:v>43.339491616339899</c:v>
                </c:pt>
                <c:pt idx="2260">
                  <c:v>43.3552812159338</c:v>
                </c:pt>
                <c:pt idx="2261">
                  <c:v>43.371070815527702</c:v>
                </c:pt>
                <c:pt idx="2262">
                  <c:v>43.386860415121603</c:v>
                </c:pt>
                <c:pt idx="2263">
                  <c:v>43.402650014715498</c:v>
                </c:pt>
                <c:pt idx="2264">
                  <c:v>43.418439614309399</c:v>
                </c:pt>
                <c:pt idx="2265">
                  <c:v>43.434229213903201</c:v>
                </c:pt>
                <c:pt idx="2266">
                  <c:v>43.450018813497103</c:v>
                </c:pt>
                <c:pt idx="2267">
                  <c:v>43.465808413090997</c:v>
                </c:pt>
                <c:pt idx="2268">
                  <c:v>43.481598012684898</c:v>
                </c:pt>
                <c:pt idx="2269">
                  <c:v>43.4973876122788</c:v>
                </c:pt>
                <c:pt idx="2270">
                  <c:v>43.513177211872602</c:v>
                </c:pt>
                <c:pt idx="2271">
                  <c:v>43.528966811466503</c:v>
                </c:pt>
                <c:pt idx="2272">
                  <c:v>43.544756411060398</c:v>
                </c:pt>
                <c:pt idx="2273">
                  <c:v>43.560546010654299</c:v>
                </c:pt>
                <c:pt idx="2274">
                  <c:v>43.576335610248201</c:v>
                </c:pt>
                <c:pt idx="2275">
                  <c:v>43.592125209842102</c:v>
                </c:pt>
                <c:pt idx="2276">
                  <c:v>43.607914809435897</c:v>
                </c:pt>
                <c:pt idx="2277">
                  <c:v>43.623704409029799</c:v>
                </c:pt>
                <c:pt idx="2278">
                  <c:v>43.6394940086237</c:v>
                </c:pt>
                <c:pt idx="2279">
                  <c:v>43.655283608217601</c:v>
                </c:pt>
                <c:pt idx="2280">
                  <c:v>43.671073207811503</c:v>
                </c:pt>
                <c:pt idx="2281">
                  <c:v>43.686862807405397</c:v>
                </c:pt>
                <c:pt idx="2282">
                  <c:v>43.702652406999199</c:v>
                </c:pt>
                <c:pt idx="2283">
                  <c:v>43.718442006593101</c:v>
                </c:pt>
                <c:pt idx="2284">
                  <c:v>43.734231606187002</c:v>
                </c:pt>
                <c:pt idx="2285">
                  <c:v>43.750021205780897</c:v>
                </c:pt>
                <c:pt idx="2286">
                  <c:v>43.765810805374798</c:v>
                </c:pt>
                <c:pt idx="2287">
                  <c:v>43.7816004049687</c:v>
                </c:pt>
                <c:pt idx="2288">
                  <c:v>43.797390004562502</c:v>
                </c:pt>
                <c:pt idx="2289">
                  <c:v>43.813179604156403</c:v>
                </c:pt>
                <c:pt idx="2290">
                  <c:v>43.828969203750297</c:v>
                </c:pt>
                <c:pt idx="2291">
                  <c:v>43.844758803344199</c:v>
                </c:pt>
                <c:pt idx="2292">
                  <c:v>43.8605484029381</c:v>
                </c:pt>
                <c:pt idx="2293">
                  <c:v>43.876338002532002</c:v>
                </c:pt>
                <c:pt idx="2294">
                  <c:v>43.892127602125797</c:v>
                </c:pt>
                <c:pt idx="2295">
                  <c:v>43.907917201719698</c:v>
                </c:pt>
                <c:pt idx="2296">
                  <c:v>43.9237068013136</c:v>
                </c:pt>
                <c:pt idx="2297">
                  <c:v>43.939496400907501</c:v>
                </c:pt>
                <c:pt idx="2298">
                  <c:v>43.955286000501403</c:v>
                </c:pt>
                <c:pt idx="2299">
                  <c:v>43.971075600095197</c:v>
                </c:pt>
                <c:pt idx="2300">
                  <c:v>43.986865199689099</c:v>
                </c:pt>
                <c:pt idx="2301">
                  <c:v>44.002654799283</c:v>
                </c:pt>
                <c:pt idx="2302">
                  <c:v>44.018444398876902</c:v>
                </c:pt>
                <c:pt idx="2303">
                  <c:v>44.034233998470803</c:v>
                </c:pt>
                <c:pt idx="2304">
                  <c:v>44.050023598064698</c:v>
                </c:pt>
                <c:pt idx="2305">
                  <c:v>44.0658131976585</c:v>
                </c:pt>
                <c:pt idx="2306">
                  <c:v>44.081602797252401</c:v>
                </c:pt>
                <c:pt idx="2307">
                  <c:v>44.097392396846303</c:v>
                </c:pt>
                <c:pt idx="2308">
                  <c:v>44.113181996440197</c:v>
                </c:pt>
                <c:pt idx="2309">
                  <c:v>44.128971596034098</c:v>
                </c:pt>
                <c:pt idx="2310">
                  <c:v>44.144761195628</c:v>
                </c:pt>
                <c:pt idx="2311">
                  <c:v>44.160550795221802</c:v>
                </c:pt>
                <c:pt idx="2312">
                  <c:v>44.176340394815703</c:v>
                </c:pt>
                <c:pt idx="2313">
                  <c:v>44.192129994409598</c:v>
                </c:pt>
                <c:pt idx="2314">
                  <c:v>44.207919594003499</c:v>
                </c:pt>
                <c:pt idx="2315">
                  <c:v>44.223709193597401</c:v>
                </c:pt>
                <c:pt idx="2316">
                  <c:v>44.239498793191302</c:v>
                </c:pt>
                <c:pt idx="2317">
                  <c:v>44.255288392785097</c:v>
                </c:pt>
                <c:pt idx="2318">
                  <c:v>44.271077992378999</c:v>
                </c:pt>
                <c:pt idx="2319">
                  <c:v>44.2868675919729</c:v>
                </c:pt>
                <c:pt idx="2320">
                  <c:v>44.302657191566801</c:v>
                </c:pt>
                <c:pt idx="2321">
                  <c:v>44.318446791160703</c:v>
                </c:pt>
                <c:pt idx="2322">
                  <c:v>44.334236390754597</c:v>
                </c:pt>
                <c:pt idx="2323">
                  <c:v>44.350025990348399</c:v>
                </c:pt>
                <c:pt idx="2324">
                  <c:v>44.365815589942301</c:v>
                </c:pt>
                <c:pt idx="2325">
                  <c:v>44.381605189536202</c:v>
                </c:pt>
                <c:pt idx="2326">
                  <c:v>44.397394789130097</c:v>
                </c:pt>
                <c:pt idx="2327">
                  <c:v>44.413184388723998</c:v>
                </c:pt>
                <c:pt idx="2328">
                  <c:v>44.4289739883179</c:v>
                </c:pt>
                <c:pt idx="2329">
                  <c:v>44.444763587911702</c:v>
                </c:pt>
                <c:pt idx="2330">
                  <c:v>44.460553187505603</c:v>
                </c:pt>
                <c:pt idx="2331">
                  <c:v>44.476342787099497</c:v>
                </c:pt>
                <c:pt idx="2332">
                  <c:v>44.492132386693399</c:v>
                </c:pt>
                <c:pt idx="2333">
                  <c:v>44.5079219862873</c:v>
                </c:pt>
                <c:pt idx="2334">
                  <c:v>44.523711585881202</c:v>
                </c:pt>
                <c:pt idx="2335">
                  <c:v>44.539501185474997</c:v>
                </c:pt>
                <c:pt idx="2336">
                  <c:v>44.555290785068898</c:v>
                </c:pt>
                <c:pt idx="2337">
                  <c:v>44.5710803846628</c:v>
                </c:pt>
                <c:pt idx="2338">
                  <c:v>44.586869984256701</c:v>
                </c:pt>
                <c:pt idx="2339">
                  <c:v>44.602659583850603</c:v>
                </c:pt>
                <c:pt idx="2340">
                  <c:v>44.618449183444397</c:v>
                </c:pt>
                <c:pt idx="2341">
                  <c:v>44.634238783038299</c:v>
                </c:pt>
                <c:pt idx="2342">
                  <c:v>44.6500283826322</c:v>
                </c:pt>
                <c:pt idx="2343">
                  <c:v>44.665817982226102</c:v>
                </c:pt>
                <c:pt idx="2344">
                  <c:v>44.681607581820003</c:v>
                </c:pt>
                <c:pt idx="2345">
                  <c:v>44.697397181413898</c:v>
                </c:pt>
                <c:pt idx="2346">
                  <c:v>44.7131867810077</c:v>
                </c:pt>
                <c:pt idx="2347">
                  <c:v>44.728976380601601</c:v>
                </c:pt>
                <c:pt idx="2348">
                  <c:v>44.744765980195503</c:v>
                </c:pt>
                <c:pt idx="2349">
                  <c:v>44.760555579789397</c:v>
                </c:pt>
                <c:pt idx="2350">
                  <c:v>44.776345179383299</c:v>
                </c:pt>
                <c:pt idx="2351">
                  <c:v>44.7921347789772</c:v>
                </c:pt>
                <c:pt idx="2352">
                  <c:v>44.807924378571002</c:v>
                </c:pt>
                <c:pt idx="2353">
                  <c:v>44.823713978164903</c:v>
                </c:pt>
                <c:pt idx="2354">
                  <c:v>44.839503577758798</c:v>
                </c:pt>
                <c:pt idx="2355">
                  <c:v>44.855293177352699</c:v>
                </c:pt>
                <c:pt idx="2356">
                  <c:v>44.871082776946601</c:v>
                </c:pt>
                <c:pt idx="2357">
                  <c:v>44.886872376540502</c:v>
                </c:pt>
                <c:pt idx="2358">
                  <c:v>44.902661976134297</c:v>
                </c:pt>
                <c:pt idx="2359">
                  <c:v>44.918451575728199</c:v>
                </c:pt>
                <c:pt idx="2360">
                  <c:v>44.9342411753221</c:v>
                </c:pt>
                <c:pt idx="2361">
                  <c:v>44.950030774916002</c:v>
                </c:pt>
                <c:pt idx="2362">
                  <c:v>44.965820374509903</c:v>
                </c:pt>
                <c:pt idx="2363">
                  <c:v>44.981609974103797</c:v>
                </c:pt>
                <c:pt idx="2364">
                  <c:v>44.997399573697599</c:v>
                </c:pt>
                <c:pt idx="2365">
                  <c:v>45.013189173291501</c:v>
                </c:pt>
                <c:pt idx="2366">
                  <c:v>45.028978772885402</c:v>
                </c:pt>
                <c:pt idx="2367">
                  <c:v>45.044768372479297</c:v>
                </c:pt>
                <c:pt idx="2368">
                  <c:v>45.060557972073198</c:v>
                </c:pt>
                <c:pt idx="2369">
                  <c:v>45.0763475716671</c:v>
                </c:pt>
                <c:pt idx="2370">
                  <c:v>45.092137171260902</c:v>
                </c:pt>
                <c:pt idx="2371">
                  <c:v>45.107926770854803</c:v>
                </c:pt>
                <c:pt idx="2372">
                  <c:v>45.123716370448697</c:v>
                </c:pt>
                <c:pt idx="2373">
                  <c:v>45.139505970042599</c:v>
                </c:pt>
                <c:pt idx="2374">
                  <c:v>45.1552955696365</c:v>
                </c:pt>
                <c:pt idx="2375">
                  <c:v>45.171085169230302</c:v>
                </c:pt>
                <c:pt idx="2376">
                  <c:v>45.186874768824197</c:v>
                </c:pt>
                <c:pt idx="2377">
                  <c:v>45.202664368418098</c:v>
                </c:pt>
                <c:pt idx="2378">
                  <c:v>45.218453968012</c:v>
                </c:pt>
                <c:pt idx="2379">
                  <c:v>45.234243567605901</c:v>
                </c:pt>
                <c:pt idx="2380">
                  <c:v>45.250033167199803</c:v>
                </c:pt>
                <c:pt idx="2381">
                  <c:v>45.265822766793598</c:v>
                </c:pt>
                <c:pt idx="2382">
                  <c:v>45.281612366387499</c:v>
                </c:pt>
                <c:pt idx="2383">
                  <c:v>45.2974019659814</c:v>
                </c:pt>
                <c:pt idx="2384">
                  <c:v>45.313191565575302</c:v>
                </c:pt>
                <c:pt idx="2385">
                  <c:v>45.328981165169203</c:v>
                </c:pt>
                <c:pt idx="2386">
                  <c:v>45.344770764763098</c:v>
                </c:pt>
                <c:pt idx="2387">
                  <c:v>45.3605603643569</c:v>
                </c:pt>
                <c:pt idx="2388">
                  <c:v>45.376349963950801</c:v>
                </c:pt>
                <c:pt idx="2389">
                  <c:v>45.392139563544703</c:v>
                </c:pt>
                <c:pt idx="2390">
                  <c:v>45.407929163138597</c:v>
                </c:pt>
                <c:pt idx="2391">
                  <c:v>45.423718762732499</c:v>
                </c:pt>
                <c:pt idx="2392">
                  <c:v>45.4395083623264</c:v>
                </c:pt>
                <c:pt idx="2393">
                  <c:v>45.455297961920202</c:v>
                </c:pt>
                <c:pt idx="2394">
                  <c:v>45.471087561514103</c:v>
                </c:pt>
                <c:pt idx="2395">
                  <c:v>45.486877161107998</c:v>
                </c:pt>
                <c:pt idx="2396">
                  <c:v>45.502666760701899</c:v>
                </c:pt>
                <c:pt idx="2397">
                  <c:v>45.518456360295801</c:v>
                </c:pt>
                <c:pt idx="2398">
                  <c:v>45.534245959889702</c:v>
                </c:pt>
                <c:pt idx="2399">
                  <c:v>45.550035559483497</c:v>
                </c:pt>
                <c:pt idx="2400">
                  <c:v>45.565825159077399</c:v>
                </c:pt>
                <c:pt idx="2401">
                  <c:v>45.5816147586713</c:v>
                </c:pt>
                <c:pt idx="2402">
                  <c:v>45.597404358265202</c:v>
                </c:pt>
                <c:pt idx="2403">
                  <c:v>45.613193957859103</c:v>
                </c:pt>
                <c:pt idx="2404">
                  <c:v>45.628983557452898</c:v>
                </c:pt>
                <c:pt idx="2405">
                  <c:v>45.644773157046799</c:v>
                </c:pt>
                <c:pt idx="2406">
                  <c:v>45.660562756640701</c:v>
                </c:pt>
                <c:pt idx="2407">
                  <c:v>45.676352356234602</c:v>
                </c:pt>
                <c:pt idx="2408">
                  <c:v>45.692141955828497</c:v>
                </c:pt>
                <c:pt idx="2409">
                  <c:v>45.707931555422398</c:v>
                </c:pt>
                <c:pt idx="2410">
                  <c:v>45.7237211550162</c:v>
                </c:pt>
                <c:pt idx="2411">
                  <c:v>45.739510754610102</c:v>
                </c:pt>
                <c:pt idx="2412">
                  <c:v>45.755300354204003</c:v>
                </c:pt>
                <c:pt idx="2413">
                  <c:v>45.771089953797897</c:v>
                </c:pt>
                <c:pt idx="2414">
                  <c:v>45.786879553391799</c:v>
                </c:pt>
                <c:pt idx="2415">
                  <c:v>45.8026691529857</c:v>
                </c:pt>
                <c:pt idx="2416">
                  <c:v>45.818458752579502</c:v>
                </c:pt>
                <c:pt idx="2417">
                  <c:v>45.834248352173397</c:v>
                </c:pt>
                <c:pt idx="2418">
                  <c:v>45.850037951767298</c:v>
                </c:pt>
                <c:pt idx="2419">
                  <c:v>45.8658275513612</c:v>
                </c:pt>
                <c:pt idx="2420">
                  <c:v>45.881617150955101</c:v>
                </c:pt>
                <c:pt idx="2421">
                  <c:v>45.897406750549003</c:v>
                </c:pt>
                <c:pt idx="2422">
                  <c:v>45.913196350142798</c:v>
                </c:pt>
                <c:pt idx="2423">
                  <c:v>45.928985949736699</c:v>
                </c:pt>
                <c:pt idx="2424">
                  <c:v>45.9447755493306</c:v>
                </c:pt>
                <c:pt idx="2425">
                  <c:v>45.960565148924502</c:v>
                </c:pt>
                <c:pt idx="2426">
                  <c:v>45.976354748518403</c:v>
                </c:pt>
                <c:pt idx="2427">
                  <c:v>45.992144348112298</c:v>
                </c:pt>
                <c:pt idx="2428">
                  <c:v>46.0079339477061</c:v>
                </c:pt>
                <c:pt idx="2429">
                  <c:v>46.023723547300001</c:v>
                </c:pt>
                <c:pt idx="2430">
                  <c:v>46.039513146893903</c:v>
                </c:pt>
                <c:pt idx="2431">
                  <c:v>46.055302746487797</c:v>
                </c:pt>
                <c:pt idx="2432">
                  <c:v>46.071092346081699</c:v>
                </c:pt>
                <c:pt idx="2433">
                  <c:v>46.0868819456756</c:v>
                </c:pt>
                <c:pt idx="2434">
                  <c:v>46.102671545269402</c:v>
                </c:pt>
                <c:pt idx="2435">
                  <c:v>46.118461144863304</c:v>
                </c:pt>
                <c:pt idx="2436">
                  <c:v>46.134250744457198</c:v>
                </c:pt>
                <c:pt idx="2437">
                  <c:v>46.150040344051099</c:v>
                </c:pt>
                <c:pt idx="2438">
                  <c:v>46.165829943645001</c:v>
                </c:pt>
                <c:pt idx="2439">
                  <c:v>46.181619543238902</c:v>
                </c:pt>
                <c:pt idx="2440">
                  <c:v>46.197409142832697</c:v>
                </c:pt>
                <c:pt idx="2441">
                  <c:v>46.213198742426599</c:v>
                </c:pt>
                <c:pt idx="2442">
                  <c:v>46.2289883420205</c:v>
                </c:pt>
                <c:pt idx="2443">
                  <c:v>46.244777941614402</c:v>
                </c:pt>
                <c:pt idx="2444">
                  <c:v>46.260567541208303</c:v>
                </c:pt>
                <c:pt idx="2445">
                  <c:v>46.276357140802197</c:v>
                </c:pt>
                <c:pt idx="2446">
                  <c:v>46.292146740395999</c:v>
                </c:pt>
                <c:pt idx="2447">
                  <c:v>46.307936339989901</c:v>
                </c:pt>
                <c:pt idx="2448">
                  <c:v>46.323725939583802</c:v>
                </c:pt>
                <c:pt idx="2449">
                  <c:v>46.339515539177697</c:v>
                </c:pt>
                <c:pt idx="2450">
                  <c:v>46.355305138771598</c:v>
                </c:pt>
                <c:pt idx="2451">
                  <c:v>46.3710947383654</c:v>
                </c:pt>
                <c:pt idx="2452">
                  <c:v>46.386884337959302</c:v>
                </c:pt>
                <c:pt idx="2453">
                  <c:v>46.402673937553203</c:v>
                </c:pt>
                <c:pt idx="2454">
                  <c:v>46.418463537147097</c:v>
                </c:pt>
                <c:pt idx="2455">
                  <c:v>46.434253136740999</c:v>
                </c:pt>
                <c:pt idx="2456">
                  <c:v>46.4500427363349</c:v>
                </c:pt>
                <c:pt idx="2457">
                  <c:v>46.465832335928702</c:v>
                </c:pt>
                <c:pt idx="2458">
                  <c:v>46.481621935522597</c:v>
                </c:pt>
                <c:pt idx="2459">
                  <c:v>46.497411535116498</c:v>
                </c:pt>
                <c:pt idx="2460">
                  <c:v>46.5132011347104</c:v>
                </c:pt>
                <c:pt idx="2461">
                  <c:v>46.528990734304301</c:v>
                </c:pt>
                <c:pt idx="2462">
                  <c:v>46.544780333898203</c:v>
                </c:pt>
                <c:pt idx="2463">
                  <c:v>46.560569933491998</c:v>
                </c:pt>
                <c:pt idx="2464">
                  <c:v>46.576359533085899</c:v>
                </c:pt>
                <c:pt idx="2465">
                  <c:v>46.592149132679801</c:v>
                </c:pt>
                <c:pt idx="2466">
                  <c:v>46.607938732273702</c:v>
                </c:pt>
                <c:pt idx="2467">
                  <c:v>46.623728331867603</c:v>
                </c:pt>
                <c:pt idx="2468">
                  <c:v>46.639517931461498</c:v>
                </c:pt>
                <c:pt idx="2469">
                  <c:v>46.6553075310553</c:v>
                </c:pt>
                <c:pt idx="2470">
                  <c:v>46.671097130649201</c:v>
                </c:pt>
                <c:pt idx="2471">
                  <c:v>46.686886730243103</c:v>
                </c:pt>
                <c:pt idx="2472">
                  <c:v>46.702676329836997</c:v>
                </c:pt>
                <c:pt idx="2473">
                  <c:v>46.718465929430899</c:v>
                </c:pt>
                <c:pt idx="2474">
                  <c:v>46.734255529024701</c:v>
                </c:pt>
                <c:pt idx="2475">
                  <c:v>46.750045128618602</c:v>
                </c:pt>
                <c:pt idx="2476">
                  <c:v>46.765834728212504</c:v>
                </c:pt>
                <c:pt idx="2477">
                  <c:v>46.781624327806398</c:v>
                </c:pt>
                <c:pt idx="2478">
                  <c:v>46.797413927400299</c:v>
                </c:pt>
                <c:pt idx="2479">
                  <c:v>46.813203526994201</c:v>
                </c:pt>
                <c:pt idx="2480">
                  <c:v>46.828993126588003</c:v>
                </c:pt>
                <c:pt idx="2481">
                  <c:v>46.844782726181897</c:v>
                </c:pt>
                <c:pt idx="2482">
                  <c:v>46.860572325775799</c:v>
                </c:pt>
                <c:pt idx="2483">
                  <c:v>46.8763619253697</c:v>
                </c:pt>
                <c:pt idx="2484">
                  <c:v>46.892151524963602</c:v>
                </c:pt>
                <c:pt idx="2485">
                  <c:v>46.907941124557503</c:v>
                </c:pt>
                <c:pt idx="2486">
                  <c:v>46.923730724151298</c:v>
                </c:pt>
                <c:pt idx="2487">
                  <c:v>46.939520323745199</c:v>
                </c:pt>
                <c:pt idx="2488">
                  <c:v>46.955309923339101</c:v>
                </c:pt>
                <c:pt idx="2489">
                  <c:v>46.971099522933002</c:v>
                </c:pt>
                <c:pt idx="2490">
                  <c:v>46.986889122526897</c:v>
                </c:pt>
                <c:pt idx="2491">
                  <c:v>47.002678722120798</c:v>
                </c:pt>
                <c:pt idx="2492">
                  <c:v>47.0184683217146</c:v>
                </c:pt>
                <c:pt idx="2493">
                  <c:v>47.034257921308502</c:v>
                </c:pt>
                <c:pt idx="2494">
                  <c:v>47.050047520902403</c:v>
                </c:pt>
                <c:pt idx="2495">
                  <c:v>47.065837120496298</c:v>
                </c:pt>
                <c:pt idx="2496">
                  <c:v>47.081626720090199</c:v>
                </c:pt>
                <c:pt idx="2497">
                  <c:v>47.0974163196841</c:v>
                </c:pt>
                <c:pt idx="2498">
                  <c:v>47.113205919277902</c:v>
                </c:pt>
                <c:pt idx="2499">
                  <c:v>47.128995518871797</c:v>
                </c:pt>
                <c:pt idx="2500">
                  <c:v>47.144785118465698</c:v>
                </c:pt>
                <c:pt idx="2501">
                  <c:v>47.1605747180596</c:v>
                </c:pt>
                <c:pt idx="2502">
                  <c:v>47.176364317653501</c:v>
                </c:pt>
                <c:pt idx="2503">
                  <c:v>47.192153917247403</c:v>
                </c:pt>
                <c:pt idx="2504">
                  <c:v>47.207943516841198</c:v>
                </c:pt>
                <c:pt idx="2505">
                  <c:v>47.223733116435099</c:v>
                </c:pt>
                <c:pt idx="2506">
                  <c:v>47.239522716029001</c:v>
                </c:pt>
                <c:pt idx="2507">
                  <c:v>47.255312315622902</c:v>
                </c:pt>
                <c:pt idx="2508">
                  <c:v>47.271101915216803</c:v>
                </c:pt>
                <c:pt idx="2509">
                  <c:v>47.286891514810598</c:v>
                </c:pt>
                <c:pt idx="2510">
                  <c:v>47.3026811144045</c:v>
                </c:pt>
                <c:pt idx="2511">
                  <c:v>47.318470713998401</c:v>
                </c:pt>
                <c:pt idx="2512">
                  <c:v>47.334260313592303</c:v>
                </c:pt>
                <c:pt idx="2513">
                  <c:v>47.350049913186197</c:v>
                </c:pt>
                <c:pt idx="2514">
                  <c:v>47.365839512780099</c:v>
                </c:pt>
                <c:pt idx="2515">
                  <c:v>47.381629112374</c:v>
                </c:pt>
                <c:pt idx="2516">
                  <c:v>47.397418711967802</c:v>
                </c:pt>
                <c:pt idx="2517">
                  <c:v>47.413208311561696</c:v>
                </c:pt>
                <c:pt idx="2518">
                  <c:v>47.428997911155598</c:v>
                </c:pt>
                <c:pt idx="2519">
                  <c:v>47.444787510749499</c:v>
                </c:pt>
                <c:pt idx="2520">
                  <c:v>47.460577110343401</c:v>
                </c:pt>
                <c:pt idx="2521">
                  <c:v>47.476366709937203</c:v>
                </c:pt>
                <c:pt idx="2522">
                  <c:v>47.492156309531097</c:v>
                </c:pt>
                <c:pt idx="2523">
                  <c:v>47.507945909124999</c:v>
                </c:pt>
                <c:pt idx="2524">
                  <c:v>47.5237355087189</c:v>
                </c:pt>
                <c:pt idx="2525">
                  <c:v>47.539525108312802</c:v>
                </c:pt>
                <c:pt idx="2526">
                  <c:v>47.555314707906703</c:v>
                </c:pt>
                <c:pt idx="2527">
                  <c:v>47.571104307500498</c:v>
                </c:pt>
                <c:pt idx="2528">
                  <c:v>47.586893907094399</c:v>
                </c:pt>
                <c:pt idx="2529">
                  <c:v>47.602683506688301</c:v>
                </c:pt>
                <c:pt idx="2530">
                  <c:v>47.618473106282202</c:v>
                </c:pt>
                <c:pt idx="2531">
                  <c:v>47.634262705876097</c:v>
                </c:pt>
                <c:pt idx="2532">
                  <c:v>47.650052305469998</c:v>
                </c:pt>
                <c:pt idx="2533">
                  <c:v>47.6658419050638</c:v>
                </c:pt>
                <c:pt idx="2534">
                  <c:v>47.681631504657702</c:v>
                </c:pt>
                <c:pt idx="2535">
                  <c:v>47.697421104251603</c:v>
                </c:pt>
                <c:pt idx="2536">
                  <c:v>47.713210703845498</c:v>
                </c:pt>
                <c:pt idx="2537">
                  <c:v>47.729000303439399</c:v>
                </c:pt>
                <c:pt idx="2538">
                  <c:v>47.744789903033201</c:v>
                </c:pt>
                <c:pt idx="2539">
                  <c:v>47.760579502627102</c:v>
                </c:pt>
                <c:pt idx="2540">
                  <c:v>47.776369102220997</c:v>
                </c:pt>
                <c:pt idx="2541">
                  <c:v>47.792158701814898</c:v>
                </c:pt>
                <c:pt idx="2542">
                  <c:v>47.8079483014088</c:v>
                </c:pt>
                <c:pt idx="2543">
                  <c:v>47.823737901002701</c:v>
                </c:pt>
                <c:pt idx="2544">
                  <c:v>47.839527500596603</c:v>
                </c:pt>
                <c:pt idx="2545">
                  <c:v>47.855317100190398</c:v>
                </c:pt>
                <c:pt idx="2546">
                  <c:v>47.871106699784299</c:v>
                </c:pt>
                <c:pt idx="2547">
                  <c:v>47.886896299378201</c:v>
                </c:pt>
                <c:pt idx="2548">
                  <c:v>47.902685898972102</c:v>
                </c:pt>
                <c:pt idx="2549">
                  <c:v>47.918475498566004</c:v>
                </c:pt>
                <c:pt idx="2550">
                  <c:v>47.934265098159798</c:v>
                </c:pt>
                <c:pt idx="2551">
                  <c:v>47.9500546977537</c:v>
                </c:pt>
                <c:pt idx="2552">
                  <c:v>47.965844297347601</c:v>
                </c:pt>
                <c:pt idx="2553">
                  <c:v>47.981633896941503</c:v>
                </c:pt>
                <c:pt idx="2554">
                  <c:v>47.997423496535397</c:v>
                </c:pt>
                <c:pt idx="2555">
                  <c:v>48.013213096129299</c:v>
                </c:pt>
                <c:pt idx="2556">
                  <c:v>48.029002695723101</c:v>
                </c:pt>
                <c:pt idx="2557">
                  <c:v>48.044792295317002</c:v>
                </c:pt>
                <c:pt idx="2558">
                  <c:v>48.060581894910896</c:v>
                </c:pt>
                <c:pt idx="2559">
                  <c:v>48.076371494504798</c:v>
                </c:pt>
                <c:pt idx="2560">
                  <c:v>48.092161094098699</c:v>
                </c:pt>
                <c:pt idx="2561">
                  <c:v>48.107950693692601</c:v>
                </c:pt>
                <c:pt idx="2562">
                  <c:v>48.123740293286403</c:v>
                </c:pt>
                <c:pt idx="2563">
                  <c:v>48.139529892880297</c:v>
                </c:pt>
                <c:pt idx="2564">
                  <c:v>48.155319492474199</c:v>
                </c:pt>
                <c:pt idx="2565">
                  <c:v>48.1711090920681</c:v>
                </c:pt>
                <c:pt idx="2566">
                  <c:v>48.186898691662002</c:v>
                </c:pt>
                <c:pt idx="2567">
                  <c:v>48.202688291255903</c:v>
                </c:pt>
                <c:pt idx="2568">
                  <c:v>48.218477890849698</c:v>
                </c:pt>
                <c:pt idx="2569">
                  <c:v>48.2342674904436</c:v>
                </c:pt>
                <c:pt idx="2570">
                  <c:v>48.250057090037501</c:v>
                </c:pt>
                <c:pt idx="2571">
                  <c:v>48.265846689631402</c:v>
                </c:pt>
                <c:pt idx="2572">
                  <c:v>48.281636289225297</c:v>
                </c:pt>
                <c:pt idx="2573">
                  <c:v>48.297425888819198</c:v>
                </c:pt>
                <c:pt idx="2574">
                  <c:v>48.313215488413</c:v>
                </c:pt>
                <c:pt idx="2575">
                  <c:v>48.329005088006902</c:v>
                </c:pt>
                <c:pt idx="2576">
                  <c:v>48.344794687600803</c:v>
                </c:pt>
                <c:pt idx="2577">
                  <c:v>48.360584287194698</c:v>
                </c:pt>
                <c:pt idx="2578">
                  <c:v>48.376373886788599</c:v>
                </c:pt>
                <c:pt idx="2579">
                  <c:v>48.392163486382501</c:v>
                </c:pt>
                <c:pt idx="2580">
                  <c:v>48.407953085976303</c:v>
                </c:pt>
                <c:pt idx="2581">
                  <c:v>48.423742685570197</c:v>
                </c:pt>
                <c:pt idx="2582">
                  <c:v>48.439532285164098</c:v>
                </c:pt>
                <c:pt idx="2583">
                  <c:v>48.455321884758</c:v>
                </c:pt>
                <c:pt idx="2584">
                  <c:v>48.471111484351901</c:v>
                </c:pt>
                <c:pt idx="2585">
                  <c:v>48.486901083945703</c:v>
                </c:pt>
                <c:pt idx="2586">
                  <c:v>48.502690683539598</c:v>
                </c:pt>
                <c:pt idx="2587">
                  <c:v>48.518480283133499</c:v>
                </c:pt>
                <c:pt idx="2588">
                  <c:v>48.534269882727401</c:v>
                </c:pt>
                <c:pt idx="2589">
                  <c:v>48.550059482321302</c:v>
                </c:pt>
                <c:pt idx="2590">
                  <c:v>48.565849081915196</c:v>
                </c:pt>
                <c:pt idx="2591">
                  <c:v>48.581638681508998</c:v>
                </c:pt>
                <c:pt idx="2592">
                  <c:v>48.5974282811029</c:v>
                </c:pt>
                <c:pt idx="2593">
                  <c:v>48.613217880696801</c:v>
                </c:pt>
                <c:pt idx="2594">
                  <c:v>48.629007480290703</c:v>
                </c:pt>
                <c:pt idx="2595">
                  <c:v>48.644797079884597</c:v>
                </c:pt>
                <c:pt idx="2596">
                  <c:v>48.660586679478499</c:v>
                </c:pt>
                <c:pt idx="2597">
                  <c:v>48.676376279072301</c:v>
                </c:pt>
                <c:pt idx="2598">
                  <c:v>48.692165878666202</c:v>
                </c:pt>
                <c:pt idx="2599">
                  <c:v>48.707955478260097</c:v>
                </c:pt>
                <c:pt idx="2600">
                  <c:v>48.723745077853998</c:v>
                </c:pt>
                <c:pt idx="2601">
                  <c:v>48.739534677447899</c:v>
                </c:pt>
                <c:pt idx="2602">
                  <c:v>48.755324277041801</c:v>
                </c:pt>
                <c:pt idx="2603">
                  <c:v>48.771113876635603</c:v>
                </c:pt>
                <c:pt idx="2604">
                  <c:v>48.786903476229497</c:v>
                </c:pt>
                <c:pt idx="2605">
                  <c:v>48.802693075823399</c:v>
                </c:pt>
                <c:pt idx="2606">
                  <c:v>48.8184826754173</c:v>
                </c:pt>
                <c:pt idx="2607">
                  <c:v>48.834272275011202</c:v>
                </c:pt>
                <c:pt idx="2608">
                  <c:v>48.850061874605103</c:v>
                </c:pt>
                <c:pt idx="2609">
                  <c:v>48.865851474198898</c:v>
                </c:pt>
                <c:pt idx="2610">
                  <c:v>48.8816410737928</c:v>
                </c:pt>
                <c:pt idx="2611">
                  <c:v>48.897430673386701</c:v>
                </c:pt>
                <c:pt idx="2612">
                  <c:v>48.913220272980602</c:v>
                </c:pt>
                <c:pt idx="2613">
                  <c:v>48.929009872574497</c:v>
                </c:pt>
                <c:pt idx="2614">
                  <c:v>48.944799472168299</c:v>
                </c:pt>
                <c:pt idx="2615">
                  <c:v>48.9605890717622</c:v>
                </c:pt>
                <c:pt idx="2616">
                  <c:v>48.976378671356102</c:v>
                </c:pt>
                <c:pt idx="2617">
                  <c:v>48.992168270950003</c:v>
                </c:pt>
                <c:pt idx="2618">
                  <c:v>49.007957870543898</c:v>
                </c:pt>
                <c:pt idx="2619">
                  <c:v>49.023747470137799</c:v>
                </c:pt>
                <c:pt idx="2620">
                  <c:v>49.039537069731601</c:v>
                </c:pt>
                <c:pt idx="2621">
                  <c:v>49.055326669325503</c:v>
                </c:pt>
                <c:pt idx="2622">
                  <c:v>49.071116268919397</c:v>
                </c:pt>
                <c:pt idx="2623">
                  <c:v>49.086905868513298</c:v>
                </c:pt>
                <c:pt idx="2624">
                  <c:v>49.1026954681072</c:v>
                </c:pt>
                <c:pt idx="2625">
                  <c:v>49.118485067701101</c:v>
                </c:pt>
                <c:pt idx="2626">
                  <c:v>49.134274667294903</c:v>
                </c:pt>
                <c:pt idx="2627">
                  <c:v>49.150064266888798</c:v>
                </c:pt>
                <c:pt idx="2628">
                  <c:v>49.165853866482699</c:v>
                </c:pt>
                <c:pt idx="2629">
                  <c:v>49.181643466076601</c:v>
                </c:pt>
                <c:pt idx="2630">
                  <c:v>49.197433065670502</c:v>
                </c:pt>
                <c:pt idx="2631">
                  <c:v>49.213222665264396</c:v>
                </c:pt>
                <c:pt idx="2632">
                  <c:v>49.229012264858198</c:v>
                </c:pt>
                <c:pt idx="2633">
                  <c:v>49.2448018644521</c:v>
                </c:pt>
                <c:pt idx="2634">
                  <c:v>49.260591464046001</c:v>
                </c:pt>
                <c:pt idx="2635">
                  <c:v>49.276381063639903</c:v>
                </c:pt>
                <c:pt idx="2636">
                  <c:v>49.292170663233797</c:v>
                </c:pt>
                <c:pt idx="2637">
                  <c:v>49.307960262827699</c:v>
                </c:pt>
                <c:pt idx="2638">
                  <c:v>49.323749862421501</c:v>
                </c:pt>
                <c:pt idx="2639">
                  <c:v>49.339539462015402</c:v>
                </c:pt>
                <c:pt idx="2640">
                  <c:v>49.355329061609297</c:v>
                </c:pt>
                <c:pt idx="2641">
                  <c:v>49.371118661203198</c:v>
                </c:pt>
                <c:pt idx="2642">
                  <c:v>49.3869082607971</c:v>
                </c:pt>
                <c:pt idx="2643">
                  <c:v>49.402697860391001</c:v>
                </c:pt>
                <c:pt idx="2644">
                  <c:v>49.418487459984803</c:v>
                </c:pt>
                <c:pt idx="2645">
                  <c:v>49.434277059578697</c:v>
                </c:pt>
                <c:pt idx="2646">
                  <c:v>49.450066659172599</c:v>
                </c:pt>
                <c:pt idx="2647">
                  <c:v>49.4658562587665</c:v>
                </c:pt>
                <c:pt idx="2648">
                  <c:v>49.481645858360402</c:v>
                </c:pt>
                <c:pt idx="2649">
                  <c:v>49.497435457954303</c:v>
                </c:pt>
                <c:pt idx="2650">
                  <c:v>49.513225057548098</c:v>
                </c:pt>
                <c:pt idx="2651">
                  <c:v>49.529014657142</c:v>
                </c:pt>
                <c:pt idx="2652">
                  <c:v>49.544804256735901</c:v>
                </c:pt>
                <c:pt idx="2653">
                  <c:v>49.560593856329803</c:v>
                </c:pt>
                <c:pt idx="2654">
                  <c:v>49.576383455923697</c:v>
                </c:pt>
                <c:pt idx="2655">
                  <c:v>49.592173055517499</c:v>
                </c:pt>
                <c:pt idx="2656">
                  <c:v>49.6079626551114</c:v>
                </c:pt>
                <c:pt idx="2657">
                  <c:v>49.623752254705302</c:v>
                </c:pt>
                <c:pt idx="2658">
                  <c:v>49.639541854299203</c:v>
                </c:pt>
                <c:pt idx="2659">
                  <c:v>49.655331453893098</c:v>
                </c:pt>
                <c:pt idx="2660">
                  <c:v>49.671121053486999</c:v>
                </c:pt>
                <c:pt idx="2661">
                  <c:v>49.686910653080801</c:v>
                </c:pt>
                <c:pt idx="2662">
                  <c:v>49.702700252674703</c:v>
                </c:pt>
                <c:pt idx="2663">
                  <c:v>49.718489852268597</c:v>
                </c:pt>
                <c:pt idx="2664">
                  <c:v>49.734279451862498</c:v>
                </c:pt>
                <c:pt idx="2665">
                  <c:v>49.7500690514564</c:v>
                </c:pt>
                <c:pt idx="2666">
                  <c:v>49.765858651050301</c:v>
                </c:pt>
                <c:pt idx="2667">
                  <c:v>49.781648250644103</c:v>
                </c:pt>
                <c:pt idx="2668">
                  <c:v>49.797437850237998</c:v>
                </c:pt>
                <c:pt idx="2669">
                  <c:v>49.813227449831899</c:v>
                </c:pt>
                <c:pt idx="2670">
                  <c:v>49.829017049425801</c:v>
                </c:pt>
                <c:pt idx="2671">
                  <c:v>49.844806649019702</c:v>
                </c:pt>
                <c:pt idx="2672">
                  <c:v>49.860596248613597</c:v>
                </c:pt>
                <c:pt idx="2673">
                  <c:v>49.876385848207399</c:v>
                </c:pt>
                <c:pt idx="2674">
                  <c:v>49.8921754478013</c:v>
                </c:pt>
                <c:pt idx="2675">
                  <c:v>49.907965047395201</c:v>
                </c:pt>
                <c:pt idx="2676">
                  <c:v>49.923754646989103</c:v>
                </c:pt>
                <c:pt idx="2677">
                  <c:v>49.939544246582997</c:v>
                </c:pt>
                <c:pt idx="2678">
                  <c:v>49.955333846176899</c:v>
                </c:pt>
                <c:pt idx="2679">
                  <c:v>49.971123445770701</c:v>
                </c:pt>
                <c:pt idx="2680">
                  <c:v>49.986913045364602</c:v>
                </c:pt>
                <c:pt idx="2681">
                  <c:v>50.002702644958497</c:v>
                </c:pt>
                <c:pt idx="2682">
                  <c:v>50.018492244552398</c:v>
                </c:pt>
                <c:pt idx="2683">
                  <c:v>50.0342818441463</c:v>
                </c:pt>
                <c:pt idx="2684">
                  <c:v>50.050071443740201</c:v>
                </c:pt>
                <c:pt idx="2685">
                  <c:v>50.065861043334003</c:v>
                </c:pt>
                <c:pt idx="2686">
                  <c:v>50.081650642927897</c:v>
                </c:pt>
                <c:pt idx="2687">
                  <c:v>50.097440242521799</c:v>
                </c:pt>
                <c:pt idx="2688">
                  <c:v>50.1132298421157</c:v>
                </c:pt>
                <c:pt idx="2689">
                  <c:v>50.129019441709602</c:v>
                </c:pt>
                <c:pt idx="2690">
                  <c:v>50.144809041303397</c:v>
                </c:pt>
                <c:pt idx="2691">
                  <c:v>50.160598640897298</c:v>
                </c:pt>
                <c:pt idx="2692">
                  <c:v>50.1763882404912</c:v>
                </c:pt>
                <c:pt idx="2693">
                  <c:v>50.192177840085101</c:v>
                </c:pt>
                <c:pt idx="2694">
                  <c:v>50.207967439679003</c:v>
                </c:pt>
                <c:pt idx="2695">
                  <c:v>50.223757039272897</c:v>
                </c:pt>
                <c:pt idx="2696">
                  <c:v>50.239546638866699</c:v>
                </c:pt>
                <c:pt idx="2697">
                  <c:v>50.2553362384606</c:v>
                </c:pt>
                <c:pt idx="2698">
                  <c:v>50.271125838054502</c:v>
                </c:pt>
                <c:pt idx="2699">
                  <c:v>50.286915437648403</c:v>
                </c:pt>
                <c:pt idx="2700">
                  <c:v>50.302705037242298</c:v>
                </c:pt>
                <c:pt idx="2701">
                  <c:v>50.318494636836199</c:v>
                </c:pt>
                <c:pt idx="2702">
                  <c:v>50.334284236430001</c:v>
                </c:pt>
                <c:pt idx="2703">
                  <c:v>50.350073836023903</c:v>
                </c:pt>
                <c:pt idx="2704">
                  <c:v>50.365863435617797</c:v>
                </c:pt>
                <c:pt idx="2705">
                  <c:v>50.381653035211698</c:v>
                </c:pt>
                <c:pt idx="2706">
                  <c:v>50.3974426348056</c:v>
                </c:pt>
                <c:pt idx="2707">
                  <c:v>50.413232234399501</c:v>
                </c:pt>
                <c:pt idx="2708">
                  <c:v>50.429021833993303</c:v>
                </c:pt>
                <c:pt idx="2709">
                  <c:v>50.444811433587198</c:v>
                </c:pt>
                <c:pt idx="2710">
                  <c:v>50.460601033181099</c:v>
                </c:pt>
                <c:pt idx="2711">
                  <c:v>50.476390632775001</c:v>
                </c:pt>
                <c:pt idx="2712">
                  <c:v>50.492180232368902</c:v>
                </c:pt>
                <c:pt idx="2713">
                  <c:v>50.507969831962797</c:v>
                </c:pt>
                <c:pt idx="2714">
                  <c:v>50.523759431556599</c:v>
                </c:pt>
                <c:pt idx="2715">
                  <c:v>50.5395490311505</c:v>
                </c:pt>
                <c:pt idx="2716">
                  <c:v>50.555338630744401</c:v>
                </c:pt>
                <c:pt idx="2717">
                  <c:v>50.571128230338303</c:v>
                </c:pt>
                <c:pt idx="2718">
                  <c:v>50.586917829932197</c:v>
                </c:pt>
                <c:pt idx="2719">
                  <c:v>50.602707429525999</c:v>
                </c:pt>
                <c:pt idx="2720">
                  <c:v>50.618497029119901</c:v>
                </c:pt>
                <c:pt idx="2721">
                  <c:v>50.634286628713802</c:v>
                </c:pt>
                <c:pt idx="2722">
                  <c:v>50.650076228307697</c:v>
                </c:pt>
                <c:pt idx="2723">
                  <c:v>50.665865827901598</c:v>
                </c:pt>
                <c:pt idx="2724">
                  <c:v>50.6816554274955</c:v>
                </c:pt>
                <c:pt idx="2725">
                  <c:v>50.697445027089401</c:v>
                </c:pt>
                <c:pt idx="2726">
                  <c:v>50.713234626683203</c:v>
                </c:pt>
                <c:pt idx="2727">
                  <c:v>50.729024226277097</c:v>
                </c:pt>
                <c:pt idx="2728">
                  <c:v>50.744813825870999</c:v>
                </c:pt>
                <c:pt idx="2729">
                  <c:v>50.7606034254649</c:v>
                </c:pt>
                <c:pt idx="2730">
                  <c:v>50.776393025058802</c:v>
                </c:pt>
                <c:pt idx="2731">
                  <c:v>50.792182624652597</c:v>
                </c:pt>
                <c:pt idx="2732">
                  <c:v>50.807972224246498</c:v>
                </c:pt>
                <c:pt idx="2733">
                  <c:v>50.8237618238404</c:v>
                </c:pt>
                <c:pt idx="2734">
                  <c:v>50.839551423434301</c:v>
                </c:pt>
                <c:pt idx="2735">
                  <c:v>50.855341023028203</c:v>
                </c:pt>
                <c:pt idx="2736">
                  <c:v>50.871130622622097</c:v>
                </c:pt>
                <c:pt idx="2737">
                  <c:v>50.886920222215899</c:v>
                </c:pt>
                <c:pt idx="2738">
                  <c:v>50.9027098218098</c:v>
                </c:pt>
                <c:pt idx="2739">
                  <c:v>50.918499421403702</c:v>
                </c:pt>
                <c:pt idx="2740">
                  <c:v>50.934289020997603</c:v>
                </c:pt>
                <c:pt idx="2741">
                  <c:v>50.950078620591498</c:v>
                </c:pt>
                <c:pt idx="2742">
                  <c:v>50.965868220185399</c:v>
                </c:pt>
                <c:pt idx="2743">
                  <c:v>50.981657819779201</c:v>
                </c:pt>
                <c:pt idx="2744">
                  <c:v>50.997447419373103</c:v>
                </c:pt>
                <c:pt idx="2745">
                  <c:v>51.013237018966997</c:v>
                </c:pt>
                <c:pt idx="2746">
                  <c:v>51.029026618560898</c:v>
                </c:pt>
                <c:pt idx="2747">
                  <c:v>51.0448162181548</c:v>
                </c:pt>
                <c:pt idx="2748">
                  <c:v>51.060605817748701</c:v>
                </c:pt>
                <c:pt idx="2749">
                  <c:v>51.076395417342503</c:v>
                </c:pt>
                <c:pt idx="2750">
                  <c:v>51.092185016936398</c:v>
                </c:pt>
                <c:pt idx="2751">
                  <c:v>51.107974616530299</c:v>
                </c:pt>
                <c:pt idx="2752">
                  <c:v>51.123764216124201</c:v>
                </c:pt>
                <c:pt idx="2753">
                  <c:v>51.139553815718102</c:v>
                </c:pt>
                <c:pt idx="2754">
                  <c:v>51.155343415311997</c:v>
                </c:pt>
                <c:pt idx="2755">
                  <c:v>51.171133014905799</c:v>
                </c:pt>
                <c:pt idx="2756">
                  <c:v>51.1869226144997</c:v>
                </c:pt>
                <c:pt idx="2757">
                  <c:v>51.202712214093602</c:v>
                </c:pt>
                <c:pt idx="2758">
                  <c:v>51.218501813687503</c:v>
                </c:pt>
                <c:pt idx="2759">
                  <c:v>51.234291413281397</c:v>
                </c:pt>
                <c:pt idx="2760">
                  <c:v>51.250081012875299</c:v>
                </c:pt>
                <c:pt idx="2761">
                  <c:v>51.265870612469101</c:v>
                </c:pt>
                <c:pt idx="2762">
                  <c:v>51.281660212063002</c:v>
                </c:pt>
                <c:pt idx="2763">
                  <c:v>51.297449811656897</c:v>
                </c:pt>
                <c:pt idx="2764">
                  <c:v>51.313239411250798</c:v>
                </c:pt>
                <c:pt idx="2765">
                  <c:v>51.3290290108447</c:v>
                </c:pt>
                <c:pt idx="2766">
                  <c:v>51.344818610438502</c:v>
                </c:pt>
                <c:pt idx="2767">
                  <c:v>51.360608210032403</c:v>
                </c:pt>
                <c:pt idx="2768">
                  <c:v>51.376397809626297</c:v>
                </c:pt>
                <c:pt idx="2769">
                  <c:v>51.392187409220199</c:v>
                </c:pt>
                <c:pt idx="2770">
                  <c:v>51.4079770088141</c:v>
                </c:pt>
                <c:pt idx="2771">
                  <c:v>51.423766608408002</c:v>
                </c:pt>
                <c:pt idx="2772">
                  <c:v>51.439556208001797</c:v>
                </c:pt>
                <c:pt idx="2773">
                  <c:v>51.455345807595698</c:v>
                </c:pt>
                <c:pt idx="2774">
                  <c:v>51.4711354071896</c:v>
                </c:pt>
                <c:pt idx="2775">
                  <c:v>51.486925006783501</c:v>
                </c:pt>
                <c:pt idx="2776">
                  <c:v>51.502714606377403</c:v>
                </c:pt>
                <c:pt idx="2777">
                  <c:v>51.518504205971297</c:v>
                </c:pt>
                <c:pt idx="2778">
                  <c:v>51.534293805565099</c:v>
                </c:pt>
                <c:pt idx="2779">
                  <c:v>51.550083405159</c:v>
                </c:pt>
                <c:pt idx="2780">
                  <c:v>51.565873004752902</c:v>
                </c:pt>
                <c:pt idx="2781">
                  <c:v>51.581662604346803</c:v>
                </c:pt>
                <c:pt idx="2782">
                  <c:v>51.597452203940698</c:v>
                </c:pt>
                <c:pt idx="2783">
                  <c:v>51.613241803534599</c:v>
                </c:pt>
                <c:pt idx="2784">
                  <c:v>51.629031403128401</c:v>
                </c:pt>
                <c:pt idx="2785">
                  <c:v>51.644821002722303</c:v>
                </c:pt>
                <c:pt idx="2786">
                  <c:v>51.660610602316197</c:v>
                </c:pt>
                <c:pt idx="2787">
                  <c:v>51.676400201910099</c:v>
                </c:pt>
                <c:pt idx="2788">
                  <c:v>51.692189801504</c:v>
                </c:pt>
                <c:pt idx="2789">
                  <c:v>51.707979401097802</c:v>
                </c:pt>
                <c:pt idx="2790">
                  <c:v>51.723769000691703</c:v>
                </c:pt>
                <c:pt idx="2791">
                  <c:v>51.739558600285598</c:v>
                </c:pt>
                <c:pt idx="2792">
                  <c:v>51.755348199879499</c:v>
                </c:pt>
                <c:pt idx="2793">
                  <c:v>51.771137799473401</c:v>
                </c:pt>
                <c:pt idx="2794">
                  <c:v>51.786927399067302</c:v>
                </c:pt>
                <c:pt idx="2795">
                  <c:v>51.802716998661097</c:v>
                </c:pt>
                <c:pt idx="2796">
                  <c:v>51.818506598254999</c:v>
                </c:pt>
                <c:pt idx="2797">
                  <c:v>51.8342961978489</c:v>
                </c:pt>
                <c:pt idx="2798">
                  <c:v>51.850085797442802</c:v>
                </c:pt>
                <c:pt idx="2799">
                  <c:v>51.865875397036703</c:v>
                </c:pt>
                <c:pt idx="2800">
                  <c:v>51.881664996630597</c:v>
                </c:pt>
                <c:pt idx="2801">
                  <c:v>51.897454596224399</c:v>
                </c:pt>
                <c:pt idx="2802">
                  <c:v>51.913244195818301</c:v>
                </c:pt>
                <c:pt idx="2803">
                  <c:v>51.929033795412202</c:v>
                </c:pt>
                <c:pt idx="2804">
                  <c:v>51.944823395006097</c:v>
                </c:pt>
                <c:pt idx="2805">
                  <c:v>51.960612994599998</c:v>
                </c:pt>
                <c:pt idx="2806">
                  <c:v>51.9764025941939</c:v>
                </c:pt>
                <c:pt idx="2807">
                  <c:v>51.992192193787702</c:v>
                </c:pt>
                <c:pt idx="2808">
                  <c:v>52.007981793381603</c:v>
                </c:pt>
                <c:pt idx="2809">
                  <c:v>52.023771392975497</c:v>
                </c:pt>
                <c:pt idx="2810">
                  <c:v>52.039560992569399</c:v>
                </c:pt>
                <c:pt idx="2811">
                  <c:v>52.0553505921633</c:v>
                </c:pt>
                <c:pt idx="2812">
                  <c:v>52.071140191757202</c:v>
                </c:pt>
                <c:pt idx="2813">
                  <c:v>52.086929791350997</c:v>
                </c:pt>
                <c:pt idx="2814">
                  <c:v>52.102719390944898</c:v>
                </c:pt>
                <c:pt idx="2815">
                  <c:v>52.1185089905388</c:v>
                </c:pt>
                <c:pt idx="2816">
                  <c:v>52.134298590132701</c:v>
                </c:pt>
                <c:pt idx="2817">
                  <c:v>52.150088189726603</c:v>
                </c:pt>
                <c:pt idx="2818">
                  <c:v>52.165877789320497</c:v>
                </c:pt>
                <c:pt idx="2819">
                  <c:v>52.181667388914299</c:v>
                </c:pt>
                <c:pt idx="2820">
                  <c:v>52.1974569885082</c:v>
                </c:pt>
                <c:pt idx="2821">
                  <c:v>52.213246588102102</c:v>
                </c:pt>
                <c:pt idx="2822">
                  <c:v>52.229036187696003</c:v>
                </c:pt>
                <c:pt idx="2823">
                  <c:v>52.244825787289898</c:v>
                </c:pt>
                <c:pt idx="2824">
                  <c:v>52.260615386883799</c:v>
                </c:pt>
                <c:pt idx="2825">
                  <c:v>52.276404986477601</c:v>
                </c:pt>
                <c:pt idx="2826">
                  <c:v>52.292194586071503</c:v>
                </c:pt>
                <c:pt idx="2827">
                  <c:v>52.307984185665397</c:v>
                </c:pt>
                <c:pt idx="2828">
                  <c:v>52.323773785259299</c:v>
                </c:pt>
                <c:pt idx="2829">
                  <c:v>52.3395633848532</c:v>
                </c:pt>
                <c:pt idx="2830">
                  <c:v>52.355352984447002</c:v>
                </c:pt>
                <c:pt idx="2831">
                  <c:v>52.371142584040904</c:v>
                </c:pt>
                <c:pt idx="2832">
                  <c:v>52.386932183634798</c:v>
                </c:pt>
                <c:pt idx="2833">
                  <c:v>52.402721783228699</c:v>
                </c:pt>
                <c:pt idx="2834">
                  <c:v>52.418511382822601</c:v>
                </c:pt>
                <c:pt idx="2835">
                  <c:v>52.434300982416502</c:v>
                </c:pt>
                <c:pt idx="2836">
                  <c:v>52.450090582010297</c:v>
                </c:pt>
                <c:pt idx="2837">
                  <c:v>52.465880181604199</c:v>
                </c:pt>
                <c:pt idx="2838">
                  <c:v>52.4816697811981</c:v>
                </c:pt>
                <c:pt idx="2839">
                  <c:v>52.497459380792002</c:v>
                </c:pt>
                <c:pt idx="2840">
                  <c:v>52.513248980385903</c:v>
                </c:pt>
                <c:pt idx="2841">
                  <c:v>52.529038579979797</c:v>
                </c:pt>
                <c:pt idx="2842">
                  <c:v>52.544828179573599</c:v>
                </c:pt>
                <c:pt idx="2843">
                  <c:v>52.560617779167501</c:v>
                </c:pt>
                <c:pt idx="2844">
                  <c:v>52.576407378761402</c:v>
                </c:pt>
                <c:pt idx="2845">
                  <c:v>52.592196978355297</c:v>
                </c:pt>
                <c:pt idx="2846">
                  <c:v>52.607986577949198</c:v>
                </c:pt>
                <c:pt idx="2847">
                  <c:v>52.6237761775431</c:v>
                </c:pt>
                <c:pt idx="2848">
                  <c:v>52.639565777136902</c:v>
                </c:pt>
                <c:pt idx="2849">
                  <c:v>52.655355376730803</c:v>
                </c:pt>
                <c:pt idx="2850">
                  <c:v>52.671144976324697</c:v>
                </c:pt>
                <c:pt idx="2851">
                  <c:v>52.686934575918599</c:v>
                </c:pt>
                <c:pt idx="2852">
                  <c:v>52.7027241755125</c:v>
                </c:pt>
                <c:pt idx="2853">
                  <c:v>52.718513775106402</c:v>
                </c:pt>
                <c:pt idx="2854">
                  <c:v>52.734303374700197</c:v>
                </c:pt>
                <c:pt idx="2855">
                  <c:v>52.750092974294098</c:v>
                </c:pt>
                <c:pt idx="2856">
                  <c:v>52.765882573888</c:v>
                </c:pt>
                <c:pt idx="2857">
                  <c:v>52.781672173481901</c:v>
                </c:pt>
                <c:pt idx="2858">
                  <c:v>52.797461773075803</c:v>
                </c:pt>
                <c:pt idx="2859">
                  <c:v>52.813251372669598</c:v>
                </c:pt>
                <c:pt idx="2860">
                  <c:v>52.829040972263499</c:v>
                </c:pt>
                <c:pt idx="2861">
                  <c:v>52.844830571857401</c:v>
                </c:pt>
                <c:pt idx="2862">
                  <c:v>52.860620171451302</c:v>
                </c:pt>
                <c:pt idx="2863">
                  <c:v>52.876409771045203</c:v>
                </c:pt>
                <c:pt idx="2864">
                  <c:v>52.892199370639098</c:v>
                </c:pt>
                <c:pt idx="2865">
                  <c:v>52.9079889702329</c:v>
                </c:pt>
                <c:pt idx="2866">
                  <c:v>52.923778569826801</c:v>
                </c:pt>
                <c:pt idx="2867">
                  <c:v>52.939568169420703</c:v>
                </c:pt>
                <c:pt idx="2868">
                  <c:v>52.955357769014597</c:v>
                </c:pt>
                <c:pt idx="2869">
                  <c:v>52.971147368608499</c:v>
                </c:pt>
                <c:pt idx="2870">
                  <c:v>52.9869369682024</c:v>
                </c:pt>
                <c:pt idx="2871">
                  <c:v>53.002726567796202</c:v>
                </c:pt>
                <c:pt idx="2872">
                  <c:v>53.018516167390104</c:v>
                </c:pt>
                <c:pt idx="2873">
                  <c:v>53.034305766983998</c:v>
                </c:pt>
                <c:pt idx="2874">
                  <c:v>53.050095366577899</c:v>
                </c:pt>
                <c:pt idx="2875">
                  <c:v>53.065884966171801</c:v>
                </c:pt>
                <c:pt idx="2876">
                  <c:v>53.081674565765702</c:v>
                </c:pt>
                <c:pt idx="2877">
                  <c:v>53.097464165359497</c:v>
                </c:pt>
                <c:pt idx="2878">
                  <c:v>53.113253764953399</c:v>
                </c:pt>
                <c:pt idx="2879">
                  <c:v>53.1290433645473</c:v>
                </c:pt>
                <c:pt idx="2880">
                  <c:v>53.144832964141202</c:v>
                </c:pt>
                <c:pt idx="2881">
                  <c:v>53.160622563735103</c:v>
                </c:pt>
                <c:pt idx="2882">
                  <c:v>53.176412163328997</c:v>
                </c:pt>
                <c:pt idx="2883">
                  <c:v>53.192201762922799</c:v>
                </c:pt>
                <c:pt idx="2884">
                  <c:v>53.207991362516701</c:v>
                </c:pt>
                <c:pt idx="2885">
                  <c:v>53.223780962110602</c:v>
                </c:pt>
                <c:pt idx="2886">
                  <c:v>53.239570561704497</c:v>
                </c:pt>
                <c:pt idx="2887">
                  <c:v>53.255360161298398</c:v>
                </c:pt>
                <c:pt idx="2888">
                  <c:v>53.2711497608923</c:v>
                </c:pt>
                <c:pt idx="2889">
                  <c:v>53.286939360486102</c:v>
                </c:pt>
                <c:pt idx="2890">
                  <c:v>53.302728960080003</c:v>
                </c:pt>
                <c:pt idx="2891">
                  <c:v>53.318518559673898</c:v>
                </c:pt>
                <c:pt idx="2892">
                  <c:v>53.334308159267799</c:v>
                </c:pt>
                <c:pt idx="2893">
                  <c:v>53.3500977588617</c:v>
                </c:pt>
                <c:pt idx="2894">
                  <c:v>53.365887358455602</c:v>
                </c:pt>
                <c:pt idx="2895">
                  <c:v>53.381676958049397</c:v>
                </c:pt>
                <c:pt idx="2896">
                  <c:v>53.397466557643298</c:v>
                </c:pt>
                <c:pt idx="2897">
                  <c:v>53.4132561572372</c:v>
                </c:pt>
                <c:pt idx="2898">
                  <c:v>53.429045756831101</c:v>
                </c:pt>
                <c:pt idx="2899">
                  <c:v>53.444835356425003</c:v>
                </c:pt>
                <c:pt idx="2900">
                  <c:v>53.460624956018798</c:v>
                </c:pt>
                <c:pt idx="2901">
                  <c:v>53.476414555612699</c:v>
                </c:pt>
                <c:pt idx="2902">
                  <c:v>53.492204155206601</c:v>
                </c:pt>
                <c:pt idx="2903">
                  <c:v>53.507993754800502</c:v>
                </c:pt>
                <c:pt idx="2904">
                  <c:v>53.523783354394403</c:v>
                </c:pt>
                <c:pt idx="2905">
                  <c:v>53.539572953988298</c:v>
                </c:pt>
                <c:pt idx="2906">
                  <c:v>53.5553625535821</c:v>
                </c:pt>
                <c:pt idx="2907">
                  <c:v>53.571152153176001</c:v>
                </c:pt>
                <c:pt idx="2908">
                  <c:v>53.586941752769903</c:v>
                </c:pt>
                <c:pt idx="2909">
                  <c:v>53.602731352363797</c:v>
                </c:pt>
                <c:pt idx="2910">
                  <c:v>53.618520951957699</c:v>
                </c:pt>
                <c:pt idx="2911">
                  <c:v>53.6343105515516</c:v>
                </c:pt>
                <c:pt idx="2912">
                  <c:v>53.650100151145402</c:v>
                </c:pt>
                <c:pt idx="2913">
                  <c:v>53.665889750739296</c:v>
                </c:pt>
                <c:pt idx="2914">
                  <c:v>53.681679350333198</c:v>
                </c:pt>
                <c:pt idx="2915">
                  <c:v>53.697468949927099</c:v>
                </c:pt>
                <c:pt idx="2916">
                  <c:v>53.713258549521001</c:v>
                </c:pt>
                <c:pt idx="2917">
                  <c:v>53.729048149114902</c:v>
                </c:pt>
                <c:pt idx="2918">
                  <c:v>53.744837748708697</c:v>
                </c:pt>
                <c:pt idx="2919">
                  <c:v>53.760627348302599</c:v>
                </c:pt>
                <c:pt idx="2920">
                  <c:v>53.7764169478965</c:v>
                </c:pt>
                <c:pt idx="2921">
                  <c:v>53.792206547490402</c:v>
                </c:pt>
                <c:pt idx="2922">
                  <c:v>53.807996147084303</c:v>
                </c:pt>
                <c:pt idx="2923">
                  <c:v>53.823785746678197</c:v>
                </c:pt>
                <c:pt idx="2924">
                  <c:v>53.839575346271999</c:v>
                </c:pt>
                <c:pt idx="2925">
                  <c:v>53.855364945865901</c:v>
                </c:pt>
                <c:pt idx="2926">
                  <c:v>53.871154545459802</c:v>
                </c:pt>
                <c:pt idx="2927">
                  <c:v>53.886944145053697</c:v>
                </c:pt>
                <c:pt idx="2928">
                  <c:v>53.902733744647598</c:v>
                </c:pt>
                <c:pt idx="2929">
                  <c:v>53.9185233442415</c:v>
                </c:pt>
                <c:pt idx="2930">
                  <c:v>53.934312943835302</c:v>
                </c:pt>
                <c:pt idx="2931">
                  <c:v>53.950102543429203</c:v>
                </c:pt>
                <c:pt idx="2932">
                  <c:v>53.965892143023098</c:v>
                </c:pt>
                <c:pt idx="2933">
                  <c:v>53.981681742616999</c:v>
                </c:pt>
                <c:pt idx="2934">
                  <c:v>53.997471342210901</c:v>
                </c:pt>
                <c:pt idx="2935">
                  <c:v>54.013260941804702</c:v>
                </c:pt>
                <c:pt idx="2936">
                  <c:v>54.029050541398597</c:v>
                </c:pt>
                <c:pt idx="2937">
                  <c:v>54.044840140992498</c:v>
                </c:pt>
                <c:pt idx="2938">
                  <c:v>54.0606297405864</c:v>
                </c:pt>
                <c:pt idx="2939">
                  <c:v>54.076419340180301</c:v>
                </c:pt>
                <c:pt idx="2940">
                  <c:v>54.092208939774203</c:v>
                </c:pt>
                <c:pt idx="2941">
                  <c:v>54.107998539367998</c:v>
                </c:pt>
                <c:pt idx="2942">
                  <c:v>54.123788138961899</c:v>
                </c:pt>
                <c:pt idx="2943">
                  <c:v>54.139577738555801</c:v>
                </c:pt>
                <c:pt idx="2944">
                  <c:v>54.155367338149702</c:v>
                </c:pt>
                <c:pt idx="2945">
                  <c:v>54.171156937743604</c:v>
                </c:pt>
                <c:pt idx="2946">
                  <c:v>54.186946537337498</c:v>
                </c:pt>
                <c:pt idx="2947">
                  <c:v>54.2027361369313</c:v>
                </c:pt>
                <c:pt idx="2948">
                  <c:v>54.218525736525201</c:v>
                </c:pt>
                <c:pt idx="2949">
                  <c:v>54.234315336119103</c:v>
                </c:pt>
                <c:pt idx="2950">
                  <c:v>54.250104935712997</c:v>
                </c:pt>
                <c:pt idx="2951">
                  <c:v>54.265894535306899</c:v>
                </c:pt>
                <c:pt idx="2952">
                  <c:v>54.2816841349008</c:v>
                </c:pt>
                <c:pt idx="2953">
                  <c:v>54.297473734494602</c:v>
                </c:pt>
                <c:pt idx="2954">
                  <c:v>54.313263334088496</c:v>
                </c:pt>
                <c:pt idx="2955">
                  <c:v>54.329052933682398</c:v>
                </c:pt>
                <c:pt idx="2956">
                  <c:v>54.344842533276299</c:v>
                </c:pt>
                <c:pt idx="2957">
                  <c:v>54.360632132870201</c:v>
                </c:pt>
                <c:pt idx="2958">
                  <c:v>54.376421732464102</c:v>
                </c:pt>
                <c:pt idx="2959">
                  <c:v>54.392211332057897</c:v>
                </c:pt>
                <c:pt idx="2960">
                  <c:v>54.408000931651799</c:v>
                </c:pt>
                <c:pt idx="2961">
                  <c:v>54.4237905312457</c:v>
                </c:pt>
                <c:pt idx="2962">
                  <c:v>54.439580130839602</c:v>
                </c:pt>
                <c:pt idx="2963">
                  <c:v>54.455369730433503</c:v>
                </c:pt>
                <c:pt idx="2964">
                  <c:v>54.471159330027298</c:v>
                </c:pt>
                <c:pt idx="2965">
                  <c:v>54.4869489296212</c:v>
                </c:pt>
                <c:pt idx="2966">
                  <c:v>54.502738529215101</c:v>
                </c:pt>
                <c:pt idx="2967">
                  <c:v>54.518528128809002</c:v>
                </c:pt>
                <c:pt idx="2968">
                  <c:v>54.534317728402897</c:v>
                </c:pt>
                <c:pt idx="2969">
                  <c:v>54.550107327996798</c:v>
                </c:pt>
                <c:pt idx="2970">
                  <c:v>54.5658969275906</c:v>
                </c:pt>
                <c:pt idx="2971">
                  <c:v>54.581686527184502</c:v>
                </c:pt>
                <c:pt idx="2972">
                  <c:v>54.597476126778403</c:v>
                </c:pt>
                <c:pt idx="2973">
                  <c:v>54.613265726372298</c:v>
                </c:pt>
                <c:pt idx="2974">
                  <c:v>54.629055325966199</c:v>
                </c:pt>
                <c:pt idx="2975">
                  <c:v>54.644844925560101</c:v>
                </c:pt>
                <c:pt idx="2976">
                  <c:v>54.660634525153903</c:v>
                </c:pt>
                <c:pt idx="2977">
                  <c:v>54.676424124747797</c:v>
                </c:pt>
                <c:pt idx="2978">
                  <c:v>54.692213724341698</c:v>
                </c:pt>
                <c:pt idx="2979">
                  <c:v>54.7080033239356</c:v>
                </c:pt>
                <c:pt idx="2980">
                  <c:v>54.723792923529501</c:v>
                </c:pt>
                <c:pt idx="2981">
                  <c:v>54.739582523123403</c:v>
                </c:pt>
                <c:pt idx="2982">
                  <c:v>54.755372122717198</c:v>
                </c:pt>
                <c:pt idx="2983">
                  <c:v>54.771161722311099</c:v>
                </c:pt>
                <c:pt idx="2984">
                  <c:v>54.786951321905001</c:v>
                </c:pt>
                <c:pt idx="2985">
                  <c:v>54.802740921498902</c:v>
                </c:pt>
                <c:pt idx="2986">
                  <c:v>54.818530521092796</c:v>
                </c:pt>
                <c:pt idx="2987">
                  <c:v>54.834320120686698</c:v>
                </c:pt>
                <c:pt idx="2988">
                  <c:v>54.8501097202805</c:v>
                </c:pt>
                <c:pt idx="2989">
                  <c:v>54.865899319874401</c:v>
                </c:pt>
                <c:pt idx="2990">
                  <c:v>54.881688919468303</c:v>
                </c:pt>
                <c:pt idx="2991">
                  <c:v>54.897478519062197</c:v>
                </c:pt>
                <c:pt idx="2992">
                  <c:v>54.913268118656099</c:v>
                </c:pt>
                <c:pt idx="2993">
                  <c:v>54.92905771825</c:v>
                </c:pt>
                <c:pt idx="2994">
                  <c:v>54.944847317843802</c:v>
                </c:pt>
                <c:pt idx="2995">
                  <c:v>54.960636917437697</c:v>
                </c:pt>
                <c:pt idx="2996">
                  <c:v>54.976426517031598</c:v>
                </c:pt>
                <c:pt idx="2997">
                  <c:v>54.992216116625499</c:v>
                </c:pt>
                <c:pt idx="2998">
                  <c:v>55.008005716219401</c:v>
                </c:pt>
                <c:pt idx="2999">
                  <c:v>55.023795315813302</c:v>
                </c:pt>
                <c:pt idx="3000">
                  <c:v>55.039584915407097</c:v>
                </c:pt>
                <c:pt idx="3001">
                  <c:v>55.055374515000999</c:v>
                </c:pt>
                <c:pt idx="3002">
                  <c:v>55.0711641145949</c:v>
                </c:pt>
                <c:pt idx="3003">
                  <c:v>55.086953714188802</c:v>
                </c:pt>
                <c:pt idx="3004">
                  <c:v>55.102743313782703</c:v>
                </c:pt>
                <c:pt idx="3005">
                  <c:v>55.118532913376598</c:v>
                </c:pt>
                <c:pt idx="3006">
                  <c:v>55.1343225129704</c:v>
                </c:pt>
                <c:pt idx="3007">
                  <c:v>55.150112112564301</c:v>
                </c:pt>
                <c:pt idx="3008">
                  <c:v>55.165901712158202</c:v>
                </c:pt>
                <c:pt idx="3009">
                  <c:v>55.181691311752097</c:v>
                </c:pt>
                <c:pt idx="3010">
                  <c:v>55.197480911345998</c:v>
                </c:pt>
                <c:pt idx="3011">
                  <c:v>55.2132705109398</c:v>
                </c:pt>
                <c:pt idx="3012">
                  <c:v>55.229060110533702</c:v>
                </c:pt>
                <c:pt idx="3013">
                  <c:v>55.244849710127603</c:v>
                </c:pt>
                <c:pt idx="3014">
                  <c:v>55.260639309721498</c:v>
                </c:pt>
                <c:pt idx="3015">
                  <c:v>55.276428909315399</c:v>
                </c:pt>
                <c:pt idx="3016">
                  <c:v>55.292218508909301</c:v>
                </c:pt>
                <c:pt idx="3017">
                  <c:v>55.308008108503103</c:v>
                </c:pt>
                <c:pt idx="3018">
                  <c:v>55.323797708096997</c:v>
                </c:pt>
                <c:pt idx="3019">
                  <c:v>55.339587307690898</c:v>
                </c:pt>
                <c:pt idx="3020">
                  <c:v>55.3553769072848</c:v>
                </c:pt>
                <c:pt idx="3021">
                  <c:v>55.371166506878701</c:v>
                </c:pt>
                <c:pt idx="3022">
                  <c:v>55.386956106472603</c:v>
                </c:pt>
                <c:pt idx="3023">
                  <c:v>55.402745706066398</c:v>
                </c:pt>
                <c:pt idx="3024">
                  <c:v>55.418535305660299</c:v>
                </c:pt>
                <c:pt idx="3025">
                  <c:v>55.434324905254201</c:v>
                </c:pt>
                <c:pt idx="3026">
                  <c:v>55.450114504848102</c:v>
                </c:pt>
                <c:pt idx="3027">
                  <c:v>55.465904104441996</c:v>
                </c:pt>
                <c:pt idx="3028">
                  <c:v>55.481693704035898</c:v>
                </c:pt>
                <c:pt idx="3029">
                  <c:v>55.4974833036297</c:v>
                </c:pt>
                <c:pt idx="3030">
                  <c:v>55.513272903223601</c:v>
                </c:pt>
                <c:pt idx="3031">
                  <c:v>55.529062502817503</c:v>
                </c:pt>
                <c:pt idx="3032">
                  <c:v>55.544852102411397</c:v>
                </c:pt>
                <c:pt idx="3033">
                  <c:v>55.560641702005299</c:v>
                </c:pt>
                <c:pt idx="3034">
                  <c:v>55.576431301599101</c:v>
                </c:pt>
                <c:pt idx="3035">
                  <c:v>55.592220901193002</c:v>
                </c:pt>
                <c:pt idx="3036">
                  <c:v>55.608010500786897</c:v>
                </c:pt>
                <c:pt idx="3037">
                  <c:v>55.623800100380798</c:v>
                </c:pt>
                <c:pt idx="3038">
                  <c:v>55.639589699974699</c:v>
                </c:pt>
                <c:pt idx="3039">
                  <c:v>55.655379299568601</c:v>
                </c:pt>
                <c:pt idx="3040">
                  <c:v>55.671168899162403</c:v>
                </c:pt>
                <c:pt idx="3041">
                  <c:v>55.686958498756297</c:v>
                </c:pt>
                <c:pt idx="3042">
                  <c:v>55.702748098350199</c:v>
                </c:pt>
                <c:pt idx="3043">
                  <c:v>55.7185376979441</c:v>
                </c:pt>
                <c:pt idx="3044">
                  <c:v>55.734327297538002</c:v>
                </c:pt>
                <c:pt idx="3045">
                  <c:v>55.750116897131903</c:v>
                </c:pt>
                <c:pt idx="3046">
                  <c:v>55.765906496725698</c:v>
                </c:pt>
                <c:pt idx="3047">
                  <c:v>55.7816960963196</c:v>
                </c:pt>
                <c:pt idx="3048">
                  <c:v>55.797485695913501</c:v>
                </c:pt>
                <c:pt idx="3049">
                  <c:v>55.813275295507403</c:v>
                </c:pt>
                <c:pt idx="3050">
                  <c:v>55.829064895101297</c:v>
                </c:pt>
                <c:pt idx="3051">
                  <c:v>55.844854494695198</c:v>
                </c:pt>
                <c:pt idx="3052">
                  <c:v>55.860644094289</c:v>
                </c:pt>
                <c:pt idx="3053">
                  <c:v>55.876433693882902</c:v>
                </c:pt>
                <c:pt idx="3054">
                  <c:v>55.892223293476803</c:v>
                </c:pt>
                <c:pt idx="3055">
                  <c:v>55.908012893070698</c:v>
                </c:pt>
                <c:pt idx="3056">
                  <c:v>55.923802492664599</c:v>
                </c:pt>
                <c:pt idx="3057">
                  <c:v>55.939592092258501</c:v>
                </c:pt>
                <c:pt idx="3058">
                  <c:v>55.955381691852303</c:v>
                </c:pt>
                <c:pt idx="3059">
                  <c:v>55.971171291446197</c:v>
                </c:pt>
                <c:pt idx="3060">
                  <c:v>55.986960891040098</c:v>
                </c:pt>
                <c:pt idx="3061">
                  <c:v>56.002750490634</c:v>
                </c:pt>
                <c:pt idx="3062">
                  <c:v>56.018540090227901</c:v>
                </c:pt>
                <c:pt idx="3063">
                  <c:v>56.034329689821803</c:v>
                </c:pt>
                <c:pt idx="3064">
                  <c:v>56.050119289415598</c:v>
                </c:pt>
                <c:pt idx="3065">
                  <c:v>56.065908889009499</c:v>
                </c:pt>
                <c:pt idx="3066">
                  <c:v>56.081698488603401</c:v>
                </c:pt>
                <c:pt idx="3067">
                  <c:v>56.097488088197302</c:v>
                </c:pt>
                <c:pt idx="3068">
                  <c:v>56.113277687791197</c:v>
                </c:pt>
                <c:pt idx="3069">
                  <c:v>56.129067287384999</c:v>
                </c:pt>
                <c:pt idx="3070">
                  <c:v>56.1448568869789</c:v>
                </c:pt>
                <c:pt idx="3071">
                  <c:v>56.160646486572801</c:v>
                </c:pt>
                <c:pt idx="3072">
                  <c:v>56.176436086166703</c:v>
                </c:pt>
                <c:pt idx="3073">
                  <c:v>56.192225685760597</c:v>
                </c:pt>
                <c:pt idx="3074">
                  <c:v>56.208015285354499</c:v>
                </c:pt>
                <c:pt idx="3075">
                  <c:v>56.2238048849484</c:v>
                </c:pt>
                <c:pt idx="3076">
                  <c:v>56.239594484542202</c:v>
                </c:pt>
                <c:pt idx="3077">
                  <c:v>56.255384084136097</c:v>
                </c:pt>
                <c:pt idx="3078">
                  <c:v>56.271173683729998</c:v>
                </c:pt>
                <c:pt idx="3079">
                  <c:v>56.2869632833239</c:v>
                </c:pt>
                <c:pt idx="3080">
                  <c:v>56.302752882917801</c:v>
                </c:pt>
                <c:pt idx="3081">
                  <c:v>56.318542482511603</c:v>
                </c:pt>
                <c:pt idx="3082">
                  <c:v>56.334332082105497</c:v>
                </c:pt>
                <c:pt idx="3083">
                  <c:v>56.350121681699399</c:v>
                </c:pt>
                <c:pt idx="3084">
                  <c:v>56.3659112812933</c:v>
                </c:pt>
                <c:pt idx="3085">
                  <c:v>56.381700880887202</c:v>
                </c:pt>
                <c:pt idx="3086">
                  <c:v>56.397490480481103</c:v>
                </c:pt>
                <c:pt idx="3087">
                  <c:v>56.413280080074898</c:v>
                </c:pt>
                <c:pt idx="3088">
                  <c:v>56.4290696796688</c:v>
                </c:pt>
                <c:pt idx="3089">
                  <c:v>56.444859279262701</c:v>
                </c:pt>
                <c:pt idx="3090">
                  <c:v>56.460648878856603</c:v>
                </c:pt>
                <c:pt idx="3091">
                  <c:v>56.476438478450497</c:v>
                </c:pt>
                <c:pt idx="3092">
                  <c:v>56.492228078044398</c:v>
                </c:pt>
                <c:pt idx="3093">
                  <c:v>56.5080176776382</c:v>
                </c:pt>
                <c:pt idx="3094">
                  <c:v>56.523807277232102</c:v>
                </c:pt>
                <c:pt idx="3095">
                  <c:v>56.539596876826003</c:v>
                </c:pt>
                <c:pt idx="3096">
                  <c:v>56.555386476419898</c:v>
                </c:pt>
                <c:pt idx="3097">
                  <c:v>56.571176076013799</c:v>
                </c:pt>
                <c:pt idx="3098">
                  <c:v>56.586965675607601</c:v>
                </c:pt>
                <c:pt idx="3099">
                  <c:v>56.602755275201503</c:v>
                </c:pt>
                <c:pt idx="3100">
                  <c:v>56.618544874795397</c:v>
                </c:pt>
                <c:pt idx="3101">
                  <c:v>56.634334474389298</c:v>
                </c:pt>
                <c:pt idx="3102">
                  <c:v>56.6501240739832</c:v>
                </c:pt>
                <c:pt idx="3103">
                  <c:v>56.665913673577101</c:v>
                </c:pt>
                <c:pt idx="3104">
                  <c:v>56.681703273171003</c:v>
                </c:pt>
                <c:pt idx="3105">
                  <c:v>56.697492872764798</c:v>
                </c:pt>
                <c:pt idx="3106">
                  <c:v>56.713282472358699</c:v>
                </c:pt>
                <c:pt idx="3107">
                  <c:v>56.729072071952601</c:v>
                </c:pt>
                <c:pt idx="3108">
                  <c:v>56.744861671546502</c:v>
                </c:pt>
                <c:pt idx="3109">
                  <c:v>56.760651271140397</c:v>
                </c:pt>
                <c:pt idx="3110">
                  <c:v>56.776440870734199</c:v>
                </c:pt>
                <c:pt idx="3111">
                  <c:v>56.7922304703281</c:v>
                </c:pt>
                <c:pt idx="3112">
                  <c:v>56.808020069922001</c:v>
                </c:pt>
                <c:pt idx="3113">
                  <c:v>56.823809669515903</c:v>
                </c:pt>
                <c:pt idx="3114">
                  <c:v>56.839599269109797</c:v>
                </c:pt>
                <c:pt idx="3115">
                  <c:v>56.855388868703699</c:v>
                </c:pt>
                <c:pt idx="3116">
                  <c:v>56.871178468297501</c:v>
                </c:pt>
                <c:pt idx="3117">
                  <c:v>56.886968067891402</c:v>
                </c:pt>
                <c:pt idx="3118">
                  <c:v>56.902757667485297</c:v>
                </c:pt>
                <c:pt idx="3119">
                  <c:v>56.918547267079198</c:v>
                </c:pt>
                <c:pt idx="3120">
                  <c:v>56.9343368666731</c:v>
                </c:pt>
                <c:pt idx="3121">
                  <c:v>56.950126466267001</c:v>
                </c:pt>
                <c:pt idx="3122">
                  <c:v>56.965916065860803</c:v>
                </c:pt>
                <c:pt idx="3123">
                  <c:v>56.981705665454697</c:v>
                </c:pt>
                <c:pt idx="3124">
                  <c:v>56.997495265048599</c:v>
                </c:pt>
                <c:pt idx="3125">
                  <c:v>57.0132848646425</c:v>
                </c:pt>
                <c:pt idx="3126">
                  <c:v>57.029074464236402</c:v>
                </c:pt>
                <c:pt idx="3127">
                  <c:v>57.044864063830303</c:v>
                </c:pt>
                <c:pt idx="3128">
                  <c:v>57.060653663424098</c:v>
                </c:pt>
                <c:pt idx="3129">
                  <c:v>57.076443263018</c:v>
                </c:pt>
                <c:pt idx="3130">
                  <c:v>57.092232862611901</c:v>
                </c:pt>
                <c:pt idx="3131">
                  <c:v>57.108022462205803</c:v>
                </c:pt>
                <c:pt idx="3132">
                  <c:v>57.123812061799697</c:v>
                </c:pt>
                <c:pt idx="3133">
                  <c:v>57.139601661393598</c:v>
                </c:pt>
                <c:pt idx="3134">
                  <c:v>57.1553912609874</c:v>
                </c:pt>
                <c:pt idx="3135">
                  <c:v>57.171180860581302</c:v>
                </c:pt>
                <c:pt idx="3136">
                  <c:v>57.186970460175203</c:v>
                </c:pt>
                <c:pt idx="3137">
                  <c:v>57.202760059769098</c:v>
                </c:pt>
                <c:pt idx="3138">
                  <c:v>57.218549659362999</c:v>
                </c:pt>
                <c:pt idx="3139">
                  <c:v>57.234339258956901</c:v>
                </c:pt>
                <c:pt idx="3140">
                  <c:v>57.250128858550703</c:v>
                </c:pt>
                <c:pt idx="3141">
                  <c:v>57.265918458144597</c:v>
                </c:pt>
                <c:pt idx="3142">
                  <c:v>57.281708057738498</c:v>
                </c:pt>
                <c:pt idx="3143">
                  <c:v>57.2974976573324</c:v>
                </c:pt>
                <c:pt idx="3144">
                  <c:v>57.313287256926301</c:v>
                </c:pt>
                <c:pt idx="3145">
                  <c:v>57.329076856520103</c:v>
                </c:pt>
                <c:pt idx="3146">
                  <c:v>57.344866456113998</c:v>
                </c:pt>
                <c:pt idx="3147">
                  <c:v>57.360656055707899</c:v>
                </c:pt>
                <c:pt idx="3148">
                  <c:v>57.376445655301801</c:v>
                </c:pt>
                <c:pt idx="3149">
                  <c:v>57.392235254895702</c:v>
                </c:pt>
                <c:pt idx="3150">
                  <c:v>57.408024854489597</c:v>
                </c:pt>
                <c:pt idx="3151">
                  <c:v>57.423814454083399</c:v>
                </c:pt>
                <c:pt idx="3152">
                  <c:v>57.4396040536773</c:v>
                </c:pt>
                <c:pt idx="3153">
                  <c:v>57.455393653271202</c:v>
                </c:pt>
                <c:pt idx="3154">
                  <c:v>57.471183252865103</c:v>
                </c:pt>
                <c:pt idx="3155">
                  <c:v>57.486972852458997</c:v>
                </c:pt>
                <c:pt idx="3156">
                  <c:v>57.502762452052899</c:v>
                </c:pt>
                <c:pt idx="3157">
                  <c:v>57.518552051646701</c:v>
                </c:pt>
                <c:pt idx="3158">
                  <c:v>57.534341651240602</c:v>
                </c:pt>
                <c:pt idx="3159">
                  <c:v>57.550131250834497</c:v>
                </c:pt>
                <c:pt idx="3160">
                  <c:v>57.565920850428398</c:v>
                </c:pt>
                <c:pt idx="3161">
                  <c:v>57.5817104500223</c:v>
                </c:pt>
                <c:pt idx="3162">
                  <c:v>57.597500049616201</c:v>
                </c:pt>
                <c:pt idx="3163">
                  <c:v>57.613289649210003</c:v>
                </c:pt>
                <c:pt idx="3164">
                  <c:v>57.629079248803897</c:v>
                </c:pt>
                <c:pt idx="3165">
                  <c:v>57.644868848397799</c:v>
                </c:pt>
                <c:pt idx="3166">
                  <c:v>57.6606584479917</c:v>
                </c:pt>
                <c:pt idx="3167">
                  <c:v>57.676448047585602</c:v>
                </c:pt>
                <c:pt idx="3168">
                  <c:v>57.692237647179503</c:v>
                </c:pt>
                <c:pt idx="3169">
                  <c:v>57.708027246773298</c:v>
                </c:pt>
                <c:pt idx="3170">
                  <c:v>57.7238168463672</c:v>
                </c:pt>
                <c:pt idx="3171">
                  <c:v>57.739606445961101</c:v>
                </c:pt>
                <c:pt idx="3172">
                  <c:v>57.755396045555003</c:v>
                </c:pt>
                <c:pt idx="3173">
                  <c:v>57.771185645148897</c:v>
                </c:pt>
                <c:pt idx="3174">
                  <c:v>57.786975244742699</c:v>
                </c:pt>
                <c:pt idx="3175">
                  <c:v>57.8027648443366</c:v>
                </c:pt>
                <c:pt idx="3176">
                  <c:v>57.818554443930502</c:v>
                </c:pt>
                <c:pt idx="3177">
                  <c:v>57.834344043524403</c:v>
                </c:pt>
                <c:pt idx="3178">
                  <c:v>57.850133643118298</c:v>
                </c:pt>
                <c:pt idx="3179">
                  <c:v>57.865923242712199</c:v>
                </c:pt>
                <c:pt idx="3180">
                  <c:v>57.881712842306001</c:v>
                </c:pt>
                <c:pt idx="3181">
                  <c:v>57.897502441899903</c:v>
                </c:pt>
                <c:pt idx="3182">
                  <c:v>57.913292041493797</c:v>
                </c:pt>
                <c:pt idx="3183">
                  <c:v>57.929081641087699</c:v>
                </c:pt>
                <c:pt idx="3184">
                  <c:v>57.9448712406816</c:v>
                </c:pt>
                <c:pt idx="3185">
                  <c:v>57.960660840275501</c:v>
                </c:pt>
                <c:pt idx="3186">
                  <c:v>57.976450439869403</c:v>
                </c:pt>
                <c:pt idx="3187">
                  <c:v>57.992240039463198</c:v>
                </c:pt>
                <c:pt idx="3188">
                  <c:v>58.008029639057099</c:v>
                </c:pt>
                <c:pt idx="3189">
                  <c:v>58.023819238651001</c:v>
                </c:pt>
                <c:pt idx="3190">
                  <c:v>58.039608838244902</c:v>
                </c:pt>
                <c:pt idx="3191">
                  <c:v>58.055398437838797</c:v>
                </c:pt>
                <c:pt idx="3192">
                  <c:v>58.071188037432599</c:v>
                </c:pt>
                <c:pt idx="3193">
                  <c:v>58.0869776370265</c:v>
                </c:pt>
                <c:pt idx="3194">
                  <c:v>58.102767236620402</c:v>
                </c:pt>
                <c:pt idx="3195">
                  <c:v>58.118556836214303</c:v>
                </c:pt>
                <c:pt idx="3196">
                  <c:v>58.134346435808197</c:v>
                </c:pt>
                <c:pt idx="3197">
                  <c:v>58.150136035402099</c:v>
                </c:pt>
                <c:pt idx="3198">
                  <c:v>58.165925634995901</c:v>
                </c:pt>
                <c:pt idx="3199">
                  <c:v>58.181715234589802</c:v>
                </c:pt>
                <c:pt idx="3200">
                  <c:v>58.197504834183697</c:v>
                </c:pt>
                <c:pt idx="3201">
                  <c:v>58.213294433777598</c:v>
                </c:pt>
                <c:pt idx="3202">
                  <c:v>58.2290840333715</c:v>
                </c:pt>
                <c:pt idx="3203">
                  <c:v>58.244873632965401</c:v>
                </c:pt>
                <c:pt idx="3204">
                  <c:v>58.260663232559203</c:v>
                </c:pt>
                <c:pt idx="3205">
                  <c:v>58.276452832153097</c:v>
                </c:pt>
                <c:pt idx="3206">
                  <c:v>58.292242431746999</c:v>
                </c:pt>
                <c:pt idx="3207">
                  <c:v>58.3080320313409</c:v>
                </c:pt>
                <c:pt idx="3208">
                  <c:v>58.323821630934802</c:v>
                </c:pt>
                <c:pt idx="3209">
                  <c:v>58.339611230528703</c:v>
                </c:pt>
                <c:pt idx="3210">
                  <c:v>58.355400830122498</c:v>
                </c:pt>
                <c:pt idx="3211">
                  <c:v>58.3711904297164</c:v>
                </c:pt>
                <c:pt idx="3212">
                  <c:v>58.386980029310301</c:v>
                </c:pt>
                <c:pt idx="3213">
                  <c:v>58.402769628904203</c:v>
                </c:pt>
                <c:pt idx="3214">
                  <c:v>58.418559228498097</c:v>
                </c:pt>
                <c:pt idx="3215">
                  <c:v>58.434348828091899</c:v>
                </c:pt>
                <c:pt idx="3216">
                  <c:v>58.4501384276858</c:v>
                </c:pt>
                <c:pt idx="3217">
                  <c:v>58.465928027279702</c:v>
                </c:pt>
                <c:pt idx="3218">
                  <c:v>58.481717626873603</c:v>
                </c:pt>
                <c:pt idx="3219">
                  <c:v>58.497507226467498</c:v>
                </c:pt>
                <c:pt idx="3220">
                  <c:v>58.513296826061399</c:v>
                </c:pt>
                <c:pt idx="3221">
                  <c:v>58.529086425655201</c:v>
                </c:pt>
                <c:pt idx="3222">
                  <c:v>58.544876025249103</c:v>
                </c:pt>
                <c:pt idx="3223">
                  <c:v>58.560665624842997</c:v>
                </c:pt>
                <c:pt idx="3224">
                  <c:v>58.576455224436899</c:v>
                </c:pt>
                <c:pt idx="3225">
                  <c:v>58.5922448240308</c:v>
                </c:pt>
                <c:pt idx="3226">
                  <c:v>58.608034423624702</c:v>
                </c:pt>
                <c:pt idx="3227">
                  <c:v>58.623824023218503</c:v>
                </c:pt>
                <c:pt idx="3228">
                  <c:v>58.639613622812398</c:v>
                </c:pt>
                <c:pt idx="3229">
                  <c:v>58.655403222406299</c:v>
                </c:pt>
                <c:pt idx="3230">
                  <c:v>58.671192822000201</c:v>
                </c:pt>
                <c:pt idx="3231">
                  <c:v>58.686982421594102</c:v>
                </c:pt>
                <c:pt idx="3232">
                  <c:v>58.702772021187997</c:v>
                </c:pt>
                <c:pt idx="3233">
                  <c:v>58.718561620781799</c:v>
                </c:pt>
                <c:pt idx="3234">
                  <c:v>58.7343512203757</c:v>
                </c:pt>
                <c:pt idx="3235">
                  <c:v>58.750140819969602</c:v>
                </c:pt>
                <c:pt idx="3236">
                  <c:v>58.765930419563503</c:v>
                </c:pt>
                <c:pt idx="3237">
                  <c:v>58.781720019157397</c:v>
                </c:pt>
                <c:pt idx="3238">
                  <c:v>58.797509618751299</c:v>
                </c:pt>
                <c:pt idx="3239">
                  <c:v>58.813299218345101</c:v>
                </c:pt>
                <c:pt idx="3240">
                  <c:v>58.829088817939002</c:v>
                </c:pt>
                <c:pt idx="3241">
                  <c:v>58.844878417532897</c:v>
                </c:pt>
                <c:pt idx="3242">
                  <c:v>58.860668017126798</c:v>
                </c:pt>
                <c:pt idx="3243">
                  <c:v>58.8764576167207</c:v>
                </c:pt>
                <c:pt idx="3244">
                  <c:v>58.892247216314502</c:v>
                </c:pt>
                <c:pt idx="3245">
                  <c:v>58.908036815908403</c:v>
                </c:pt>
                <c:pt idx="3246">
                  <c:v>58.923826415502297</c:v>
                </c:pt>
                <c:pt idx="3247">
                  <c:v>58.939616015096199</c:v>
                </c:pt>
                <c:pt idx="3248">
                  <c:v>58.9554056146901</c:v>
                </c:pt>
                <c:pt idx="3249">
                  <c:v>58.971195214284002</c:v>
                </c:pt>
                <c:pt idx="3250">
                  <c:v>58.986984813877797</c:v>
                </c:pt>
                <c:pt idx="3251">
                  <c:v>59.002774413471698</c:v>
                </c:pt>
                <c:pt idx="3252">
                  <c:v>59.0185640130656</c:v>
                </c:pt>
                <c:pt idx="3253">
                  <c:v>59.034353612659501</c:v>
                </c:pt>
                <c:pt idx="3254">
                  <c:v>59.050143212253403</c:v>
                </c:pt>
                <c:pt idx="3255">
                  <c:v>59.065932811847297</c:v>
                </c:pt>
                <c:pt idx="3256">
                  <c:v>59.081722411441099</c:v>
                </c:pt>
                <c:pt idx="3257">
                  <c:v>59.097512011035001</c:v>
                </c:pt>
                <c:pt idx="3258">
                  <c:v>59.113301610628902</c:v>
                </c:pt>
                <c:pt idx="3259">
                  <c:v>59.129091210222803</c:v>
                </c:pt>
                <c:pt idx="3260">
                  <c:v>59.144880809816698</c:v>
                </c:pt>
                <c:pt idx="3261">
                  <c:v>59.160670409410599</c:v>
                </c:pt>
                <c:pt idx="3262">
                  <c:v>59.176460009004401</c:v>
                </c:pt>
                <c:pt idx="3263">
                  <c:v>59.192249608598303</c:v>
                </c:pt>
                <c:pt idx="3264">
                  <c:v>59.208039208192197</c:v>
                </c:pt>
                <c:pt idx="3265">
                  <c:v>59.223828807786099</c:v>
                </c:pt>
                <c:pt idx="3266">
                  <c:v>59.23961840738</c:v>
                </c:pt>
                <c:pt idx="3267">
                  <c:v>59.255408006973902</c:v>
                </c:pt>
                <c:pt idx="3268">
                  <c:v>59.271197606567704</c:v>
                </c:pt>
                <c:pt idx="3269">
                  <c:v>59.286987206161598</c:v>
                </c:pt>
                <c:pt idx="3270">
                  <c:v>59.302776805755499</c:v>
                </c:pt>
                <c:pt idx="3271">
                  <c:v>59.318566405349401</c:v>
                </c:pt>
                <c:pt idx="3272">
                  <c:v>59.334356004943302</c:v>
                </c:pt>
                <c:pt idx="3273">
                  <c:v>59.350145604537197</c:v>
                </c:pt>
                <c:pt idx="3274">
                  <c:v>59.365935204130999</c:v>
                </c:pt>
                <c:pt idx="3275">
                  <c:v>59.3817248037249</c:v>
                </c:pt>
                <c:pt idx="3276">
                  <c:v>59.397514403318802</c:v>
                </c:pt>
                <c:pt idx="3277">
                  <c:v>59.413304002912703</c:v>
                </c:pt>
                <c:pt idx="3278">
                  <c:v>59.429093602506597</c:v>
                </c:pt>
                <c:pt idx="3279">
                  <c:v>59.444883202100499</c:v>
                </c:pt>
                <c:pt idx="3280">
                  <c:v>59.460672801694301</c:v>
                </c:pt>
                <c:pt idx="3281">
                  <c:v>59.476462401288202</c:v>
                </c:pt>
                <c:pt idx="3282">
                  <c:v>59.492252000882097</c:v>
                </c:pt>
                <c:pt idx="3283">
                  <c:v>59.508041600475998</c:v>
                </c:pt>
                <c:pt idx="3284">
                  <c:v>59.5238312000699</c:v>
                </c:pt>
                <c:pt idx="3285">
                  <c:v>59.539620799663801</c:v>
                </c:pt>
                <c:pt idx="3286">
                  <c:v>59.555410399257603</c:v>
                </c:pt>
                <c:pt idx="3287">
                  <c:v>59.571199998851498</c:v>
                </c:pt>
                <c:pt idx="3288">
                  <c:v>59.586989598445399</c:v>
                </c:pt>
                <c:pt idx="3289">
                  <c:v>59.6027791980393</c:v>
                </c:pt>
                <c:pt idx="3290">
                  <c:v>59.618568797633202</c:v>
                </c:pt>
                <c:pt idx="3291">
                  <c:v>59.634358397226997</c:v>
                </c:pt>
                <c:pt idx="3292">
                  <c:v>59.650147996820898</c:v>
                </c:pt>
                <c:pt idx="3293">
                  <c:v>59.6659375964148</c:v>
                </c:pt>
                <c:pt idx="3294">
                  <c:v>59.681727196008701</c:v>
                </c:pt>
                <c:pt idx="3295">
                  <c:v>59.697516795602603</c:v>
                </c:pt>
                <c:pt idx="3296">
                  <c:v>59.713306395196497</c:v>
                </c:pt>
                <c:pt idx="3297">
                  <c:v>59.729095994790299</c:v>
                </c:pt>
                <c:pt idx="3298">
                  <c:v>59.744885594384201</c:v>
                </c:pt>
                <c:pt idx="3299">
                  <c:v>59.760675193978102</c:v>
                </c:pt>
                <c:pt idx="3300">
                  <c:v>59.776464793572003</c:v>
                </c:pt>
                <c:pt idx="3301">
                  <c:v>59.792254393165898</c:v>
                </c:pt>
                <c:pt idx="3302">
                  <c:v>59.808043992759799</c:v>
                </c:pt>
                <c:pt idx="3303">
                  <c:v>59.823833592353601</c:v>
                </c:pt>
                <c:pt idx="3304">
                  <c:v>59.839623191947503</c:v>
                </c:pt>
                <c:pt idx="3305">
                  <c:v>59.855412791541397</c:v>
                </c:pt>
                <c:pt idx="3306">
                  <c:v>59.871202391135299</c:v>
                </c:pt>
                <c:pt idx="3307">
                  <c:v>59.8869919907292</c:v>
                </c:pt>
                <c:pt idx="3308">
                  <c:v>59.902781590323002</c:v>
                </c:pt>
                <c:pt idx="3309">
                  <c:v>59.918571189916896</c:v>
                </c:pt>
                <c:pt idx="3310">
                  <c:v>59.934360789510798</c:v>
                </c:pt>
                <c:pt idx="3311">
                  <c:v>59.950150389104699</c:v>
                </c:pt>
                <c:pt idx="3312">
                  <c:v>59.965939988698601</c:v>
                </c:pt>
                <c:pt idx="3313">
                  <c:v>59.981729588292502</c:v>
                </c:pt>
                <c:pt idx="3314">
                  <c:v>59.997519187886297</c:v>
                </c:pt>
                <c:pt idx="3315">
                  <c:v>60.013308787480199</c:v>
                </c:pt>
                <c:pt idx="3316">
                  <c:v>60.0290983870741</c:v>
                </c:pt>
                <c:pt idx="3317">
                  <c:v>60.044887986668002</c:v>
                </c:pt>
                <c:pt idx="3318">
                  <c:v>60.060677586261903</c:v>
                </c:pt>
                <c:pt idx="3319">
                  <c:v>60.076467185855797</c:v>
                </c:pt>
                <c:pt idx="3320">
                  <c:v>60.092256785449699</c:v>
                </c:pt>
                <c:pt idx="3321">
                  <c:v>60.108046385043501</c:v>
                </c:pt>
                <c:pt idx="3322">
                  <c:v>60.123835984637402</c:v>
                </c:pt>
                <c:pt idx="3323">
                  <c:v>60.139625584231297</c:v>
                </c:pt>
                <c:pt idx="3324">
                  <c:v>60.155415183825198</c:v>
                </c:pt>
                <c:pt idx="3325">
                  <c:v>60.1712047834191</c:v>
                </c:pt>
                <c:pt idx="3326">
                  <c:v>60.186994383012902</c:v>
                </c:pt>
                <c:pt idx="3327">
                  <c:v>60.202783982606803</c:v>
                </c:pt>
                <c:pt idx="3328">
                  <c:v>60.218573582200698</c:v>
                </c:pt>
                <c:pt idx="3329">
                  <c:v>60.234363181794599</c:v>
                </c:pt>
                <c:pt idx="3330">
                  <c:v>60.250152781388501</c:v>
                </c:pt>
                <c:pt idx="3331">
                  <c:v>60.265942380982402</c:v>
                </c:pt>
                <c:pt idx="3332">
                  <c:v>60.281731980576197</c:v>
                </c:pt>
                <c:pt idx="3333">
                  <c:v>60.297521580170098</c:v>
                </c:pt>
                <c:pt idx="3334">
                  <c:v>60.313311179764</c:v>
                </c:pt>
                <c:pt idx="3335">
                  <c:v>60.329100779357901</c:v>
                </c:pt>
                <c:pt idx="3336">
                  <c:v>60.344890378951803</c:v>
                </c:pt>
                <c:pt idx="3337">
                  <c:v>60.360679978545697</c:v>
                </c:pt>
                <c:pt idx="3338">
                  <c:v>60.376469578139499</c:v>
                </c:pt>
                <c:pt idx="3339">
                  <c:v>60.392259177733401</c:v>
                </c:pt>
                <c:pt idx="3340">
                  <c:v>60.408048777327302</c:v>
                </c:pt>
                <c:pt idx="3341">
                  <c:v>60.423838376921204</c:v>
                </c:pt>
                <c:pt idx="3342">
                  <c:v>60.439627976515098</c:v>
                </c:pt>
                <c:pt idx="3343">
                  <c:v>60.455417576108999</c:v>
                </c:pt>
                <c:pt idx="3344">
                  <c:v>60.471207175702801</c:v>
                </c:pt>
                <c:pt idx="3345">
                  <c:v>60.486996775296703</c:v>
                </c:pt>
                <c:pt idx="3346">
                  <c:v>60.502786374890597</c:v>
                </c:pt>
                <c:pt idx="3347">
                  <c:v>60.518575974484499</c:v>
                </c:pt>
                <c:pt idx="3348">
                  <c:v>60.5343655740784</c:v>
                </c:pt>
                <c:pt idx="3349">
                  <c:v>60.550155173672302</c:v>
                </c:pt>
                <c:pt idx="3350">
                  <c:v>60.565944773266096</c:v>
                </c:pt>
                <c:pt idx="3351">
                  <c:v>60.581734372859998</c:v>
                </c:pt>
                <c:pt idx="3352">
                  <c:v>60.597523972453899</c:v>
                </c:pt>
                <c:pt idx="3353">
                  <c:v>60.613313572047801</c:v>
                </c:pt>
                <c:pt idx="3354">
                  <c:v>60.629103171641702</c:v>
                </c:pt>
                <c:pt idx="3355">
                  <c:v>60.644892771235497</c:v>
                </c:pt>
                <c:pt idx="3356">
                  <c:v>60.660682370829399</c:v>
                </c:pt>
                <c:pt idx="3357">
                  <c:v>60.6764719704233</c:v>
                </c:pt>
                <c:pt idx="3358">
                  <c:v>60.692261570017202</c:v>
                </c:pt>
                <c:pt idx="3359">
                  <c:v>60.708051169611103</c:v>
                </c:pt>
                <c:pt idx="3360">
                  <c:v>60.723840769204998</c:v>
                </c:pt>
                <c:pt idx="3361">
                  <c:v>60.7396303687988</c:v>
                </c:pt>
                <c:pt idx="3362">
                  <c:v>60.755419968392701</c:v>
                </c:pt>
                <c:pt idx="3363">
                  <c:v>60.771209567986602</c:v>
                </c:pt>
                <c:pt idx="3364">
                  <c:v>60.786999167580497</c:v>
                </c:pt>
                <c:pt idx="3365">
                  <c:v>60.802788767174398</c:v>
                </c:pt>
                <c:pt idx="3366">
                  <c:v>60.8185783667683</c:v>
                </c:pt>
                <c:pt idx="3367">
                  <c:v>60.834367966362201</c:v>
                </c:pt>
                <c:pt idx="3368">
                  <c:v>60.850157565956003</c:v>
                </c:pt>
                <c:pt idx="3369">
                  <c:v>60.865947165549898</c:v>
                </c:pt>
                <c:pt idx="3370">
                  <c:v>60.881736765143799</c:v>
                </c:pt>
                <c:pt idx="3371">
                  <c:v>60.897526364737701</c:v>
                </c:pt>
                <c:pt idx="3372">
                  <c:v>60.913315964331602</c:v>
                </c:pt>
                <c:pt idx="3373">
                  <c:v>60.929105563925397</c:v>
                </c:pt>
                <c:pt idx="3374">
                  <c:v>60.944895163519298</c:v>
                </c:pt>
                <c:pt idx="3375">
                  <c:v>60.9606847631132</c:v>
                </c:pt>
                <c:pt idx="3376">
                  <c:v>60.976474362707101</c:v>
                </c:pt>
                <c:pt idx="3377">
                  <c:v>60.992263962301003</c:v>
                </c:pt>
                <c:pt idx="3378">
                  <c:v>61.008053561894897</c:v>
                </c:pt>
                <c:pt idx="3379">
                  <c:v>61.023843161488699</c:v>
                </c:pt>
                <c:pt idx="3380">
                  <c:v>61.039632761082601</c:v>
                </c:pt>
                <c:pt idx="3381">
                  <c:v>61.055422360676502</c:v>
                </c:pt>
                <c:pt idx="3382">
                  <c:v>61.071211960270404</c:v>
                </c:pt>
                <c:pt idx="3383">
                  <c:v>61.087001559864298</c:v>
                </c:pt>
                <c:pt idx="3384">
                  <c:v>61.102791159458199</c:v>
                </c:pt>
                <c:pt idx="3385">
                  <c:v>61.118580759052001</c:v>
                </c:pt>
                <c:pt idx="3386">
                  <c:v>61.134370358645903</c:v>
                </c:pt>
                <c:pt idx="3387">
                  <c:v>61.150159958239797</c:v>
                </c:pt>
                <c:pt idx="3388">
                  <c:v>61.165949557833699</c:v>
                </c:pt>
                <c:pt idx="3389">
                  <c:v>61.1817391574276</c:v>
                </c:pt>
                <c:pt idx="3390">
                  <c:v>61.197528757021402</c:v>
                </c:pt>
                <c:pt idx="3391">
                  <c:v>61.213318356615297</c:v>
                </c:pt>
                <c:pt idx="3392">
                  <c:v>61.229107956209198</c:v>
                </c:pt>
                <c:pt idx="3393">
                  <c:v>61.244897555803099</c:v>
                </c:pt>
                <c:pt idx="3394">
                  <c:v>61.260687155397001</c:v>
                </c:pt>
                <c:pt idx="3395">
                  <c:v>61.276476754990902</c:v>
                </c:pt>
                <c:pt idx="3396">
                  <c:v>61.292266354584697</c:v>
                </c:pt>
                <c:pt idx="3397">
                  <c:v>61.308055954178599</c:v>
                </c:pt>
                <c:pt idx="3398">
                  <c:v>61.3238455537725</c:v>
                </c:pt>
                <c:pt idx="3399">
                  <c:v>61.339635153366402</c:v>
                </c:pt>
                <c:pt idx="3400">
                  <c:v>61.355424752960303</c:v>
                </c:pt>
                <c:pt idx="3401">
                  <c:v>61.371214352554198</c:v>
                </c:pt>
                <c:pt idx="3402">
                  <c:v>61.387003952148</c:v>
                </c:pt>
                <c:pt idx="3403">
                  <c:v>61.402793551741901</c:v>
                </c:pt>
                <c:pt idx="3404">
                  <c:v>61.418583151335802</c:v>
                </c:pt>
                <c:pt idx="3405">
                  <c:v>61.434372750929697</c:v>
                </c:pt>
                <c:pt idx="3406">
                  <c:v>61.450162350523598</c:v>
                </c:pt>
                <c:pt idx="3407">
                  <c:v>61.4659519501175</c:v>
                </c:pt>
                <c:pt idx="3408">
                  <c:v>61.481741549711302</c:v>
                </c:pt>
                <c:pt idx="3409">
                  <c:v>61.497531149305203</c:v>
                </c:pt>
                <c:pt idx="3410">
                  <c:v>61.513320748899098</c:v>
                </c:pt>
                <c:pt idx="3411">
                  <c:v>61.529110348492999</c:v>
                </c:pt>
                <c:pt idx="3412">
                  <c:v>61.544899948086901</c:v>
                </c:pt>
                <c:pt idx="3413">
                  <c:v>61.560689547680802</c:v>
                </c:pt>
                <c:pt idx="3414">
                  <c:v>61.576479147274597</c:v>
                </c:pt>
                <c:pt idx="3415">
                  <c:v>61.592268746868498</c:v>
                </c:pt>
                <c:pt idx="3416">
                  <c:v>61.6080583464624</c:v>
                </c:pt>
                <c:pt idx="3417">
                  <c:v>61.623847946056301</c:v>
                </c:pt>
                <c:pt idx="3418">
                  <c:v>61.639637545650203</c:v>
                </c:pt>
                <c:pt idx="3419">
                  <c:v>61.655427145243998</c:v>
                </c:pt>
                <c:pt idx="3420">
                  <c:v>61.671216744837899</c:v>
                </c:pt>
                <c:pt idx="3421">
                  <c:v>61.687006344431801</c:v>
                </c:pt>
                <c:pt idx="3422">
                  <c:v>61.702795944025702</c:v>
                </c:pt>
                <c:pt idx="3423">
                  <c:v>61.718585543619596</c:v>
                </c:pt>
                <c:pt idx="3424">
                  <c:v>61.734375143213498</c:v>
                </c:pt>
                <c:pt idx="3425">
                  <c:v>61.7501647428073</c:v>
                </c:pt>
                <c:pt idx="3426">
                  <c:v>61.765954342401201</c:v>
                </c:pt>
                <c:pt idx="3427">
                  <c:v>61.781743941995103</c:v>
                </c:pt>
                <c:pt idx="3428">
                  <c:v>61.797533541588997</c:v>
                </c:pt>
                <c:pt idx="3429">
                  <c:v>61.813323141182899</c:v>
                </c:pt>
                <c:pt idx="3430">
                  <c:v>61.8291127407768</c:v>
                </c:pt>
                <c:pt idx="3431">
                  <c:v>61.844902340370602</c:v>
                </c:pt>
                <c:pt idx="3432">
                  <c:v>61.860691939964497</c:v>
                </c:pt>
                <c:pt idx="3433">
                  <c:v>61.876481539558398</c:v>
                </c:pt>
                <c:pt idx="3434">
                  <c:v>61.892271139152299</c:v>
                </c:pt>
                <c:pt idx="3435">
                  <c:v>61.908060738746201</c:v>
                </c:pt>
                <c:pt idx="3436">
                  <c:v>61.923850338340102</c:v>
                </c:pt>
                <c:pt idx="3437">
                  <c:v>61.939639937933897</c:v>
                </c:pt>
                <c:pt idx="3438">
                  <c:v>61.955429537527799</c:v>
                </c:pt>
                <c:pt idx="3439">
                  <c:v>61.9712191371217</c:v>
                </c:pt>
                <c:pt idx="3440">
                  <c:v>61.987008736715602</c:v>
                </c:pt>
                <c:pt idx="3441">
                  <c:v>62.002798336309503</c:v>
                </c:pt>
                <c:pt idx="3442">
                  <c:v>62.018587935903398</c:v>
                </c:pt>
                <c:pt idx="3443">
                  <c:v>62.0343775354972</c:v>
                </c:pt>
                <c:pt idx="3444">
                  <c:v>62.050167135091101</c:v>
                </c:pt>
                <c:pt idx="3445">
                  <c:v>62.065956734685003</c:v>
                </c:pt>
                <c:pt idx="3446">
                  <c:v>62.081746334278897</c:v>
                </c:pt>
                <c:pt idx="3447">
                  <c:v>62.097535933872798</c:v>
                </c:pt>
                <c:pt idx="3448">
                  <c:v>62.1133255334667</c:v>
                </c:pt>
                <c:pt idx="3449">
                  <c:v>62.129115133060502</c:v>
                </c:pt>
                <c:pt idx="3450">
                  <c:v>62.144904732654403</c:v>
                </c:pt>
                <c:pt idx="3451">
                  <c:v>62.160694332248298</c:v>
                </c:pt>
                <c:pt idx="3452">
                  <c:v>62.176483931842199</c:v>
                </c:pt>
                <c:pt idx="3453">
                  <c:v>62.192273531436101</c:v>
                </c:pt>
                <c:pt idx="3454">
                  <c:v>62.208063131030002</c:v>
                </c:pt>
                <c:pt idx="3455">
                  <c:v>62.223852730623797</c:v>
                </c:pt>
                <c:pt idx="3456">
                  <c:v>62.239642330217698</c:v>
                </c:pt>
                <c:pt idx="3457">
                  <c:v>62.2554319298116</c:v>
                </c:pt>
                <c:pt idx="3458">
                  <c:v>62.271221529405501</c:v>
                </c:pt>
                <c:pt idx="3459">
                  <c:v>62.287011128999403</c:v>
                </c:pt>
                <c:pt idx="3460">
                  <c:v>62.302800728593198</c:v>
                </c:pt>
                <c:pt idx="3461">
                  <c:v>62.318590328187099</c:v>
                </c:pt>
                <c:pt idx="3462">
                  <c:v>62.334379927781001</c:v>
                </c:pt>
                <c:pt idx="3463">
                  <c:v>62.350169527374902</c:v>
                </c:pt>
                <c:pt idx="3464">
                  <c:v>62.365959126968797</c:v>
                </c:pt>
                <c:pt idx="3465">
                  <c:v>62.381748726562698</c:v>
                </c:pt>
                <c:pt idx="3466">
                  <c:v>62.3975383261565</c:v>
                </c:pt>
                <c:pt idx="3467">
                  <c:v>62.413327925750401</c:v>
                </c:pt>
                <c:pt idx="3468">
                  <c:v>62.429117525344303</c:v>
                </c:pt>
                <c:pt idx="3469">
                  <c:v>62.444907124938197</c:v>
                </c:pt>
                <c:pt idx="3470">
                  <c:v>62.460696724532099</c:v>
                </c:pt>
                <c:pt idx="3471">
                  <c:v>62.476486324126</c:v>
                </c:pt>
                <c:pt idx="3472">
                  <c:v>62.492275923719802</c:v>
                </c:pt>
                <c:pt idx="3473">
                  <c:v>62.508065523313697</c:v>
                </c:pt>
                <c:pt idx="3474">
                  <c:v>62.523855122907598</c:v>
                </c:pt>
                <c:pt idx="3475">
                  <c:v>62.5396447225015</c:v>
                </c:pt>
                <c:pt idx="3476">
                  <c:v>62.555434322095401</c:v>
                </c:pt>
                <c:pt idx="3477">
                  <c:v>62.571223921689302</c:v>
                </c:pt>
                <c:pt idx="3478">
                  <c:v>62.587013521283097</c:v>
                </c:pt>
                <c:pt idx="3479">
                  <c:v>62.602803120876999</c:v>
                </c:pt>
                <c:pt idx="3480">
                  <c:v>62.6185927204709</c:v>
                </c:pt>
                <c:pt idx="3481">
                  <c:v>62.634382320064802</c:v>
                </c:pt>
                <c:pt idx="3482">
                  <c:v>62.650171919658703</c:v>
                </c:pt>
                <c:pt idx="3483">
                  <c:v>62.665961519252598</c:v>
                </c:pt>
                <c:pt idx="3484">
                  <c:v>62.6817511188464</c:v>
                </c:pt>
                <c:pt idx="3485">
                  <c:v>62.697540718440301</c:v>
                </c:pt>
                <c:pt idx="3486">
                  <c:v>62.713330318034203</c:v>
                </c:pt>
                <c:pt idx="3487">
                  <c:v>62.729119917628097</c:v>
                </c:pt>
                <c:pt idx="3488">
                  <c:v>62.744909517221998</c:v>
                </c:pt>
                <c:pt idx="3489">
                  <c:v>62.7606991168158</c:v>
                </c:pt>
                <c:pt idx="3490">
                  <c:v>62.776488716409702</c:v>
                </c:pt>
                <c:pt idx="3491">
                  <c:v>62.792278316003603</c:v>
                </c:pt>
                <c:pt idx="3492">
                  <c:v>62.808067915597498</c:v>
                </c:pt>
                <c:pt idx="3493">
                  <c:v>62.823857515191399</c:v>
                </c:pt>
                <c:pt idx="3494">
                  <c:v>62.839647114785301</c:v>
                </c:pt>
                <c:pt idx="3495">
                  <c:v>62.855436714379103</c:v>
                </c:pt>
                <c:pt idx="3496">
                  <c:v>62.871226313972997</c:v>
                </c:pt>
                <c:pt idx="3497">
                  <c:v>62.887015913566898</c:v>
                </c:pt>
                <c:pt idx="3498">
                  <c:v>62.9028055131608</c:v>
                </c:pt>
                <c:pt idx="3499">
                  <c:v>62.918595112754701</c:v>
                </c:pt>
                <c:pt idx="3500">
                  <c:v>62.934384712348603</c:v>
                </c:pt>
                <c:pt idx="3501">
                  <c:v>62.950174311942497</c:v>
                </c:pt>
                <c:pt idx="3502">
                  <c:v>62.965963911536299</c:v>
                </c:pt>
                <c:pt idx="3503">
                  <c:v>62.981753511130201</c:v>
                </c:pt>
                <c:pt idx="3504">
                  <c:v>62.997543110724102</c:v>
                </c:pt>
                <c:pt idx="3505">
                  <c:v>63.013332710317997</c:v>
                </c:pt>
                <c:pt idx="3506">
                  <c:v>63.029122309911898</c:v>
                </c:pt>
                <c:pt idx="3507">
                  <c:v>63.0449119095057</c:v>
                </c:pt>
                <c:pt idx="3508">
                  <c:v>63.060701509099601</c:v>
                </c:pt>
                <c:pt idx="3509">
                  <c:v>63.076491108693503</c:v>
                </c:pt>
                <c:pt idx="3510">
                  <c:v>63.092280708287397</c:v>
                </c:pt>
                <c:pt idx="3511">
                  <c:v>63.108070307881299</c:v>
                </c:pt>
                <c:pt idx="3512">
                  <c:v>63.1238599074752</c:v>
                </c:pt>
                <c:pt idx="3513">
                  <c:v>63.139649507069002</c:v>
                </c:pt>
                <c:pt idx="3514">
                  <c:v>63.155439106662897</c:v>
                </c:pt>
                <c:pt idx="3515">
                  <c:v>63.171228706256798</c:v>
                </c:pt>
                <c:pt idx="3516">
                  <c:v>63.1870183058507</c:v>
                </c:pt>
                <c:pt idx="3517">
                  <c:v>63.202807905444601</c:v>
                </c:pt>
                <c:pt idx="3518">
                  <c:v>63.218597505038503</c:v>
                </c:pt>
                <c:pt idx="3519">
                  <c:v>63.234387104632297</c:v>
                </c:pt>
                <c:pt idx="3520">
                  <c:v>63.250176704226199</c:v>
                </c:pt>
                <c:pt idx="3521">
                  <c:v>63.2659663038201</c:v>
                </c:pt>
                <c:pt idx="3522">
                  <c:v>63.281755903414002</c:v>
                </c:pt>
                <c:pt idx="3523">
                  <c:v>63.297545503007903</c:v>
                </c:pt>
                <c:pt idx="3524">
                  <c:v>63.313335102601798</c:v>
                </c:pt>
                <c:pt idx="3525">
                  <c:v>63.3291247021956</c:v>
                </c:pt>
                <c:pt idx="3526">
                  <c:v>63.344914301789501</c:v>
                </c:pt>
                <c:pt idx="3527">
                  <c:v>63.360703901383403</c:v>
                </c:pt>
                <c:pt idx="3528">
                  <c:v>63.376493500977297</c:v>
                </c:pt>
                <c:pt idx="3529">
                  <c:v>63.392283100571198</c:v>
                </c:pt>
                <c:pt idx="3530">
                  <c:v>63.4080727001651</c:v>
                </c:pt>
                <c:pt idx="3531">
                  <c:v>63.423862299758902</c:v>
                </c:pt>
                <c:pt idx="3532">
                  <c:v>63.439651899352803</c:v>
                </c:pt>
                <c:pt idx="3533">
                  <c:v>63.455441498946698</c:v>
                </c:pt>
                <c:pt idx="3534">
                  <c:v>63.471231098540599</c:v>
                </c:pt>
                <c:pt idx="3535">
                  <c:v>63.487020698134501</c:v>
                </c:pt>
                <c:pt idx="3536">
                  <c:v>63.502810297728303</c:v>
                </c:pt>
                <c:pt idx="3537">
                  <c:v>63.518599897322197</c:v>
                </c:pt>
                <c:pt idx="3538">
                  <c:v>63.534389496916098</c:v>
                </c:pt>
                <c:pt idx="3539">
                  <c:v>63.55017909651</c:v>
                </c:pt>
                <c:pt idx="3540">
                  <c:v>63.565968696103901</c:v>
                </c:pt>
                <c:pt idx="3541">
                  <c:v>63.581758295697803</c:v>
                </c:pt>
                <c:pt idx="3542">
                  <c:v>63.597547895291598</c:v>
                </c:pt>
                <c:pt idx="3543">
                  <c:v>63.613337494885499</c:v>
                </c:pt>
                <c:pt idx="3544">
                  <c:v>63.629127094479401</c:v>
                </c:pt>
                <c:pt idx="3545">
                  <c:v>63.644916694073302</c:v>
                </c:pt>
                <c:pt idx="3546">
                  <c:v>63.660706293667197</c:v>
                </c:pt>
                <c:pt idx="3547">
                  <c:v>63.676495893261098</c:v>
                </c:pt>
                <c:pt idx="3548">
                  <c:v>63.6922854928549</c:v>
                </c:pt>
                <c:pt idx="3549">
                  <c:v>63.708075092448802</c:v>
                </c:pt>
                <c:pt idx="3550">
                  <c:v>63.723864692042703</c:v>
                </c:pt>
                <c:pt idx="3551">
                  <c:v>63.739654291636597</c:v>
                </c:pt>
                <c:pt idx="3552">
                  <c:v>63.755443891230499</c:v>
                </c:pt>
                <c:pt idx="3553">
                  <c:v>63.771233490824301</c:v>
                </c:pt>
                <c:pt idx="3554">
                  <c:v>63.787023090418202</c:v>
                </c:pt>
                <c:pt idx="3555">
                  <c:v>63.802812690012097</c:v>
                </c:pt>
                <c:pt idx="3556">
                  <c:v>63.818602289605998</c:v>
                </c:pt>
                <c:pt idx="3557">
                  <c:v>63.8343918891999</c:v>
                </c:pt>
                <c:pt idx="3558">
                  <c:v>63.850181488793801</c:v>
                </c:pt>
                <c:pt idx="3559">
                  <c:v>63.865971088387603</c:v>
                </c:pt>
                <c:pt idx="3560">
                  <c:v>63.881760687981497</c:v>
                </c:pt>
                <c:pt idx="3561">
                  <c:v>63.897550287575399</c:v>
                </c:pt>
                <c:pt idx="3562">
                  <c:v>63.9133398871693</c:v>
                </c:pt>
                <c:pt idx="3563">
                  <c:v>63.929129486763202</c:v>
                </c:pt>
                <c:pt idx="3564">
                  <c:v>63.944919086357103</c:v>
                </c:pt>
                <c:pt idx="3565">
                  <c:v>63.960708685950998</c:v>
                </c:pt>
                <c:pt idx="3566">
                  <c:v>63.9764982855448</c:v>
                </c:pt>
                <c:pt idx="3567">
                  <c:v>63.992287885138701</c:v>
                </c:pt>
                <c:pt idx="3568">
                  <c:v>64.008077484732596</c:v>
                </c:pt>
                <c:pt idx="3569">
                  <c:v>64.023867084326497</c:v>
                </c:pt>
                <c:pt idx="3570">
                  <c:v>64.039656683920398</c:v>
                </c:pt>
                <c:pt idx="3571">
                  <c:v>64.0554462835142</c:v>
                </c:pt>
                <c:pt idx="3572">
                  <c:v>64.071235883108102</c:v>
                </c:pt>
                <c:pt idx="3573">
                  <c:v>64.087025482702003</c:v>
                </c:pt>
                <c:pt idx="3574">
                  <c:v>64.102815082295905</c:v>
                </c:pt>
                <c:pt idx="3575">
                  <c:v>64.118604681889806</c:v>
                </c:pt>
                <c:pt idx="3576">
                  <c:v>64.134394281483594</c:v>
                </c:pt>
                <c:pt idx="3577">
                  <c:v>64.150183881077496</c:v>
                </c:pt>
                <c:pt idx="3578">
                  <c:v>64.165973480671397</c:v>
                </c:pt>
                <c:pt idx="3579">
                  <c:v>64.181763080265299</c:v>
                </c:pt>
                <c:pt idx="3580">
                  <c:v>64.1975526798592</c:v>
                </c:pt>
                <c:pt idx="3581">
                  <c:v>64.213342279453101</c:v>
                </c:pt>
                <c:pt idx="3582">
                  <c:v>64.229131879047003</c:v>
                </c:pt>
                <c:pt idx="3583">
                  <c:v>64.244921478640805</c:v>
                </c:pt>
                <c:pt idx="3584">
                  <c:v>64.260711078234706</c:v>
                </c:pt>
                <c:pt idx="3585">
                  <c:v>64.276500677828594</c:v>
                </c:pt>
                <c:pt idx="3586">
                  <c:v>64.292290277422495</c:v>
                </c:pt>
                <c:pt idx="3587">
                  <c:v>64.308079877016397</c:v>
                </c:pt>
                <c:pt idx="3588">
                  <c:v>64.323869476610298</c:v>
                </c:pt>
                <c:pt idx="3589">
                  <c:v>64.3396590762041</c:v>
                </c:pt>
                <c:pt idx="3590">
                  <c:v>64.355448675798002</c:v>
                </c:pt>
                <c:pt idx="3591">
                  <c:v>64.371238275391903</c:v>
                </c:pt>
                <c:pt idx="3592">
                  <c:v>64.387027874985804</c:v>
                </c:pt>
                <c:pt idx="3593">
                  <c:v>64.402817474579706</c:v>
                </c:pt>
                <c:pt idx="3594">
                  <c:v>64.418607074173593</c:v>
                </c:pt>
                <c:pt idx="3595">
                  <c:v>64.434396673767395</c:v>
                </c:pt>
                <c:pt idx="3596">
                  <c:v>64.450186273361297</c:v>
                </c:pt>
                <c:pt idx="3597">
                  <c:v>64.465975872955198</c:v>
                </c:pt>
                <c:pt idx="3598">
                  <c:v>64.4817654725491</c:v>
                </c:pt>
                <c:pt idx="3599">
                  <c:v>64.497555072143001</c:v>
                </c:pt>
                <c:pt idx="3600">
                  <c:v>64.513344671736803</c:v>
                </c:pt>
                <c:pt idx="3601">
                  <c:v>64.529134271330705</c:v>
                </c:pt>
                <c:pt idx="3602">
                  <c:v>64.544923870924606</c:v>
                </c:pt>
                <c:pt idx="3603">
                  <c:v>64.560713470518493</c:v>
                </c:pt>
                <c:pt idx="3604">
                  <c:v>64.576503070112395</c:v>
                </c:pt>
                <c:pt idx="3605">
                  <c:v>64.592292669706296</c:v>
                </c:pt>
                <c:pt idx="3606">
                  <c:v>64.608082269300198</c:v>
                </c:pt>
                <c:pt idx="3607">
                  <c:v>64.623871868894</c:v>
                </c:pt>
                <c:pt idx="3608">
                  <c:v>64.639661468487901</c:v>
                </c:pt>
                <c:pt idx="3609">
                  <c:v>64.655451068081803</c:v>
                </c:pt>
                <c:pt idx="3610">
                  <c:v>64.671240667675704</c:v>
                </c:pt>
                <c:pt idx="3611">
                  <c:v>64.687030267269606</c:v>
                </c:pt>
                <c:pt idx="3612">
                  <c:v>64.702819866863393</c:v>
                </c:pt>
                <c:pt idx="3613">
                  <c:v>64.718609466457295</c:v>
                </c:pt>
                <c:pt idx="3614">
                  <c:v>64.734399066051196</c:v>
                </c:pt>
                <c:pt idx="3615">
                  <c:v>64.750188665645098</c:v>
                </c:pt>
                <c:pt idx="3616">
                  <c:v>64.765978265238999</c:v>
                </c:pt>
                <c:pt idx="3617">
                  <c:v>64.781767864832901</c:v>
                </c:pt>
                <c:pt idx="3618">
                  <c:v>64.797557464426703</c:v>
                </c:pt>
                <c:pt idx="3619">
                  <c:v>64.813347064020604</c:v>
                </c:pt>
                <c:pt idx="3620">
                  <c:v>64.829136663614506</c:v>
                </c:pt>
                <c:pt idx="3621">
                  <c:v>64.844926263208393</c:v>
                </c:pt>
                <c:pt idx="3622">
                  <c:v>64.860715862802294</c:v>
                </c:pt>
                <c:pt idx="3623">
                  <c:v>64.876505462396096</c:v>
                </c:pt>
                <c:pt idx="3624">
                  <c:v>64.892295061989998</c:v>
                </c:pt>
                <c:pt idx="3625">
                  <c:v>64.908084661583899</c:v>
                </c:pt>
                <c:pt idx="3626">
                  <c:v>64.923874261177801</c:v>
                </c:pt>
                <c:pt idx="3627">
                  <c:v>64.939663860771702</c:v>
                </c:pt>
                <c:pt idx="3628">
                  <c:v>64.955453460365604</c:v>
                </c:pt>
                <c:pt idx="3629">
                  <c:v>64.971243059959406</c:v>
                </c:pt>
                <c:pt idx="3630">
                  <c:v>64.987032659553293</c:v>
                </c:pt>
                <c:pt idx="3631">
                  <c:v>65.002822259147194</c:v>
                </c:pt>
                <c:pt idx="3632">
                  <c:v>65.018611858741096</c:v>
                </c:pt>
                <c:pt idx="3633">
                  <c:v>65.034401458334997</c:v>
                </c:pt>
                <c:pt idx="3634">
                  <c:v>65.050191057928899</c:v>
                </c:pt>
                <c:pt idx="3635">
                  <c:v>65.065980657522701</c:v>
                </c:pt>
                <c:pt idx="3636">
                  <c:v>65.081770257116602</c:v>
                </c:pt>
                <c:pt idx="3637">
                  <c:v>65.097559856710504</c:v>
                </c:pt>
                <c:pt idx="3638">
                  <c:v>65.113349456304405</c:v>
                </c:pt>
                <c:pt idx="3639">
                  <c:v>65.129139055898307</c:v>
                </c:pt>
                <c:pt idx="3640">
                  <c:v>65.144928655492194</c:v>
                </c:pt>
                <c:pt idx="3641">
                  <c:v>65.160718255085996</c:v>
                </c:pt>
                <c:pt idx="3642">
                  <c:v>65.176507854679897</c:v>
                </c:pt>
                <c:pt idx="3643">
                  <c:v>65.192297454273799</c:v>
                </c:pt>
                <c:pt idx="3644">
                  <c:v>65.2080870538677</c:v>
                </c:pt>
                <c:pt idx="3645">
                  <c:v>65.223876653461602</c:v>
                </c:pt>
                <c:pt idx="3646">
                  <c:v>65.239666253055503</c:v>
                </c:pt>
                <c:pt idx="3647">
                  <c:v>65.255455852649305</c:v>
                </c:pt>
                <c:pt idx="3648">
                  <c:v>65.271245452243207</c:v>
                </c:pt>
                <c:pt idx="3649">
                  <c:v>65.287035051837094</c:v>
                </c:pt>
                <c:pt idx="3650">
                  <c:v>65.302824651430996</c:v>
                </c:pt>
                <c:pt idx="3651">
                  <c:v>65.318614251024897</c:v>
                </c:pt>
                <c:pt idx="3652">
                  <c:v>65.334403850618799</c:v>
                </c:pt>
                <c:pt idx="3653">
                  <c:v>65.350193450212601</c:v>
                </c:pt>
                <c:pt idx="3654">
                  <c:v>65.365983049806502</c:v>
                </c:pt>
                <c:pt idx="3655">
                  <c:v>65.381772649400403</c:v>
                </c:pt>
                <c:pt idx="3656">
                  <c:v>65.397562248994305</c:v>
                </c:pt>
                <c:pt idx="3657">
                  <c:v>65.413351848588206</c:v>
                </c:pt>
                <c:pt idx="3658">
                  <c:v>65.429141448182094</c:v>
                </c:pt>
                <c:pt idx="3659">
                  <c:v>65.444931047775896</c:v>
                </c:pt>
                <c:pt idx="3660">
                  <c:v>65.460720647369797</c:v>
                </c:pt>
                <c:pt idx="3661">
                  <c:v>65.476510246963699</c:v>
                </c:pt>
                <c:pt idx="3662">
                  <c:v>65.4922998465576</c:v>
                </c:pt>
                <c:pt idx="3663">
                  <c:v>65.508089446151502</c:v>
                </c:pt>
                <c:pt idx="3664">
                  <c:v>65.523879045745403</c:v>
                </c:pt>
                <c:pt idx="3665">
                  <c:v>65.539668645339205</c:v>
                </c:pt>
                <c:pt idx="3666">
                  <c:v>65.555458244933106</c:v>
                </c:pt>
                <c:pt idx="3667">
                  <c:v>65.571247844526994</c:v>
                </c:pt>
                <c:pt idx="3668">
                  <c:v>65.587037444120895</c:v>
                </c:pt>
                <c:pt idx="3669">
                  <c:v>65.602827043714797</c:v>
                </c:pt>
                <c:pt idx="3670">
                  <c:v>65.618616643308698</c:v>
                </c:pt>
                <c:pt idx="3671">
                  <c:v>65.6344062429025</c:v>
                </c:pt>
                <c:pt idx="3672">
                  <c:v>65.650195842496402</c:v>
                </c:pt>
                <c:pt idx="3673">
                  <c:v>65.665985442090303</c:v>
                </c:pt>
                <c:pt idx="3674">
                  <c:v>65.681775041684205</c:v>
                </c:pt>
                <c:pt idx="3675">
                  <c:v>65.697564641278106</c:v>
                </c:pt>
                <c:pt idx="3676">
                  <c:v>65.713354240871894</c:v>
                </c:pt>
                <c:pt idx="3677">
                  <c:v>65.729143840465795</c:v>
                </c:pt>
                <c:pt idx="3678">
                  <c:v>65.744933440059697</c:v>
                </c:pt>
                <c:pt idx="3679">
                  <c:v>65.760723039653598</c:v>
                </c:pt>
                <c:pt idx="3680">
                  <c:v>65.7765126392475</c:v>
                </c:pt>
                <c:pt idx="3681">
                  <c:v>65.792302238841401</c:v>
                </c:pt>
                <c:pt idx="3682">
                  <c:v>65.808091838435303</c:v>
                </c:pt>
                <c:pt idx="3683">
                  <c:v>65.823881438029105</c:v>
                </c:pt>
                <c:pt idx="3684">
                  <c:v>65.839671037623006</c:v>
                </c:pt>
                <c:pt idx="3685">
                  <c:v>65.855460637216893</c:v>
                </c:pt>
                <c:pt idx="3686">
                  <c:v>65.871250236810795</c:v>
                </c:pt>
                <c:pt idx="3687">
                  <c:v>65.887039836404696</c:v>
                </c:pt>
                <c:pt idx="3688">
                  <c:v>65.902829435998498</c:v>
                </c:pt>
                <c:pt idx="3689">
                  <c:v>65.9186190355924</c:v>
                </c:pt>
                <c:pt idx="3690">
                  <c:v>65.934408635186301</c:v>
                </c:pt>
                <c:pt idx="3691">
                  <c:v>65.950198234780203</c:v>
                </c:pt>
                <c:pt idx="3692">
                  <c:v>65.965987834374104</c:v>
                </c:pt>
                <c:pt idx="3693">
                  <c:v>65.981777433967906</c:v>
                </c:pt>
                <c:pt idx="3694">
                  <c:v>65.997567033561793</c:v>
                </c:pt>
                <c:pt idx="3695">
                  <c:v>66.013356633155695</c:v>
                </c:pt>
                <c:pt idx="3696">
                  <c:v>66.029146232749596</c:v>
                </c:pt>
                <c:pt idx="3697">
                  <c:v>66.044935832343498</c:v>
                </c:pt>
                <c:pt idx="3698">
                  <c:v>66.060725431937399</c:v>
                </c:pt>
                <c:pt idx="3699">
                  <c:v>66.076515031531201</c:v>
                </c:pt>
                <c:pt idx="3700">
                  <c:v>66.092304631125103</c:v>
                </c:pt>
                <c:pt idx="3701">
                  <c:v>66.108094230719004</c:v>
                </c:pt>
                <c:pt idx="3702">
                  <c:v>66.123883830312906</c:v>
                </c:pt>
                <c:pt idx="3703">
                  <c:v>66.139673429906793</c:v>
                </c:pt>
                <c:pt idx="3704">
                  <c:v>66.155463029500694</c:v>
                </c:pt>
                <c:pt idx="3705">
                  <c:v>66.171252629094496</c:v>
                </c:pt>
                <c:pt idx="3706">
                  <c:v>66.187042228688398</c:v>
                </c:pt>
                <c:pt idx="3707">
                  <c:v>66.202831828282299</c:v>
                </c:pt>
                <c:pt idx="3708">
                  <c:v>66.218621427876201</c:v>
                </c:pt>
                <c:pt idx="3709">
                  <c:v>66.234411027470102</c:v>
                </c:pt>
                <c:pt idx="3710">
                  <c:v>66.250200627064004</c:v>
                </c:pt>
                <c:pt idx="3711">
                  <c:v>66.265990226657806</c:v>
                </c:pt>
                <c:pt idx="3712">
                  <c:v>66.281779826251693</c:v>
                </c:pt>
                <c:pt idx="3713">
                  <c:v>66.297569425845595</c:v>
                </c:pt>
                <c:pt idx="3714">
                  <c:v>66.313359025439496</c:v>
                </c:pt>
                <c:pt idx="3715">
                  <c:v>66.329148625033397</c:v>
                </c:pt>
                <c:pt idx="3716">
                  <c:v>66.344938224627299</c:v>
                </c:pt>
                <c:pt idx="3717">
                  <c:v>66.360727824221101</c:v>
                </c:pt>
                <c:pt idx="3718">
                  <c:v>66.376517423815002</c:v>
                </c:pt>
                <c:pt idx="3719">
                  <c:v>66.392307023408904</c:v>
                </c:pt>
                <c:pt idx="3720">
                  <c:v>66.408096623002805</c:v>
                </c:pt>
                <c:pt idx="3721">
                  <c:v>66.423886222596707</c:v>
                </c:pt>
                <c:pt idx="3722">
                  <c:v>66.439675822190594</c:v>
                </c:pt>
                <c:pt idx="3723">
                  <c:v>66.455465421784396</c:v>
                </c:pt>
                <c:pt idx="3724">
                  <c:v>66.471255021378298</c:v>
                </c:pt>
                <c:pt idx="3725">
                  <c:v>66.487044620972199</c:v>
                </c:pt>
                <c:pt idx="3726">
                  <c:v>66.5028342205661</c:v>
                </c:pt>
                <c:pt idx="3727">
                  <c:v>66.518623820160002</c:v>
                </c:pt>
                <c:pt idx="3728">
                  <c:v>66.534413419753903</c:v>
                </c:pt>
                <c:pt idx="3729">
                  <c:v>66.550203019347705</c:v>
                </c:pt>
                <c:pt idx="3730">
                  <c:v>66.565992618941607</c:v>
                </c:pt>
                <c:pt idx="3731">
                  <c:v>66.581782218535494</c:v>
                </c:pt>
                <c:pt idx="3732">
                  <c:v>66.597571818129396</c:v>
                </c:pt>
                <c:pt idx="3733">
                  <c:v>66.613361417723297</c:v>
                </c:pt>
                <c:pt idx="3734">
                  <c:v>66.629151017317199</c:v>
                </c:pt>
                <c:pt idx="3735">
                  <c:v>66.644940616911001</c:v>
                </c:pt>
                <c:pt idx="3736">
                  <c:v>66.660730216504902</c:v>
                </c:pt>
                <c:pt idx="3737">
                  <c:v>66.676519816098804</c:v>
                </c:pt>
                <c:pt idx="3738">
                  <c:v>66.692309415692705</c:v>
                </c:pt>
                <c:pt idx="3739">
                  <c:v>66.708099015286606</c:v>
                </c:pt>
                <c:pt idx="3740">
                  <c:v>66.723888614880394</c:v>
                </c:pt>
                <c:pt idx="3741">
                  <c:v>66.739678214474296</c:v>
                </c:pt>
                <c:pt idx="3742">
                  <c:v>66.755467814068197</c:v>
                </c:pt>
                <c:pt idx="3743">
                  <c:v>66.771257413662099</c:v>
                </c:pt>
                <c:pt idx="3744">
                  <c:v>66.787047013256</c:v>
                </c:pt>
                <c:pt idx="3745">
                  <c:v>66.802836612849902</c:v>
                </c:pt>
                <c:pt idx="3746">
                  <c:v>66.818626212443803</c:v>
                </c:pt>
                <c:pt idx="3747">
                  <c:v>66.834415812037605</c:v>
                </c:pt>
                <c:pt idx="3748">
                  <c:v>66.850205411631507</c:v>
                </c:pt>
                <c:pt idx="3749">
                  <c:v>66.865995011225394</c:v>
                </c:pt>
                <c:pt idx="3750">
                  <c:v>66.881784610819295</c:v>
                </c:pt>
                <c:pt idx="3751">
                  <c:v>66.897574210413197</c:v>
                </c:pt>
                <c:pt idx="3752">
                  <c:v>66.913363810006999</c:v>
                </c:pt>
                <c:pt idx="3753">
                  <c:v>66.9291534096009</c:v>
                </c:pt>
                <c:pt idx="3754">
                  <c:v>66.944943009194802</c:v>
                </c:pt>
                <c:pt idx="3755">
                  <c:v>66.960732608788703</c:v>
                </c:pt>
                <c:pt idx="3756">
                  <c:v>66.976522208382605</c:v>
                </c:pt>
                <c:pt idx="3757">
                  <c:v>66.992311807976407</c:v>
                </c:pt>
                <c:pt idx="3758">
                  <c:v>67.008101407570294</c:v>
                </c:pt>
                <c:pt idx="3759">
                  <c:v>67.023891007164195</c:v>
                </c:pt>
                <c:pt idx="3760">
                  <c:v>67.039680606758097</c:v>
                </c:pt>
                <c:pt idx="3761">
                  <c:v>67.055470206351998</c:v>
                </c:pt>
                <c:pt idx="3762">
                  <c:v>67.0712598059459</c:v>
                </c:pt>
                <c:pt idx="3763">
                  <c:v>67.087049405539801</c:v>
                </c:pt>
                <c:pt idx="3764">
                  <c:v>67.102839005133603</c:v>
                </c:pt>
                <c:pt idx="3765">
                  <c:v>67.118628604727505</c:v>
                </c:pt>
                <c:pt idx="3766">
                  <c:v>67.134418204321406</c:v>
                </c:pt>
                <c:pt idx="3767">
                  <c:v>67.150207803915293</c:v>
                </c:pt>
                <c:pt idx="3768">
                  <c:v>67.165997403509195</c:v>
                </c:pt>
                <c:pt idx="3769">
                  <c:v>67.181787003103096</c:v>
                </c:pt>
                <c:pt idx="3770">
                  <c:v>67.197576602696898</c:v>
                </c:pt>
                <c:pt idx="3771">
                  <c:v>67.2133662022908</c:v>
                </c:pt>
                <c:pt idx="3772">
                  <c:v>67.229155801884701</c:v>
                </c:pt>
                <c:pt idx="3773">
                  <c:v>67.244945401478603</c:v>
                </c:pt>
                <c:pt idx="3774">
                  <c:v>67.260735001072504</c:v>
                </c:pt>
                <c:pt idx="3775">
                  <c:v>67.276524600666406</c:v>
                </c:pt>
                <c:pt idx="3776">
                  <c:v>67.292314200260194</c:v>
                </c:pt>
                <c:pt idx="3777">
                  <c:v>67.308103799854095</c:v>
                </c:pt>
                <c:pt idx="3778">
                  <c:v>67.323893399447996</c:v>
                </c:pt>
                <c:pt idx="3779">
                  <c:v>67.339682999041898</c:v>
                </c:pt>
                <c:pt idx="3780">
                  <c:v>67.355472598635799</c:v>
                </c:pt>
                <c:pt idx="3781">
                  <c:v>67.371262198229601</c:v>
                </c:pt>
                <c:pt idx="3782">
                  <c:v>67.387051797823503</c:v>
                </c:pt>
                <c:pt idx="3783">
                  <c:v>67.402841397417404</c:v>
                </c:pt>
                <c:pt idx="3784">
                  <c:v>67.418630997011306</c:v>
                </c:pt>
                <c:pt idx="3785">
                  <c:v>67.434420596605193</c:v>
                </c:pt>
                <c:pt idx="3786">
                  <c:v>67.450210196199095</c:v>
                </c:pt>
                <c:pt idx="3787">
                  <c:v>67.465999795792897</c:v>
                </c:pt>
                <c:pt idx="3788">
                  <c:v>67.481789395386798</c:v>
                </c:pt>
                <c:pt idx="3789">
                  <c:v>67.497578994980699</c:v>
                </c:pt>
                <c:pt idx="3790">
                  <c:v>67.513368594574601</c:v>
                </c:pt>
                <c:pt idx="3791">
                  <c:v>67.529158194168502</c:v>
                </c:pt>
                <c:pt idx="3792">
                  <c:v>67.544947793762404</c:v>
                </c:pt>
                <c:pt idx="3793">
                  <c:v>67.560737393356206</c:v>
                </c:pt>
                <c:pt idx="3794">
                  <c:v>67.576526992950093</c:v>
                </c:pt>
                <c:pt idx="3795">
                  <c:v>67.592316592543995</c:v>
                </c:pt>
                <c:pt idx="3796">
                  <c:v>67.608106192137896</c:v>
                </c:pt>
                <c:pt idx="3797">
                  <c:v>67.623895791731798</c:v>
                </c:pt>
                <c:pt idx="3798">
                  <c:v>67.639685391325699</c:v>
                </c:pt>
                <c:pt idx="3799">
                  <c:v>67.655474990919501</c:v>
                </c:pt>
                <c:pt idx="3800">
                  <c:v>67.671264590513402</c:v>
                </c:pt>
                <c:pt idx="3801">
                  <c:v>67.687054190107304</c:v>
                </c:pt>
                <c:pt idx="3802">
                  <c:v>67.702843789701205</c:v>
                </c:pt>
                <c:pt idx="3803">
                  <c:v>67.718633389295107</c:v>
                </c:pt>
                <c:pt idx="3804">
                  <c:v>67.734422988888895</c:v>
                </c:pt>
                <c:pt idx="3805">
                  <c:v>67.750212588482796</c:v>
                </c:pt>
                <c:pt idx="3806">
                  <c:v>67.766002188076698</c:v>
                </c:pt>
                <c:pt idx="3807">
                  <c:v>67.781791787670599</c:v>
                </c:pt>
                <c:pt idx="3808">
                  <c:v>67.797581387264501</c:v>
                </c:pt>
                <c:pt idx="3809">
                  <c:v>67.813370986858402</c:v>
                </c:pt>
                <c:pt idx="3810">
                  <c:v>67.829160586452204</c:v>
                </c:pt>
                <c:pt idx="3811">
                  <c:v>67.844950186046106</c:v>
                </c:pt>
                <c:pt idx="3812">
                  <c:v>67.860739785640007</c:v>
                </c:pt>
                <c:pt idx="3813">
                  <c:v>67.876529385233894</c:v>
                </c:pt>
                <c:pt idx="3814">
                  <c:v>67.892318984827796</c:v>
                </c:pt>
                <c:pt idx="3815">
                  <c:v>67.908108584421697</c:v>
                </c:pt>
                <c:pt idx="3816">
                  <c:v>67.923898184015499</c:v>
                </c:pt>
                <c:pt idx="3817">
                  <c:v>67.939687783609401</c:v>
                </c:pt>
                <c:pt idx="3818">
                  <c:v>67.955477383203302</c:v>
                </c:pt>
                <c:pt idx="3819">
                  <c:v>67.971266982797204</c:v>
                </c:pt>
                <c:pt idx="3820">
                  <c:v>67.987056582391105</c:v>
                </c:pt>
                <c:pt idx="3821">
                  <c:v>68.002846181984907</c:v>
                </c:pt>
                <c:pt idx="3822">
                  <c:v>68.018635781578794</c:v>
                </c:pt>
                <c:pt idx="3823">
                  <c:v>68.034425381172696</c:v>
                </c:pt>
                <c:pt idx="3824">
                  <c:v>68.050214980766597</c:v>
                </c:pt>
                <c:pt idx="3825">
                  <c:v>68.066004580360499</c:v>
                </c:pt>
                <c:pt idx="3826">
                  <c:v>68.0817941799544</c:v>
                </c:pt>
                <c:pt idx="3827">
                  <c:v>68.097583779548302</c:v>
                </c:pt>
                <c:pt idx="3828">
                  <c:v>68.113373379142104</c:v>
                </c:pt>
                <c:pt idx="3829">
                  <c:v>68.129162978736005</c:v>
                </c:pt>
                <c:pt idx="3830">
                  <c:v>68.144952578329907</c:v>
                </c:pt>
                <c:pt idx="3831">
                  <c:v>68.160742177923794</c:v>
                </c:pt>
                <c:pt idx="3832">
                  <c:v>68.176531777517695</c:v>
                </c:pt>
                <c:pt idx="3833">
                  <c:v>68.192321377111597</c:v>
                </c:pt>
                <c:pt idx="3834">
                  <c:v>68.208110976705399</c:v>
                </c:pt>
                <c:pt idx="3835">
                  <c:v>68.2239005762993</c:v>
                </c:pt>
                <c:pt idx="3836">
                  <c:v>68.239690175893202</c:v>
                </c:pt>
                <c:pt idx="3837">
                  <c:v>68.255479775487103</c:v>
                </c:pt>
                <c:pt idx="3838">
                  <c:v>68.271269375081005</c:v>
                </c:pt>
                <c:pt idx="3839">
                  <c:v>68.287058974674906</c:v>
                </c:pt>
                <c:pt idx="3840">
                  <c:v>68.302848574268694</c:v>
                </c:pt>
                <c:pt idx="3841">
                  <c:v>68.318638173862595</c:v>
                </c:pt>
                <c:pt idx="3842">
                  <c:v>68.334427773456497</c:v>
                </c:pt>
                <c:pt idx="3843">
                  <c:v>68.350217373050398</c:v>
                </c:pt>
                <c:pt idx="3844">
                  <c:v>68.3660069726443</c:v>
                </c:pt>
                <c:pt idx="3845">
                  <c:v>68.381796572238201</c:v>
                </c:pt>
                <c:pt idx="3846">
                  <c:v>68.397586171832003</c:v>
                </c:pt>
                <c:pt idx="3847">
                  <c:v>68.413375771425905</c:v>
                </c:pt>
                <c:pt idx="3848">
                  <c:v>68.429165371019806</c:v>
                </c:pt>
                <c:pt idx="3849">
                  <c:v>68.444954970613693</c:v>
                </c:pt>
                <c:pt idx="3850">
                  <c:v>68.460744570207595</c:v>
                </c:pt>
                <c:pt idx="3851">
                  <c:v>68.476534169801496</c:v>
                </c:pt>
                <c:pt idx="3852">
                  <c:v>68.492323769395298</c:v>
                </c:pt>
                <c:pt idx="3853">
                  <c:v>68.5081133689892</c:v>
                </c:pt>
                <c:pt idx="3854">
                  <c:v>68.523902968583101</c:v>
                </c:pt>
                <c:pt idx="3855">
                  <c:v>68.539692568177003</c:v>
                </c:pt>
                <c:pt idx="3856">
                  <c:v>68.555482167770904</c:v>
                </c:pt>
                <c:pt idx="3857">
                  <c:v>68.571271767364706</c:v>
                </c:pt>
                <c:pt idx="3858">
                  <c:v>68.587061366958594</c:v>
                </c:pt>
                <c:pt idx="3859">
                  <c:v>68.602850966552495</c:v>
                </c:pt>
                <c:pt idx="3860">
                  <c:v>68.618640566146397</c:v>
                </c:pt>
                <c:pt idx="3861">
                  <c:v>68.634430165740298</c:v>
                </c:pt>
                <c:pt idx="3862">
                  <c:v>68.650219765334199</c:v>
                </c:pt>
                <c:pt idx="3863">
                  <c:v>68.666009364928001</c:v>
                </c:pt>
                <c:pt idx="3864">
                  <c:v>68.681798964521903</c:v>
                </c:pt>
                <c:pt idx="3865">
                  <c:v>68.697588564115804</c:v>
                </c:pt>
                <c:pt idx="3866">
                  <c:v>68.713378163709706</c:v>
                </c:pt>
                <c:pt idx="3867">
                  <c:v>68.729167763303593</c:v>
                </c:pt>
                <c:pt idx="3868">
                  <c:v>68.744957362897395</c:v>
                </c:pt>
                <c:pt idx="3869">
                  <c:v>68.760746962491297</c:v>
                </c:pt>
                <c:pt idx="3870">
                  <c:v>68.776536562085198</c:v>
                </c:pt>
                <c:pt idx="3871">
                  <c:v>68.7923261616791</c:v>
                </c:pt>
                <c:pt idx="3872">
                  <c:v>68.808115761273001</c:v>
                </c:pt>
                <c:pt idx="3873">
                  <c:v>68.823905360866902</c:v>
                </c:pt>
                <c:pt idx="3874">
                  <c:v>68.839694960460704</c:v>
                </c:pt>
                <c:pt idx="3875">
                  <c:v>68.855484560054606</c:v>
                </c:pt>
                <c:pt idx="3876">
                  <c:v>68.871274159648493</c:v>
                </c:pt>
                <c:pt idx="3877">
                  <c:v>68.887063759242395</c:v>
                </c:pt>
                <c:pt idx="3878">
                  <c:v>68.902853358836296</c:v>
                </c:pt>
                <c:pt idx="3879">
                  <c:v>68.918642958430198</c:v>
                </c:pt>
                <c:pt idx="3880">
                  <c:v>68.934432558024</c:v>
                </c:pt>
                <c:pt idx="3881">
                  <c:v>68.950222157617901</c:v>
                </c:pt>
                <c:pt idx="3882">
                  <c:v>68.966011757211803</c:v>
                </c:pt>
                <c:pt idx="3883">
                  <c:v>68.981801356805704</c:v>
                </c:pt>
                <c:pt idx="3884">
                  <c:v>68.997590956399605</c:v>
                </c:pt>
                <c:pt idx="3885">
                  <c:v>69.013380555993507</c:v>
                </c:pt>
                <c:pt idx="3886">
                  <c:v>69.029170155587295</c:v>
                </c:pt>
                <c:pt idx="3887">
                  <c:v>69.044959755181196</c:v>
                </c:pt>
                <c:pt idx="3888">
                  <c:v>69.060749354775098</c:v>
                </c:pt>
                <c:pt idx="3889">
                  <c:v>69.076538954368999</c:v>
                </c:pt>
                <c:pt idx="3890">
                  <c:v>69.092328553962901</c:v>
                </c:pt>
                <c:pt idx="3891">
                  <c:v>69.108118153556802</c:v>
                </c:pt>
                <c:pt idx="3892">
                  <c:v>69.123907753150604</c:v>
                </c:pt>
                <c:pt idx="3893">
                  <c:v>69.139697352744506</c:v>
                </c:pt>
                <c:pt idx="3894">
                  <c:v>69.155486952338407</c:v>
                </c:pt>
                <c:pt idx="3895">
                  <c:v>69.171276551932294</c:v>
                </c:pt>
                <c:pt idx="3896">
                  <c:v>69.187066151526196</c:v>
                </c:pt>
                <c:pt idx="3897">
                  <c:v>69.202855751120097</c:v>
                </c:pt>
                <c:pt idx="3898">
                  <c:v>69.218645350713899</c:v>
                </c:pt>
                <c:pt idx="3899">
                  <c:v>69.234434950307801</c:v>
                </c:pt>
                <c:pt idx="3900">
                  <c:v>69.250224549901702</c:v>
                </c:pt>
                <c:pt idx="3901">
                  <c:v>69.266014149495604</c:v>
                </c:pt>
                <c:pt idx="3902">
                  <c:v>69.281803749089505</c:v>
                </c:pt>
                <c:pt idx="3903">
                  <c:v>69.297593348683407</c:v>
                </c:pt>
                <c:pt idx="3904">
                  <c:v>69.313382948277194</c:v>
                </c:pt>
                <c:pt idx="3905">
                  <c:v>69.329172547871096</c:v>
                </c:pt>
                <c:pt idx="3906">
                  <c:v>69.344962147464997</c:v>
                </c:pt>
                <c:pt idx="3907">
                  <c:v>69.360751747058899</c:v>
                </c:pt>
                <c:pt idx="3908">
                  <c:v>69.3765413466528</c:v>
                </c:pt>
                <c:pt idx="3909">
                  <c:v>69.392330946246702</c:v>
                </c:pt>
                <c:pt idx="3910">
                  <c:v>69.408120545840504</c:v>
                </c:pt>
                <c:pt idx="3911">
                  <c:v>69.423910145434405</c:v>
                </c:pt>
                <c:pt idx="3912">
                  <c:v>69.439699745028307</c:v>
                </c:pt>
                <c:pt idx="3913">
                  <c:v>69.455489344622194</c:v>
                </c:pt>
                <c:pt idx="3914">
                  <c:v>69.471278944216095</c:v>
                </c:pt>
                <c:pt idx="3915">
                  <c:v>69.487068543809997</c:v>
                </c:pt>
                <c:pt idx="3916">
                  <c:v>69.502858143403799</c:v>
                </c:pt>
                <c:pt idx="3917">
                  <c:v>69.5186477429977</c:v>
                </c:pt>
                <c:pt idx="3918">
                  <c:v>69.534437342591602</c:v>
                </c:pt>
                <c:pt idx="3919">
                  <c:v>69.550226942185503</c:v>
                </c:pt>
                <c:pt idx="3920">
                  <c:v>69.566016541779405</c:v>
                </c:pt>
                <c:pt idx="3921">
                  <c:v>69.581806141373207</c:v>
                </c:pt>
                <c:pt idx="3922">
                  <c:v>69.597595740967094</c:v>
                </c:pt>
                <c:pt idx="3923">
                  <c:v>69.613385340560995</c:v>
                </c:pt>
                <c:pt idx="3924">
                  <c:v>69.629174940154897</c:v>
                </c:pt>
                <c:pt idx="3925">
                  <c:v>69.644964539748798</c:v>
                </c:pt>
                <c:pt idx="3926">
                  <c:v>69.6607541393427</c:v>
                </c:pt>
                <c:pt idx="3927">
                  <c:v>69.676543738936601</c:v>
                </c:pt>
                <c:pt idx="3928">
                  <c:v>69.692333338530403</c:v>
                </c:pt>
                <c:pt idx="3929">
                  <c:v>69.708122938124305</c:v>
                </c:pt>
                <c:pt idx="3930">
                  <c:v>69.723912537718206</c:v>
                </c:pt>
                <c:pt idx="3931">
                  <c:v>69.739702137312094</c:v>
                </c:pt>
                <c:pt idx="3932">
                  <c:v>69.755491736905995</c:v>
                </c:pt>
                <c:pt idx="3933">
                  <c:v>69.771281336499797</c:v>
                </c:pt>
                <c:pt idx="3934">
                  <c:v>69.787070936093698</c:v>
                </c:pt>
                <c:pt idx="3935">
                  <c:v>69.8028605356876</c:v>
                </c:pt>
                <c:pt idx="3936">
                  <c:v>69.818650135281501</c:v>
                </c:pt>
                <c:pt idx="3937">
                  <c:v>69.834439734875403</c:v>
                </c:pt>
                <c:pt idx="3938">
                  <c:v>69.850229334469205</c:v>
                </c:pt>
                <c:pt idx="3939">
                  <c:v>69.866018934063106</c:v>
                </c:pt>
                <c:pt idx="3940">
                  <c:v>69.881808533656994</c:v>
                </c:pt>
                <c:pt idx="3941">
                  <c:v>69.897598133250895</c:v>
                </c:pt>
                <c:pt idx="3942">
                  <c:v>69.913387732844797</c:v>
                </c:pt>
                <c:pt idx="3943">
                  <c:v>69.929177332438698</c:v>
                </c:pt>
                <c:pt idx="3944">
                  <c:v>69.9449669320325</c:v>
                </c:pt>
                <c:pt idx="3945">
                  <c:v>69.960756531626402</c:v>
                </c:pt>
                <c:pt idx="3946">
                  <c:v>69.976546131220303</c:v>
                </c:pt>
                <c:pt idx="3947">
                  <c:v>69.992335730814204</c:v>
                </c:pt>
                <c:pt idx="3948">
                  <c:v>70.008125330408106</c:v>
                </c:pt>
                <c:pt idx="3949">
                  <c:v>70.023914930001993</c:v>
                </c:pt>
                <c:pt idx="3950">
                  <c:v>70.039704529595795</c:v>
                </c:pt>
                <c:pt idx="3951">
                  <c:v>70.055494129189697</c:v>
                </c:pt>
                <c:pt idx="3952">
                  <c:v>70.071283728783598</c:v>
                </c:pt>
                <c:pt idx="3953">
                  <c:v>70.0870733283775</c:v>
                </c:pt>
                <c:pt idx="3954">
                  <c:v>70.102862927971401</c:v>
                </c:pt>
                <c:pt idx="3955">
                  <c:v>70.118652527565303</c:v>
                </c:pt>
                <c:pt idx="3956">
                  <c:v>70.134442127159105</c:v>
                </c:pt>
                <c:pt idx="3957">
                  <c:v>70.150231726753006</c:v>
                </c:pt>
                <c:pt idx="3958">
                  <c:v>70.166021326346893</c:v>
                </c:pt>
                <c:pt idx="3959">
                  <c:v>70.181810925940795</c:v>
                </c:pt>
                <c:pt idx="3960">
                  <c:v>70.197600525534696</c:v>
                </c:pt>
                <c:pt idx="3961">
                  <c:v>70.213390125128598</c:v>
                </c:pt>
                <c:pt idx="3962">
                  <c:v>70.2291797247224</c:v>
                </c:pt>
                <c:pt idx="3963">
                  <c:v>70.244969324316301</c:v>
                </c:pt>
                <c:pt idx="3964">
                  <c:v>70.260758923910203</c:v>
                </c:pt>
                <c:pt idx="3965">
                  <c:v>70.276548523504104</c:v>
                </c:pt>
                <c:pt idx="3966">
                  <c:v>70.292338123098006</c:v>
                </c:pt>
                <c:pt idx="3967">
                  <c:v>70.308127722691907</c:v>
                </c:pt>
                <c:pt idx="3968">
                  <c:v>70.323917322285695</c:v>
                </c:pt>
                <c:pt idx="3969">
                  <c:v>70.339706921879596</c:v>
                </c:pt>
                <c:pt idx="3970">
                  <c:v>70.355496521473498</c:v>
                </c:pt>
                <c:pt idx="3971">
                  <c:v>70.371286121067399</c:v>
                </c:pt>
                <c:pt idx="3972">
                  <c:v>70.387075720661301</c:v>
                </c:pt>
                <c:pt idx="3973">
                  <c:v>70.402865320255202</c:v>
                </c:pt>
                <c:pt idx="3974">
                  <c:v>70.418654919849004</c:v>
                </c:pt>
                <c:pt idx="3975">
                  <c:v>70.434444519442906</c:v>
                </c:pt>
                <c:pt idx="3976">
                  <c:v>70.450234119036807</c:v>
                </c:pt>
                <c:pt idx="3977">
                  <c:v>70.466023718630694</c:v>
                </c:pt>
                <c:pt idx="3978">
                  <c:v>70.481813318224596</c:v>
                </c:pt>
                <c:pt idx="3979">
                  <c:v>70.497602917818497</c:v>
                </c:pt>
                <c:pt idx="3980">
                  <c:v>70.513392517412299</c:v>
                </c:pt>
                <c:pt idx="3981">
                  <c:v>70.529182117006201</c:v>
                </c:pt>
                <c:pt idx="3982">
                  <c:v>70.544971716600102</c:v>
                </c:pt>
                <c:pt idx="3983">
                  <c:v>70.560761316194004</c:v>
                </c:pt>
                <c:pt idx="3984">
                  <c:v>70.576550915787905</c:v>
                </c:pt>
                <c:pt idx="3985">
                  <c:v>70.592340515381693</c:v>
                </c:pt>
                <c:pt idx="3986">
                  <c:v>70.608130114975594</c:v>
                </c:pt>
                <c:pt idx="3987">
                  <c:v>70.623919714569496</c:v>
                </c:pt>
              </c:numCache>
            </c:numRef>
          </c:xVal>
          <c:yVal>
            <c:numRef>
              <c:f>Feuil1!$C$4:$C$3991</c:f>
              <c:numCache>
                <c:formatCode>0.00E+00</c:formatCode>
                <c:ptCount val="3988"/>
                <c:pt idx="0">
                  <c:v>3.6948153996504426E-4</c:v>
                </c:pt>
                <c:pt idx="1">
                  <c:v>4.06454144275418E-4</c:v>
                </c:pt>
                <c:pt idx="2">
                  <c:v>4.7682884732062203E-4</c:v>
                </c:pt>
                <c:pt idx="3">
                  <c:v>4.9709987734433106E-4</c:v>
                </c:pt>
                <c:pt idx="4">
                  <c:v>5.1519644497649076E-4</c:v>
                </c:pt>
                <c:pt idx="5">
                  <c:v>4.5988934573684172E-4</c:v>
                </c:pt>
                <c:pt idx="6">
                  <c:v>3.2418346634629673E-4</c:v>
                </c:pt>
                <c:pt idx="7">
                  <c:v>2.9368291447642229E-4</c:v>
                </c:pt>
                <c:pt idx="8">
                  <c:v>2.2633912287843683E-4</c:v>
                </c:pt>
                <c:pt idx="9">
                  <c:v>1.6358283189470013E-4</c:v>
                </c:pt>
                <c:pt idx="10">
                  <c:v>6.7809561274254776E-5</c:v>
                </c:pt>
                <c:pt idx="11">
                  <c:v>2.7082002892999689E-5</c:v>
                </c:pt>
                <c:pt idx="12">
                  <c:v>-1.3645557635306135E-5</c:v>
                </c:pt>
                <c:pt idx="13">
                  <c:v>-9.9482600565269614E-5</c:v>
                </c:pt>
                <c:pt idx="14">
                  <c:v>-5.5442695004847932E-5</c:v>
                </c:pt>
                <c:pt idx="15">
                  <c:v>5.5249581613007422E-6</c:v>
                </c:pt>
                <c:pt idx="16">
                  <c:v>4.0480391542893863E-5</c:v>
                </c:pt>
                <c:pt idx="17">
                  <c:v>5.1349650709693586E-5</c:v>
                </c:pt>
                <c:pt idx="18">
                  <c:v>1.7513885318018487E-5</c:v>
                </c:pt>
                <c:pt idx="19">
                  <c:v>-1.9222746974599772E-5</c:v>
                </c:pt>
                <c:pt idx="20">
                  <c:v>4.0640050541033663E-5</c:v>
                </c:pt>
                <c:pt idx="21">
                  <c:v>3.2952998117500142E-5</c:v>
                </c:pt>
                <c:pt idx="22">
                  <c:v>3.8882852468920688E-5</c:v>
                </c:pt>
                <c:pt idx="23">
                  <c:v>3.4222581516577179E-5</c:v>
                </c:pt>
                <c:pt idx="24">
                  <c:v>3.4163227815049362E-5</c:v>
                </c:pt>
                <c:pt idx="25">
                  <c:v>9.664000843360914E-5</c:v>
                </c:pt>
                <c:pt idx="26">
                  <c:v>1.2887027585883738E-4</c:v>
                </c:pt>
                <c:pt idx="27">
                  <c:v>1.5136894500605963E-4</c:v>
                </c:pt>
                <c:pt idx="28">
                  <c:v>1.594426637045341E-4</c:v>
                </c:pt>
                <c:pt idx="29">
                  <c:v>2.0937747220963767E-4</c:v>
                </c:pt>
                <c:pt idx="30">
                  <c:v>2.1804746332365079E-4</c:v>
                </c:pt>
                <c:pt idx="31">
                  <c:v>2.2671745631290955E-4</c:v>
                </c:pt>
                <c:pt idx="32">
                  <c:v>1.8525433958044537E-4</c:v>
                </c:pt>
                <c:pt idx="33">
                  <c:v>1.3708828376978458E-4</c:v>
                </c:pt>
                <c:pt idx="34">
                  <c:v>1.1616696606653981E-4</c:v>
                </c:pt>
                <c:pt idx="35">
                  <c:v>1.555750767956294E-4</c:v>
                </c:pt>
                <c:pt idx="36">
                  <c:v>1.5878164411063653E-4</c:v>
                </c:pt>
                <c:pt idx="37">
                  <c:v>1.4796031777646106E-4</c:v>
                </c:pt>
                <c:pt idx="38">
                  <c:v>1.6763597200603595E-4</c:v>
                </c:pt>
                <c:pt idx="39">
                  <c:v>1.8731162473150384E-4</c:v>
                </c:pt>
                <c:pt idx="40">
                  <c:v>2.5668991526960489E-4</c:v>
                </c:pt>
                <c:pt idx="41">
                  <c:v>3.6813172322742657E-4</c:v>
                </c:pt>
                <c:pt idx="42">
                  <c:v>3.454320348515264E-4</c:v>
                </c:pt>
                <c:pt idx="43">
                  <c:v>3.4564212276532672E-4</c:v>
                </c:pt>
                <c:pt idx="44">
                  <c:v>3.3500155527829391E-4</c:v>
                </c:pt>
                <c:pt idx="45">
                  <c:v>2.4584519898965767E-4</c:v>
                </c:pt>
                <c:pt idx="46">
                  <c:v>2.3768175277897889E-4</c:v>
                </c:pt>
                <c:pt idx="47">
                  <c:v>2.2140416356300258E-4</c:v>
                </c:pt>
                <c:pt idx="48">
                  <c:v>1.8280426763800229E-4</c:v>
                </c:pt>
                <c:pt idx="49">
                  <c:v>8.7561323022377466E-5</c:v>
                </c:pt>
                <c:pt idx="50">
                  <c:v>8.0489701195196302E-5</c:v>
                </c:pt>
                <c:pt idx="51">
                  <c:v>1.0344614423020772E-4</c:v>
                </c:pt>
                <c:pt idx="52">
                  <c:v>1.4648472152141399E-4</c:v>
                </c:pt>
                <c:pt idx="53">
                  <c:v>1.7953432035825619E-4</c:v>
                </c:pt>
                <c:pt idx="54">
                  <c:v>2.7144875497796261E-4</c:v>
                </c:pt>
                <c:pt idx="55">
                  <c:v>2.7976186692838743E-4</c:v>
                </c:pt>
                <c:pt idx="56">
                  <c:v>2.4475676752016922E-4</c:v>
                </c:pt>
                <c:pt idx="57">
                  <c:v>1.3768210738942513E-4</c:v>
                </c:pt>
                <c:pt idx="58">
                  <c:v>9.3823570675752923E-5</c:v>
                </c:pt>
                <c:pt idx="59">
                  <c:v>3.5803917394350078E-5</c:v>
                </c:pt>
                <c:pt idx="60">
                  <c:v>-1.6513647972785765E-5</c:v>
                </c:pt>
                <c:pt idx="61">
                  <c:v>-3.1840695088657632E-5</c:v>
                </c:pt>
                <c:pt idx="62">
                  <c:v>-3.0764652385091301E-5</c:v>
                </c:pt>
                <c:pt idx="63">
                  <c:v>-2.9688609676392868E-5</c:v>
                </c:pt>
                <c:pt idx="64">
                  <c:v>-4.1789298167358631E-5</c:v>
                </c:pt>
                <c:pt idx="65">
                  <c:v>3.4980050270134376E-5</c:v>
                </c:pt>
                <c:pt idx="66">
                  <c:v>4.1819864192263629E-5</c:v>
                </c:pt>
                <c:pt idx="67">
                  <c:v>6.2165947442034534E-5</c:v>
                </c:pt>
                <c:pt idx="68">
                  <c:v>1.2621506516392327E-4</c:v>
                </c:pt>
                <c:pt idx="69">
                  <c:v>-8.0252316653218255E-7</c:v>
                </c:pt>
                <c:pt idx="70">
                  <c:v>1.1410336845838487E-4</c:v>
                </c:pt>
                <c:pt idx="71">
                  <c:v>1.1504465403778373E-4</c:v>
                </c:pt>
                <c:pt idx="72">
                  <c:v>1.1598593939579259E-4</c:v>
                </c:pt>
                <c:pt idx="73">
                  <c:v>1.0752082905314864E-4</c:v>
                </c:pt>
                <c:pt idx="74">
                  <c:v>-7.6316249875473894E-3</c:v>
                </c:pt>
                <c:pt idx="75">
                  <c:v>-1.4930162935401999E-2</c:v>
                </c:pt>
                <c:pt idx="76">
                  <c:v>-1.5550864659423113E-2</c:v>
                </c:pt>
                <c:pt idx="77">
                  <c:v>-1.5557771876282482E-2</c:v>
                </c:pt>
                <c:pt idx="78">
                  <c:v>-1.4821145957786991E-2</c:v>
                </c:pt>
                <c:pt idx="79">
                  <c:v>-1.4777127319811956E-2</c:v>
                </c:pt>
                <c:pt idx="80">
                  <c:v>-1.4526341320441742E-2</c:v>
                </c:pt>
                <c:pt idx="81">
                  <c:v>-1.3637051458488874E-2</c:v>
                </c:pt>
                <c:pt idx="82">
                  <c:v>-1.2769111790131585E-2</c:v>
                </c:pt>
                <c:pt idx="83">
                  <c:v>-1.1549233667675751E-2</c:v>
                </c:pt>
                <c:pt idx="84">
                  <c:v>-1.0628656105489472E-2</c:v>
                </c:pt>
                <c:pt idx="85">
                  <c:v>-9.719637277685763E-3</c:v>
                </c:pt>
                <c:pt idx="86">
                  <c:v>-8.6441650933701576E-3</c:v>
                </c:pt>
                <c:pt idx="87">
                  <c:v>-7.6953642728421982E-3</c:v>
                </c:pt>
                <c:pt idx="88">
                  <c:v>-6.8194823146811422E-3</c:v>
                </c:pt>
                <c:pt idx="89">
                  <c:v>-6.0092616436072466E-3</c:v>
                </c:pt>
                <c:pt idx="90">
                  <c:v>-5.2506450219074472E-3</c:v>
                </c:pt>
                <c:pt idx="91">
                  <c:v>-4.5366436615299002E-3</c:v>
                </c:pt>
                <c:pt idx="92">
                  <c:v>-3.9868227781964909E-3</c:v>
                </c:pt>
                <c:pt idx="93">
                  <c:v>-3.3962220881905282E-3</c:v>
                </c:pt>
                <c:pt idx="94">
                  <c:v>-2.5869330306194324E-3</c:v>
                </c:pt>
                <c:pt idx="95">
                  <c:v>-1.8338059956786166E-3</c:v>
                </c:pt>
                <c:pt idx="96">
                  <c:v>-1.6655609937637863E-3</c:v>
                </c:pt>
                <c:pt idx="97">
                  <c:v>-1.6666710857876578E-3</c:v>
                </c:pt>
                <c:pt idx="98">
                  <c:v>-9.7602171114376333E-4</c:v>
                </c:pt>
                <c:pt idx="99">
                  <c:v>-6.3937852480901289E-4</c:v>
                </c:pt>
                <c:pt idx="100">
                  <c:v>-5.0745229093431389E-4</c:v>
                </c:pt>
                <c:pt idx="101">
                  <c:v>-2.7903912724453438E-4</c:v>
                </c:pt>
                <c:pt idx="102">
                  <c:v>6.8273782606237385E-5</c:v>
                </c:pt>
                <c:pt idx="103">
                  <c:v>3.6782772345939519E-4</c:v>
                </c:pt>
                <c:pt idx="104">
                  <c:v>5.0951668287388299E-4</c:v>
                </c:pt>
                <c:pt idx="105">
                  <c:v>6.766583625520342E-4</c:v>
                </c:pt>
                <c:pt idx="106">
                  <c:v>9.0768887395161206E-4</c:v>
                </c:pt>
                <c:pt idx="107">
                  <c:v>1.1080554680747189E-3</c:v>
                </c:pt>
                <c:pt idx="108">
                  <c:v>1.3731435654616092E-3</c:v>
                </c:pt>
                <c:pt idx="109">
                  <c:v>1.6692940942733725E-3</c:v>
                </c:pt>
                <c:pt idx="110">
                  <c:v>2.1985626074022512E-3</c:v>
                </c:pt>
                <c:pt idx="111">
                  <c:v>3.1188856191924109E-3</c:v>
                </c:pt>
                <c:pt idx="112">
                  <c:v>4.1240124762353496E-3</c:v>
                </c:pt>
                <c:pt idx="113">
                  <c:v>5.1792115101592867E-3</c:v>
                </c:pt>
                <c:pt idx="114">
                  <c:v>6.1812771797530959E-3</c:v>
                </c:pt>
                <c:pt idx="115">
                  <c:v>6.9921131791923254E-3</c:v>
                </c:pt>
                <c:pt idx="116">
                  <c:v>7.4467577968680169E-3</c:v>
                </c:pt>
                <c:pt idx="117">
                  <c:v>7.6960426714938659E-3</c:v>
                </c:pt>
                <c:pt idx="118">
                  <c:v>7.9073125184113552E-3</c:v>
                </c:pt>
                <c:pt idx="119">
                  <c:v>7.1046034400043942E-3</c:v>
                </c:pt>
                <c:pt idx="120">
                  <c:v>7.5100643941605717E-3</c:v>
                </c:pt>
                <c:pt idx="121">
                  <c:v>7.0671333390209985E-3</c:v>
                </c:pt>
                <c:pt idx="122">
                  <c:v>6.9225380812992015E-3</c:v>
                </c:pt>
                <c:pt idx="123">
                  <c:v>6.5696824923004854E-3</c:v>
                </c:pt>
                <c:pt idx="124">
                  <c:v>6.3142072344837949E-3</c:v>
                </c:pt>
                <c:pt idx="125">
                  <c:v>6.0371865179623969E-3</c:v>
                </c:pt>
                <c:pt idx="126">
                  <c:v>5.7183521252026246E-3</c:v>
                </c:pt>
                <c:pt idx="127">
                  <c:v>5.4019711583778605E-3</c:v>
                </c:pt>
                <c:pt idx="128">
                  <c:v>5.1749191868554071E-3</c:v>
                </c:pt>
                <c:pt idx="129">
                  <c:v>4.8857285336958633E-3</c:v>
                </c:pt>
                <c:pt idx="130">
                  <c:v>4.6050159943020258E-3</c:v>
                </c:pt>
                <c:pt idx="131">
                  <c:v>4.4191783392521829E-3</c:v>
                </c:pt>
                <c:pt idx="132">
                  <c:v>4.3753601704944935E-3</c:v>
                </c:pt>
                <c:pt idx="133">
                  <c:v>4.1712230872118124E-3</c:v>
                </c:pt>
                <c:pt idx="134">
                  <c:v>4.0279220652594296E-3</c:v>
                </c:pt>
                <c:pt idx="135">
                  <c:v>3.8872410943233959E-3</c:v>
                </c:pt>
                <c:pt idx="136">
                  <c:v>3.7603222295895578E-3</c:v>
                </c:pt>
                <c:pt idx="137">
                  <c:v>3.5976738488136947E-3</c:v>
                </c:pt>
                <c:pt idx="138">
                  <c:v>3.5464230779341513E-3</c:v>
                </c:pt>
                <c:pt idx="139">
                  <c:v>3.5130124290546367E-3</c:v>
                </c:pt>
                <c:pt idx="140">
                  <c:v>3.297609597622311E-3</c:v>
                </c:pt>
                <c:pt idx="141">
                  <c:v>3.1042616541079029E-3</c:v>
                </c:pt>
                <c:pt idx="142">
                  <c:v>3.0412967272776324E-3</c:v>
                </c:pt>
                <c:pt idx="143">
                  <c:v>3.0187745952304423E-3</c:v>
                </c:pt>
                <c:pt idx="144">
                  <c:v>2.9722136063108418E-3</c:v>
                </c:pt>
                <c:pt idx="145">
                  <c:v>3.0442113433381741E-3</c:v>
                </c:pt>
                <c:pt idx="146">
                  <c:v>2.888874691084137E-3</c:v>
                </c:pt>
                <c:pt idx="147">
                  <c:v>2.7065314729035521E-3</c:v>
                </c:pt>
                <c:pt idx="148">
                  <c:v>2.639705730083524E-3</c:v>
                </c:pt>
                <c:pt idx="149">
                  <c:v>2.6023920757308819E-3</c:v>
                </c:pt>
                <c:pt idx="150">
                  <c:v>2.5928245030346049E-3</c:v>
                </c:pt>
                <c:pt idx="151">
                  <c:v>2.5695767517075322E-3</c:v>
                </c:pt>
                <c:pt idx="152">
                  <c:v>2.4010689667005509E-3</c:v>
                </c:pt>
                <c:pt idx="153">
                  <c:v>2.2489392400853697E-3</c:v>
                </c:pt>
                <c:pt idx="154">
                  <c:v>2.1715514314694837E-3</c:v>
                </c:pt>
                <c:pt idx="155">
                  <c:v>2.2083799234667192E-3</c:v>
                </c:pt>
                <c:pt idx="156">
                  <c:v>2.2009963779419457E-3</c:v>
                </c:pt>
                <c:pt idx="157">
                  <c:v>2.0724955604510585E-3</c:v>
                </c:pt>
                <c:pt idx="158">
                  <c:v>1.8856684612287818E-3</c:v>
                </c:pt>
                <c:pt idx="159">
                  <c:v>1.7577045044267648E-3</c:v>
                </c:pt>
                <c:pt idx="160">
                  <c:v>1.8730811953972728E-3</c:v>
                </c:pt>
                <c:pt idx="161">
                  <c:v>1.9083611214600999E-3</c:v>
                </c:pt>
                <c:pt idx="162">
                  <c:v>1.7691518932678204E-3</c:v>
                </c:pt>
                <c:pt idx="163">
                  <c:v>1.7406351525504251E-3</c:v>
                </c:pt>
                <c:pt idx="164">
                  <c:v>1.768449446873247E-3</c:v>
                </c:pt>
                <c:pt idx="165">
                  <c:v>1.7283573139375123E-3</c:v>
                </c:pt>
                <c:pt idx="166">
                  <c:v>1.6230480048026535E-3</c:v>
                </c:pt>
                <c:pt idx="167">
                  <c:v>1.5543221230622285E-3</c:v>
                </c:pt>
                <c:pt idx="168">
                  <c:v>1.5465780037377292E-3</c:v>
                </c:pt>
                <c:pt idx="169">
                  <c:v>1.5693185392071157E-3</c:v>
                </c:pt>
                <c:pt idx="170">
                  <c:v>1.5015071317405935E-3</c:v>
                </c:pt>
                <c:pt idx="171">
                  <c:v>1.3575536755800171E-3</c:v>
                </c:pt>
                <c:pt idx="172">
                  <c:v>1.3272917138356433E-3</c:v>
                </c:pt>
                <c:pt idx="173">
                  <c:v>1.3157261930477947E-3</c:v>
                </c:pt>
                <c:pt idx="174">
                  <c:v>1.2545347065001085E-3</c:v>
                </c:pt>
                <c:pt idx="175">
                  <c:v>1.2081495451532497E-3</c:v>
                </c:pt>
                <c:pt idx="176">
                  <c:v>1.2743843625959686E-3</c:v>
                </c:pt>
                <c:pt idx="177">
                  <c:v>1.113681153346057E-3</c:v>
                </c:pt>
                <c:pt idx="178">
                  <c:v>9.7072955931040792E-4</c:v>
                </c:pt>
                <c:pt idx="179">
                  <c:v>9.9657017640915574E-4</c:v>
                </c:pt>
                <c:pt idx="180">
                  <c:v>9.597993188247047E-4</c:v>
                </c:pt>
                <c:pt idx="181">
                  <c:v>9.8272045237597725E-4</c:v>
                </c:pt>
                <c:pt idx="182">
                  <c:v>8.6729358733082459E-4</c:v>
                </c:pt>
                <c:pt idx="183">
                  <c:v>7.0259581202333809E-4</c:v>
                </c:pt>
                <c:pt idx="184">
                  <c:v>6.8293237283814548E-4</c:v>
                </c:pt>
                <c:pt idx="185">
                  <c:v>6.9745643594219396E-4</c:v>
                </c:pt>
                <c:pt idx="186">
                  <c:v>7.4966911544269339E-4</c:v>
                </c:pt>
                <c:pt idx="187">
                  <c:v>8.5874690329064776E-4</c:v>
                </c:pt>
                <c:pt idx="188">
                  <c:v>8.9402133374219409E-4</c:v>
                </c:pt>
                <c:pt idx="189">
                  <c:v>8.6674141567287023E-4</c:v>
                </c:pt>
                <c:pt idx="190">
                  <c:v>7.1833454804182595E-4</c:v>
                </c:pt>
                <c:pt idx="191">
                  <c:v>7.0597885775289585E-4</c:v>
                </c:pt>
                <c:pt idx="192">
                  <c:v>8.6298322910375181E-4</c:v>
                </c:pt>
                <c:pt idx="193">
                  <c:v>8.9579475263586313E-4</c:v>
                </c:pt>
                <c:pt idx="194">
                  <c:v>8.8992678504313551E-4</c:v>
                </c:pt>
                <c:pt idx="195">
                  <c:v>8.8096122969950072E-4</c:v>
                </c:pt>
                <c:pt idx="196">
                  <c:v>8.9675676273239381E-4</c:v>
                </c:pt>
                <c:pt idx="197">
                  <c:v>9.2456974397846226E-4</c:v>
                </c:pt>
                <c:pt idx="198">
                  <c:v>7.9795449289380316E-4</c:v>
                </c:pt>
                <c:pt idx="199">
                  <c:v>6.173702842526363E-4</c:v>
                </c:pt>
                <c:pt idx="200">
                  <c:v>6.4467447197508708E-4</c:v>
                </c:pt>
                <c:pt idx="201">
                  <c:v>7.5405568806742086E-4</c:v>
                </c:pt>
                <c:pt idx="202">
                  <c:v>6.7898158469437673E-4</c:v>
                </c:pt>
                <c:pt idx="203">
                  <c:v>5.0551865974534673E-4</c:v>
                </c:pt>
                <c:pt idx="204">
                  <c:v>3.6134754336733521E-4</c:v>
                </c:pt>
                <c:pt idx="205">
                  <c:v>4.489471375440057E-4</c:v>
                </c:pt>
                <c:pt idx="206">
                  <c:v>4.2796150542960348E-4</c:v>
                </c:pt>
                <c:pt idx="207">
                  <c:v>3.0084674460203992E-4</c:v>
                </c:pt>
                <c:pt idx="208">
                  <c:v>2.8423448304824991E-4</c:v>
                </c:pt>
                <c:pt idx="209">
                  <c:v>2.9375894615781461E-4</c:v>
                </c:pt>
                <c:pt idx="210">
                  <c:v>2.8248056218654384E-4</c:v>
                </c:pt>
                <c:pt idx="211">
                  <c:v>2.3650907234119771E-4</c:v>
                </c:pt>
                <c:pt idx="212">
                  <c:v>2.050479608387943E-4</c:v>
                </c:pt>
                <c:pt idx="213">
                  <c:v>2.3572363004307508E-4</c:v>
                </c:pt>
                <c:pt idx="214">
                  <c:v>3.7267294063192586E-4</c:v>
                </c:pt>
                <c:pt idx="215">
                  <c:v>3.8583804450873611E-4</c:v>
                </c:pt>
                <c:pt idx="216">
                  <c:v>3.0971460042455919E-4</c:v>
                </c:pt>
                <c:pt idx="217">
                  <c:v>3.2750443161190588E-4</c:v>
                </c:pt>
                <c:pt idx="218">
                  <c:v>4.3876359418776892E-4</c:v>
                </c:pt>
                <c:pt idx="219">
                  <c:v>4.979100167999287E-4</c:v>
                </c:pt>
                <c:pt idx="220">
                  <c:v>5.6959889235450782E-4</c:v>
                </c:pt>
                <c:pt idx="221">
                  <c:v>6.4419973390161486E-4</c:v>
                </c:pt>
                <c:pt idx="222">
                  <c:v>6.2431089834646221E-4</c:v>
                </c:pt>
                <c:pt idx="223">
                  <c:v>3.6235703029784881E-4</c:v>
                </c:pt>
                <c:pt idx="224">
                  <c:v>3.2434805706467906E-4</c:v>
                </c:pt>
                <c:pt idx="225">
                  <c:v>4.3260945125149502E-4</c:v>
                </c:pt>
                <c:pt idx="226">
                  <c:v>3.6141526458104996E-4</c:v>
                </c:pt>
                <c:pt idx="227">
                  <c:v>2.9370682404804282E-4</c:v>
                </c:pt>
                <c:pt idx="228">
                  <c:v>2.310431754318582E-4</c:v>
                </c:pt>
                <c:pt idx="229">
                  <c:v>3.2950638648799718E-4</c:v>
                </c:pt>
                <c:pt idx="230">
                  <c:v>3.9830128599892723E-4</c:v>
                </c:pt>
                <c:pt idx="231">
                  <c:v>3.0533431982130105E-4</c:v>
                </c:pt>
                <c:pt idx="232">
                  <c:v>1.2690348617628303E-4</c:v>
                </c:pt>
                <c:pt idx="233">
                  <c:v>2.1630641792400886E-4</c:v>
                </c:pt>
                <c:pt idx="234">
                  <c:v>3.3426865160798857E-4</c:v>
                </c:pt>
                <c:pt idx="235">
                  <c:v>4.5358002145488163E-4</c:v>
                </c:pt>
                <c:pt idx="236">
                  <c:v>4.4115944786768906E-4</c:v>
                </c:pt>
                <c:pt idx="237">
                  <c:v>5.1332905554245364E-4</c:v>
                </c:pt>
                <c:pt idx="238">
                  <c:v>6.2643993968303289E-4</c:v>
                </c:pt>
                <c:pt idx="239">
                  <c:v>6.687492982303966E-4</c:v>
                </c:pt>
                <c:pt idx="240">
                  <c:v>7.1796242901236529E-4</c:v>
                </c:pt>
                <c:pt idx="241">
                  <c:v>9.7033923439044517E-4</c:v>
                </c:pt>
                <c:pt idx="242">
                  <c:v>1.1572266673161085E-3</c:v>
                </c:pt>
                <c:pt idx="243">
                  <c:v>1.2360893497514608E-3</c:v>
                </c:pt>
                <c:pt idx="244">
                  <c:v>1.2867116478183652E-3</c:v>
                </c:pt>
                <c:pt idx="245">
                  <c:v>1.5032435136426534E-3</c:v>
                </c:pt>
                <c:pt idx="246">
                  <c:v>1.6852010086472213E-3</c:v>
                </c:pt>
                <c:pt idx="247">
                  <c:v>1.8801401377596977E-3</c:v>
                </c:pt>
                <c:pt idx="248">
                  <c:v>2.0750634829029874E-3</c:v>
                </c:pt>
                <c:pt idx="249">
                  <c:v>2.4355383859983853E-3</c:v>
                </c:pt>
                <c:pt idx="250">
                  <c:v>2.786057109823404E-3</c:v>
                </c:pt>
                <c:pt idx="251">
                  <c:v>3.1210978483181746E-3</c:v>
                </c:pt>
                <c:pt idx="252">
                  <c:v>3.5371459630385454E-3</c:v>
                </c:pt>
                <c:pt idx="253">
                  <c:v>3.9535585794603428E-3</c:v>
                </c:pt>
                <c:pt idx="254">
                  <c:v>4.5535702551254501E-3</c:v>
                </c:pt>
                <c:pt idx="255">
                  <c:v>5.166949387416634E-3</c:v>
                </c:pt>
                <c:pt idx="256">
                  <c:v>5.9356824386782026E-3</c:v>
                </c:pt>
                <c:pt idx="257">
                  <c:v>6.7562300204904143E-3</c:v>
                </c:pt>
                <c:pt idx="258">
                  <c:v>7.4988147583463062E-3</c:v>
                </c:pt>
                <c:pt idx="259">
                  <c:v>8.3449223736025407E-3</c:v>
                </c:pt>
                <c:pt idx="260">
                  <c:v>9.2572859226806564E-3</c:v>
                </c:pt>
                <c:pt idx="261">
                  <c:v>1.0132853721553781E-2</c:v>
                </c:pt>
                <c:pt idx="262">
                  <c:v>1.1182050925360201E-2</c:v>
                </c:pt>
                <c:pt idx="263">
                  <c:v>1.1561844892444337E-2</c:v>
                </c:pt>
                <c:pt idx="264">
                  <c:v>1.2532147420755778E-2</c:v>
                </c:pt>
                <c:pt idx="265">
                  <c:v>1.4259249178618176E-2</c:v>
                </c:pt>
                <c:pt idx="266">
                  <c:v>1.5310815923894182E-2</c:v>
                </c:pt>
                <c:pt idx="267">
                  <c:v>1.629238642725906E-2</c:v>
                </c:pt>
                <c:pt idx="268">
                  <c:v>1.7061151756200627E-2</c:v>
                </c:pt>
                <c:pt idx="269">
                  <c:v>1.7648070548234893E-2</c:v>
                </c:pt>
                <c:pt idx="270">
                  <c:v>1.8263901196991127E-2</c:v>
                </c:pt>
                <c:pt idx="271">
                  <c:v>1.8866562684539744E-2</c:v>
                </c:pt>
                <c:pt idx="272">
                  <c:v>1.928531343554548E-2</c:v>
                </c:pt>
                <c:pt idx="273">
                  <c:v>1.9615064135947761E-2</c:v>
                </c:pt>
                <c:pt idx="274">
                  <c:v>1.9943260064091414E-2</c:v>
                </c:pt>
                <c:pt idx="275">
                  <c:v>2.0158146129343454E-2</c:v>
                </c:pt>
                <c:pt idx="276">
                  <c:v>2.0147827067637805E-2</c:v>
                </c:pt>
                <c:pt idx="277">
                  <c:v>2.01375080059224E-2</c:v>
                </c:pt>
                <c:pt idx="278">
                  <c:v>2.0105047126728618E-2</c:v>
                </c:pt>
                <c:pt idx="279">
                  <c:v>2.0066379131175864E-2</c:v>
                </c:pt>
                <c:pt idx="280">
                  <c:v>1.9850222597492442E-2</c:v>
                </c:pt>
                <c:pt idx="281">
                  <c:v>1.9578493770434323E-2</c:v>
                </c:pt>
                <c:pt idx="282">
                  <c:v>1.9244272195027619E-2</c:v>
                </c:pt>
                <c:pt idx="283">
                  <c:v>1.904952511002134E-2</c:v>
                </c:pt>
                <c:pt idx="284">
                  <c:v>1.8520209755786991E-2</c:v>
                </c:pt>
                <c:pt idx="285">
                  <c:v>1.8019071618159601E-2</c:v>
                </c:pt>
                <c:pt idx="286">
                  <c:v>1.762500112699969E-2</c:v>
                </c:pt>
                <c:pt idx="287">
                  <c:v>1.7271232464837118E-2</c:v>
                </c:pt>
                <c:pt idx="288">
                  <c:v>1.6754026660129588E-2</c:v>
                </c:pt>
                <c:pt idx="289">
                  <c:v>1.6303961458364366E-2</c:v>
                </c:pt>
                <c:pt idx="290">
                  <c:v>1.6034454689689528E-2</c:v>
                </c:pt>
                <c:pt idx="291">
                  <c:v>1.5611384694474723E-2</c:v>
                </c:pt>
                <c:pt idx="292">
                  <c:v>1.5281266344567104E-2</c:v>
                </c:pt>
                <c:pt idx="293">
                  <c:v>1.4994531032055008E-2</c:v>
                </c:pt>
                <c:pt idx="294">
                  <c:v>1.4863133328646878E-2</c:v>
                </c:pt>
                <c:pt idx="295">
                  <c:v>1.4953808046618946E-2</c:v>
                </c:pt>
                <c:pt idx="296">
                  <c:v>1.510366035264642E-2</c:v>
                </c:pt>
                <c:pt idx="297">
                  <c:v>1.5523289185128216E-2</c:v>
                </c:pt>
                <c:pt idx="298">
                  <c:v>1.6205394773055552E-2</c:v>
                </c:pt>
                <c:pt idx="299">
                  <c:v>1.7252320106255409E-2</c:v>
                </c:pt>
                <c:pt idx="300">
                  <c:v>1.8805855475176634E-2</c:v>
                </c:pt>
                <c:pt idx="301">
                  <c:v>2.0781392232078432E-2</c:v>
                </c:pt>
                <c:pt idx="302">
                  <c:v>2.3026860808405478E-2</c:v>
                </c:pt>
                <c:pt idx="303">
                  <c:v>2.5874154706497149E-2</c:v>
                </c:pt>
                <c:pt idx="304">
                  <c:v>2.9388684035275611E-2</c:v>
                </c:pt>
                <c:pt idx="305">
                  <c:v>3.3377707892443084E-2</c:v>
                </c:pt>
                <c:pt idx="306">
                  <c:v>3.7833775123815125E-2</c:v>
                </c:pt>
                <c:pt idx="307">
                  <c:v>4.2708054994544935E-2</c:v>
                </c:pt>
                <c:pt idx="308">
                  <c:v>4.796978490753296E-2</c:v>
                </c:pt>
                <c:pt idx="309">
                  <c:v>5.3339657757929815E-2</c:v>
                </c:pt>
                <c:pt idx="310">
                  <c:v>5.8957774718425116E-2</c:v>
                </c:pt>
                <c:pt idx="311">
                  <c:v>6.4645290380272766E-2</c:v>
                </c:pt>
                <c:pt idx="312">
                  <c:v>7.0166024636749785E-2</c:v>
                </c:pt>
                <c:pt idx="313">
                  <c:v>7.5935253432651353E-2</c:v>
                </c:pt>
                <c:pt idx="314">
                  <c:v>8.265116115874209E-2</c:v>
                </c:pt>
                <c:pt idx="315">
                  <c:v>8.8698570918523262E-2</c:v>
                </c:pt>
                <c:pt idx="316">
                  <c:v>9.3629972697319264E-2</c:v>
                </c:pt>
                <c:pt idx="317">
                  <c:v>9.8450676922509847E-2</c:v>
                </c:pt>
                <c:pt idx="318">
                  <c:v>0.10317470663588389</c:v>
                </c:pt>
                <c:pt idx="319">
                  <c:v>0.10772796967000314</c:v>
                </c:pt>
                <c:pt idx="320">
                  <c:v>0.11230199388975635</c:v>
                </c:pt>
                <c:pt idx="321">
                  <c:v>0.1166510938437321</c:v>
                </c:pt>
                <c:pt idx="322">
                  <c:v>0.12094221353813152</c:v>
                </c:pt>
                <c:pt idx="323">
                  <c:v>0.12520785606542398</c:v>
                </c:pt>
                <c:pt idx="324">
                  <c:v>0.1294207155323247</c:v>
                </c:pt>
                <c:pt idx="325">
                  <c:v>0.13357225057723826</c:v>
                </c:pt>
                <c:pt idx="326">
                  <c:v>0.13758098891686163</c:v>
                </c:pt>
                <c:pt idx="327">
                  <c:v>0.1414923105663983</c:v>
                </c:pt>
                <c:pt idx="328">
                  <c:v>0.14552326213807107</c:v>
                </c:pt>
                <c:pt idx="329">
                  <c:v>0.14926185526105393</c:v>
                </c:pt>
                <c:pt idx="330">
                  <c:v>0.15310617616281513</c:v>
                </c:pt>
                <c:pt idx="331">
                  <c:v>0.15686423806789188</c:v>
                </c:pt>
                <c:pt idx="332">
                  <c:v>0.16047229275195693</c:v>
                </c:pt>
                <c:pt idx="333">
                  <c:v>0.16396360314820715</c:v>
                </c:pt>
                <c:pt idx="334">
                  <c:v>0.16744376651909729</c:v>
                </c:pt>
                <c:pt idx="335">
                  <c:v>0.17068266276911925</c:v>
                </c:pt>
                <c:pt idx="336">
                  <c:v>0.1740407784151615</c:v>
                </c:pt>
                <c:pt idx="337">
                  <c:v>0.17711236179783368</c:v>
                </c:pt>
                <c:pt idx="338">
                  <c:v>0.1799339524336277</c:v>
                </c:pt>
                <c:pt idx="339">
                  <c:v>0.18267888258566592</c:v>
                </c:pt>
                <c:pt idx="340">
                  <c:v>0.18571895117963796</c:v>
                </c:pt>
                <c:pt idx="341">
                  <c:v>0.18831067558947531</c:v>
                </c:pt>
                <c:pt idx="342">
                  <c:v>0.18983194291067676</c:v>
                </c:pt>
                <c:pt idx="343">
                  <c:v>0.19095144704526135</c:v>
                </c:pt>
                <c:pt idx="344">
                  <c:v>0.19171554390678061</c:v>
                </c:pt>
                <c:pt idx="345">
                  <c:v>0.19194441000765392</c:v>
                </c:pt>
                <c:pt idx="346">
                  <c:v>0.19199166386206565</c:v>
                </c:pt>
                <c:pt idx="347">
                  <c:v>0.19172437137418577</c:v>
                </c:pt>
                <c:pt idx="348">
                  <c:v>0.191489426931614</c:v>
                </c:pt>
                <c:pt idx="349">
                  <c:v>0.19058344467484395</c:v>
                </c:pt>
                <c:pt idx="350">
                  <c:v>0.18910953627022112</c:v>
                </c:pt>
                <c:pt idx="351">
                  <c:v>0.18692109056921086</c:v>
                </c:pt>
                <c:pt idx="352">
                  <c:v>0.184782887157002</c:v>
                </c:pt>
                <c:pt idx="353">
                  <c:v>0.18274538825854952</c:v>
                </c:pt>
                <c:pt idx="354">
                  <c:v>0.18062514591971812</c:v>
                </c:pt>
                <c:pt idx="355">
                  <c:v>0.1785903617327555</c:v>
                </c:pt>
                <c:pt idx="356">
                  <c:v>0.1764573200478097</c:v>
                </c:pt>
                <c:pt idx="357">
                  <c:v>0.17425944589266448</c:v>
                </c:pt>
                <c:pt idx="358">
                  <c:v>0.17202930451994694</c:v>
                </c:pt>
                <c:pt idx="359">
                  <c:v>0.16964111342749302</c:v>
                </c:pt>
                <c:pt idx="360">
                  <c:v>0.16725586808589071</c:v>
                </c:pt>
                <c:pt idx="361">
                  <c:v>0.16493711001203423</c:v>
                </c:pt>
                <c:pt idx="362">
                  <c:v>0.16252148309092326</c:v>
                </c:pt>
                <c:pt idx="363">
                  <c:v>0.16011741742194607</c:v>
                </c:pt>
                <c:pt idx="364">
                  <c:v>0.15775112656117118</c:v>
                </c:pt>
                <c:pt idx="365">
                  <c:v>0.15546211963945053</c:v>
                </c:pt>
                <c:pt idx="366">
                  <c:v>0.1530788005695421</c:v>
                </c:pt>
                <c:pt idx="367">
                  <c:v>0.15076503750490813</c:v>
                </c:pt>
                <c:pt idx="368">
                  <c:v>0.14860484867797175</c:v>
                </c:pt>
                <c:pt idx="369">
                  <c:v>0.14650773214488846</c:v>
                </c:pt>
                <c:pt idx="370">
                  <c:v>0.1443686801635943</c:v>
                </c:pt>
                <c:pt idx="371">
                  <c:v>0.14220706821053922</c:v>
                </c:pt>
                <c:pt idx="372">
                  <c:v>0.14016480036058546</c:v>
                </c:pt>
                <c:pt idx="373">
                  <c:v>0.13827220468833981</c:v>
                </c:pt>
                <c:pt idx="374">
                  <c:v>0.13641903087802795</c:v>
                </c:pt>
                <c:pt idx="375">
                  <c:v>0.13450581514667276</c:v>
                </c:pt>
                <c:pt idx="376">
                  <c:v>0.13275146061942142</c:v>
                </c:pt>
                <c:pt idx="377">
                  <c:v>0.13115747772753952</c:v>
                </c:pt>
                <c:pt idx="378">
                  <c:v>0.12951761867169301</c:v>
                </c:pt>
                <c:pt idx="379">
                  <c:v>0.12782902029413154</c:v>
                </c:pt>
                <c:pt idx="380">
                  <c:v>0.12629441891972554</c:v>
                </c:pt>
                <c:pt idx="381">
                  <c:v>0.12479186831052926</c:v>
                </c:pt>
                <c:pt idx="382">
                  <c:v>0.12326309488752413</c:v>
                </c:pt>
                <c:pt idx="383">
                  <c:v>0.12186856477169188</c:v>
                </c:pt>
                <c:pt idx="384">
                  <c:v>0.12058728106010501</c:v>
                </c:pt>
                <c:pt idx="385">
                  <c:v>0.11930922842813467</c:v>
                </c:pt>
                <c:pt idx="386">
                  <c:v>0.11810316005098233</c:v>
                </c:pt>
                <c:pt idx="387">
                  <c:v>0.1169309734222799</c:v>
                </c:pt>
                <c:pt idx="388">
                  <c:v>0.11587312204649274</c:v>
                </c:pt>
                <c:pt idx="389">
                  <c:v>0.11481992036928559</c:v>
                </c:pt>
                <c:pt idx="390">
                  <c:v>0.11375716533912981</c:v>
                </c:pt>
                <c:pt idx="391">
                  <c:v>0.1127565127645167</c:v>
                </c:pt>
                <c:pt idx="392">
                  <c:v>0.11184386038478973</c:v>
                </c:pt>
                <c:pt idx="393">
                  <c:v>0.11100881966713695</c:v>
                </c:pt>
                <c:pt idx="394">
                  <c:v>0.1101640411222117</c:v>
                </c:pt>
                <c:pt idx="395">
                  <c:v>0.10936013775574809</c:v>
                </c:pt>
                <c:pt idx="396">
                  <c:v>0.10863962165696492</c:v>
                </c:pt>
                <c:pt idx="397">
                  <c:v>0.10788800882749844</c:v>
                </c:pt>
                <c:pt idx="398">
                  <c:v>0.1071362891637709</c:v>
                </c:pt>
                <c:pt idx="399">
                  <c:v>0.10639625219641141</c:v>
                </c:pt>
                <c:pt idx="400">
                  <c:v>0.10573654192874436</c:v>
                </c:pt>
                <c:pt idx="401">
                  <c:v>0.10509126532258888</c:v>
                </c:pt>
                <c:pt idx="402">
                  <c:v>0.10452209173414409</c:v>
                </c:pt>
                <c:pt idx="403">
                  <c:v>0.10393576144026591</c:v>
                </c:pt>
                <c:pt idx="404">
                  <c:v>0.10338452873828731</c:v>
                </c:pt>
                <c:pt idx="405">
                  <c:v>0.1028255667937398</c:v>
                </c:pt>
                <c:pt idx="406">
                  <c:v>0.10228860690660914</c:v>
                </c:pt>
                <c:pt idx="407">
                  <c:v>0.10174311845451299</c:v>
                </c:pt>
                <c:pt idx="408">
                  <c:v>0.10114704568328189</c:v>
                </c:pt>
                <c:pt idx="409">
                  <c:v>0.10065576714200457</c:v>
                </c:pt>
                <c:pt idx="410">
                  <c:v>0.10030740095362284</c:v>
                </c:pt>
                <c:pt idx="411">
                  <c:v>9.9859605190440237E-2</c:v>
                </c:pt>
                <c:pt idx="412">
                  <c:v>9.9366701637591454E-2</c:v>
                </c:pt>
                <c:pt idx="413">
                  <c:v>9.889185323112698E-2</c:v>
                </c:pt>
                <c:pt idx="414">
                  <c:v>9.8485193337622554E-2</c:v>
                </c:pt>
                <c:pt idx="415">
                  <c:v>9.8012887115244793E-2</c:v>
                </c:pt>
                <c:pt idx="416">
                  <c:v>9.7600422295212E-2</c:v>
                </c:pt>
                <c:pt idx="417">
                  <c:v>9.7186807533581748E-2</c:v>
                </c:pt>
                <c:pt idx="418">
                  <c:v>9.6795824181041948E-2</c:v>
                </c:pt>
                <c:pt idx="419">
                  <c:v>9.6185860142127252E-2</c:v>
                </c:pt>
                <c:pt idx="420">
                  <c:v>9.5725545155791444E-2</c:v>
                </c:pt>
                <c:pt idx="421">
                  <c:v>9.5377125155338097E-2</c:v>
                </c:pt>
                <c:pt idx="422">
                  <c:v>9.4969538005815701E-2</c:v>
                </c:pt>
                <c:pt idx="423">
                  <c:v>9.4409946280786319E-2</c:v>
                </c:pt>
                <c:pt idx="424">
                  <c:v>9.4035051682547804E-2</c:v>
                </c:pt>
                <c:pt idx="425">
                  <c:v>9.3724180177119837E-2</c:v>
                </c:pt>
                <c:pt idx="426">
                  <c:v>9.32856842667769E-2</c:v>
                </c:pt>
                <c:pt idx="427">
                  <c:v>9.2801416206291593E-2</c:v>
                </c:pt>
                <c:pt idx="428">
                  <c:v>9.2340686758136947E-2</c:v>
                </c:pt>
                <c:pt idx="429">
                  <c:v>9.1909974883886456E-2</c:v>
                </c:pt>
                <c:pt idx="430">
                  <c:v>9.1455418706339817E-2</c:v>
                </c:pt>
                <c:pt idx="431">
                  <c:v>9.094833661235921E-2</c:v>
                </c:pt>
                <c:pt idx="432">
                  <c:v>9.0549589811213416E-2</c:v>
                </c:pt>
                <c:pt idx="433">
                  <c:v>9.0069157314885309E-2</c:v>
                </c:pt>
                <c:pt idx="434">
                  <c:v>8.9516294120062775E-2</c:v>
                </c:pt>
                <c:pt idx="435">
                  <c:v>8.9027366080807427E-2</c:v>
                </c:pt>
                <c:pt idx="436">
                  <c:v>8.8651149088522396E-2</c:v>
                </c:pt>
                <c:pt idx="437">
                  <c:v>8.821300327882968E-2</c:v>
                </c:pt>
                <c:pt idx="438">
                  <c:v>8.7741806513929252E-2</c:v>
                </c:pt>
                <c:pt idx="439">
                  <c:v>8.73490505233806E-2</c:v>
                </c:pt>
                <c:pt idx="440">
                  <c:v>8.6897677920919833E-2</c:v>
                </c:pt>
                <c:pt idx="441">
                  <c:v>8.6506192849203148E-2</c:v>
                </c:pt>
                <c:pt idx="442">
                  <c:v>8.6126461654293024E-2</c:v>
                </c:pt>
                <c:pt idx="443">
                  <c:v>8.5598168985283607E-2</c:v>
                </c:pt>
                <c:pt idx="444">
                  <c:v>8.5176011738965204E-2</c:v>
                </c:pt>
                <c:pt idx="445">
                  <c:v>8.4868526588928975E-2</c:v>
                </c:pt>
                <c:pt idx="446">
                  <c:v>8.457366165691213E-2</c:v>
                </c:pt>
                <c:pt idx="447">
                  <c:v>8.414502505262568E-2</c:v>
                </c:pt>
                <c:pt idx="448">
                  <c:v>8.364412359635863E-2</c:v>
                </c:pt>
                <c:pt idx="449">
                  <c:v>8.3346888730358351E-2</c:v>
                </c:pt>
                <c:pt idx="450">
                  <c:v>8.3095620194607131E-2</c:v>
                </c:pt>
                <c:pt idx="451">
                  <c:v>8.2814325347303583E-2</c:v>
                </c:pt>
                <c:pt idx="452">
                  <c:v>8.2315131983757492E-2</c:v>
                </c:pt>
                <c:pt idx="453">
                  <c:v>8.1899570308345521E-2</c:v>
                </c:pt>
                <c:pt idx="454">
                  <c:v>8.1348885032445653E-2</c:v>
                </c:pt>
                <c:pt idx="455">
                  <c:v>8.1247733158182886E-2</c:v>
                </c:pt>
                <c:pt idx="456">
                  <c:v>8.1152776283592021E-2</c:v>
                </c:pt>
                <c:pt idx="457">
                  <c:v>8.0979280527481309E-2</c:v>
                </c:pt>
                <c:pt idx="458">
                  <c:v>8.0881919919467055E-2</c:v>
                </c:pt>
                <c:pt idx="459">
                  <c:v>8.070690651139259E-2</c:v>
                </c:pt>
                <c:pt idx="460">
                  <c:v>8.010846285566392E-2</c:v>
                </c:pt>
                <c:pt idx="461">
                  <c:v>8.0098258690472476E-2</c:v>
                </c:pt>
                <c:pt idx="462">
                  <c:v>8.0440951594176607E-2</c:v>
                </c:pt>
                <c:pt idx="463">
                  <c:v>8.0783644792886453E-2</c:v>
                </c:pt>
                <c:pt idx="464">
                  <c:v>8.0816705467229674E-2</c:v>
                </c:pt>
                <c:pt idx="465">
                  <c:v>8.0962256514182027E-2</c:v>
                </c:pt>
                <c:pt idx="466">
                  <c:v>8.1178052383311272E-2</c:v>
                </c:pt>
                <c:pt idx="467">
                  <c:v>8.1530271034043936E-2</c:v>
                </c:pt>
                <c:pt idx="468">
                  <c:v>8.1746569782634532E-2</c:v>
                </c:pt>
                <c:pt idx="469">
                  <c:v>8.2080224925534101E-2</c:v>
                </c:pt>
                <c:pt idx="470">
                  <c:v>8.2328476310264201E-2</c:v>
                </c:pt>
                <c:pt idx="471">
                  <c:v>8.2762394913334952E-2</c:v>
                </c:pt>
                <c:pt idx="472">
                  <c:v>8.3307158919186025E-2</c:v>
                </c:pt>
                <c:pt idx="473">
                  <c:v>8.3791788550465346E-2</c:v>
                </c:pt>
                <c:pt idx="474">
                  <c:v>8.4233077189450223E-2</c:v>
                </c:pt>
                <c:pt idx="475">
                  <c:v>8.4777817038153208E-2</c:v>
                </c:pt>
                <c:pt idx="476">
                  <c:v>8.525056257896349E-2</c:v>
                </c:pt>
                <c:pt idx="477">
                  <c:v>8.587443430592212E-2</c:v>
                </c:pt>
                <c:pt idx="478">
                  <c:v>8.653856265424309E-2</c:v>
                </c:pt>
                <c:pt idx="479">
                  <c:v>8.7199387339619405E-2</c:v>
                </c:pt>
                <c:pt idx="480">
                  <c:v>8.7884109120612841E-2</c:v>
                </c:pt>
                <c:pt idx="481">
                  <c:v>8.8563480916557483E-2</c:v>
                </c:pt>
                <c:pt idx="482">
                  <c:v>8.9278441490997146E-2</c:v>
                </c:pt>
                <c:pt idx="483">
                  <c:v>8.998882511337318E-2</c:v>
                </c:pt>
                <c:pt idx="484">
                  <c:v>9.0795885685360928E-2</c:v>
                </c:pt>
                <c:pt idx="485">
                  <c:v>9.1489984705014279E-2</c:v>
                </c:pt>
                <c:pt idx="486">
                  <c:v>9.2073028694073328E-2</c:v>
                </c:pt>
                <c:pt idx="487">
                  <c:v>9.2701692052289592E-2</c:v>
                </c:pt>
                <c:pt idx="488">
                  <c:v>9.3396872526744085E-2</c:v>
                </c:pt>
                <c:pt idx="489">
                  <c:v>9.4070681378578894E-2</c:v>
                </c:pt>
                <c:pt idx="490">
                  <c:v>9.4730093813536378E-2</c:v>
                </c:pt>
                <c:pt idx="491">
                  <c:v>9.5387520086870764E-2</c:v>
                </c:pt>
                <c:pt idx="492">
                  <c:v>9.5847738562643378E-2</c:v>
                </c:pt>
                <c:pt idx="493">
                  <c:v>9.6352111114594879E-2</c:v>
                </c:pt>
                <c:pt idx="494">
                  <c:v>9.688691352430244E-2</c:v>
                </c:pt>
                <c:pt idx="495">
                  <c:v>9.7308020228822262E-2</c:v>
                </c:pt>
                <c:pt idx="496">
                  <c:v>9.7608452475239083E-2</c:v>
                </c:pt>
                <c:pt idx="497">
                  <c:v>9.77745758853555E-2</c:v>
                </c:pt>
                <c:pt idx="498">
                  <c:v>9.7890162431407718E-2</c:v>
                </c:pt>
                <c:pt idx="499">
                  <c:v>9.8094007472198014E-2</c:v>
                </c:pt>
                <c:pt idx="500">
                  <c:v>9.8310516559534961E-2</c:v>
                </c:pt>
                <c:pt idx="501">
                  <c:v>9.8370905397849651E-2</c:v>
                </c:pt>
                <c:pt idx="502">
                  <c:v>9.8384708886281882E-2</c:v>
                </c:pt>
                <c:pt idx="503">
                  <c:v>9.8398511765001723E-2</c:v>
                </c:pt>
                <c:pt idx="504">
                  <c:v>9.8307008924035391E-2</c:v>
                </c:pt>
                <c:pt idx="505">
                  <c:v>9.8111398290925259E-2</c:v>
                </c:pt>
                <c:pt idx="506">
                  <c:v>9.7933416862087022E-2</c:v>
                </c:pt>
                <c:pt idx="507">
                  <c:v>9.7708869299779469E-2</c:v>
                </c:pt>
                <c:pt idx="508">
                  <c:v>9.7292860769463058E-2</c:v>
                </c:pt>
                <c:pt idx="509">
                  <c:v>9.6804153078008853E-2</c:v>
                </c:pt>
                <c:pt idx="510">
                  <c:v>9.6436582961596864E-2</c:v>
                </c:pt>
                <c:pt idx="511">
                  <c:v>9.5970145003087023E-2</c:v>
                </c:pt>
                <c:pt idx="512">
                  <c:v>9.5461446646053646E-2</c:v>
                </c:pt>
                <c:pt idx="513">
                  <c:v>9.4851646726562058E-2</c:v>
                </c:pt>
                <c:pt idx="514">
                  <c:v>9.4290200303854779E-2</c:v>
                </c:pt>
                <c:pt idx="515">
                  <c:v>9.3699609620117835E-2</c:v>
                </c:pt>
                <c:pt idx="516">
                  <c:v>9.310134683674666E-2</c:v>
                </c:pt>
                <c:pt idx="517">
                  <c:v>9.2444114885826253E-2</c:v>
                </c:pt>
                <c:pt idx="518">
                  <c:v>9.1658549291709274E-2</c:v>
                </c:pt>
                <c:pt idx="519">
                  <c:v>9.102671616788674E-2</c:v>
                </c:pt>
                <c:pt idx="520">
                  <c:v>9.0334819225007995E-2</c:v>
                </c:pt>
                <c:pt idx="521">
                  <c:v>8.9573949437750364E-2</c:v>
                </c:pt>
                <c:pt idx="522">
                  <c:v>8.8837550454552078E-2</c:v>
                </c:pt>
                <c:pt idx="523">
                  <c:v>8.8095894678436246E-2</c:v>
                </c:pt>
                <c:pt idx="524">
                  <c:v>8.7274838486526396E-2</c:v>
                </c:pt>
                <c:pt idx="525">
                  <c:v>8.6347080844916685E-2</c:v>
                </c:pt>
                <c:pt idx="526">
                  <c:v>8.5467808553535515E-2</c:v>
                </c:pt>
                <c:pt idx="527">
                  <c:v>8.4612401590106426E-2</c:v>
                </c:pt>
                <c:pt idx="528">
                  <c:v>8.3772693141166629E-2</c:v>
                </c:pt>
                <c:pt idx="529">
                  <c:v>8.2918503920886746E-2</c:v>
                </c:pt>
                <c:pt idx="530">
                  <c:v>8.1862677245485599E-2</c:v>
                </c:pt>
                <c:pt idx="531">
                  <c:v>8.0948732626221126E-2</c:v>
                </c:pt>
                <c:pt idx="532">
                  <c:v>8.0284962464655926E-2</c:v>
                </c:pt>
                <c:pt idx="533">
                  <c:v>7.8616276034675039E-2</c:v>
                </c:pt>
                <c:pt idx="534">
                  <c:v>7.7706847259198283E-2</c:v>
                </c:pt>
                <c:pt idx="535">
                  <c:v>7.7279476347586876E-2</c:v>
                </c:pt>
                <c:pt idx="536">
                  <c:v>7.5699027719220255E-2</c:v>
                </c:pt>
                <c:pt idx="537">
                  <c:v>7.3792264485392875E-2</c:v>
                </c:pt>
                <c:pt idx="538">
                  <c:v>7.2117234882701581E-2</c:v>
                </c:pt>
                <c:pt idx="539">
                  <c:v>7.1243928823251645E-2</c:v>
                </c:pt>
                <c:pt idx="540">
                  <c:v>7.0330044218796864E-2</c:v>
                </c:pt>
                <c:pt idx="541">
                  <c:v>6.9432707592858786E-2</c:v>
                </c:pt>
                <c:pt idx="542">
                  <c:v>6.8593872137928669E-2</c:v>
                </c:pt>
                <c:pt idx="543">
                  <c:v>6.7708513767089307E-2</c:v>
                </c:pt>
                <c:pt idx="544">
                  <c:v>6.6913560456626539E-2</c:v>
                </c:pt>
                <c:pt idx="545">
                  <c:v>6.6195318106150078E-2</c:v>
                </c:pt>
                <c:pt idx="546">
                  <c:v>6.5333332774329816E-2</c:v>
                </c:pt>
                <c:pt idx="547">
                  <c:v>6.4403735221047365E-2</c:v>
                </c:pt>
                <c:pt idx="548">
                  <c:v>6.3586772482187734E-2</c:v>
                </c:pt>
                <c:pt idx="549">
                  <c:v>6.284881234039516E-2</c:v>
                </c:pt>
                <c:pt idx="550">
                  <c:v>6.2046205470904434E-2</c:v>
                </c:pt>
                <c:pt idx="551">
                  <c:v>6.1321478731087023E-2</c:v>
                </c:pt>
                <c:pt idx="552">
                  <c:v>6.0537700929837956E-2</c:v>
                </c:pt>
                <c:pt idx="553">
                  <c:v>5.9733633982032533E-2</c:v>
                </c:pt>
                <c:pt idx="554">
                  <c:v>5.9038077260582883E-2</c:v>
                </c:pt>
                <c:pt idx="555">
                  <c:v>5.8319615246233386E-2</c:v>
                </c:pt>
                <c:pt idx="556">
                  <c:v>5.7651762422895866E-2</c:v>
                </c:pt>
                <c:pt idx="557">
                  <c:v>5.6974202741814264E-2</c:v>
                </c:pt>
                <c:pt idx="558">
                  <c:v>5.6283302146320685E-2</c:v>
                </c:pt>
                <c:pt idx="559">
                  <c:v>5.5527575469300434E-2</c:v>
                </c:pt>
                <c:pt idx="560">
                  <c:v>5.4884239460019121E-2</c:v>
                </c:pt>
                <c:pt idx="561">
                  <c:v>5.425855826937747E-2</c:v>
                </c:pt>
                <c:pt idx="562">
                  <c:v>5.3439405089831957E-2</c:v>
                </c:pt>
                <c:pt idx="563">
                  <c:v>5.2713453546623684E-2</c:v>
                </c:pt>
                <c:pt idx="564">
                  <c:v>5.2184528231441089E-2</c:v>
                </c:pt>
                <c:pt idx="565">
                  <c:v>5.1577933249377178E-2</c:v>
                </c:pt>
                <c:pt idx="566">
                  <c:v>5.0846675457780037E-2</c:v>
                </c:pt>
                <c:pt idx="567">
                  <c:v>5.0089130881594578E-2</c:v>
                </c:pt>
                <c:pt idx="568">
                  <c:v>4.9464423631345227E-2</c:v>
                </c:pt>
                <c:pt idx="569">
                  <c:v>4.8879564957374326E-2</c:v>
                </c:pt>
                <c:pt idx="570">
                  <c:v>4.8217213820934378E-2</c:v>
                </c:pt>
                <c:pt idx="571">
                  <c:v>4.7626104786109277E-2</c:v>
                </c:pt>
                <c:pt idx="572">
                  <c:v>4.7089541167808849E-2</c:v>
                </c:pt>
                <c:pt idx="573">
                  <c:v>4.656429443601541E-2</c:v>
                </c:pt>
                <c:pt idx="574">
                  <c:v>4.5932467067695291E-2</c:v>
                </c:pt>
                <c:pt idx="575">
                  <c:v>4.5341930214699858E-2</c:v>
                </c:pt>
                <c:pt idx="576">
                  <c:v>4.4834067919972895E-2</c:v>
                </c:pt>
                <c:pt idx="577">
                  <c:v>4.437471660418317E-2</c:v>
                </c:pt>
                <c:pt idx="578">
                  <c:v>4.3919703658602857E-2</c:v>
                </c:pt>
                <c:pt idx="579">
                  <c:v>4.34200235826913E-2</c:v>
                </c:pt>
                <c:pt idx="580">
                  <c:v>4.2963469348718121E-2</c:v>
                </c:pt>
                <c:pt idx="581">
                  <c:v>4.2509770804003998E-2</c:v>
                </c:pt>
                <c:pt idx="582">
                  <c:v>4.203625402365934E-2</c:v>
                </c:pt>
                <c:pt idx="583">
                  <c:v>4.1647626788083314E-2</c:v>
                </c:pt>
                <c:pt idx="584">
                  <c:v>4.1187057794188589E-2</c:v>
                </c:pt>
                <c:pt idx="585">
                  <c:v>4.0732999331827106E-2</c:v>
                </c:pt>
                <c:pt idx="586">
                  <c:v>4.0380264272030529E-2</c:v>
                </c:pt>
                <c:pt idx="587">
                  <c:v>3.9820087994330386E-2</c:v>
                </c:pt>
                <c:pt idx="588">
                  <c:v>3.9417073907742656E-2</c:v>
                </c:pt>
                <c:pt idx="589">
                  <c:v>3.9011609488400857E-2</c:v>
                </c:pt>
                <c:pt idx="590">
                  <c:v>3.8609751172661057E-2</c:v>
                </c:pt>
                <c:pt idx="591">
                  <c:v>3.8205145120044512E-2</c:v>
                </c:pt>
                <c:pt idx="592">
                  <c:v>3.7729880559033951E-2</c:v>
                </c:pt>
                <c:pt idx="593">
                  <c:v>3.737661662678602E-2</c:v>
                </c:pt>
                <c:pt idx="594">
                  <c:v>3.7011685189705851E-2</c:v>
                </c:pt>
                <c:pt idx="595">
                  <c:v>3.667561076595835E-2</c:v>
                </c:pt>
                <c:pt idx="596">
                  <c:v>3.6366055766586879E-2</c:v>
                </c:pt>
                <c:pt idx="597">
                  <c:v>3.5935144298249073E-2</c:v>
                </c:pt>
                <c:pt idx="598">
                  <c:v>3.5564150249398865E-2</c:v>
                </c:pt>
                <c:pt idx="599">
                  <c:v>3.5294526782812551E-2</c:v>
                </c:pt>
                <c:pt idx="600">
                  <c:v>3.4985620441546371E-2</c:v>
                </c:pt>
                <c:pt idx="601">
                  <c:v>3.4674351305413124E-2</c:v>
                </c:pt>
                <c:pt idx="602">
                  <c:v>3.4405783223438513E-2</c:v>
                </c:pt>
                <c:pt idx="603">
                  <c:v>3.4127695604908991E-2</c:v>
                </c:pt>
                <c:pt idx="604">
                  <c:v>3.386280835025849E-2</c:v>
                </c:pt>
                <c:pt idx="605">
                  <c:v>3.3662267125831098E-2</c:v>
                </c:pt>
                <c:pt idx="606">
                  <c:v>3.3450204539793728E-2</c:v>
                </c:pt>
                <c:pt idx="607">
                  <c:v>3.3167733987326108E-2</c:v>
                </c:pt>
                <c:pt idx="608">
                  <c:v>3.2900682268014271E-2</c:v>
                </c:pt>
                <c:pt idx="609">
                  <c:v>3.2587932398045936E-2</c:v>
                </c:pt>
                <c:pt idx="610">
                  <c:v>3.2397312790923539E-2</c:v>
                </c:pt>
                <c:pt idx="611">
                  <c:v>3.2271117551015978E-2</c:v>
                </c:pt>
                <c:pt idx="612">
                  <c:v>3.2032368066387443E-2</c:v>
                </c:pt>
                <c:pt idx="613">
                  <c:v>3.1844069163780318E-2</c:v>
                </c:pt>
                <c:pt idx="614">
                  <c:v>3.1663674324756065E-2</c:v>
                </c:pt>
                <c:pt idx="615">
                  <c:v>3.1509351355159206E-2</c:v>
                </c:pt>
                <c:pt idx="616">
                  <c:v>3.1391781767355492E-2</c:v>
                </c:pt>
                <c:pt idx="617">
                  <c:v>3.1203738062145797E-2</c:v>
                </c:pt>
                <c:pt idx="618">
                  <c:v>3.1003279233952068E-2</c:v>
                </c:pt>
                <c:pt idx="619">
                  <c:v>3.08423364679438E-2</c:v>
                </c:pt>
                <c:pt idx="620">
                  <c:v>3.0731065261910988E-2</c:v>
                </c:pt>
                <c:pt idx="621">
                  <c:v>3.0592979853249359E-2</c:v>
                </c:pt>
                <c:pt idx="622">
                  <c:v>3.0302453300477324E-2</c:v>
                </c:pt>
                <c:pt idx="623">
                  <c:v>3.0220523490684454E-2</c:v>
                </c:pt>
                <c:pt idx="624">
                  <c:v>3.0049840053489874E-2</c:v>
                </c:pt>
                <c:pt idx="625">
                  <c:v>2.9966240938902426E-2</c:v>
                </c:pt>
                <c:pt idx="626">
                  <c:v>2.987906862553838E-2</c:v>
                </c:pt>
                <c:pt idx="627">
                  <c:v>2.9630021879512126E-2</c:v>
                </c:pt>
                <c:pt idx="628">
                  <c:v>2.9573027113501855E-2</c:v>
                </c:pt>
                <c:pt idx="629">
                  <c:v>2.9486222004676751E-2</c:v>
                </c:pt>
                <c:pt idx="630">
                  <c:v>2.9441623069137519E-2</c:v>
                </c:pt>
                <c:pt idx="631">
                  <c:v>2.9344960948817975E-2</c:v>
                </c:pt>
                <c:pt idx="632">
                  <c:v>2.9168760052299576E-2</c:v>
                </c:pt>
                <c:pt idx="633">
                  <c:v>2.9021859214031099E-2</c:v>
                </c:pt>
                <c:pt idx="634">
                  <c:v>2.8892810978896722E-2</c:v>
                </c:pt>
                <c:pt idx="635">
                  <c:v>2.87968745310485E-2</c:v>
                </c:pt>
                <c:pt idx="636">
                  <c:v>2.8696126308456207E-2</c:v>
                </c:pt>
                <c:pt idx="637">
                  <c:v>2.8554687587618543E-2</c:v>
                </c:pt>
                <c:pt idx="638">
                  <c:v>2.8454881835816064E-2</c:v>
                </c:pt>
                <c:pt idx="639">
                  <c:v>2.8352185737121144E-2</c:v>
                </c:pt>
                <c:pt idx="640">
                  <c:v>2.8311072037791297E-2</c:v>
                </c:pt>
                <c:pt idx="641">
                  <c:v>2.8252980628712329E-2</c:v>
                </c:pt>
                <c:pt idx="642">
                  <c:v>2.8195898498468305E-2</c:v>
                </c:pt>
                <c:pt idx="643">
                  <c:v>2.8136720191229904E-2</c:v>
                </c:pt>
                <c:pt idx="644">
                  <c:v>2.7998699796582715E-2</c:v>
                </c:pt>
                <c:pt idx="645">
                  <c:v>2.7828867812102795E-2</c:v>
                </c:pt>
                <c:pt idx="646">
                  <c:v>2.7544011114656236E-2</c:v>
                </c:pt>
                <c:pt idx="647">
                  <c:v>2.7403372282581544E-2</c:v>
                </c:pt>
                <c:pt idx="648">
                  <c:v>2.7166455166497034E-2</c:v>
                </c:pt>
                <c:pt idx="649">
                  <c:v>2.6873632031064312E-2</c:v>
                </c:pt>
                <c:pt idx="650">
                  <c:v>2.6780296237631413E-2</c:v>
                </c:pt>
                <c:pt idx="651">
                  <c:v>2.6620797649667537E-2</c:v>
                </c:pt>
                <c:pt idx="652">
                  <c:v>2.6453624465036692E-2</c:v>
                </c:pt>
                <c:pt idx="653">
                  <c:v>2.6321795407098007E-2</c:v>
                </c:pt>
                <c:pt idx="654">
                  <c:v>2.6119708594198061E-2</c:v>
                </c:pt>
                <c:pt idx="655">
                  <c:v>2.597670176664291E-2</c:v>
                </c:pt>
                <c:pt idx="656">
                  <c:v>2.5808832611850786E-2</c:v>
                </c:pt>
                <c:pt idx="657">
                  <c:v>2.571231017195983E-2</c:v>
                </c:pt>
                <c:pt idx="658">
                  <c:v>2.5649215708506937E-2</c:v>
                </c:pt>
                <c:pt idx="659">
                  <c:v>2.5551831360367077E-2</c:v>
                </c:pt>
                <c:pt idx="660">
                  <c:v>2.5500350997661854E-2</c:v>
                </c:pt>
                <c:pt idx="661">
                  <c:v>2.544887073072645E-2</c:v>
                </c:pt>
                <c:pt idx="662">
                  <c:v>2.5391214066509873E-2</c:v>
                </c:pt>
                <c:pt idx="663">
                  <c:v>2.5157929013483998E-2</c:v>
                </c:pt>
                <c:pt idx="664">
                  <c:v>2.4899061844054098E-2</c:v>
                </c:pt>
                <c:pt idx="665">
                  <c:v>2.472446658434448E-2</c:v>
                </c:pt>
                <c:pt idx="666">
                  <c:v>2.4594524479104055E-2</c:v>
                </c:pt>
                <c:pt idx="667">
                  <c:v>2.4455252308912098E-2</c:v>
                </c:pt>
                <c:pt idx="668">
                  <c:v>2.4433076061653583E-2</c:v>
                </c:pt>
                <c:pt idx="669">
                  <c:v>2.4396855298024569E-2</c:v>
                </c:pt>
                <c:pt idx="670">
                  <c:v>2.4326746770033356E-2</c:v>
                </c:pt>
                <c:pt idx="671">
                  <c:v>2.4266450365128048E-2</c:v>
                </c:pt>
                <c:pt idx="672">
                  <c:v>2.4290051096049273E-2</c:v>
                </c:pt>
                <c:pt idx="673">
                  <c:v>2.4356995858363113E-2</c:v>
                </c:pt>
                <c:pt idx="674">
                  <c:v>2.4339747880308047E-2</c:v>
                </c:pt>
                <c:pt idx="675">
                  <c:v>2.4410033335804653E-2</c:v>
                </c:pt>
                <c:pt idx="676">
                  <c:v>2.4479971501977692E-2</c:v>
                </c:pt>
                <c:pt idx="677">
                  <c:v>2.4478945946791186E-2</c:v>
                </c:pt>
                <c:pt idx="678">
                  <c:v>2.4542520809147733E-2</c:v>
                </c:pt>
                <c:pt idx="679">
                  <c:v>2.4573854344884422E-2</c:v>
                </c:pt>
                <c:pt idx="680">
                  <c:v>2.4725281978798204E-2</c:v>
                </c:pt>
                <c:pt idx="681">
                  <c:v>2.4877750108130873E-2</c:v>
                </c:pt>
                <c:pt idx="682">
                  <c:v>2.4934687745249703E-2</c:v>
                </c:pt>
                <c:pt idx="683">
                  <c:v>2.4999433032672012E-2</c:v>
                </c:pt>
                <c:pt idx="684">
                  <c:v>2.4994806668155206E-2</c:v>
                </c:pt>
                <c:pt idx="685">
                  <c:v>2.4966326639436379E-2</c:v>
                </c:pt>
                <c:pt idx="686">
                  <c:v>2.4888297576468502E-2</c:v>
                </c:pt>
                <c:pt idx="687">
                  <c:v>2.5022884300456492E-2</c:v>
                </c:pt>
                <c:pt idx="688">
                  <c:v>2.5055907138108048E-2</c:v>
                </c:pt>
                <c:pt idx="689">
                  <c:v>2.5069004615010302E-2</c:v>
                </c:pt>
                <c:pt idx="690">
                  <c:v>2.5088058765075322E-2</c:v>
                </c:pt>
                <c:pt idx="691">
                  <c:v>2.5078685940629532E-2</c:v>
                </c:pt>
                <c:pt idx="692">
                  <c:v>2.5141933613361572E-2</c:v>
                </c:pt>
                <c:pt idx="693">
                  <c:v>2.5202072815948162E-2</c:v>
                </c:pt>
                <c:pt idx="694">
                  <c:v>2.5303816506890016E-2</c:v>
                </c:pt>
                <c:pt idx="695">
                  <c:v>2.5323648002532357E-2</c:v>
                </c:pt>
                <c:pt idx="696">
                  <c:v>2.5137796014394639E-2</c:v>
                </c:pt>
                <c:pt idx="697">
                  <c:v>2.5043756832564708E-2</c:v>
                </c:pt>
                <c:pt idx="698">
                  <c:v>2.5091312742378462E-2</c:v>
                </c:pt>
                <c:pt idx="699">
                  <c:v>2.5104002053254949E-2</c:v>
                </c:pt>
                <c:pt idx="700">
                  <c:v>2.5066436345451901E-2</c:v>
                </c:pt>
                <c:pt idx="701">
                  <c:v>2.4966888468271671E-2</c:v>
                </c:pt>
                <c:pt idx="702">
                  <c:v>2.485906965268531E-2</c:v>
                </c:pt>
                <c:pt idx="703">
                  <c:v>2.4881968532792155E-2</c:v>
                </c:pt>
                <c:pt idx="704">
                  <c:v>2.4895428322535496E-2</c:v>
                </c:pt>
                <c:pt idx="705">
                  <c:v>2.4906059163619574E-2</c:v>
                </c:pt>
                <c:pt idx="706">
                  <c:v>2.476831792310371E-2</c:v>
                </c:pt>
                <c:pt idx="707">
                  <c:v>2.4646297854626166E-2</c:v>
                </c:pt>
                <c:pt idx="708">
                  <c:v>2.4547606647200401E-2</c:v>
                </c:pt>
                <c:pt idx="709">
                  <c:v>2.4479858698786307E-2</c:v>
                </c:pt>
                <c:pt idx="710">
                  <c:v>2.4434850332637436E-2</c:v>
                </c:pt>
                <c:pt idx="711">
                  <c:v>2.4387100645182885E-2</c:v>
                </c:pt>
                <c:pt idx="712">
                  <c:v>2.426619755642585E-2</c:v>
                </c:pt>
                <c:pt idx="713">
                  <c:v>2.4136576244617888E-2</c:v>
                </c:pt>
                <c:pt idx="714">
                  <c:v>2.4017456307450787E-2</c:v>
                </c:pt>
                <c:pt idx="715">
                  <c:v>2.3967789583321172E-2</c:v>
                </c:pt>
                <c:pt idx="716">
                  <c:v>2.3735119631311783E-2</c:v>
                </c:pt>
                <c:pt idx="717">
                  <c:v>2.3515637678607162E-2</c:v>
                </c:pt>
                <c:pt idx="718">
                  <c:v>2.344667070480588E-2</c:v>
                </c:pt>
                <c:pt idx="719">
                  <c:v>2.32979167141305E-2</c:v>
                </c:pt>
                <c:pt idx="720">
                  <c:v>2.3084680408327164E-2</c:v>
                </c:pt>
                <c:pt idx="721">
                  <c:v>2.3024869744770356E-2</c:v>
                </c:pt>
                <c:pt idx="722">
                  <c:v>2.2928533344883512E-2</c:v>
                </c:pt>
                <c:pt idx="723">
                  <c:v>2.2809192068986048E-2</c:v>
                </c:pt>
                <c:pt idx="724">
                  <c:v>2.2667104938558461E-2</c:v>
                </c:pt>
                <c:pt idx="725">
                  <c:v>2.2514426128309329E-2</c:v>
                </c:pt>
                <c:pt idx="726">
                  <c:v>2.2343349824201456E-2</c:v>
                </c:pt>
                <c:pt idx="727">
                  <c:v>2.2208032968410615E-2</c:v>
                </c:pt>
                <c:pt idx="728">
                  <c:v>2.2062191067405652E-2</c:v>
                </c:pt>
                <c:pt idx="729">
                  <c:v>2.1881120836082599E-2</c:v>
                </c:pt>
                <c:pt idx="730">
                  <c:v>2.1735599835895892E-2</c:v>
                </c:pt>
                <c:pt idx="731">
                  <c:v>2.1671481073148705E-2</c:v>
                </c:pt>
                <c:pt idx="732">
                  <c:v>2.1519128323403452E-2</c:v>
                </c:pt>
                <c:pt idx="733">
                  <c:v>2.1400221083270016E-2</c:v>
                </c:pt>
                <c:pt idx="734">
                  <c:v>2.1392197487082824E-2</c:v>
                </c:pt>
                <c:pt idx="735">
                  <c:v>2.1302896460287619E-2</c:v>
                </c:pt>
                <c:pt idx="736">
                  <c:v>2.1092339977662342E-2</c:v>
                </c:pt>
                <c:pt idx="737">
                  <c:v>2.0929504774500455E-2</c:v>
                </c:pt>
                <c:pt idx="738">
                  <c:v>2.082572012560896E-2</c:v>
                </c:pt>
                <c:pt idx="739">
                  <c:v>2.0723157658923481E-2</c:v>
                </c:pt>
                <c:pt idx="740">
                  <c:v>2.0590769231544796E-2</c:v>
                </c:pt>
                <c:pt idx="741">
                  <c:v>2.0481727121341855E-2</c:v>
                </c:pt>
                <c:pt idx="742">
                  <c:v>2.0361502240287363E-2</c:v>
                </c:pt>
                <c:pt idx="743">
                  <c:v>2.0253611301241141E-2</c:v>
                </c:pt>
                <c:pt idx="744">
                  <c:v>2.008613394286448E-2</c:v>
                </c:pt>
                <c:pt idx="745">
                  <c:v>1.9961285076138462E-2</c:v>
                </c:pt>
                <c:pt idx="746">
                  <c:v>1.9882726204182685E-2</c:v>
                </c:pt>
                <c:pt idx="747">
                  <c:v>1.9818670060834351E-2</c:v>
                </c:pt>
                <c:pt idx="748">
                  <c:v>1.9711504899463082E-2</c:v>
                </c:pt>
                <c:pt idx="749">
                  <c:v>1.9649915410492099E-2</c:v>
                </c:pt>
                <c:pt idx="750">
                  <c:v>1.9541929875757862E-2</c:v>
                </c:pt>
                <c:pt idx="751">
                  <c:v>1.9351237438262399E-2</c:v>
                </c:pt>
                <c:pt idx="752">
                  <c:v>1.9337681281737348E-2</c:v>
                </c:pt>
                <c:pt idx="753">
                  <c:v>1.9306588880149616E-2</c:v>
                </c:pt>
                <c:pt idx="754">
                  <c:v>1.9227134088338316E-2</c:v>
                </c:pt>
                <c:pt idx="755">
                  <c:v>1.9182688092743226E-2</c:v>
                </c:pt>
                <c:pt idx="756">
                  <c:v>1.9098490213548189E-2</c:v>
                </c:pt>
                <c:pt idx="757">
                  <c:v>1.9092293695526875E-2</c:v>
                </c:pt>
                <c:pt idx="758">
                  <c:v>1.9155493816051982E-2</c:v>
                </c:pt>
                <c:pt idx="759">
                  <c:v>1.9137328369160544E-2</c:v>
                </c:pt>
                <c:pt idx="760">
                  <c:v>1.9046580848361996E-2</c:v>
                </c:pt>
                <c:pt idx="761">
                  <c:v>1.899306714120488E-2</c:v>
                </c:pt>
                <c:pt idx="762">
                  <c:v>1.8982192533659285E-2</c:v>
                </c:pt>
                <c:pt idx="763">
                  <c:v>1.8877252111499487E-2</c:v>
                </c:pt>
                <c:pt idx="764">
                  <c:v>1.8873204697248389E-2</c:v>
                </c:pt>
                <c:pt idx="765">
                  <c:v>1.8766366338211386E-2</c:v>
                </c:pt>
                <c:pt idx="766">
                  <c:v>1.8663652887368362E-2</c:v>
                </c:pt>
                <c:pt idx="767">
                  <c:v>1.8771307134962768E-2</c:v>
                </c:pt>
                <c:pt idx="768">
                  <c:v>1.8684685087172553E-2</c:v>
                </c:pt>
                <c:pt idx="769">
                  <c:v>1.8639005380952242E-2</c:v>
                </c:pt>
                <c:pt idx="770">
                  <c:v>1.8694731556932867E-2</c:v>
                </c:pt>
                <c:pt idx="771">
                  <c:v>1.8753851102203681E-2</c:v>
                </c:pt>
                <c:pt idx="772">
                  <c:v>1.8808585769105764E-2</c:v>
                </c:pt>
                <c:pt idx="773">
                  <c:v>1.8940600908001856E-2</c:v>
                </c:pt>
                <c:pt idx="774">
                  <c:v>1.9050938189662397E-2</c:v>
                </c:pt>
                <c:pt idx="775">
                  <c:v>1.9132446978947476E-2</c:v>
                </c:pt>
                <c:pt idx="776">
                  <c:v>1.9268416195059659E-2</c:v>
                </c:pt>
                <c:pt idx="777">
                  <c:v>1.9246968630192898E-2</c:v>
                </c:pt>
                <c:pt idx="778">
                  <c:v>1.9227065391615551E-2</c:v>
                </c:pt>
                <c:pt idx="779">
                  <c:v>1.9430308043763795E-2</c:v>
                </c:pt>
                <c:pt idx="780">
                  <c:v>1.9432009816330014E-2</c:v>
                </c:pt>
                <c:pt idx="781">
                  <c:v>1.9431670859113497E-2</c:v>
                </c:pt>
                <c:pt idx="782">
                  <c:v>1.9521740805142285E-2</c:v>
                </c:pt>
                <c:pt idx="783">
                  <c:v>1.9640455554115921E-2</c:v>
                </c:pt>
                <c:pt idx="784">
                  <c:v>1.975522959138953E-2</c:v>
                </c:pt>
                <c:pt idx="785">
                  <c:v>1.9898464566242911E-2</c:v>
                </c:pt>
                <c:pt idx="786">
                  <c:v>2.0040565409540884E-2</c:v>
                </c:pt>
                <c:pt idx="787">
                  <c:v>2.0133687125502883E-2</c:v>
                </c:pt>
                <c:pt idx="788">
                  <c:v>2.0196805312100198E-2</c:v>
                </c:pt>
                <c:pt idx="789">
                  <c:v>2.0297006429738175E-2</c:v>
                </c:pt>
                <c:pt idx="790">
                  <c:v>2.0394795503826935E-2</c:v>
                </c:pt>
                <c:pt idx="791">
                  <c:v>2.0534098575125448E-2</c:v>
                </c:pt>
                <c:pt idx="792">
                  <c:v>2.0721148103456634E-2</c:v>
                </c:pt>
                <c:pt idx="793">
                  <c:v>2.0957627746061542E-2</c:v>
                </c:pt>
                <c:pt idx="794">
                  <c:v>2.1008710315333898E-2</c:v>
                </c:pt>
                <c:pt idx="795">
                  <c:v>2.1186485956273753E-2</c:v>
                </c:pt>
                <c:pt idx="796">
                  <c:v>2.137307830795555E-2</c:v>
                </c:pt>
                <c:pt idx="797">
                  <c:v>2.1515071155579744E-2</c:v>
                </c:pt>
                <c:pt idx="798">
                  <c:v>2.172898089045612E-2</c:v>
                </c:pt>
                <c:pt idx="799">
                  <c:v>2.1777924150781797E-2</c:v>
                </c:pt>
                <c:pt idx="800">
                  <c:v>2.1872188912279229E-2</c:v>
                </c:pt>
                <c:pt idx="801">
                  <c:v>2.2105795275337004E-2</c:v>
                </c:pt>
                <c:pt idx="802">
                  <c:v>2.2272176070827848E-2</c:v>
                </c:pt>
                <c:pt idx="803">
                  <c:v>2.242871730925541E-2</c:v>
                </c:pt>
                <c:pt idx="804">
                  <c:v>2.2599342921958719E-2</c:v>
                </c:pt>
                <c:pt idx="805">
                  <c:v>2.2740721721653184E-2</c:v>
                </c:pt>
                <c:pt idx="806">
                  <c:v>2.289891004960037E-2</c:v>
                </c:pt>
                <c:pt idx="807">
                  <c:v>2.3174882395939234E-2</c:v>
                </c:pt>
                <c:pt idx="808">
                  <c:v>2.3711761936854325E-2</c:v>
                </c:pt>
                <c:pt idx="809">
                  <c:v>2.4190236083234239E-2</c:v>
                </c:pt>
                <c:pt idx="810">
                  <c:v>2.4123356114536577E-2</c:v>
                </c:pt>
                <c:pt idx="811">
                  <c:v>2.4199429442100941E-2</c:v>
                </c:pt>
                <c:pt idx="812">
                  <c:v>2.440124958867872E-2</c:v>
                </c:pt>
                <c:pt idx="813">
                  <c:v>2.4555311727957066E-2</c:v>
                </c:pt>
                <c:pt idx="814">
                  <c:v>2.4840897886078461E-2</c:v>
                </c:pt>
                <c:pt idx="815">
                  <c:v>2.5070906622882569E-2</c:v>
                </c:pt>
                <c:pt idx="816">
                  <c:v>2.538665482539515E-2</c:v>
                </c:pt>
                <c:pt idx="817">
                  <c:v>2.5656143523890444E-2</c:v>
                </c:pt>
                <c:pt idx="818">
                  <c:v>2.5843045646656806E-2</c:v>
                </c:pt>
                <c:pt idx="819">
                  <c:v>2.6119229301563851E-2</c:v>
                </c:pt>
                <c:pt idx="820">
                  <c:v>2.6411581148945595E-2</c:v>
                </c:pt>
                <c:pt idx="821">
                  <c:v>2.6705344616706678E-2</c:v>
                </c:pt>
                <c:pt idx="822">
                  <c:v>2.7020720572833865E-2</c:v>
                </c:pt>
                <c:pt idx="823">
                  <c:v>2.7385823149636064E-2</c:v>
                </c:pt>
                <c:pt idx="824">
                  <c:v>2.7801820632288074E-2</c:v>
                </c:pt>
                <c:pt idx="825">
                  <c:v>2.8083997375697493E-2</c:v>
                </c:pt>
                <c:pt idx="826">
                  <c:v>2.8258026580564793E-2</c:v>
                </c:pt>
                <c:pt idx="827">
                  <c:v>2.8575708769880456E-2</c:v>
                </c:pt>
                <c:pt idx="828">
                  <c:v>2.9045907672682739E-2</c:v>
                </c:pt>
                <c:pt idx="829">
                  <c:v>2.9419918378681027E-2</c:v>
                </c:pt>
                <c:pt idx="830">
                  <c:v>2.9836446682747222E-2</c:v>
                </c:pt>
                <c:pt idx="831">
                  <c:v>3.020556295667504E-2</c:v>
                </c:pt>
                <c:pt idx="832">
                  <c:v>3.060183161154351E-2</c:v>
                </c:pt>
                <c:pt idx="833">
                  <c:v>3.1042003753148077E-2</c:v>
                </c:pt>
                <c:pt idx="834">
                  <c:v>3.1444146632942656E-2</c:v>
                </c:pt>
                <c:pt idx="835">
                  <c:v>3.1777009447637089E-2</c:v>
                </c:pt>
                <c:pt idx="836">
                  <c:v>3.2197534002557489E-2</c:v>
                </c:pt>
                <c:pt idx="837">
                  <c:v>3.263194911620057E-2</c:v>
                </c:pt>
                <c:pt idx="838">
                  <c:v>3.3084715916745222E-2</c:v>
                </c:pt>
                <c:pt idx="839">
                  <c:v>3.3438371248824823E-2</c:v>
                </c:pt>
                <c:pt idx="840">
                  <c:v>3.3859344126137239E-2</c:v>
                </c:pt>
                <c:pt idx="841">
                  <c:v>3.4344557127704428E-2</c:v>
                </c:pt>
                <c:pt idx="842">
                  <c:v>3.4764059334915838E-2</c:v>
                </c:pt>
                <c:pt idx="843">
                  <c:v>3.5050238449050218E-2</c:v>
                </c:pt>
                <c:pt idx="844">
                  <c:v>3.5461097974848504E-2</c:v>
                </c:pt>
                <c:pt idx="845">
                  <c:v>3.5907977803546647E-2</c:v>
                </c:pt>
                <c:pt idx="846">
                  <c:v>3.624869485320685E-2</c:v>
                </c:pt>
                <c:pt idx="847">
                  <c:v>3.6746716887157208E-2</c:v>
                </c:pt>
                <c:pt idx="848">
                  <c:v>3.7154298232927249E-2</c:v>
                </c:pt>
                <c:pt idx="849">
                  <c:v>3.7440448824047075E-2</c:v>
                </c:pt>
                <c:pt idx="850">
                  <c:v>3.7742587781774042E-2</c:v>
                </c:pt>
                <c:pt idx="851">
                  <c:v>3.8141123601482745E-2</c:v>
                </c:pt>
                <c:pt idx="852">
                  <c:v>3.8536750343355214E-2</c:v>
                </c:pt>
                <c:pt idx="853">
                  <c:v>3.8789945149885305E-2</c:v>
                </c:pt>
                <c:pt idx="854">
                  <c:v>3.9096136577746937E-2</c:v>
                </c:pt>
                <c:pt idx="855">
                  <c:v>3.9377183631252505E-2</c:v>
                </c:pt>
                <c:pt idx="856">
                  <c:v>3.9812170209078179E-2</c:v>
                </c:pt>
                <c:pt idx="857">
                  <c:v>4.0246639159855921E-2</c:v>
                </c:pt>
                <c:pt idx="858">
                  <c:v>4.0599290896568899E-2</c:v>
                </c:pt>
                <c:pt idx="859">
                  <c:v>4.085271545591812E-2</c:v>
                </c:pt>
                <c:pt idx="860">
                  <c:v>4.1157543307736667E-2</c:v>
                </c:pt>
                <c:pt idx="861">
                  <c:v>4.1559365462887875E-2</c:v>
                </c:pt>
                <c:pt idx="862">
                  <c:v>4.1777318762953784E-2</c:v>
                </c:pt>
                <c:pt idx="863">
                  <c:v>4.2066226999194871E-2</c:v>
                </c:pt>
                <c:pt idx="864">
                  <c:v>4.2508686322216549E-2</c:v>
                </c:pt>
                <c:pt idx="865">
                  <c:v>4.2838860206267336E-2</c:v>
                </c:pt>
                <c:pt idx="866">
                  <c:v>4.3030902834389734E-2</c:v>
                </c:pt>
                <c:pt idx="867">
                  <c:v>4.3216249301372613E-2</c:v>
                </c:pt>
                <c:pt idx="868">
                  <c:v>4.3394747257943227E-2</c:v>
                </c:pt>
                <c:pt idx="869">
                  <c:v>4.3766550598440229E-2</c:v>
                </c:pt>
                <c:pt idx="870">
                  <c:v>4.4005550943242801E-2</c:v>
                </c:pt>
                <c:pt idx="871">
                  <c:v>4.4153176019175469E-2</c:v>
                </c:pt>
                <c:pt idx="872">
                  <c:v>4.4404428156108421E-2</c:v>
                </c:pt>
                <c:pt idx="873">
                  <c:v>4.4577075598944367E-2</c:v>
                </c:pt>
                <c:pt idx="874">
                  <c:v>4.4823993361978891E-2</c:v>
                </c:pt>
                <c:pt idx="875">
                  <c:v>4.5060926325755778E-2</c:v>
                </c:pt>
                <c:pt idx="876">
                  <c:v>4.5394094971273044E-2</c:v>
                </c:pt>
                <c:pt idx="877">
                  <c:v>4.5653644136723827E-2</c:v>
                </c:pt>
                <c:pt idx="878">
                  <c:v>4.5756064819564624E-2</c:v>
                </c:pt>
                <c:pt idx="879">
                  <c:v>4.5975907917556069E-2</c:v>
                </c:pt>
                <c:pt idx="880">
                  <c:v>4.6204751993452788E-2</c:v>
                </c:pt>
                <c:pt idx="881">
                  <c:v>4.6416470352483599E-2</c:v>
                </c:pt>
                <c:pt idx="882">
                  <c:v>4.6638566166716404E-2</c:v>
                </c:pt>
                <c:pt idx="883">
                  <c:v>4.671842065888588E-2</c:v>
                </c:pt>
                <c:pt idx="884">
                  <c:v>4.6940757376609701E-2</c:v>
                </c:pt>
                <c:pt idx="885">
                  <c:v>4.729433086725221E-2</c:v>
                </c:pt>
                <c:pt idx="886">
                  <c:v>4.7466463218557207E-2</c:v>
                </c:pt>
                <c:pt idx="887">
                  <c:v>4.7632007814966335E-2</c:v>
                </c:pt>
                <c:pt idx="888">
                  <c:v>4.7819716154995154E-2</c:v>
                </c:pt>
                <c:pt idx="889">
                  <c:v>4.7945177759664767E-2</c:v>
                </c:pt>
                <c:pt idx="890">
                  <c:v>4.8124997221757206E-2</c:v>
                </c:pt>
                <c:pt idx="891">
                  <c:v>4.824485554766049E-2</c:v>
                </c:pt>
                <c:pt idx="892">
                  <c:v>4.8452820120831387E-2</c:v>
                </c:pt>
                <c:pt idx="893">
                  <c:v>4.8797069922538093E-2</c:v>
                </c:pt>
                <c:pt idx="894">
                  <c:v>4.8937162787975753E-2</c:v>
                </c:pt>
                <c:pt idx="895">
                  <c:v>4.9281379729188307E-2</c:v>
                </c:pt>
                <c:pt idx="896">
                  <c:v>4.9552946100772897E-2</c:v>
                </c:pt>
                <c:pt idx="897">
                  <c:v>4.9597375209600003E-2</c:v>
                </c:pt>
                <c:pt idx="898">
                  <c:v>4.9926137214798862E-2</c:v>
                </c:pt>
                <c:pt idx="899">
                  <c:v>5.0331674034702997E-2</c:v>
                </c:pt>
                <c:pt idx="900">
                  <c:v>5.0702718897493872E-2</c:v>
                </c:pt>
                <c:pt idx="901">
                  <c:v>5.1110493059474182E-2</c:v>
                </c:pt>
                <c:pt idx="902">
                  <c:v>5.1157852041007423E-2</c:v>
                </c:pt>
                <c:pt idx="903">
                  <c:v>5.1935019188222256E-2</c:v>
                </c:pt>
                <c:pt idx="904">
                  <c:v>5.204534165805963E-2</c:v>
                </c:pt>
                <c:pt idx="905">
                  <c:v>5.2163925663774327E-2</c:v>
                </c:pt>
                <c:pt idx="906">
                  <c:v>5.257281352026049E-2</c:v>
                </c:pt>
                <c:pt idx="907">
                  <c:v>5.3383306853538086E-2</c:v>
                </c:pt>
                <c:pt idx="908">
                  <c:v>5.3495640850972331E-2</c:v>
                </c:pt>
                <c:pt idx="909">
                  <c:v>5.3843698988756919E-2</c:v>
                </c:pt>
                <c:pt idx="910">
                  <c:v>5.4349860689790017E-2</c:v>
                </c:pt>
                <c:pt idx="911">
                  <c:v>5.4570360461153496E-2</c:v>
                </c:pt>
                <c:pt idx="912">
                  <c:v>5.4781207826067622E-2</c:v>
                </c:pt>
                <c:pt idx="913">
                  <c:v>5.5173919737035095E-2</c:v>
                </c:pt>
                <c:pt idx="914">
                  <c:v>5.5754802156470183E-2</c:v>
                </c:pt>
                <c:pt idx="915">
                  <c:v>5.5949653248338671E-2</c:v>
                </c:pt>
                <c:pt idx="916">
                  <c:v>5.6218246406603424E-2</c:v>
                </c:pt>
                <c:pt idx="917">
                  <c:v>5.635874997574522E-2</c:v>
                </c:pt>
                <c:pt idx="918">
                  <c:v>5.6457316572499576E-2</c:v>
                </c:pt>
                <c:pt idx="919">
                  <c:v>5.6669600076380888E-2</c:v>
                </c:pt>
                <c:pt idx="920">
                  <c:v>5.6862195085249076E-2</c:v>
                </c:pt>
                <c:pt idx="921">
                  <c:v>5.7047136174960926E-2</c:v>
                </c:pt>
                <c:pt idx="922">
                  <c:v>5.7213348947678176E-2</c:v>
                </c:pt>
                <c:pt idx="923">
                  <c:v>5.7366683431718683E-2</c:v>
                </c:pt>
                <c:pt idx="924">
                  <c:v>5.7559493611390303E-2</c:v>
                </c:pt>
                <c:pt idx="925">
                  <c:v>5.7702815870103286E-2</c:v>
                </c:pt>
                <c:pt idx="926">
                  <c:v>5.7800253231001436E-2</c:v>
                </c:pt>
                <c:pt idx="927">
                  <c:v>5.7885399873940944E-2</c:v>
                </c:pt>
                <c:pt idx="928">
                  <c:v>5.8016867458412835E-2</c:v>
                </c:pt>
                <c:pt idx="929">
                  <c:v>5.8137014464695574E-2</c:v>
                </c:pt>
                <c:pt idx="930">
                  <c:v>5.8213831943559488E-2</c:v>
                </c:pt>
                <c:pt idx="931">
                  <c:v>5.8299332015986603E-2</c:v>
                </c:pt>
                <c:pt idx="932">
                  <c:v>5.8352255817629387E-2</c:v>
                </c:pt>
                <c:pt idx="933">
                  <c:v>5.8400889124526401E-2</c:v>
                </c:pt>
                <c:pt idx="934">
                  <c:v>5.8392688996843939E-2</c:v>
                </c:pt>
                <c:pt idx="935">
                  <c:v>5.8401802453616265E-2</c:v>
                </c:pt>
                <c:pt idx="936">
                  <c:v>5.8408179172489305E-2</c:v>
                </c:pt>
                <c:pt idx="937">
                  <c:v>5.8447465697178888E-2</c:v>
                </c:pt>
                <c:pt idx="938">
                  <c:v>5.8500473871322116E-2</c:v>
                </c:pt>
                <c:pt idx="939">
                  <c:v>5.8509122441097294E-2</c:v>
                </c:pt>
                <c:pt idx="940">
                  <c:v>5.8537701873133521E-2</c:v>
                </c:pt>
                <c:pt idx="941">
                  <c:v>5.8535359813645375E-2</c:v>
                </c:pt>
                <c:pt idx="942">
                  <c:v>5.8500250247207418E-2</c:v>
                </c:pt>
                <c:pt idx="943">
                  <c:v>5.8574665819134383E-2</c:v>
                </c:pt>
                <c:pt idx="944">
                  <c:v>5.8600545754634234E-2</c:v>
                </c:pt>
                <c:pt idx="945">
                  <c:v>5.8648433114404569E-2</c:v>
                </c:pt>
                <c:pt idx="946">
                  <c:v>5.8691063805003135E-2</c:v>
                </c:pt>
                <c:pt idx="947">
                  <c:v>5.8657272304898721E-2</c:v>
                </c:pt>
                <c:pt idx="948">
                  <c:v>5.8716508998434815E-2</c:v>
                </c:pt>
                <c:pt idx="949">
                  <c:v>5.8811073846720401E-2</c:v>
                </c:pt>
                <c:pt idx="950">
                  <c:v>5.888130697693067E-2</c:v>
                </c:pt>
                <c:pt idx="951">
                  <c:v>5.8743218354963773E-2</c:v>
                </c:pt>
                <c:pt idx="952">
                  <c:v>5.8670157676072754E-2</c:v>
                </c:pt>
                <c:pt idx="953">
                  <c:v>5.879020582330699E-2</c:v>
                </c:pt>
                <c:pt idx="954">
                  <c:v>5.8778658739835093E-2</c:v>
                </c:pt>
                <c:pt idx="955">
                  <c:v>5.8782908696108416E-2</c:v>
                </c:pt>
                <c:pt idx="956">
                  <c:v>5.8780962168231955E-2</c:v>
                </c:pt>
                <c:pt idx="957">
                  <c:v>5.8753997572321547E-2</c:v>
                </c:pt>
                <c:pt idx="958">
                  <c:v>5.8811626456532679E-2</c:v>
                </c:pt>
                <c:pt idx="959">
                  <c:v>5.8896505404338093E-2</c:v>
                </c:pt>
                <c:pt idx="960">
                  <c:v>5.8927480366007132E-2</c:v>
                </c:pt>
                <c:pt idx="961">
                  <c:v>5.9035532475285875E-2</c:v>
                </c:pt>
                <c:pt idx="962">
                  <c:v>5.9151036528020264E-2</c:v>
                </c:pt>
                <c:pt idx="963">
                  <c:v>5.915003286284394E-2</c:v>
                </c:pt>
                <c:pt idx="964">
                  <c:v>5.9052063197910135E-2</c:v>
                </c:pt>
                <c:pt idx="965">
                  <c:v>5.8955539706863631E-2</c:v>
                </c:pt>
                <c:pt idx="966">
                  <c:v>5.9064526029282735E-2</c:v>
                </c:pt>
                <c:pt idx="967">
                  <c:v>5.9137428281925253E-2</c:v>
                </c:pt>
                <c:pt idx="968">
                  <c:v>5.9114365768835102E-2</c:v>
                </c:pt>
                <c:pt idx="969">
                  <c:v>5.9028935344423397E-2</c:v>
                </c:pt>
                <c:pt idx="970">
                  <c:v>5.9069913456181462E-2</c:v>
                </c:pt>
                <c:pt idx="971">
                  <c:v>5.9081331065530679E-2</c:v>
                </c:pt>
                <c:pt idx="972">
                  <c:v>5.9018514844448214E-2</c:v>
                </c:pt>
                <c:pt idx="973">
                  <c:v>5.8968851018915559E-2</c:v>
                </c:pt>
                <c:pt idx="974">
                  <c:v>5.9034156119867058E-2</c:v>
                </c:pt>
                <c:pt idx="975">
                  <c:v>5.9104009892000292E-2</c:v>
                </c:pt>
                <c:pt idx="976">
                  <c:v>5.9060216359096154E-2</c:v>
                </c:pt>
                <c:pt idx="977">
                  <c:v>5.9067528621029958E-2</c:v>
                </c:pt>
                <c:pt idx="978">
                  <c:v>5.9102382222992016E-2</c:v>
                </c:pt>
                <c:pt idx="979">
                  <c:v>5.904263649437233E-2</c:v>
                </c:pt>
                <c:pt idx="980">
                  <c:v>5.9129041384551217E-2</c:v>
                </c:pt>
                <c:pt idx="981">
                  <c:v>5.9155649030725545E-2</c:v>
                </c:pt>
                <c:pt idx="982">
                  <c:v>5.9099381214451928E-2</c:v>
                </c:pt>
                <c:pt idx="983">
                  <c:v>5.915043191782967E-2</c:v>
                </c:pt>
                <c:pt idx="984">
                  <c:v>5.9111867614303572E-2</c:v>
                </c:pt>
                <c:pt idx="985">
                  <c:v>5.9023450887346646E-2</c:v>
                </c:pt>
                <c:pt idx="986">
                  <c:v>5.8926386112271044E-2</c:v>
                </c:pt>
                <c:pt idx="987">
                  <c:v>5.886937966076862E-2</c:v>
                </c:pt>
                <c:pt idx="988">
                  <c:v>5.8837731981113264E-2</c:v>
                </c:pt>
                <c:pt idx="989">
                  <c:v>5.875207689492469E-2</c:v>
                </c:pt>
                <c:pt idx="990">
                  <c:v>5.8670099473814269E-2</c:v>
                </c:pt>
                <c:pt idx="991">
                  <c:v>5.8576101837272757E-2</c:v>
                </c:pt>
                <c:pt idx="992">
                  <c:v>5.8454358068204572E-2</c:v>
                </c:pt>
                <c:pt idx="993">
                  <c:v>5.8405603907398858E-2</c:v>
                </c:pt>
                <c:pt idx="994">
                  <c:v>5.8342854028441665E-2</c:v>
                </c:pt>
                <c:pt idx="995">
                  <c:v>5.8231386885070471E-2</c:v>
                </c:pt>
                <c:pt idx="996">
                  <c:v>5.8122160215720406E-2</c:v>
                </c:pt>
                <c:pt idx="997">
                  <c:v>5.8024783791013133E-2</c:v>
                </c:pt>
                <c:pt idx="998">
                  <c:v>5.7984722580011132E-2</c:v>
                </c:pt>
                <c:pt idx="999">
                  <c:v>5.7948618520846228E-2</c:v>
                </c:pt>
                <c:pt idx="1000">
                  <c:v>5.7847104103401145E-2</c:v>
                </c:pt>
                <c:pt idx="1001">
                  <c:v>5.7660120959469326E-2</c:v>
                </c:pt>
                <c:pt idx="1002">
                  <c:v>5.7612362789405139E-2</c:v>
                </c:pt>
                <c:pt idx="1003">
                  <c:v>5.7473688179665333E-2</c:v>
                </c:pt>
                <c:pt idx="1004">
                  <c:v>5.7282780397129821E-2</c:v>
                </c:pt>
                <c:pt idx="1005">
                  <c:v>5.7168628808066189E-2</c:v>
                </c:pt>
                <c:pt idx="1006">
                  <c:v>5.6985545771895289E-2</c:v>
                </c:pt>
                <c:pt idx="1007">
                  <c:v>5.689931729843966E-2</c:v>
                </c:pt>
                <c:pt idx="1008">
                  <c:v>5.6684597642331531E-2</c:v>
                </c:pt>
                <c:pt idx="1009">
                  <c:v>5.654473531837062E-2</c:v>
                </c:pt>
                <c:pt idx="1010">
                  <c:v>5.6495735277391157E-2</c:v>
                </c:pt>
                <c:pt idx="1011">
                  <c:v>5.6392891041622255E-2</c:v>
                </c:pt>
                <c:pt idx="1012">
                  <c:v>5.6343136805629961E-2</c:v>
                </c:pt>
                <c:pt idx="1013">
                  <c:v>5.6339187948764621E-2</c:v>
                </c:pt>
                <c:pt idx="1014">
                  <c:v>5.6175266443436817E-2</c:v>
                </c:pt>
                <c:pt idx="1015">
                  <c:v>5.6005263349912987E-2</c:v>
                </c:pt>
                <c:pt idx="1016">
                  <c:v>5.5918753649629109E-2</c:v>
                </c:pt>
                <c:pt idx="1017">
                  <c:v>5.584475559280571E-2</c:v>
                </c:pt>
                <c:pt idx="1018">
                  <c:v>5.5724998547578605E-2</c:v>
                </c:pt>
                <c:pt idx="1019">
                  <c:v>5.5652234168046509E-2</c:v>
                </c:pt>
                <c:pt idx="1020">
                  <c:v>5.5587918141681604E-2</c:v>
                </c:pt>
                <c:pt idx="1021">
                  <c:v>5.5444832265472754E-2</c:v>
                </c:pt>
                <c:pt idx="1022">
                  <c:v>5.5359228963950076E-2</c:v>
                </c:pt>
                <c:pt idx="1023">
                  <c:v>5.5283564397538378E-2</c:v>
                </c:pt>
                <c:pt idx="1024">
                  <c:v>5.5051187154798287E-2</c:v>
                </c:pt>
                <c:pt idx="1025">
                  <c:v>5.4964373285684452E-2</c:v>
                </c:pt>
                <c:pt idx="1026">
                  <c:v>5.4893648929532961E-2</c:v>
                </c:pt>
                <c:pt idx="1027">
                  <c:v>5.4734472385802285E-2</c:v>
                </c:pt>
                <c:pt idx="1028">
                  <c:v>5.4565953394348367E-2</c:v>
                </c:pt>
                <c:pt idx="1029">
                  <c:v>5.4522374089475044E-2</c:v>
                </c:pt>
                <c:pt idx="1030">
                  <c:v>5.438586756285279E-2</c:v>
                </c:pt>
                <c:pt idx="1031">
                  <c:v>5.4259071856141802E-2</c:v>
                </c:pt>
                <c:pt idx="1032">
                  <c:v>5.4093685862239949E-2</c:v>
                </c:pt>
                <c:pt idx="1033">
                  <c:v>5.3984856632735521E-2</c:v>
                </c:pt>
                <c:pt idx="1034">
                  <c:v>5.3898608818903571E-2</c:v>
                </c:pt>
                <c:pt idx="1035">
                  <c:v>5.3753286983732385E-2</c:v>
                </c:pt>
                <c:pt idx="1036">
                  <c:v>5.3616248855079034E-2</c:v>
                </c:pt>
                <c:pt idx="1037">
                  <c:v>5.3514583400567195E-2</c:v>
                </c:pt>
                <c:pt idx="1038">
                  <c:v>5.3342021261004E-2</c:v>
                </c:pt>
                <c:pt idx="1039">
                  <c:v>5.3219390611301293E-2</c:v>
                </c:pt>
                <c:pt idx="1040">
                  <c:v>5.309581230155036E-2</c:v>
                </c:pt>
                <c:pt idx="1041">
                  <c:v>5.2986748048391728E-2</c:v>
                </c:pt>
                <c:pt idx="1042">
                  <c:v>5.2870785753350365E-2</c:v>
                </c:pt>
                <c:pt idx="1043">
                  <c:v>5.2677210200588596E-2</c:v>
                </c:pt>
                <c:pt idx="1044">
                  <c:v>5.2610647564135242E-2</c:v>
                </c:pt>
                <c:pt idx="1045">
                  <c:v>5.2540066115141226E-2</c:v>
                </c:pt>
                <c:pt idx="1046">
                  <c:v>5.2408254874287019E-2</c:v>
                </c:pt>
                <c:pt idx="1047">
                  <c:v>5.2256280660926684E-2</c:v>
                </c:pt>
                <c:pt idx="1048">
                  <c:v>5.2076926893406567E-2</c:v>
                </c:pt>
                <c:pt idx="1049">
                  <c:v>5.199164173594209E-2</c:v>
                </c:pt>
                <c:pt idx="1050">
                  <c:v>5.1922932815269614E-2</c:v>
                </c:pt>
                <c:pt idx="1051">
                  <c:v>5.1887170746479035E-2</c:v>
                </c:pt>
                <c:pt idx="1052">
                  <c:v>5.1756096644075607E-2</c:v>
                </c:pt>
                <c:pt idx="1053">
                  <c:v>5.1470540971302145E-2</c:v>
                </c:pt>
                <c:pt idx="1054">
                  <c:v>5.1307073898592299E-2</c:v>
                </c:pt>
                <c:pt idx="1055">
                  <c:v>5.1088055618714129E-2</c:v>
                </c:pt>
                <c:pt idx="1056">
                  <c:v>5.0878556487353496E-2</c:v>
                </c:pt>
                <c:pt idx="1057">
                  <c:v>5.0787274997370332E-2</c:v>
                </c:pt>
                <c:pt idx="1058">
                  <c:v>5.0528531472219404E-2</c:v>
                </c:pt>
                <c:pt idx="1059">
                  <c:v>5.0289498558639664E-2</c:v>
                </c:pt>
                <c:pt idx="1060">
                  <c:v>5.009666668757233E-2</c:v>
                </c:pt>
                <c:pt idx="1061">
                  <c:v>4.9949310699892155E-2</c:v>
                </c:pt>
                <c:pt idx="1062">
                  <c:v>4.9768762997187452E-2</c:v>
                </c:pt>
                <c:pt idx="1063">
                  <c:v>4.9530519962037091E-2</c:v>
                </c:pt>
                <c:pt idx="1064">
                  <c:v>4.9316295304518407E-2</c:v>
                </c:pt>
                <c:pt idx="1065">
                  <c:v>4.9140714737613417E-2</c:v>
                </c:pt>
                <c:pt idx="1066">
                  <c:v>4.8923101447074756E-2</c:v>
                </c:pt>
                <c:pt idx="1067">
                  <c:v>4.8742515356094723E-2</c:v>
                </c:pt>
                <c:pt idx="1068">
                  <c:v>4.8528613095503853E-2</c:v>
                </c:pt>
                <c:pt idx="1069">
                  <c:v>4.82980854933883E-2</c:v>
                </c:pt>
                <c:pt idx="1070">
                  <c:v>4.8124316408525825E-2</c:v>
                </c:pt>
                <c:pt idx="1071">
                  <c:v>4.7900132025501287E-2</c:v>
                </c:pt>
                <c:pt idx="1072">
                  <c:v>4.7674673920093301E-2</c:v>
                </c:pt>
                <c:pt idx="1073">
                  <c:v>4.7526077625818834E-2</c:v>
                </c:pt>
                <c:pt idx="1074">
                  <c:v>4.738836854836919E-2</c:v>
                </c:pt>
                <c:pt idx="1075">
                  <c:v>4.7270792222738091E-2</c:v>
                </c:pt>
                <c:pt idx="1076">
                  <c:v>4.7036635266328106E-2</c:v>
                </c:pt>
                <c:pt idx="1077">
                  <c:v>4.6901377912990587E-2</c:v>
                </c:pt>
                <c:pt idx="1078">
                  <c:v>4.6751200142279313E-2</c:v>
                </c:pt>
                <c:pt idx="1079">
                  <c:v>4.6509887184672472E-2</c:v>
                </c:pt>
                <c:pt idx="1080">
                  <c:v>4.6349744096736097E-2</c:v>
                </c:pt>
                <c:pt idx="1081">
                  <c:v>4.6125365657843656E-2</c:v>
                </c:pt>
                <c:pt idx="1082">
                  <c:v>4.5868777349986595E-2</c:v>
                </c:pt>
                <c:pt idx="1083">
                  <c:v>4.5716426508593443E-2</c:v>
                </c:pt>
                <c:pt idx="1084">
                  <c:v>4.5587920076678459E-2</c:v>
                </c:pt>
                <c:pt idx="1085">
                  <c:v>4.5370386700965479E-2</c:v>
                </c:pt>
                <c:pt idx="1086">
                  <c:v>4.5034775609163483E-2</c:v>
                </c:pt>
                <c:pt idx="1087">
                  <c:v>4.4904606957132102E-2</c:v>
                </c:pt>
                <c:pt idx="1088">
                  <c:v>4.4817570415210846E-2</c:v>
                </c:pt>
                <c:pt idx="1089">
                  <c:v>4.4685417342708131E-2</c:v>
                </c:pt>
                <c:pt idx="1090">
                  <c:v>4.4409750291549505E-2</c:v>
                </c:pt>
                <c:pt idx="1091">
                  <c:v>4.4242923147366907E-2</c:v>
                </c:pt>
                <c:pt idx="1092">
                  <c:v>4.417377153379401E-2</c:v>
                </c:pt>
                <c:pt idx="1093">
                  <c:v>4.3950129535903569E-2</c:v>
                </c:pt>
                <c:pt idx="1094">
                  <c:v>4.3755245785001999E-2</c:v>
                </c:pt>
                <c:pt idx="1095">
                  <c:v>4.3657358161910416E-2</c:v>
                </c:pt>
                <c:pt idx="1096">
                  <c:v>4.3582676074148077E-2</c:v>
                </c:pt>
                <c:pt idx="1097">
                  <c:v>4.3483206623486738E-2</c:v>
                </c:pt>
                <c:pt idx="1098">
                  <c:v>4.3314903984588593E-2</c:v>
                </c:pt>
                <c:pt idx="1099">
                  <c:v>4.316252841841655E-2</c:v>
                </c:pt>
                <c:pt idx="1100">
                  <c:v>4.3029458009711273E-2</c:v>
                </c:pt>
                <c:pt idx="1101">
                  <c:v>4.2848738695975469E-2</c:v>
                </c:pt>
                <c:pt idx="1102">
                  <c:v>4.255474856739401E-2</c:v>
                </c:pt>
                <c:pt idx="1103">
                  <c:v>4.2456652156185166E-2</c:v>
                </c:pt>
                <c:pt idx="1104">
                  <c:v>4.232960992190328E-2</c:v>
                </c:pt>
                <c:pt idx="1105">
                  <c:v>4.2169151723906992E-2</c:v>
                </c:pt>
                <c:pt idx="1106">
                  <c:v>4.209740813890956E-2</c:v>
                </c:pt>
                <c:pt idx="1107">
                  <c:v>4.1984058730892442E-2</c:v>
                </c:pt>
                <c:pt idx="1108">
                  <c:v>4.1781268615384594E-2</c:v>
                </c:pt>
                <c:pt idx="1109">
                  <c:v>4.1684875096334673E-2</c:v>
                </c:pt>
                <c:pt idx="1110">
                  <c:v>4.1571699346753782E-2</c:v>
                </c:pt>
                <c:pt idx="1111">
                  <c:v>4.1442380396777459E-2</c:v>
                </c:pt>
                <c:pt idx="1112">
                  <c:v>4.1400774526979746E-2</c:v>
                </c:pt>
                <c:pt idx="1113">
                  <c:v>4.1204676367679598E-2</c:v>
                </c:pt>
                <c:pt idx="1114">
                  <c:v>4.1051843343373751E-2</c:v>
                </c:pt>
                <c:pt idx="1115">
                  <c:v>4.0910389599372619E-2</c:v>
                </c:pt>
                <c:pt idx="1116">
                  <c:v>4.0814486204203138E-2</c:v>
                </c:pt>
                <c:pt idx="1117">
                  <c:v>4.069707337256491E-2</c:v>
                </c:pt>
                <c:pt idx="1118">
                  <c:v>4.0494254963152072E-2</c:v>
                </c:pt>
                <c:pt idx="1119">
                  <c:v>4.030245733935664E-2</c:v>
                </c:pt>
                <c:pt idx="1120">
                  <c:v>4.0146329938017124E-2</c:v>
                </c:pt>
                <c:pt idx="1121">
                  <c:v>3.989185001398745E-2</c:v>
                </c:pt>
                <c:pt idx="1122">
                  <c:v>3.9760075566472472E-2</c:v>
                </c:pt>
                <c:pt idx="1123">
                  <c:v>3.9596232334027107E-2</c:v>
                </c:pt>
                <c:pt idx="1124">
                  <c:v>3.9364783682019115E-2</c:v>
                </c:pt>
                <c:pt idx="1125">
                  <c:v>3.9198800447021405E-2</c:v>
                </c:pt>
                <c:pt idx="1126">
                  <c:v>3.9078492555742653E-2</c:v>
                </c:pt>
                <c:pt idx="1127">
                  <c:v>3.8887710705282456E-2</c:v>
                </c:pt>
                <c:pt idx="1128">
                  <c:v>3.8658749338858205E-2</c:v>
                </c:pt>
                <c:pt idx="1129">
                  <c:v>3.841421374929644E-2</c:v>
                </c:pt>
                <c:pt idx="1130">
                  <c:v>3.8237694529505852E-2</c:v>
                </c:pt>
                <c:pt idx="1131">
                  <c:v>3.8029085646808847E-2</c:v>
                </c:pt>
                <c:pt idx="1132">
                  <c:v>3.7816818761559207E-2</c:v>
                </c:pt>
                <c:pt idx="1133">
                  <c:v>3.7712241362899572E-2</c:v>
                </c:pt>
                <c:pt idx="1134">
                  <c:v>3.7496071705356918E-2</c:v>
                </c:pt>
                <c:pt idx="1135">
                  <c:v>3.7200594709987447E-2</c:v>
                </c:pt>
                <c:pt idx="1136">
                  <c:v>3.704329152689758E-2</c:v>
                </c:pt>
                <c:pt idx="1137">
                  <c:v>3.6849780816623115E-2</c:v>
                </c:pt>
                <c:pt idx="1138">
                  <c:v>3.6646968568135811E-2</c:v>
                </c:pt>
                <c:pt idx="1139">
                  <c:v>3.6499181954257061E-2</c:v>
                </c:pt>
                <c:pt idx="1140">
                  <c:v>3.6378616719121258E-2</c:v>
                </c:pt>
                <c:pt idx="1141">
                  <c:v>3.6077691468954641E-2</c:v>
                </c:pt>
                <c:pt idx="1142">
                  <c:v>3.5915633536784022E-2</c:v>
                </c:pt>
                <c:pt idx="1143">
                  <c:v>3.5641272710847077E-2</c:v>
                </c:pt>
                <c:pt idx="1144">
                  <c:v>3.5407483161173751E-2</c:v>
                </c:pt>
                <c:pt idx="1145">
                  <c:v>3.5273700623777174E-2</c:v>
                </c:pt>
                <c:pt idx="1146">
                  <c:v>3.5030672614673609E-2</c:v>
                </c:pt>
                <c:pt idx="1147">
                  <c:v>3.477051443824708E-2</c:v>
                </c:pt>
                <c:pt idx="1148">
                  <c:v>3.4579159062643944E-2</c:v>
                </c:pt>
                <c:pt idx="1149">
                  <c:v>3.4408693425171756E-2</c:v>
                </c:pt>
                <c:pt idx="1150">
                  <c:v>3.4193265849203423E-2</c:v>
                </c:pt>
                <c:pt idx="1151">
                  <c:v>3.4083267677846793E-2</c:v>
                </c:pt>
                <c:pt idx="1152">
                  <c:v>3.4018466874408279E-2</c:v>
                </c:pt>
                <c:pt idx="1153">
                  <c:v>3.3811222554894153E-2</c:v>
                </c:pt>
                <c:pt idx="1154">
                  <c:v>3.3618603482215979E-2</c:v>
                </c:pt>
                <c:pt idx="1155">
                  <c:v>3.3417891868863341E-2</c:v>
                </c:pt>
                <c:pt idx="1156">
                  <c:v>3.3256095516170613E-2</c:v>
                </c:pt>
                <c:pt idx="1157">
                  <c:v>3.3182348632626819E-2</c:v>
                </c:pt>
                <c:pt idx="1158">
                  <c:v>3.3058377481911552E-2</c:v>
                </c:pt>
                <c:pt idx="1159">
                  <c:v>3.2803356428768332E-2</c:v>
                </c:pt>
                <c:pt idx="1160">
                  <c:v>3.2693046092921826E-2</c:v>
                </c:pt>
                <c:pt idx="1161">
                  <c:v>3.2613530040397722E-2</c:v>
                </c:pt>
                <c:pt idx="1162">
                  <c:v>3.2443172039009704E-2</c:v>
                </c:pt>
                <c:pt idx="1163">
                  <c:v>3.2266661466622826E-2</c:v>
                </c:pt>
                <c:pt idx="1164">
                  <c:v>3.2072534035692726E-2</c:v>
                </c:pt>
                <c:pt idx="1165">
                  <c:v>3.1981729413622255E-2</c:v>
                </c:pt>
                <c:pt idx="1166">
                  <c:v>3.1883564219790585E-2</c:v>
                </c:pt>
                <c:pt idx="1167">
                  <c:v>3.177541864220771E-2</c:v>
                </c:pt>
                <c:pt idx="1168">
                  <c:v>3.1584905357334096E-2</c:v>
                </c:pt>
                <c:pt idx="1169">
                  <c:v>3.1358235273297862E-2</c:v>
                </c:pt>
                <c:pt idx="1170">
                  <c:v>3.1203474776372898E-2</c:v>
                </c:pt>
                <c:pt idx="1171">
                  <c:v>3.0980450020822826E-2</c:v>
                </c:pt>
                <c:pt idx="1172">
                  <c:v>3.0881097759443941E-2</c:v>
                </c:pt>
                <c:pt idx="1173">
                  <c:v>3.0686019308271043E-2</c:v>
                </c:pt>
                <c:pt idx="1174">
                  <c:v>3.0477598278102997E-2</c:v>
                </c:pt>
                <c:pt idx="1175">
                  <c:v>3.0341049485355494E-2</c:v>
                </c:pt>
                <c:pt idx="1176">
                  <c:v>3.0230257868244508E-2</c:v>
                </c:pt>
                <c:pt idx="1177">
                  <c:v>3.0094882009693867E-2</c:v>
                </c:pt>
                <c:pt idx="1178">
                  <c:v>2.9907147527827676E-2</c:v>
                </c:pt>
                <c:pt idx="1179">
                  <c:v>2.9729294918683025E-2</c:v>
                </c:pt>
                <c:pt idx="1180">
                  <c:v>2.9570828786696434E-2</c:v>
                </c:pt>
                <c:pt idx="1181">
                  <c:v>2.9459322500198861E-2</c:v>
                </c:pt>
                <c:pt idx="1182">
                  <c:v>2.9280785713490732E-2</c:v>
                </c:pt>
                <c:pt idx="1183">
                  <c:v>2.9053645943684165E-2</c:v>
                </c:pt>
                <c:pt idx="1184">
                  <c:v>2.8973483495649644E-2</c:v>
                </c:pt>
                <c:pt idx="1185">
                  <c:v>2.8836804158749788E-2</c:v>
                </c:pt>
                <c:pt idx="1186">
                  <c:v>2.8642819601688449E-2</c:v>
                </c:pt>
                <c:pt idx="1187">
                  <c:v>2.8514634177855151E-2</c:v>
                </c:pt>
                <c:pt idx="1188">
                  <c:v>2.8343940178080288E-2</c:v>
                </c:pt>
                <c:pt idx="1189">
                  <c:v>2.8210710108323541E-2</c:v>
                </c:pt>
                <c:pt idx="1190">
                  <c:v>2.8087598308932125E-2</c:v>
                </c:pt>
                <c:pt idx="1191">
                  <c:v>2.7978655914342055E-2</c:v>
                </c:pt>
                <c:pt idx="1192">
                  <c:v>2.7870946205129872E-2</c:v>
                </c:pt>
                <c:pt idx="1193">
                  <c:v>2.7620929466591473E-2</c:v>
                </c:pt>
                <c:pt idx="1194">
                  <c:v>2.7473539314690359E-2</c:v>
                </c:pt>
                <c:pt idx="1195">
                  <c:v>2.7290810407841429E-2</c:v>
                </c:pt>
                <c:pt idx="1196">
                  <c:v>2.7064953756478719E-2</c:v>
                </c:pt>
                <c:pt idx="1197">
                  <c:v>2.6985126306536551E-2</c:v>
                </c:pt>
                <c:pt idx="1198">
                  <c:v>2.6853801185369505E-2</c:v>
                </c:pt>
                <c:pt idx="1199">
                  <c:v>2.6615172262683024E-2</c:v>
                </c:pt>
                <c:pt idx="1200">
                  <c:v>2.6453288183133267E-2</c:v>
                </c:pt>
                <c:pt idx="1201">
                  <c:v>2.6342336119910246E-2</c:v>
                </c:pt>
                <c:pt idx="1202">
                  <c:v>2.6173979867697691E-2</c:v>
                </c:pt>
                <c:pt idx="1203">
                  <c:v>2.5695790233556035E-2</c:v>
                </c:pt>
                <c:pt idx="1204">
                  <c:v>2.5815267015037776E-2</c:v>
                </c:pt>
                <c:pt idx="1205">
                  <c:v>2.5674057765073956E-2</c:v>
                </c:pt>
                <c:pt idx="1206">
                  <c:v>2.5577749739317292E-2</c:v>
                </c:pt>
                <c:pt idx="1207">
                  <c:v>2.5472692457787389E-2</c:v>
                </c:pt>
                <c:pt idx="1208">
                  <c:v>2.5368076740140574E-2</c:v>
                </c:pt>
                <c:pt idx="1209">
                  <c:v>2.5161606970422971E-2</c:v>
                </c:pt>
                <c:pt idx="1210">
                  <c:v>2.4972594962338061E-2</c:v>
                </c:pt>
                <c:pt idx="1211">
                  <c:v>2.4732732187087304E-2</c:v>
                </c:pt>
                <c:pt idx="1212">
                  <c:v>2.4574039972540374E-2</c:v>
                </c:pt>
                <c:pt idx="1213">
                  <c:v>2.4530525415814009E-2</c:v>
                </c:pt>
                <c:pt idx="1214">
                  <c:v>2.4173886209812697E-2</c:v>
                </c:pt>
                <c:pt idx="1215">
                  <c:v>2.4098036927519745E-2</c:v>
                </c:pt>
                <c:pt idx="1216">
                  <c:v>2.3933542360442085E-2</c:v>
                </c:pt>
                <c:pt idx="1217">
                  <c:v>2.3765199700658289E-2</c:v>
                </c:pt>
                <c:pt idx="1218">
                  <c:v>2.3654820845117948E-2</c:v>
                </c:pt>
                <c:pt idx="1219">
                  <c:v>2.3435395951047419E-2</c:v>
                </c:pt>
                <c:pt idx="1220">
                  <c:v>2.3268792798235922E-2</c:v>
                </c:pt>
                <c:pt idx="1221">
                  <c:v>2.3128479872294952E-2</c:v>
                </c:pt>
                <c:pt idx="1222">
                  <c:v>2.3003646161430615E-2</c:v>
                </c:pt>
                <c:pt idx="1223">
                  <c:v>2.2847847398344879E-2</c:v>
                </c:pt>
                <c:pt idx="1224">
                  <c:v>2.2759735806576035E-2</c:v>
                </c:pt>
                <c:pt idx="1225">
                  <c:v>2.2570171179666847E-2</c:v>
                </c:pt>
                <c:pt idx="1226">
                  <c:v>2.2436529097082086E-2</c:v>
                </c:pt>
                <c:pt idx="1227">
                  <c:v>2.2330715138505222E-2</c:v>
                </c:pt>
                <c:pt idx="1228">
                  <c:v>2.2097011147543824E-2</c:v>
                </c:pt>
                <c:pt idx="1229">
                  <c:v>2.2018720158129161E-2</c:v>
                </c:pt>
                <c:pt idx="1230">
                  <c:v>2.1881404227712554E-2</c:v>
                </c:pt>
                <c:pt idx="1231">
                  <c:v>2.1637106920480115E-2</c:v>
                </c:pt>
                <c:pt idx="1232">
                  <c:v>2.1496636650881314E-2</c:v>
                </c:pt>
                <c:pt idx="1233">
                  <c:v>2.1318719969598231E-2</c:v>
                </c:pt>
                <c:pt idx="1234">
                  <c:v>2.1116932707931958E-2</c:v>
                </c:pt>
                <c:pt idx="1235">
                  <c:v>2.0945343139219572E-2</c:v>
                </c:pt>
                <c:pt idx="1236">
                  <c:v>2.0651545297438578E-2</c:v>
                </c:pt>
                <c:pt idx="1237">
                  <c:v>2.0298185371103936E-2</c:v>
                </c:pt>
                <c:pt idx="1238">
                  <c:v>2.0135375863106448E-2</c:v>
                </c:pt>
                <c:pt idx="1239">
                  <c:v>1.9924947623500288E-2</c:v>
                </c:pt>
                <c:pt idx="1240">
                  <c:v>1.9767481109634496E-2</c:v>
                </c:pt>
                <c:pt idx="1241">
                  <c:v>1.9559677464561116E-2</c:v>
                </c:pt>
                <c:pt idx="1242">
                  <c:v>1.933239197888291E-2</c:v>
                </c:pt>
                <c:pt idx="1243">
                  <c:v>1.9185228436343283E-2</c:v>
                </c:pt>
                <c:pt idx="1244">
                  <c:v>1.8972081959210643E-2</c:v>
                </c:pt>
                <c:pt idx="1245">
                  <c:v>1.8868085488705052E-2</c:v>
                </c:pt>
                <c:pt idx="1246">
                  <c:v>1.8636940391812327E-2</c:v>
                </c:pt>
                <c:pt idx="1247">
                  <c:v>1.8497034314737575E-2</c:v>
                </c:pt>
                <c:pt idx="1248">
                  <c:v>1.8340607742036604E-2</c:v>
                </c:pt>
                <c:pt idx="1249">
                  <c:v>1.8116161704284966E-2</c:v>
                </c:pt>
                <c:pt idx="1250">
                  <c:v>1.7987864237954523E-2</c:v>
                </c:pt>
                <c:pt idx="1251">
                  <c:v>1.8016564114522883E-2</c:v>
                </c:pt>
                <c:pt idx="1252">
                  <c:v>1.7877416213660256E-2</c:v>
                </c:pt>
                <c:pt idx="1253">
                  <c:v>1.7648268804909332E-2</c:v>
                </c:pt>
                <c:pt idx="1254">
                  <c:v>1.7462624828342939E-2</c:v>
                </c:pt>
                <c:pt idx="1255">
                  <c:v>1.7237259865838035E-2</c:v>
                </c:pt>
                <c:pt idx="1256">
                  <c:v>1.7020775618823224E-2</c:v>
                </c:pt>
                <c:pt idx="1257">
                  <c:v>1.6897546783392982E-2</c:v>
                </c:pt>
                <c:pt idx="1258">
                  <c:v>1.668505178550371E-2</c:v>
                </c:pt>
                <c:pt idx="1259">
                  <c:v>1.6355284411591613E-2</c:v>
                </c:pt>
                <c:pt idx="1260">
                  <c:v>1.6191555858830389E-2</c:v>
                </c:pt>
                <c:pt idx="1261">
                  <c:v>1.6017099566423339E-2</c:v>
                </c:pt>
                <c:pt idx="1262">
                  <c:v>1.5801530428473955E-2</c:v>
                </c:pt>
                <c:pt idx="1263">
                  <c:v>1.5545620093109275E-2</c:v>
                </c:pt>
                <c:pt idx="1264">
                  <c:v>1.5395538620484681E-2</c:v>
                </c:pt>
                <c:pt idx="1265">
                  <c:v>1.5411225730113439E-2</c:v>
                </c:pt>
                <c:pt idx="1266">
                  <c:v>1.5371342025257147E-2</c:v>
                </c:pt>
                <c:pt idx="1267">
                  <c:v>1.5308872475471757E-2</c:v>
                </c:pt>
                <c:pt idx="1268">
                  <c:v>1.5230103871275236E-2</c:v>
                </c:pt>
                <c:pt idx="1269">
                  <c:v>1.5105504804565366E-2</c:v>
                </c:pt>
                <c:pt idx="1270">
                  <c:v>1.4931373309459829E-2</c:v>
                </c:pt>
                <c:pt idx="1271">
                  <c:v>1.4813021675426306E-2</c:v>
                </c:pt>
                <c:pt idx="1272">
                  <c:v>1.4601335902895836E-2</c:v>
                </c:pt>
                <c:pt idx="1273">
                  <c:v>1.4268831193183109E-2</c:v>
                </c:pt>
                <c:pt idx="1274">
                  <c:v>1.3893930927123254E-2</c:v>
                </c:pt>
                <c:pt idx="1275">
                  <c:v>1.3894659459818232E-2</c:v>
                </c:pt>
                <c:pt idx="1276">
                  <c:v>1.3754409837410586E-2</c:v>
                </c:pt>
                <c:pt idx="1277">
                  <c:v>1.356962378616642E-2</c:v>
                </c:pt>
                <c:pt idx="1278">
                  <c:v>1.3371944848199601E-2</c:v>
                </c:pt>
                <c:pt idx="1279">
                  <c:v>1.3195896630148503E-2</c:v>
                </c:pt>
                <c:pt idx="1280">
                  <c:v>1.29129354204808E-2</c:v>
                </c:pt>
                <c:pt idx="1281">
                  <c:v>1.2817507931900571E-2</c:v>
                </c:pt>
                <c:pt idx="1282">
                  <c:v>1.254078730860796E-2</c:v>
                </c:pt>
                <c:pt idx="1283">
                  <c:v>1.2268202701310899E-2</c:v>
                </c:pt>
                <c:pt idx="1284">
                  <c:v>1.2214391410058402E-2</c:v>
                </c:pt>
                <c:pt idx="1285">
                  <c:v>1.2037140301153382E-2</c:v>
                </c:pt>
                <c:pt idx="1286">
                  <c:v>1.1890042688601398E-2</c:v>
                </c:pt>
                <c:pt idx="1287">
                  <c:v>1.1691693668080514E-2</c:v>
                </c:pt>
                <c:pt idx="1288">
                  <c:v>1.169311813491053E-2</c:v>
                </c:pt>
                <c:pt idx="1289">
                  <c:v>1.1577456045460486E-2</c:v>
                </c:pt>
                <c:pt idx="1290">
                  <c:v>1.144090859772642E-2</c:v>
                </c:pt>
                <c:pt idx="1291">
                  <c:v>1.1246921788183368E-2</c:v>
                </c:pt>
                <c:pt idx="1292">
                  <c:v>1.0932044434394836E-2</c:v>
                </c:pt>
                <c:pt idx="1293">
                  <c:v>1.0813525844027077E-2</c:v>
                </c:pt>
                <c:pt idx="1294">
                  <c:v>1.0810464647223081E-2</c:v>
                </c:pt>
                <c:pt idx="1295">
                  <c:v>1.0716670716642597E-2</c:v>
                </c:pt>
                <c:pt idx="1296">
                  <c:v>1.0379190952427161E-2</c:v>
                </c:pt>
                <c:pt idx="1297">
                  <c:v>9.9894779120848782E-3</c:v>
                </c:pt>
                <c:pt idx="1298">
                  <c:v>9.7020280422831385E-3</c:v>
                </c:pt>
                <c:pt idx="1299">
                  <c:v>9.5371397956104716E-3</c:v>
                </c:pt>
                <c:pt idx="1300">
                  <c:v>9.5881254009166899E-3</c:v>
                </c:pt>
                <c:pt idx="1301">
                  <c:v>9.5393148189597144E-3</c:v>
                </c:pt>
                <c:pt idx="1302">
                  <c:v>9.5795014795921549E-3</c:v>
                </c:pt>
                <c:pt idx="1303">
                  <c:v>9.596909353797119E-3</c:v>
                </c:pt>
                <c:pt idx="1304">
                  <c:v>9.5421663470802859E-3</c:v>
                </c:pt>
                <c:pt idx="1305">
                  <c:v>9.4563197397122128E-3</c:v>
                </c:pt>
                <c:pt idx="1306">
                  <c:v>9.3076709469649931E-3</c:v>
                </c:pt>
                <c:pt idx="1307">
                  <c:v>9.2511484042730689E-3</c:v>
                </c:pt>
                <c:pt idx="1308">
                  <c:v>9.011358691052667E-3</c:v>
                </c:pt>
                <c:pt idx="1309">
                  <c:v>8.9144847055963213E-3</c:v>
                </c:pt>
                <c:pt idx="1310">
                  <c:v>8.8626427586229965E-3</c:v>
                </c:pt>
                <c:pt idx="1311">
                  <c:v>8.8234830004877036E-3</c:v>
                </c:pt>
                <c:pt idx="1312">
                  <c:v>8.7737372222060489E-3</c:v>
                </c:pt>
                <c:pt idx="1313">
                  <c:v>8.6196159035495587E-3</c:v>
                </c:pt>
                <c:pt idx="1314">
                  <c:v>8.1298284949434235E-3</c:v>
                </c:pt>
                <c:pt idx="1315">
                  <c:v>7.8839360203463629E-3</c:v>
                </c:pt>
                <c:pt idx="1316">
                  <c:v>8.2667588934920693E-3</c:v>
                </c:pt>
                <c:pt idx="1317">
                  <c:v>8.3395818755392301E-3</c:v>
                </c:pt>
                <c:pt idx="1318">
                  <c:v>8.328535183053952E-3</c:v>
                </c:pt>
                <c:pt idx="1319">
                  <c:v>8.308126320473239E-3</c:v>
                </c:pt>
                <c:pt idx="1320">
                  <c:v>8.195933166471412E-3</c:v>
                </c:pt>
                <c:pt idx="1321">
                  <c:v>8.1177624635385744E-3</c:v>
                </c:pt>
                <c:pt idx="1322">
                  <c:v>8.0878817834763479E-3</c:v>
                </c:pt>
                <c:pt idx="1323">
                  <c:v>8.0262207228372906E-3</c:v>
                </c:pt>
                <c:pt idx="1324">
                  <c:v>7.9514387371041086E-3</c:v>
                </c:pt>
                <c:pt idx="1325">
                  <c:v>7.835650745700657E-3</c:v>
                </c:pt>
                <c:pt idx="1326">
                  <c:v>7.7974654561849361E-3</c:v>
                </c:pt>
                <c:pt idx="1327">
                  <c:v>7.8356521159017121E-3</c:v>
                </c:pt>
                <c:pt idx="1328">
                  <c:v>7.8827785141649658E-3</c:v>
                </c:pt>
                <c:pt idx="1329">
                  <c:v>7.9916186095227108E-3</c:v>
                </c:pt>
                <c:pt idx="1330">
                  <c:v>8.0334884663807987E-3</c:v>
                </c:pt>
                <c:pt idx="1331">
                  <c:v>7.8779252666564912E-3</c:v>
                </c:pt>
                <c:pt idx="1332">
                  <c:v>7.7464937598900425E-3</c:v>
                </c:pt>
                <c:pt idx="1333">
                  <c:v>7.6367219897473908E-3</c:v>
                </c:pt>
                <c:pt idx="1334">
                  <c:v>7.498758312210101E-3</c:v>
                </c:pt>
                <c:pt idx="1335">
                  <c:v>7.5737008490999432E-3</c:v>
                </c:pt>
                <c:pt idx="1336">
                  <c:v>7.5904179293981456E-3</c:v>
                </c:pt>
                <c:pt idx="1337">
                  <c:v>7.6236057592320126E-3</c:v>
                </c:pt>
                <c:pt idx="1338">
                  <c:v>7.5446309892004855E-3</c:v>
                </c:pt>
                <c:pt idx="1339">
                  <c:v>7.546393666853609E-3</c:v>
                </c:pt>
                <c:pt idx="1340">
                  <c:v>7.4043661391868191E-3</c:v>
                </c:pt>
                <c:pt idx="1341">
                  <c:v>7.306297442094609E-3</c:v>
                </c:pt>
                <c:pt idx="1342">
                  <c:v>7.1434471633345506E-3</c:v>
                </c:pt>
                <c:pt idx="1343">
                  <c:v>7.2048595547940372E-3</c:v>
                </c:pt>
                <c:pt idx="1344">
                  <c:v>7.3610835767441082E-3</c:v>
                </c:pt>
                <c:pt idx="1345">
                  <c:v>7.4448959470621969E-3</c:v>
                </c:pt>
                <c:pt idx="1346">
                  <c:v>7.385167423415607E-3</c:v>
                </c:pt>
                <c:pt idx="1347">
                  <c:v>7.3800543663051646E-3</c:v>
                </c:pt>
                <c:pt idx="1348">
                  <c:v>7.296046612672781E-3</c:v>
                </c:pt>
                <c:pt idx="1349">
                  <c:v>7.2709369519645935E-3</c:v>
                </c:pt>
                <c:pt idx="1350">
                  <c:v>7.2643515282955493E-3</c:v>
                </c:pt>
                <c:pt idx="1351">
                  <c:v>7.2176209387086162E-3</c:v>
                </c:pt>
                <c:pt idx="1352">
                  <c:v>7.1730262132037089E-3</c:v>
                </c:pt>
                <c:pt idx="1353">
                  <c:v>7.1509844219990867E-3</c:v>
                </c:pt>
                <c:pt idx="1354">
                  <c:v>7.2313750017362344E-3</c:v>
                </c:pt>
                <c:pt idx="1355">
                  <c:v>7.1548235886364064E-3</c:v>
                </c:pt>
                <c:pt idx="1356">
                  <c:v>7.0616455374541229E-3</c:v>
                </c:pt>
                <c:pt idx="1357">
                  <c:v>6.9383947846769472E-3</c:v>
                </c:pt>
                <c:pt idx="1358">
                  <c:v>6.9033526526599146E-3</c:v>
                </c:pt>
                <c:pt idx="1359">
                  <c:v>7.1060049227456498E-3</c:v>
                </c:pt>
                <c:pt idx="1360">
                  <c:v>7.1193295638942939E-3</c:v>
                </c:pt>
                <c:pt idx="1361">
                  <c:v>7.1360910897047929E-3</c:v>
                </c:pt>
                <c:pt idx="1362">
                  <c:v>7.0574378661051648E-3</c:v>
                </c:pt>
                <c:pt idx="1363">
                  <c:v>7.0860698525665915E-3</c:v>
                </c:pt>
                <c:pt idx="1364">
                  <c:v>7.1111352771770628E-3</c:v>
                </c:pt>
                <c:pt idx="1365">
                  <c:v>7.0964326700096152E-3</c:v>
                </c:pt>
                <c:pt idx="1366">
                  <c:v>7.1052343749675615E-3</c:v>
                </c:pt>
                <c:pt idx="1367">
                  <c:v>7.1990076352263909E-3</c:v>
                </c:pt>
                <c:pt idx="1368">
                  <c:v>7.2047162883667627E-3</c:v>
                </c:pt>
                <c:pt idx="1369">
                  <c:v>7.1909011245528971E-3</c:v>
                </c:pt>
                <c:pt idx="1370">
                  <c:v>7.195718685100513E-3</c:v>
                </c:pt>
                <c:pt idx="1371">
                  <c:v>7.1456119935197713E-3</c:v>
                </c:pt>
                <c:pt idx="1372">
                  <c:v>7.2863240387718124E-3</c:v>
                </c:pt>
                <c:pt idx="1373">
                  <c:v>7.3440539346201431E-3</c:v>
                </c:pt>
                <c:pt idx="1374">
                  <c:v>7.4770327131613995E-3</c:v>
                </c:pt>
                <c:pt idx="1375">
                  <c:v>7.5054368623797725E-3</c:v>
                </c:pt>
                <c:pt idx="1376">
                  <c:v>7.4309840792899573E-3</c:v>
                </c:pt>
                <c:pt idx="1377">
                  <c:v>7.3888358240948356E-3</c:v>
                </c:pt>
                <c:pt idx="1378">
                  <c:v>7.4125506696803142E-3</c:v>
                </c:pt>
                <c:pt idx="1379">
                  <c:v>7.502666388419287E-3</c:v>
                </c:pt>
                <c:pt idx="1380">
                  <c:v>7.5927821198196865E-3</c:v>
                </c:pt>
                <c:pt idx="1381">
                  <c:v>7.6325762598784879E-3</c:v>
                </c:pt>
                <c:pt idx="1382">
                  <c:v>7.63089409839709E-3</c:v>
                </c:pt>
                <c:pt idx="1383">
                  <c:v>7.636981092369672E-3</c:v>
                </c:pt>
                <c:pt idx="1384">
                  <c:v>7.6792527723835097E-3</c:v>
                </c:pt>
                <c:pt idx="1385">
                  <c:v>7.6908864906519827E-3</c:v>
                </c:pt>
                <c:pt idx="1386">
                  <c:v>7.6783544425215993E-3</c:v>
                </c:pt>
                <c:pt idx="1387">
                  <c:v>7.7647831122462478E-3</c:v>
                </c:pt>
                <c:pt idx="1388">
                  <c:v>7.8732774872595727E-3</c:v>
                </c:pt>
                <c:pt idx="1389">
                  <c:v>7.9227214534476464E-3</c:v>
                </c:pt>
                <c:pt idx="1390">
                  <c:v>7.9346340322518968E-3</c:v>
                </c:pt>
                <c:pt idx="1391">
                  <c:v>7.9026691262023985E-3</c:v>
                </c:pt>
                <c:pt idx="1392">
                  <c:v>7.8793361764612282E-3</c:v>
                </c:pt>
                <c:pt idx="1393">
                  <c:v>7.8347810315968058E-3</c:v>
                </c:pt>
                <c:pt idx="1394">
                  <c:v>7.7778094500273896E-3</c:v>
                </c:pt>
                <c:pt idx="1395">
                  <c:v>7.8899031967253931E-3</c:v>
                </c:pt>
                <c:pt idx="1396">
                  <c:v>7.9363223122610269E-3</c:v>
                </c:pt>
                <c:pt idx="1397">
                  <c:v>7.8962540669943234E-3</c:v>
                </c:pt>
                <c:pt idx="1398">
                  <c:v>8.04665259630853E-3</c:v>
                </c:pt>
                <c:pt idx="1399">
                  <c:v>8.0550527002227392E-3</c:v>
                </c:pt>
                <c:pt idx="1400">
                  <c:v>8.0753931238798007E-3</c:v>
                </c:pt>
                <c:pt idx="1401">
                  <c:v>8.0960539048819113E-3</c:v>
                </c:pt>
                <c:pt idx="1402">
                  <c:v>8.1669595750550085E-3</c:v>
                </c:pt>
                <c:pt idx="1403">
                  <c:v>8.2096107303471621E-3</c:v>
                </c:pt>
                <c:pt idx="1404">
                  <c:v>8.2522616136935806E-3</c:v>
                </c:pt>
                <c:pt idx="1405">
                  <c:v>8.2758401098098153E-3</c:v>
                </c:pt>
                <c:pt idx="1406">
                  <c:v>8.3343282174965765E-3</c:v>
                </c:pt>
                <c:pt idx="1407">
                  <c:v>8.3388605187372893E-3</c:v>
                </c:pt>
                <c:pt idx="1408">
                  <c:v>8.3329481992753217E-3</c:v>
                </c:pt>
                <c:pt idx="1409">
                  <c:v>8.3222650451804572E-3</c:v>
                </c:pt>
                <c:pt idx="1410">
                  <c:v>8.3492091026223115E-3</c:v>
                </c:pt>
                <c:pt idx="1411">
                  <c:v>8.4210277450079314E-3</c:v>
                </c:pt>
                <c:pt idx="1412">
                  <c:v>8.4980998944628825E-3</c:v>
                </c:pt>
                <c:pt idx="1413">
                  <c:v>8.5439403931743801E-3</c:v>
                </c:pt>
                <c:pt idx="1414">
                  <c:v>8.55095627114562E-3</c:v>
                </c:pt>
                <c:pt idx="1415">
                  <c:v>8.5827484383298441E-3</c:v>
                </c:pt>
                <c:pt idx="1416">
                  <c:v>8.5906989209981743E-3</c:v>
                </c:pt>
                <c:pt idx="1417">
                  <c:v>8.6889897907681604E-3</c:v>
                </c:pt>
                <c:pt idx="1418">
                  <c:v>8.7858826389336959E-3</c:v>
                </c:pt>
                <c:pt idx="1419">
                  <c:v>8.7962409484016544E-3</c:v>
                </c:pt>
                <c:pt idx="1420">
                  <c:v>8.8092750445837951E-3</c:v>
                </c:pt>
                <c:pt idx="1421">
                  <c:v>8.8223091479041373E-3</c:v>
                </c:pt>
                <c:pt idx="1422">
                  <c:v>8.8933031458452508E-3</c:v>
                </c:pt>
                <c:pt idx="1423">
                  <c:v>8.9243146687839944E-3</c:v>
                </c:pt>
                <c:pt idx="1424">
                  <c:v>8.9802528884949506E-3</c:v>
                </c:pt>
                <c:pt idx="1425">
                  <c:v>8.952540828355721E-3</c:v>
                </c:pt>
                <c:pt idx="1426">
                  <c:v>9.0347611720000866E-3</c:v>
                </c:pt>
                <c:pt idx="1427">
                  <c:v>9.0624996360003998E-3</c:v>
                </c:pt>
                <c:pt idx="1428">
                  <c:v>9.0033882162110987E-3</c:v>
                </c:pt>
                <c:pt idx="1429">
                  <c:v>9.0060229976911283E-3</c:v>
                </c:pt>
                <c:pt idx="1430">
                  <c:v>9.0587322390153786E-3</c:v>
                </c:pt>
                <c:pt idx="1431">
                  <c:v>9.1398510455003718E-3</c:v>
                </c:pt>
                <c:pt idx="1432">
                  <c:v>9.1246566196567201E-3</c:v>
                </c:pt>
                <c:pt idx="1433">
                  <c:v>9.0647325501519264E-3</c:v>
                </c:pt>
                <c:pt idx="1434">
                  <c:v>9.0736624968686744E-3</c:v>
                </c:pt>
                <c:pt idx="1435">
                  <c:v>9.1015100956509856E-3</c:v>
                </c:pt>
                <c:pt idx="1436">
                  <c:v>9.102188762470929E-3</c:v>
                </c:pt>
                <c:pt idx="1437">
                  <c:v>9.0944116841122392E-3</c:v>
                </c:pt>
                <c:pt idx="1438">
                  <c:v>9.0709781887100722E-3</c:v>
                </c:pt>
                <c:pt idx="1439">
                  <c:v>9.1413873566282174E-3</c:v>
                </c:pt>
                <c:pt idx="1440">
                  <c:v>9.1325262511772042E-3</c:v>
                </c:pt>
                <c:pt idx="1441">
                  <c:v>9.1140746214281032E-3</c:v>
                </c:pt>
                <c:pt idx="1442">
                  <c:v>9.130987887984993E-3</c:v>
                </c:pt>
                <c:pt idx="1443">
                  <c:v>9.1278983727115844E-3</c:v>
                </c:pt>
                <c:pt idx="1444">
                  <c:v>9.1094844165946088E-3</c:v>
                </c:pt>
                <c:pt idx="1445">
                  <c:v>9.1344843268254209E-3</c:v>
                </c:pt>
                <c:pt idx="1446">
                  <c:v>9.1503899598685597E-3</c:v>
                </c:pt>
                <c:pt idx="1447">
                  <c:v>9.1779617321163486E-3</c:v>
                </c:pt>
                <c:pt idx="1448">
                  <c:v>9.2374407823393161E-3</c:v>
                </c:pt>
                <c:pt idx="1449">
                  <c:v>9.229719700484194E-3</c:v>
                </c:pt>
                <c:pt idx="1450">
                  <c:v>9.2101758478134385E-3</c:v>
                </c:pt>
                <c:pt idx="1451">
                  <c:v>9.225299785647418E-3</c:v>
                </c:pt>
                <c:pt idx="1452">
                  <c:v>9.2286247000571472E-3</c:v>
                </c:pt>
                <c:pt idx="1453">
                  <c:v>9.1813417088766041E-3</c:v>
                </c:pt>
                <c:pt idx="1454">
                  <c:v>9.0773306267677607E-3</c:v>
                </c:pt>
                <c:pt idx="1455">
                  <c:v>9.035644307198774E-3</c:v>
                </c:pt>
                <c:pt idx="1456">
                  <c:v>9.0935821530802857E-3</c:v>
                </c:pt>
                <c:pt idx="1457">
                  <c:v>9.0840757420535805E-3</c:v>
                </c:pt>
                <c:pt idx="1458">
                  <c:v>9.0860682207356911E-3</c:v>
                </c:pt>
                <c:pt idx="1459">
                  <c:v>9.1059944529736959E-3</c:v>
                </c:pt>
                <c:pt idx="1460">
                  <c:v>9.1302596097326393E-3</c:v>
                </c:pt>
                <c:pt idx="1461">
                  <c:v>9.0934652125403154E-3</c:v>
                </c:pt>
                <c:pt idx="1462">
                  <c:v>9.178273594807591E-3</c:v>
                </c:pt>
                <c:pt idx="1463">
                  <c:v>9.1291184823891879E-3</c:v>
                </c:pt>
                <c:pt idx="1464">
                  <c:v>9.1023830111013129E-3</c:v>
                </c:pt>
                <c:pt idx="1465">
                  <c:v>9.0978702140119255E-3</c:v>
                </c:pt>
                <c:pt idx="1466">
                  <c:v>9.157631798560115E-3</c:v>
                </c:pt>
                <c:pt idx="1467">
                  <c:v>9.0999545008607994E-3</c:v>
                </c:pt>
                <c:pt idx="1468">
                  <c:v>9.0494965213655937E-3</c:v>
                </c:pt>
                <c:pt idx="1469">
                  <c:v>9.0075070899404575E-3</c:v>
                </c:pt>
                <c:pt idx="1470">
                  <c:v>8.9961096287172609E-3</c:v>
                </c:pt>
                <c:pt idx="1471">
                  <c:v>9.0386480271277599E-3</c:v>
                </c:pt>
                <c:pt idx="1472">
                  <c:v>8.9733639578490725E-3</c:v>
                </c:pt>
                <c:pt idx="1473">
                  <c:v>8.9491779762911842E-3</c:v>
                </c:pt>
                <c:pt idx="1474">
                  <c:v>8.9052692617661924E-3</c:v>
                </c:pt>
                <c:pt idx="1475">
                  <c:v>8.9658593026135536E-3</c:v>
                </c:pt>
                <c:pt idx="1476">
                  <c:v>8.8439651872927547E-3</c:v>
                </c:pt>
                <c:pt idx="1477">
                  <c:v>8.8307404125338371E-3</c:v>
                </c:pt>
                <c:pt idx="1478">
                  <c:v>8.8056278382389157E-3</c:v>
                </c:pt>
                <c:pt idx="1479">
                  <c:v>8.8305881408061639E-3</c:v>
                </c:pt>
                <c:pt idx="1480">
                  <c:v>8.8270333094020263E-3</c:v>
                </c:pt>
                <c:pt idx="1481">
                  <c:v>8.7648201538711567E-3</c:v>
                </c:pt>
                <c:pt idx="1482">
                  <c:v>8.7247382081208288E-3</c:v>
                </c:pt>
                <c:pt idx="1483">
                  <c:v>8.7501357904396296E-3</c:v>
                </c:pt>
                <c:pt idx="1484">
                  <c:v>8.7902795881720681E-3</c:v>
                </c:pt>
                <c:pt idx="1485">
                  <c:v>8.8000031996097287E-3</c:v>
                </c:pt>
                <c:pt idx="1486">
                  <c:v>8.7605018284756635E-3</c:v>
                </c:pt>
                <c:pt idx="1487">
                  <c:v>8.7611435288684168E-3</c:v>
                </c:pt>
                <c:pt idx="1488">
                  <c:v>8.7245621257646226E-3</c:v>
                </c:pt>
                <c:pt idx="1489">
                  <c:v>8.6936394001358355E-3</c:v>
                </c:pt>
                <c:pt idx="1490">
                  <c:v>8.6758708250339236E-3</c:v>
                </c:pt>
                <c:pt idx="1491">
                  <c:v>8.7985733396104999E-3</c:v>
                </c:pt>
                <c:pt idx="1492">
                  <c:v>8.830184434604994E-3</c:v>
                </c:pt>
                <c:pt idx="1493">
                  <c:v>8.8609677888015128E-3</c:v>
                </c:pt>
                <c:pt idx="1494">
                  <c:v>8.8341269518845654E-3</c:v>
                </c:pt>
                <c:pt idx="1495">
                  <c:v>8.7767435763861056E-3</c:v>
                </c:pt>
                <c:pt idx="1496">
                  <c:v>8.7288896024412272E-3</c:v>
                </c:pt>
                <c:pt idx="1497">
                  <c:v>8.7209025391684746E-3</c:v>
                </c:pt>
                <c:pt idx="1498">
                  <c:v>8.7179286377558635E-3</c:v>
                </c:pt>
                <c:pt idx="1499">
                  <c:v>8.7669447786464186E-3</c:v>
                </c:pt>
                <c:pt idx="1500">
                  <c:v>8.7574471765876453E-3</c:v>
                </c:pt>
                <c:pt idx="1501">
                  <c:v>8.7743853534749221E-3</c:v>
                </c:pt>
                <c:pt idx="1502">
                  <c:v>8.7593990769794863E-3</c:v>
                </c:pt>
                <c:pt idx="1503">
                  <c:v>8.7647206394115551E-3</c:v>
                </c:pt>
                <c:pt idx="1504">
                  <c:v>8.7398533733994577E-3</c:v>
                </c:pt>
                <c:pt idx="1505">
                  <c:v>8.6773063051903011E-3</c:v>
                </c:pt>
                <c:pt idx="1506">
                  <c:v>8.6466919041158358E-3</c:v>
                </c:pt>
                <c:pt idx="1507">
                  <c:v>8.6801722700125816E-3</c:v>
                </c:pt>
                <c:pt idx="1508">
                  <c:v>8.6513389800732948E-3</c:v>
                </c:pt>
                <c:pt idx="1509">
                  <c:v>8.6438392778562332E-3</c:v>
                </c:pt>
                <c:pt idx="1510">
                  <c:v>8.6148280022742951E-3</c:v>
                </c:pt>
                <c:pt idx="1511">
                  <c:v>8.5141407658633102E-3</c:v>
                </c:pt>
                <c:pt idx="1512">
                  <c:v>8.5161769812617978E-3</c:v>
                </c:pt>
                <c:pt idx="1513">
                  <c:v>8.5262967103250219E-3</c:v>
                </c:pt>
                <c:pt idx="1514">
                  <c:v>8.4498230914696448E-3</c:v>
                </c:pt>
                <c:pt idx="1515">
                  <c:v>8.3513508732170911E-3</c:v>
                </c:pt>
                <c:pt idx="1516">
                  <c:v>8.355004929025564E-3</c:v>
                </c:pt>
                <c:pt idx="1517">
                  <c:v>8.3918196644945514E-3</c:v>
                </c:pt>
                <c:pt idx="1518">
                  <c:v>8.4054212183220268E-3</c:v>
                </c:pt>
                <c:pt idx="1519">
                  <c:v>8.4190227239049932E-3</c:v>
                </c:pt>
                <c:pt idx="1520">
                  <c:v>8.3926948430305855E-3</c:v>
                </c:pt>
                <c:pt idx="1521">
                  <c:v>8.4038928052663046E-3</c:v>
                </c:pt>
                <c:pt idx="1522">
                  <c:v>8.3645847284098442E-3</c:v>
                </c:pt>
                <c:pt idx="1523">
                  <c:v>8.314398189480314E-3</c:v>
                </c:pt>
                <c:pt idx="1524">
                  <c:v>8.3044105284053073E-3</c:v>
                </c:pt>
                <c:pt idx="1525">
                  <c:v>8.3146206916205716E-3</c:v>
                </c:pt>
                <c:pt idx="1526">
                  <c:v>8.257865362012326E-3</c:v>
                </c:pt>
                <c:pt idx="1527">
                  <c:v>8.3473131743178035E-3</c:v>
                </c:pt>
                <c:pt idx="1528">
                  <c:v>8.2906516874067041E-3</c:v>
                </c:pt>
                <c:pt idx="1529">
                  <c:v>8.2496329040712118E-3</c:v>
                </c:pt>
                <c:pt idx="1530">
                  <c:v>8.2111464825715824E-3</c:v>
                </c:pt>
                <c:pt idx="1531">
                  <c:v>8.1441961117590025E-3</c:v>
                </c:pt>
                <c:pt idx="1532">
                  <c:v>8.1611244915918112E-3</c:v>
                </c:pt>
                <c:pt idx="1533">
                  <c:v>8.1935188131192875E-3</c:v>
                </c:pt>
                <c:pt idx="1534">
                  <c:v>8.143711637428018E-3</c:v>
                </c:pt>
                <c:pt idx="1535">
                  <c:v>8.1335679405067623E-3</c:v>
                </c:pt>
                <c:pt idx="1536">
                  <c:v>8.1049388841401993E-3</c:v>
                </c:pt>
                <c:pt idx="1537">
                  <c:v>7.9957306302933517E-3</c:v>
                </c:pt>
                <c:pt idx="1538">
                  <c:v>7.8778819392720106E-3</c:v>
                </c:pt>
                <c:pt idx="1539">
                  <c:v>7.8542091934815424E-3</c:v>
                </c:pt>
                <c:pt idx="1540">
                  <c:v>7.8668352006873617E-3</c:v>
                </c:pt>
                <c:pt idx="1541">
                  <c:v>7.9689812937029109E-3</c:v>
                </c:pt>
                <c:pt idx="1542">
                  <c:v>7.9400000178871041E-3</c:v>
                </c:pt>
                <c:pt idx="1543">
                  <c:v>7.927112950499686E-3</c:v>
                </c:pt>
                <c:pt idx="1544">
                  <c:v>7.9004881525717545E-3</c:v>
                </c:pt>
                <c:pt idx="1545">
                  <c:v>7.829076619168417E-3</c:v>
                </c:pt>
                <c:pt idx="1546">
                  <c:v>7.7972848325689589E-3</c:v>
                </c:pt>
                <c:pt idx="1547">
                  <c:v>7.9206621191715565E-3</c:v>
                </c:pt>
                <c:pt idx="1548">
                  <c:v>7.9139908932198012E-3</c:v>
                </c:pt>
                <c:pt idx="1549">
                  <c:v>7.8696760262478467E-3</c:v>
                </c:pt>
                <c:pt idx="1550">
                  <c:v>7.7881465344243374E-3</c:v>
                </c:pt>
                <c:pt idx="1551">
                  <c:v>7.8323718898718683E-3</c:v>
                </c:pt>
                <c:pt idx="1552">
                  <c:v>7.8647026335368908E-3</c:v>
                </c:pt>
                <c:pt idx="1553">
                  <c:v>7.9129934792389178E-3</c:v>
                </c:pt>
                <c:pt idx="1554">
                  <c:v>7.9226974032246215E-3</c:v>
                </c:pt>
                <c:pt idx="1555">
                  <c:v>7.9015634116726113E-3</c:v>
                </c:pt>
                <c:pt idx="1556">
                  <c:v>7.8959642881778896E-3</c:v>
                </c:pt>
                <c:pt idx="1557">
                  <c:v>7.9104913959458772E-3</c:v>
                </c:pt>
                <c:pt idx="1558">
                  <c:v>7.9842518114316124E-3</c:v>
                </c:pt>
                <c:pt idx="1559">
                  <c:v>7.9551331264805427E-3</c:v>
                </c:pt>
                <c:pt idx="1560">
                  <c:v>7.9133839644081883E-3</c:v>
                </c:pt>
                <c:pt idx="1561">
                  <c:v>7.9062048961429394E-3</c:v>
                </c:pt>
                <c:pt idx="1562">
                  <c:v>8.0224776381681035E-3</c:v>
                </c:pt>
                <c:pt idx="1563">
                  <c:v>8.0819043936778603E-3</c:v>
                </c:pt>
                <c:pt idx="1564">
                  <c:v>8.057084929668246E-3</c:v>
                </c:pt>
                <c:pt idx="1565">
                  <c:v>8.0569748755735526E-3</c:v>
                </c:pt>
                <c:pt idx="1566">
                  <c:v>8.0275084926110987E-3</c:v>
                </c:pt>
                <c:pt idx="1567">
                  <c:v>8.0173436968512708E-3</c:v>
                </c:pt>
                <c:pt idx="1568">
                  <c:v>8.1095267660645075E-3</c:v>
                </c:pt>
                <c:pt idx="1569">
                  <c:v>8.1115731251243661E-3</c:v>
                </c:pt>
                <c:pt idx="1570">
                  <c:v>8.1021715978160051E-3</c:v>
                </c:pt>
                <c:pt idx="1571">
                  <c:v>8.0506677270615421E-3</c:v>
                </c:pt>
                <c:pt idx="1572">
                  <c:v>8.0046759131600573E-3</c:v>
                </c:pt>
                <c:pt idx="1573">
                  <c:v>8.0136437980855343E-3</c:v>
                </c:pt>
                <c:pt idx="1574">
                  <c:v>7.9516183715542931E-3</c:v>
                </c:pt>
                <c:pt idx="1575">
                  <c:v>7.9485491332181735E-3</c:v>
                </c:pt>
                <c:pt idx="1576">
                  <c:v>7.8653804638000868E-3</c:v>
                </c:pt>
                <c:pt idx="1577">
                  <c:v>7.8014111789988317E-3</c:v>
                </c:pt>
                <c:pt idx="1578">
                  <c:v>7.8000676248369477E-3</c:v>
                </c:pt>
                <c:pt idx="1579">
                  <c:v>7.7950906421265908E-3</c:v>
                </c:pt>
                <c:pt idx="1580">
                  <c:v>7.7526639022672192E-3</c:v>
                </c:pt>
                <c:pt idx="1581">
                  <c:v>7.7228444356490442E-3</c:v>
                </c:pt>
                <c:pt idx="1582">
                  <c:v>7.7560470810992587E-3</c:v>
                </c:pt>
                <c:pt idx="1583">
                  <c:v>7.7496203158112986E-3</c:v>
                </c:pt>
                <c:pt idx="1584">
                  <c:v>7.7416360031088167E-3</c:v>
                </c:pt>
                <c:pt idx="1585">
                  <c:v>7.7857640701806284E-3</c:v>
                </c:pt>
                <c:pt idx="1586">
                  <c:v>7.8080598526484163E-3</c:v>
                </c:pt>
                <c:pt idx="1587">
                  <c:v>7.7763435405149781E-3</c:v>
                </c:pt>
                <c:pt idx="1588">
                  <c:v>7.7298439553255081E-3</c:v>
                </c:pt>
                <c:pt idx="1589">
                  <c:v>7.6365032002039092E-3</c:v>
                </c:pt>
                <c:pt idx="1590">
                  <c:v>7.6388250121780027E-3</c:v>
                </c:pt>
                <c:pt idx="1591">
                  <c:v>7.6296058341714127E-3</c:v>
                </c:pt>
                <c:pt idx="1592">
                  <c:v>7.5784652564404561E-3</c:v>
                </c:pt>
                <c:pt idx="1593">
                  <c:v>7.5082158742292449E-3</c:v>
                </c:pt>
                <c:pt idx="1594">
                  <c:v>7.5606232017707848E-3</c:v>
                </c:pt>
                <c:pt idx="1595">
                  <c:v>7.5706532638746375E-3</c:v>
                </c:pt>
                <c:pt idx="1596">
                  <c:v>7.5846660961368913E-3</c:v>
                </c:pt>
                <c:pt idx="1597">
                  <c:v>7.6358052190529822E-3</c:v>
                </c:pt>
                <c:pt idx="1598">
                  <c:v>7.6544694091831671E-3</c:v>
                </c:pt>
                <c:pt idx="1599">
                  <c:v>7.6319742202364911E-3</c:v>
                </c:pt>
                <c:pt idx="1600">
                  <c:v>7.6138133146706711E-3</c:v>
                </c:pt>
                <c:pt idx="1601">
                  <c:v>7.6037389410204001E-3</c:v>
                </c:pt>
                <c:pt idx="1602">
                  <c:v>7.6352029250589173E-3</c:v>
                </c:pt>
                <c:pt idx="1603">
                  <c:v>7.6422780282407714E-3</c:v>
                </c:pt>
                <c:pt idx="1604">
                  <c:v>7.6125655557373476E-3</c:v>
                </c:pt>
                <c:pt idx="1605">
                  <c:v>7.5951640860450224E-3</c:v>
                </c:pt>
                <c:pt idx="1606">
                  <c:v>7.5404320585862484E-3</c:v>
                </c:pt>
                <c:pt idx="1607">
                  <c:v>7.5371634592469906E-3</c:v>
                </c:pt>
                <c:pt idx="1608">
                  <c:v>7.5358197169267055E-3</c:v>
                </c:pt>
                <c:pt idx="1609">
                  <c:v>7.5022779841595159E-3</c:v>
                </c:pt>
                <c:pt idx="1610">
                  <c:v>7.5005473072764063E-3</c:v>
                </c:pt>
                <c:pt idx="1611">
                  <c:v>7.5114848098261633E-3</c:v>
                </c:pt>
                <c:pt idx="1612">
                  <c:v>7.528600835050585E-3</c:v>
                </c:pt>
                <c:pt idx="1613">
                  <c:v>7.5551659356633957E-3</c:v>
                </c:pt>
                <c:pt idx="1614">
                  <c:v>7.5634447951513839E-3</c:v>
                </c:pt>
                <c:pt idx="1615">
                  <c:v>7.5700228982760916E-3</c:v>
                </c:pt>
                <c:pt idx="1616">
                  <c:v>7.5810841827379178E-3</c:v>
                </c:pt>
                <c:pt idx="1617">
                  <c:v>7.6210179307403718E-3</c:v>
                </c:pt>
                <c:pt idx="1618">
                  <c:v>7.540872181242911E-3</c:v>
                </c:pt>
                <c:pt idx="1619">
                  <c:v>7.5302822264402009E-3</c:v>
                </c:pt>
                <c:pt idx="1620">
                  <c:v>7.4873344415071616E-3</c:v>
                </c:pt>
                <c:pt idx="1621">
                  <c:v>7.4149105627982605E-3</c:v>
                </c:pt>
                <c:pt idx="1622">
                  <c:v>7.5685092680096155E-3</c:v>
                </c:pt>
                <c:pt idx="1623">
                  <c:v>7.5070365219019686E-3</c:v>
                </c:pt>
                <c:pt idx="1624">
                  <c:v>7.5361299537896722E-3</c:v>
                </c:pt>
                <c:pt idx="1625">
                  <c:v>7.5775617710559491E-3</c:v>
                </c:pt>
                <c:pt idx="1626">
                  <c:v>7.6152779425685884E-3</c:v>
                </c:pt>
                <c:pt idx="1627">
                  <c:v>7.6529941004747784E-3</c:v>
                </c:pt>
                <c:pt idx="1628">
                  <c:v>7.6897974521069907E-3</c:v>
                </c:pt>
                <c:pt idx="1629">
                  <c:v>7.7120115528647084E-3</c:v>
                </c:pt>
                <c:pt idx="1630">
                  <c:v>7.7350972713853645E-3</c:v>
                </c:pt>
                <c:pt idx="1631">
                  <c:v>7.8055055836272758E-3</c:v>
                </c:pt>
                <c:pt idx="1632">
                  <c:v>7.8460469426932956E-3</c:v>
                </c:pt>
                <c:pt idx="1633">
                  <c:v>7.9009159908254786E-3</c:v>
                </c:pt>
                <c:pt idx="1634">
                  <c:v>7.9132524139724388E-3</c:v>
                </c:pt>
                <c:pt idx="1635">
                  <c:v>7.930316649576748E-3</c:v>
                </c:pt>
                <c:pt idx="1636">
                  <c:v>7.9573896010796293E-3</c:v>
                </c:pt>
                <c:pt idx="1637">
                  <c:v>8.0882947619173758E-3</c:v>
                </c:pt>
                <c:pt idx="1638">
                  <c:v>8.1509668004308717E-3</c:v>
                </c:pt>
                <c:pt idx="1639">
                  <c:v>8.1843003986105858E-3</c:v>
                </c:pt>
                <c:pt idx="1640">
                  <c:v>8.1310576133021405E-3</c:v>
                </c:pt>
                <c:pt idx="1641">
                  <c:v>8.1064811480061061E-3</c:v>
                </c:pt>
                <c:pt idx="1642">
                  <c:v>8.1868817996096147E-3</c:v>
                </c:pt>
                <c:pt idx="1643">
                  <c:v>8.1786555654730399E-3</c:v>
                </c:pt>
                <c:pt idx="1644">
                  <c:v>8.2098225703166623E-3</c:v>
                </c:pt>
                <c:pt idx="1645">
                  <c:v>8.3053838959704709E-3</c:v>
                </c:pt>
                <c:pt idx="1646">
                  <c:v>8.366974295184907E-3</c:v>
                </c:pt>
                <c:pt idx="1647">
                  <c:v>8.3993484188298433E-3</c:v>
                </c:pt>
                <c:pt idx="1648">
                  <c:v>8.3731726697154913E-3</c:v>
                </c:pt>
                <c:pt idx="1649">
                  <c:v>8.3128462980132396E-3</c:v>
                </c:pt>
                <c:pt idx="1650">
                  <c:v>8.3980219564465351E-3</c:v>
                </c:pt>
                <c:pt idx="1651">
                  <c:v>8.5201279679669902E-3</c:v>
                </c:pt>
                <c:pt idx="1652">
                  <c:v>8.5544127336762629E-3</c:v>
                </c:pt>
                <c:pt idx="1653">
                  <c:v>8.5119033510289589E-3</c:v>
                </c:pt>
                <c:pt idx="1654">
                  <c:v>8.5985051222414836E-3</c:v>
                </c:pt>
                <c:pt idx="1655">
                  <c:v>8.6492438852992584E-3</c:v>
                </c:pt>
                <c:pt idx="1656">
                  <c:v>8.8243557508253367E-3</c:v>
                </c:pt>
                <c:pt idx="1657">
                  <c:v>8.8991813670240508E-3</c:v>
                </c:pt>
                <c:pt idx="1658">
                  <c:v>8.9937948467748927E-3</c:v>
                </c:pt>
                <c:pt idx="1659">
                  <c:v>9.138530112254694E-3</c:v>
                </c:pt>
                <c:pt idx="1660">
                  <c:v>9.1530902579107284E-3</c:v>
                </c:pt>
                <c:pt idx="1661">
                  <c:v>9.2281683440258496E-3</c:v>
                </c:pt>
                <c:pt idx="1662">
                  <c:v>9.2988649155428538E-3</c:v>
                </c:pt>
                <c:pt idx="1663">
                  <c:v>9.3233790216262196E-3</c:v>
                </c:pt>
                <c:pt idx="1664">
                  <c:v>9.4374503802872184E-3</c:v>
                </c:pt>
                <c:pt idx="1665">
                  <c:v>9.5721361952184301E-3</c:v>
                </c:pt>
                <c:pt idx="1666">
                  <c:v>9.6280396729765474E-3</c:v>
                </c:pt>
                <c:pt idx="1667">
                  <c:v>9.6502003944392307E-3</c:v>
                </c:pt>
                <c:pt idx="1668">
                  <c:v>9.7805839860457631E-3</c:v>
                </c:pt>
                <c:pt idx="1669">
                  <c:v>9.9246503354497584E-3</c:v>
                </c:pt>
                <c:pt idx="1670">
                  <c:v>1.0091327916022111E-2</c:v>
                </c:pt>
                <c:pt idx="1671">
                  <c:v>1.0399264621815778E-2</c:v>
                </c:pt>
                <c:pt idx="1672">
                  <c:v>1.0534064072356093E-2</c:v>
                </c:pt>
                <c:pt idx="1673">
                  <c:v>1.0314257828365335E-2</c:v>
                </c:pt>
                <c:pt idx="1674">
                  <c:v>1.0345028079542396E-2</c:v>
                </c:pt>
                <c:pt idx="1675">
                  <c:v>1.0471241723863938E-2</c:v>
                </c:pt>
                <c:pt idx="1676">
                  <c:v>1.0635312491457632E-2</c:v>
                </c:pt>
                <c:pt idx="1677">
                  <c:v>1.0717745266938659E-2</c:v>
                </c:pt>
                <c:pt idx="1678">
                  <c:v>1.0827133197996521E-2</c:v>
                </c:pt>
                <c:pt idx="1679">
                  <c:v>1.0893748706317177E-2</c:v>
                </c:pt>
                <c:pt idx="1680">
                  <c:v>1.1001932433529843E-2</c:v>
                </c:pt>
                <c:pt idx="1681">
                  <c:v>1.1066040452930472E-2</c:v>
                </c:pt>
                <c:pt idx="1682">
                  <c:v>1.1098638321130842E-2</c:v>
                </c:pt>
                <c:pt idx="1683">
                  <c:v>1.1124836946040828E-2</c:v>
                </c:pt>
                <c:pt idx="1684">
                  <c:v>1.1217955261382426E-2</c:v>
                </c:pt>
                <c:pt idx="1685">
                  <c:v>1.13363917279505E-2</c:v>
                </c:pt>
                <c:pt idx="1686">
                  <c:v>1.145296492361903E-2</c:v>
                </c:pt>
                <c:pt idx="1687">
                  <c:v>1.1460445593985992E-2</c:v>
                </c:pt>
                <c:pt idx="1688">
                  <c:v>1.1463882710066592E-2</c:v>
                </c:pt>
                <c:pt idx="1689">
                  <c:v>1.1532821661756293E-2</c:v>
                </c:pt>
                <c:pt idx="1690">
                  <c:v>1.1641456525258404E-2</c:v>
                </c:pt>
                <c:pt idx="1691">
                  <c:v>1.1696947575294893E-2</c:v>
                </c:pt>
                <c:pt idx="1692">
                  <c:v>1.179508687798933E-2</c:v>
                </c:pt>
                <c:pt idx="1693">
                  <c:v>1.1852016334797861E-2</c:v>
                </c:pt>
                <c:pt idx="1694">
                  <c:v>1.1829160654929302E-2</c:v>
                </c:pt>
                <c:pt idx="1695">
                  <c:v>1.1898280284137946E-2</c:v>
                </c:pt>
                <c:pt idx="1696">
                  <c:v>1.1951968896451585E-2</c:v>
                </c:pt>
                <c:pt idx="1697">
                  <c:v>1.1994258749136063E-2</c:v>
                </c:pt>
                <c:pt idx="1698">
                  <c:v>1.2074958289292868E-2</c:v>
                </c:pt>
                <c:pt idx="1699">
                  <c:v>1.2031168224526335E-2</c:v>
                </c:pt>
                <c:pt idx="1700">
                  <c:v>1.2022396891348359E-2</c:v>
                </c:pt>
                <c:pt idx="1701">
                  <c:v>1.2028964424601456E-2</c:v>
                </c:pt>
                <c:pt idx="1702">
                  <c:v>1.2154201613019971E-2</c:v>
                </c:pt>
                <c:pt idx="1703">
                  <c:v>1.215212736314451E-2</c:v>
                </c:pt>
                <c:pt idx="1704">
                  <c:v>1.2150053003625337E-2</c:v>
                </c:pt>
                <c:pt idx="1705">
                  <c:v>1.2216273942482026E-2</c:v>
                </c:pt>
                <c:pt idx="1706">
                  <c:v>1.2245755735927904E-2</c:v>
                </c:pt>
                <c:pt idx="1707">
                  <c:v>1.2276760076506079E-2</c:v>
                </c:pt>
                <c:pt idx="1708">
                  <c:v>1.2239214177529016E-2</c:v>
                </c:pt>
                <c:pt idx="1709">
                  <c:v>1.2216272696309045E-2</c:v>
                </c:pt>
                <c:pt idx="1710">
                  <c:v>1.2210875017437148E-2</c:v>
                </c:pt>
                <c:pt idx="1711">
                  <c:v>1.2313922062192612E-2</c:v>
                </c:pt>
                <c:pt idx="1712">
                  <c:v>1.2304632204233839E-2</c:v>
                </c:pt>
                <c:pt idx="1713">
                  <c:v>1.227761341813732E-2</c:v>
                </c:pt>
                <c:pt idx="1714">
                  <c:v>1.2291865739132525E-2</c:v>
                </c:pt>
                <c:pt idx="1715">
                  <c:v>1.2326179514606135E-2</c:v>
                </c:pt>
                <c:pt idx="1716">
                  <c:v>1.2446759227121941E-2</c:v>
                </c:pt>
                <c:pt idx="1717">
                  <c:v>1.2411181522951384E-2</c:v>
                </c:pt>
                <c:pt idx="1718">
                  <c:v>1.2343995485423824E-2</c:v>
                </c:pt>
                <c:pt idx="1719">
                  <c:v>1.2269907943949502E-2</c:v>
                </c:pt>
                <c:pt idx="1720">
                  <c:v>1.2360813065822197E-2</c:v>
                </c:pt>
                <c:pt idx="1721">
                  <c:v>1.2389596887892897E-2</c:v>
                </c:pt>
                <c:pt idx="1722">
                  <c:v>1.2406884443594637E-2</c:v>
                </c:pt>
                <c:pt idx="1723">
                  <c:v>1.24414532413307E-2</c:v>
                </c:pt>
                <c:pt idx="1724">
                  <c:v>1.2421681539522568E-2</c:v>
                </c:pt>
                <c:pt idx="1725">
                  <c:v>1.2433429187171613E-2</c:v>
                </c:pt>
                <c:pt idx="1726">
                  <c:v>1.2441851567892154E-2</c:v>
                </c:pt>
                <c:pt idx="1727">
                  <c:v>1.2492623007287762E-2</c:v>
                </c:pt>
                <c:pt idx="1728">
                  <c:v>1.2541150858050814E-2</c:v>
                </c:pt>
                <c:pt idx="1729">
                  <c:v>1.255342468588465E-2</c:v>
                </c:pt>
                <c:pt idx="1730">
                  <c:v>1.2496021577803482E-2</c:v>
                </c:pt>
                <c:pt idx="1731">
                  <c:v>1.2473552642620258E-2</c:v>
                </c:pt>
                <c:pt idx="1732">
                  <c:v>1.240688015316431E-2</c:v>
                </c:pt>
                <c:pt idx="1733">
                  <c:v>1.2367405081147762E-2</c:v>
                </c:pt>
                <c:pt idx="1734">
                  <c:v>1.2343458544043853E-2</c:v>
                </c:pt>
                <c:pt idx="1735">
                  <c:v>1.2266980794131984E-2</c:v>
                </c:pt>
                <c:pt idx="1736">
                  <c:v>1.2176432659321256E-2</c:v>
                </c:pt>
                <c:pt idx="1737">
                  <c:v>1.2177926695826192E-2</c:v>
                </c:pt>
                <c:pt idx="1738">
                  <c:v>1.2178224710360971E-2</c:v>
                </c:pt>
                <c:pt idx="1739">
                  <c:v>1.2143507485372582E-2</c:v>
                </c:pt>
                <c:pt idx="1740">
                  <c:v>1.2130709127949816E-2</c:v>
                </c:pt>
                <c:pt idx="1741">
                  <c:v>1.2074705920514722E-2</c:v>
                </c:pt>
                <c:pt idx="1742">
                  <c:v>1.2085578419506934E-2</c:v>
                </c:pt>
                <c:pt idx="1743">
                  <c:v>1.2101713935815378E-2</c:v>
                </c:pt>
                <c:pt idx="1744">
                  <c:v>1.2048036995038347E-2</c:v>
                </c:pt>
                <c:pt idx="1745">
                  <c:v>1.2013688673013438E-2</c:v>
                </c:pt>
                <c:pt idx="1746">
                  <c:v>1.1932297015930843E-2</c:v>
                </c:pt>
                <c:pt idx="1747">
                  <c:v>1.183953777916622E-2</c:v>
                </c:pt>
                <c:pt idx="1748">
                  <c:v>1.177338788124839E-2</c:v>
                </c:pt>
                <c:pt idx="1749">
                  <c:v>1.1759400094088218E-2</c:v>
                </c:pt>
                <c:pt idx="1750">
                  <c:v>1.1710017253878888E-2</c:v>
                </c:pt>
                <c:pt idx="1751">
                  <c:v>1.1676556290797262E-2</c:v>
                </c:pt>
                <c:pt idx="1752">
                  <c:v>1.1660149635188789E-2</c:v>
                </c:pt>
                <c:pt idx="1753">
                  <c:v>1.1618376726906991E-2</c:v>
                </c:pt>
                <c:pt idx="1754">
                  <c:v>1.1527203664925649E-2</c:v>
                </c:pt>
                <c:pt idx="1755">
                  <c:v>1.1488517519467247E-2</c:v>
                </c:pt>
                <c:pt idx="1756">
                  <c:v>1.141396004448993E-2</c:v>
                </c:pt>
                <c:pt idx="1757">
                  <c:v>1.1379495739743225E-2</c:v>
                </c:pt>
                <c:pt idx="1758">
                  <c:v>1.1344864485035435E-2</c:v>
                </c:pt>
                <c:pt idx="1759">
                  <c:v>1.1245416885811982E-2</c:v>
                </c:pt>
                <c:pt idx="1760">
                  <c:v>1.1208191048660828E-2</c:v>
                </c:pt>
                <c:pt idx="1761">
                  <c:v>1.1153689395592296E-2</c:v>
                </c:pt>
                <c:pt idx="1762">
                  <c:v>1.1021978567041485E-2</c:v>
                </c:pt>
                <c:pt idx="1763">
                  <c:v>1.0989385509924994E-2</c:v>
                </c:pt>
                <c:pt idx="1764">
                  <c:v>1.0956792453262768E-2</c:v>
                </c:pt>
                <c:pt idx="1765">
                  <c:v>1.092867730895381E-2</c:v>
                </c:pt>
                <c:pt idx="1766">
                  <c:v>1.0741454920689729E-2</c:v>
                </c:pt>
                <c:pt idx="1767">
                  <c:v>1.063845461560642E-2</c:v>
                </c:pt>
                <c:pt idx="1768">
                  <c:v>1.0624525894899629E-2</c:v>
                </c:pt>
                <c:pt idx="1769">
                  <c:v>1.0610596893160257E-2</c:v>
                </c:pt>
                <c:pt idx="1770">
                  <c:v>1.0512614405432982E-2</c:v>
                </c:pt>
                <c:pt idx="1771">
                  <c:v>1.0353489891232553E-2</c:v>
                </c:pt>
                <c:pt idx="1772">
                  <c:v>1.0227129116935721E-2</c:v>
                </c:pt>
                <c:pt idx="1773">
                  <c:v>1.0166909425930928E-2</c:v>
                </c:pt>
                <c:pt idx="1774">
                  <c:v>1.0038415935771384E-2</c:v>
                </c:pt>
                <c:pt idx="1775">
                  <c:v>9.995457819132126E-3</c:v>
                </c:pt>
                <c:pt idx="1776">
                  <c:v>9.9468070724528963E-3</c:v>
                </c:pt>
                <c:pt idx="1777">
                  <c:v>9.8591145820311563E-3</c:v>
                </c:pt>
                <c:pt idx="1778">
                  <c:v>9.752127991002767E-3</c:v>
                </c:pt>
                <c:pt idx="1779">
                  <c:v>9.6585228713298443E-3</c:v>
                </c:pt>
                <c:pt idx="1780">
                  <c:v>9.532177696462826E-3</c:v>
                </c:pt>
                <c:pt idx="1781">
                  <c:v>9.4758187998962053E-3</c:v>
                </c:pt>
                <c:pt idx="1782">
                  <c:v>9.4432804675192022E-3</c:v>
                </c:pt>
                <c:pt idx="1783">
                  <c:v>9.4175469170353493E-3</c:v>
                </c:pt>
                <c:pt idx="1784">
                  <c:v>9.3876895895038809E-3</c:v>
                </c:pt>
                <c:pt idx="1785">
                  <c:v>9.3203233428213982E-3</c:v>
                </c:pt>
                <c:pt idx="1786">
                  <c:v>9.2257285001202567E-3</c:v>
                </c:pt>
                <c:pt idx="1787">
                  <c:v>9.122692205897974E-3</c:v>
                </c:pt>
                <c:pt idx="1788">
                  <c:v>9.0513892605753495E-3</c:v>
                </c:pt>
                <c:pt idx="1789">
                  <c:v>9.0121364315169199E-3</c:v>
                </c:pt>
                <c:pt idx="1790">
                  <c:v>8.9702843876047662E-3</c:v>
                </c:pt>
                <c:pt idx="1791">
                  <c:v>8.9231660243894156E-3</c:v>
                </c:pt>
                <c:pt idx="1792">
                  <c:v>8.7717067328116124E-3</c:v>
                </c:pt>
                <c:pt idx="1793">
                  <c:v>8.6243122645386604E-3</c:v>
                </c:pt>
                <c:pt idx="1794">
                  <c:v>8.6253160452559197E-3</c:v>
                </c:pt>
                <c:pt idx="1795">
                  <c:v>8.5718845468659068E-3</c:v>
                </c:pt>
                <c:pt idx="1796">
                  <c:v>8.5189084906790863E-3</c:v>
                </c:pt>
                <c:pt idx="1797">
                  <c:v>8.379578308013353E-3</c:v>
                </c:pt>
                <c:pt idx="1798">
                  <c:v>8.2171403679254223E-3</c:v>
                </c:pt>
                <c:pt idx="1799">
                  <c:v>8.1896558697663636E-3</c:v>
                </c:pt>
                <c:pt idx="1800">
                  <c:v>8.163807473756092E-3</c:v>
                </c:pt>
                <c:pt idx="1801">
                  <c:v>8.0798100326417415E-3</c:v>
                </c:pt>
                <c:pt idx="1802">
                  <c:v>8.0549327842051356E-3</c:v>
                </c:pt>
                <c:pt idx="1803">
                  <c:v>7.9512370643535241E-3</c:v>
                </c:pt>
                <c:pt idx="1804">
                  <c:v>7.89394675484331E-3</c:v>
                </c:pt>
                <c:pt idx="1805">
                  <c:v>7.8375996494134681E-3</c:v>
                </c:pt>
                <c:pt idx="1806">
                  <c:v>7.7523230916482447E-3</c:v>
                </c:pt>
                <c:pt idx="1807">
                  <c:v>7.728974289061827E-3</c:v>
                </c:pt>
                <c:pt idx="1808">
                  <c:v>7.6122191941522688E-3</c:v>
                </c:pt>
                <c:pt idx="1809">
                  <c:v>7.5574683476147793E-3</c:v>
                </c:pt>
                <c:pt idx="1810">
                  <c:v>7.519958289292924E-3</c:v>
                </c:pt>
                <c:pt idx="1811">
                  <c:v>7.4835599599174041E-3</c:v>
                </c:pt>
                <c:pt idx="1812">
                  <c:v>7.3307026109200295E-3</c:v>
                </c:pt>
                <c:pt idx="1813">
                  <c:v>7.2028975043644796E-3</c:v>
                </c:pt>
                <c:pt idx="1814">
                  <c:v>7.1783352050454772E-3</c:v>
                </c:pt>
                <c:pt idx="1815">
                  <c:v>7.1308865094805995E-3</c:v>
                </c:pt>
                <c:pt idx="1816">
                  <c:v>7.1269123187342942E-3</c:v>
                </c:pt>
                <c:pt idx="1817">
                  <c:v>7.1238367149547219E-3</c:v>
                </c:pt>
                <c:pt idx="1818">
                  <c:v>7.0875833111342084E-3</c:v>
                </c:pt>
                <c:pt idx="1819">
                  <c:v>7.0492523344358633E-3</c:v>
                </c:pt>
                <c:pt idx="1820">
                  <c:v>7.0061982321495018E-3</c:v>
                </c:pt>
                <c:pt idx="1821">
                  <c:v>6.8912064262023403E-3</c:v>
                </c:pt>
                <c:pt idx="1822">
                  <c:v>6.8728704151772907E-3</c:v>
                </c:pt>
                <c:pt idx="1823">
                  <c:v>6.7532278488868763E-3</c:v>
                </c:pt>
                <c:pt idx="1824">
                  <c:v>6.7564634581702143E-3</c:v>
                </c:pt>
                <c:pt idx="1825">
                  <c:v>6.7561868200483027E-3</c:v>
                </c:pt>
                <c:pt idx="1826">
                  <c:v>6.7282611658648793E-3</c:v>
                </c:pt>
                <c:pt idx="1827">
                  <c:v>6.68772958752428E-3</c:v>
                </c:pt>
                <c:pt idx="1828">
                  <c:v>6.6857096832140086E-3</c:v>
                </c:pt>
                <c:pt idx="1829">
                  <c:v>6.6836897243371194E-3</c:v>
                </c:pt>
                <c:pt idx="1830">
                  <c:v>6.7009973958537805E-3</c:v>
                </c:pt>
                <c:pt idx="1831">
                  <c:v>6.6758561923625113E-3</c:v>
                </c:pt>
                <c:pt idx="1832">
                  <c:v>6.6842652667537805E-3</c:v>
                </c:pt>
                <c:pt idx="1833">
                  <c:v>6.6354382113459065E-3</c:v>
                </c:pt>
                <c:pt idx="1834">
                  <c:v>6.5885172811852499E-3</c:v>
                </c:pt>
                <c:pt idx="1835">
                  <c:v>6.5851711930215977E-3</c:v>
                </c:pt>
                <c:pt idx="1836">
                  <c:v>6.5963973741893864E-3</c:v>
                </c:pt>
                <c:pt idx="1837">
                  <c:v>6.5795208107251929E-3</c:v>
                </c:pt>
                <c:pt idx="1838">
                  <c:v>6.5766533088679894E-3</c:v>
                </c:pt>
                <c:pt idx="1839">
                  <c:v>6.5453946908871621E-3</c:v>
                </c:pt>
                <c:pt idx="1840">
                  <c:v>6.5028400914095294E-3</c:v>
                </c:pt>
                <c:pt idx="1841">
                  <c:v>6.4154316872281885E-3</c:v>
                </c:pt>
                <c:pt idx="1842">
                  <c:v>6.3576318930516984E-3</c:v>
                </c:pt>
                <c:pt idx="1843">
                  <c:v>6.3563523736727533E-3</c:v>
                </c:pt>
                <c:pt idx="1844">
                  <c:v>6.3599732106045083E-3</c:v>
                </c:pt>
                <c:pt idx="1845">
                  <c:v>6.3588533013352643E-3</c:v>
                </c:pt>
                <c:pt idx="1846">
                  <c:v>6.3178580545061348E-3</c:v>
                </c:pt>
                <c:pt idx="1847">
                  <c:v>6.3167253142215407E-3</c:v>
                </c:pt>
                <c:pt idx="1848">
                  <c:v>6.35921180670796E-3</c:v>
                </c:pt>
                <c:pt idx="1849">
                  <c:v>6.3727238706632813E-3</c:v>
                </c:pt>
                <c:pt idx="1850">
                  <c:v>6.3283059128115262E-3</c:v>
                </c:pt>
                <c:pt idx="1851">
                  <c:v>6.294759947491812E-3</c:v>
                </c:pt>
                <c:pt idx="1852">
                  <c:v>6.3041355690017413E-3</c:v>
                </c:pt>
                <c:pt idx="1853">
                  <c:v>6.3365585264324106E-3</c:v>
                </c:pt>
                <c:pt idx="1854">
                  <c:v>6.3806660312386593E-3</c:v>
                </c:pt>
                <c:pt idx="1855">
                  <c:v>6.4485002424007143E-3</c:v>
                </c:pt>
                <c:pt idx="1856">
                  <c:v>6.4109445828647938E-3</c:v>
                </c:pt>
                <c:pt idx="1857">
                  <c:v>6.4459903742012268E-3</c:v>
                </c:pt>
                <c:pt idx="1858">
                  <c:v>6.455757426019601E-3</c:v>
                </c:pt>
                <c:pt idx="1859">
                  <c:v>6.4572404329338376E-3</c:v>
                </c:pt>
                <c:pt idx="1860">
                  <c:v>6.3985491606388875E-3</c:v>
                </c:pt>
                <c:pt idx="1861">
                  <c:v>6.423983256286449E-3</c:v>
                </c:pt>
                <c:pt idx="1862">
                  <c:v>6.4364690911678461E-3</c:v>
                </c:pt>
                <c:pt idx="1863">
                  <c:v>6.4543236300701285E-3</c:v>
                </c:pt>
                <c:pt idx="1864">
                  <c:v>6.4721779790577185E-3</c:v>
                </c:pt>
                <c:pt idx="1865">
                  <c:v>6.4154631692330101E-3</c:v>
                </c:pt>
                <c:pt idx="1866">
                  <c:v>6.403094199888759E-3</c:v>
                </c:pt>
                <c:pt idx="1867">
                  <c:v>6.4316772961191728E-3</c:v>
                </c:pt>
                <c:pt idx="1868">
                  <c:v>6.422939187564993E-3</c:v>
                </c:pt>
                <c:pt idx="1869">
                  <c:v>6.4176532874494156E-3</c:v>
                </c:pt>
                <c:pt idx="1870">
                  <c:v>6.4104235248448787E-3</c:v>
                </c:pt>
                <c:pt idx="1871">
                  <c:v>6.3266103006770899E-3</c:v>
                </c:pt>
                <c:pt idx="1872">
                  <c:v>6.3304325824057065E-3</c:v>
                </c:pt>
                <c:pt idx="1873">
                  <c:v>6.3316667691891019E-3</c:v>
                </c:pt>
                <c:pt idx="1874">
                  <c:v>6.3211972901721829E-3</c:v>
                </c:pt>
                <c:pt idx="1875">
                  <c:v>6.3093576477789449E-3</c:v>
                </c:pt>
                <c:pt idx="1876">
                  <c:v>6.2996689789049367E-3</c:v>
                </c:pt>
                <c:pt idx="1877">
                  <c:v>6.2910689468508134E-3</c:v>
                </c:pt>
                <c:pt idx="1878">
                  <c:v>6.331590814235036E-3</c:v>
                </c:pt>
                <c:pt idx="1879">
                  <c:v>6.3721127228983454E-3</c:v>
                </c:pt>
                <c:pt idx="1880">
                  <c:v>6.4428135548249936E-3</c:v>
                </c:pt>
                <c:pt idx="1881">
                  <c:v>6.5603511685767479E-3</c:v>
                </c:pt>
                <c:pt idx="1882">
                  <c:v>6.6195649241854206E-3</c:v>
                </c:pt>
                <c:pt idx="1883">
                  <c:v>6.5805066177738953E-3</c:v>
                </c:pt>
                <c:pt idx="1884">
                  <c:v>6.608283511799316E-3</c:v>
                </c:pt>
                <c:pt idx="1885">
                  <c:v>6.6418001500153784E-3</c:v>
                </c:pt>
                <c:pt idx="1886">
                  <c:v>6.6618147575487029E-3</c:v>
                </c:pt>
                <c:pt idx="1887">
                  <c:v>6.7495259945580602E-3</c:v>
                </c:pt>
                <c:pt idx="1888">
                  <c:v>6.7422805073390872E-3</c:v>
                </c:pt>
                <c:pt idx="1889">
                  <c:v>6.6825566037356354E-3</c:v>
                </c:pt>
                <c:pt idx="1890">
                  <c:v>6.6773790827594293E-3</c:v>
                </c:pt>
                <c:pt idx="1891">
                  <c:v>6.7359363032920977E-3</c:v>
                </c:pt>
                <c:pt idx="1892">
                  <c:v>6.7675556562239664E-3</c:v>
                </c:pt>
                <c:pt idx="1893">
                  <c:v>6.8085096121578885E-3</c:v>
                </c:pt>
                <c:pt idx="1894">
                  <c:v>6.8129604955839947E-3</c:v>
                </c:pt>
                <c:pt idx="1895">
                  <c:v>6.8693815578198579E-3</c:v>
                </c:pt>
                <c:pt idx="1896">
                  <c:v>6.8733790021073618E-3</c:v>
                </c:pt>
                <c:pt idx="1897">
                  <c:v>6.8823874443789731E-3</c:v>
                </c:pt>
                <c:pt idx="1898">
                  <c:v>6.8349034227481315E-3</c:v>
                </c:pt>
                <c:pt idx="1899">
                  <c:v>6.848180863835835E-3</c:v>
                </c:pt>
                <c:pt idx="1900">
                  <c:v>6.8506047128426822E-3</c:v>
                </c:pt>
                <c:pt idx="1901">
                  <c:v>6.853794456619401E-3</c:v>
                </c:pt>
                <c:pt idx="1902">
                  <c:v>6.8479953127295575E-3</c:v>
                </c:pt>
                <c:pt idx="1903">
                  <c:v>6.7871434132285311E-3</c:v>
                </c:pt>
                <c:pt idx="1904">
                  <c:v>6.8195474446132677E-3</c:v>
                </c:pt>
                <c:pt idx="1905">
                  <c:v>6.856512178381912E-3</c:v>
                </c:pt>
                <c:pt idx="1906">
                  <c:v>6.866721731523538E-3</c:v>
                </c:pt>
                <c:pt idx="1907">
                  <c:v>6.862216604394151E-3</c:v>
                </c:pt>
                <c:pt idx="1908">
                  <c:v>6.8441742951847653E-3</c:v>
                </c:pt>
                <c:pt idx="1909">
                  <c:v>6.8003565749548073E-3</c:v>
                </c:pt>
                <c:pt idx="1910">
                  <c:v>6.7929425546698723E-3</c:v>
                </c:pt>
                <c:pt idx="1911">
                  <c:v>6.7593464928485314E-3</c:v>
                </c:pt>
                <c:pt idx="1912">
                  <c:v>6.7375786142732392E-3</c:v>
                </c:pt>
                <c:pt idx="1913">
                  <c:v>6.7158107357461923E-3</c:v>
                </c:pt>
                <c:pt idx="1914">
                  <c:v>6.6899964595843941E-3</c:v>
                </c:pt>
                <c:pt idx="1915">
                  <c:v>6.7474216458618544E-3</c:v>
                </c:pt>
                <c:pt idx="1916">
                  <c:v>6.7927943592708704E-3</c:v>
                </c:pt>
                <c:pt idx="1917">
                  <c:v>6.7711898675290724E-3</c:v>
                </c:pt>
                <c:pt idx="1918">
                  <c:v>6.7237433741333813E-3</c:v>
                </c:pt>
                <c:pt idx="1919">
                  <c:v>6.7278007206714695E-3</c:v>
                </c:pt>
                <c:pt idx="1920">
                  <c:v>6.7407714673845083E-3</c:v>
                </c:pt>
                <c:pt idx="1921">
                  <c:v>6.8121424031360629E-3</c:v>
                </c:pt>
                <c:pt idx="1922">
                  <c:v>6.861417910982168E-3</c:v>
                </c:pt>
                <c:pt idx="1923">
                  <c:v>6.850919422631099E-3</c:v>
                </c:pt>
                <c:pt idx="1924">
                  <c:v>6.8635649847930387E-3</c:v>
                </c:pt>
                <c:pt idx="1925">
                  <c:v>6.8762104699455926E-3</c:v>
                </c:pt>
                <c:pt idx="1926">
                  <c:v>6.9359450919386023E-3</c:v>
                </c:pt>
                <c:pt idx="1927">
                  <c:v>6.9593005309720119E-3</c:v>
                </c:pt>
                <c:pt idx="1928">
                  <c:v>6.9751792981120695E-3</c:v>
                </c:pt>
                <c:pt idx="1929">
                  <c:v>6.9911022355330678E-3</c:v>
                </c:pt>
                <c:pt idx="1930">
                  <c:v>6.9681747806710128E-3</c:v>
                </c:pt>
                <c:pt idx="1931">
                  <c:v>7.0184330166008571E-3</c:v>
                </c:pt>
                <c:pt idx="1932">
                  <c:v>7.085044817263424E-3</c:v>
                </c:pt>
                <c:pt idx="1933">
                  <c:v>7.1118447488053935E-3</c:v>
                </c:pt>
                <c:pt idx="1934">
                  <c:v>7.1356329811506419E-3</c:v>
                </c:pt>
                <c:pt idx="1935">
                  <c:v>7.1505870621426252E-3</c:v>
                </c:pt>
                <c:pt idx="1936">
                  <c:v>7.1508949007867339E-3</c:v>
                </c:pt>
                <c:pt idx="1937">
                  <c:v>7.2403184412271901E-3</c:v>
                </c:pt>
                <c:pt idx="1938">
                  <c:v>7.3155884859265061E-3</c:v>
                </c:pt>
                <c:pt idx="1939">
                  <c:v>7.3147643121580603E-3</c:v>
                </c:pt>
                <c:pt idx="1940">
                  <c:v>7.2985874375156917E-3</c:v>
                </c:pt>
                <c:pt idx="1941">
                  <c:v>7.344065078229216E-3</c:v>
                </c:pt>
                <c:pt idx="1942">
                  <c:v>7.3760639395536957E-3</c:v>
                </c:pt>
                <c:pt idx="1943">
                  <c:v>7.3450638880304996E-3</c:v>
                </c:pt>
                <c:pt idx="1944">
                  <c:v>7.4862765776000859E-3</c:v>
                </c:pt>
                <c:pt idx="1945">
                  <c:v>7.5855312003457066E-3</c:v>
                </c:pt>
                <c:pt idx="1946">
                  <c:v>7.6085380774054221E-3</c:v>
                </c:pt>
                <c:pt idx="1947">
                  <c:v>7.6468094439557203E-3</c:v>
                </c:pt>
                <c:pt idx="1948">
                  <c:v>7.6577420731580321E-3</c:v>
                </c:pt>
                <c:pt idx="1949">
                  <c:v>7.6579498578001155E-3</c:v>
                </c:pt>
                <c:pt idx="1950">
                  <c:v>7.6967595142389458E-3</c:v>
                </c:pt>
                <c:pt idx="1951">
                  <c:v>7.7617165916638239E-3</c:v>
                </c:pt>
                <c:pt idx="1952">
                  <c:v>7.7697760351364345E-3</c:v>
                </c:pt>
                <c:pt idx="1953">
                  <c:v>7.8188952646744657E-3</c:v>
                </c:pt>
                <c:pt idx="1954">
                  <c:v>7.9150364903960921E-3</c:v>
                </c:pt>
                <c:pt idx="1955">
                  <c:v>7.953313303396976E-3</c:v>
                </c:pt>
                <c:pt idx="1956">
                  <c:v>8.0298344778786303E-3</c:v>
                </c:pt>
                <c:pt idx="1957">
                  <c:v>8.0517841294649659E-3</c:v>
                </c:pt>
                <c:pt idx="1958">
                  <c:v>8.0081553532481038E-3</c:v>
                </c:pt>
                <c:pt idx="1959">
                  <c:v>7.99530797243766E-3</c:v>
                </c:pt>
                <c:pt idx="1960">
                  <c:v>7.9935492684387738E-3</c:v>
                </c:pt>
                <c:pt idx="1961">
                  <c:v>7.9752138792436519E-3</c:v>
                </c:pt>
                <c:pt idx="1962">
                  <c:v>8.1499542267922404E-3</c:v>
                </c:pt>
                <c:pt idx="1963">
                  <c:v>8.2372383087269338E-3</c:v>
                </c:pt>
                <c:pt idx="1964">
                  <c:v>8.2671424445529534E-3</c:v>
                </c:pt>
                <c:pt idx="1965">
                  <c:v>8.3598283722692446E-3</c:v>
                </c:pt>
                <c:pt idx="1966">
                  <c:v>8.401870317910471E-3</c:v>
                </c:pt>
                <c:pt idx="1967">
                  <c:v>8.5380470383481892E-3</c:v>
                </c:pt>
                <c:pt idx="1968">
                  <c:v>8.6027413071213411E-3</c:v>
                </c:pt>
                <c:pt idx="1969">
                  <c:v>8.6484098654899585E-3</c:v>
                </c:pt>
                <c:pt idx="1970">
                  <c:v>8.7076093736413122E-3</c:v>
                </c:pt>
                <c:pt idx="1971">
                  <c:v>8.7179179116674763E-3</c:v>
                </c:pt>
                <c:pt idx="1972">
                  <c:v>8.7108721263543243E-3</c:v>
                </c:pt>
                <c:pt idx="1973">
                  <c:v>8.7931616109050512E-3</c:v>
                </c:pt>
                <c:pt idx="1974">
                  <c:v>8.890210378227504E-3</c:v>
                </c:pt>
                <c:pt idx="1975">
                  <c:v>8.959823163144651E-3</c:v>
                </c:pt>
                <c:pt idx="1976">
                  <c:v>8.9427676002158639E-3</c:v>
                </c:pt>
                <c:pt idx="1977">
                  <c:v>8.9965345992310975E-3</c:v>
                </c:pt>
                <c:pt idx="1978">
                  <c:v>9.1344238133766621E-3</c:v>
                </c:pt>
                <c:pt idx="1979">
                  <c:v>9.2142888688053065E-3</c:v>
                </c:pt>
                <c:pt idx="1980">
                  <c:v>9.2229801832527259E-3</c:v>
                </c:pt>
                <c:pt idx="1981">
                  <c:v>9.3138304667236237E-3</c:v>
                </c:pt>
                <c:pt idx="1982">
                  <c:v>9.3151753837481897E-3</c:v>
                </c:pt>
                <c:pt idx="1983">
                  <c:v>9.2965279307709835E-3</c:v>
                </c:pt>
                <c:pt idx="1984">
                  <c:v>9.3348287943438527E-3</c:v>
                </c:pt>
                <c:pt idx="1985">
                  <c:v>9.3839882543556349E-3</c:v>
                </c:pt>
                <c:pt idx="1986">
                  <c:v>9.3763902014469616E-3</c:v>
                </c:pt>
                <c:pt idx="1987">
                  <c:v>9.566905563212583E-3</c:v>
                </c:pt>
                <c:pt idx="1988">
                  <c:v>9.71223432416197E-3</c:v>
                </c:pt>
                <c:pt idx="1989">
                  <c:v>9.8118488940098433E-3</c:v>
                </c:pt>
                <c:pt idx="1990">
                  <c:v>9.8462086695171487E-3</c:v>
                </c:pt>
                <c:pt idx="1991">
                  <c:v>9.8819900853188598E-3</c:v>
                </c:pt>
                <c:pt idx="1992">
                  <c:v>9.8799836474357215E-3</c:v>
                </c:pt>
                <c:pt idx="1993">
                  <c:v>9.867050429465193E-3</c:v>
                </c:pt>
                <c:pt idx="1994">
                  <c:v>9.9186656967679612E-3</c:v>
                </c:pt>
                <c:pt idx="1995">
                  <c:v>9.9712895164871911E-3</c:v>
                </c:pt>
                <c:pt idx="1996">
                  <c:v>1.0002550861633467E-2</c:v>
                </c:pt>
                <c:pt idx="1997">
                  <c:v>1.0033812206787333E-2</c:v>
                </c:pt>
                <c:pt idx="1998">
                  <c:v>1.0056859065319831E-2</c:v>
                </c:pt>
                <c:pt idx="1999">
                  <c:v>1.0096452682847246E-2</c:v>
                </c:pt>
                <c:pt idx="2000">
                  <c:v>1.0146690354483196E-2</c:v>
                </c:pt>
                <c:pt idx="2001">
                  <c:v>1.0224563061298375E-2</c:v>
                </c:pt>
                <c:pt idx="2002">
                  <c:v>1.0221570529504053E-2</c:v>
                </c:pt>
                <c:pt idx="2003">
                  <c:v>1.0106174445393124E-2</c:v>
                </c:pt>
                <c:pt idx="2004">
                  <c:v>1.0134261657115864E-2</c:v>
                </c:pt>
                <c:pt idx="2005">
                  <c:v>1.013908010981515E-2</c:v>
                </c:pt>
                <c:pt idx="2006">
                  <c:v>1.0063247505582426E-2</c:v>
                </c:pt>
                <c:pt idx="2007">
                  <c:v>1.0198766374212012E-2</c:v>
                </c:pt>
                <c:pt idx="2008">
                  <c:v>1.0333101551180258E-2</c:v>
                </c:pt>
                <c:pt idx="2009">
                  <c:v>1.0360076379966022E-2</c:v>
                </c:pt>
                <c:pt idx="2010">
                  <c:v>1.0334049405093923E-2</c:v>
                </c:pt>
                <c:pt idx="2011">
                  <c:v>1.0311400708155921E-2</c:v>
                </c:pt>
                <c:pt idx="2012">
                  <c:v>1.0258135936826762E-2</c:v>
                </c:pt>
                <c:pt idx="2013">
                  <c:v>1.0365783750778575E-2</c:v>
                </c:pt>
                <c:pt idx="2014">
                  <c:v>1.049424948465749E-2</c:v>
                </c:pt>
                <c:pt idx="2015">
                  <c:v>1.0498871485602738E-2</c:v>
                </c:pt>
                <c:pt idx="2016">
                  <c:v>1.0534754004343339E-2</c:v>
                </c:pt>
                <c:pt idx="2017">
                  <c:v>1.0555479141184595E-2</c:v>
                </c:pt>
                <c:pt idx="2018">
                  <c:v>1.0564860364278774E-2</c:v>
                </c:pt>
                <c:pt idx="2019">
                  <c:v>1.0567243902617348E-2</c:v>
                </c:pt>
                <c:pt idx="2020">
                  <c:v>1.0611967499685421E-2</c:v>
                </c:pt>
                <c:pt idx="2021">
                  <c:v>1.0613166122492012E-2</c:v>
                </c:pt>
                <c:pt idx="2022">
                  <c:v>1.0594905260293353E-2</c:v>
                </c:pt>
                <c:pt idx="2023">
                  <c:v>1.0551359954797319E-2</c:v>
                </c:pt>
                <c:pt idx="2024">
                  <c:v>1.0583752579518289E-2</c:v>
                </c:pt>
                <c:pt idx="2025">
                  <c:v>1.0633988453191983E-2</c:v>
                </c:pt>
                <c:pt idx="2026">
                  <c:v>1.0708984779906677E-2</c:v>
                </c:pt>
                <c:pt idx="2027">
                  <c:v>1.0737109492823709E-2</c:v>
                </c:pt>
                <c:pt idx="2028">
                  <c:v>1.0768376015122226E-2</c:v>
                </c:pt>
                <c:pt idx="2029">
                  <c:v>1.0815706277155323E-2</c:v>
                </c:pt>
                <c:pt idx="2030">
                  <c:v>1.0806537200113467E-2</c:v>
                </c:pt>
                <c:pt idx="2031">
                  <c:v>1.0794738842017745E-2</c:v>
                </c:pt>
                <c:pt idx="2032">
                  <c:v>1.076778375967264E-2</c:v>
                </c:pt>
                <c:pt idx="2033">
                  <c:v>1.0767192397051241E-2</c:v>
                </c:pt>
                <c:pt idx="2034">
                  <c:v>1.0766601030183055E-2</c:v>
                </c:pt>
                <c:pt idx="2035">
                  <c:v>1.0764706634901398E-2</c:v>
                </c:pt>
                <c:pt idx="2036">
                  <c:v>1.078200459413033E-2</c:v>
                </c:pt>
                <c:pt idx="2037">
                  <c:v>1.0775125876846535E-2</c:v>
                </c:pt>
                <c:pt idx="2038">
                  <c:v>1.0659825542250699E-2</c:v>
                </c:pt>
                <c:pt idx="2039">
                  <c:v>1.0517885490606135E-2</c:v>
                </c:pt>
                <c:pt idx="2040">
                  <c:v>1.0549494354017461E-2</c:v>
                </c:pt>
                <c:pt idx="2041">
                  <c:v>1.053329392576682E-2</c:v>
                </c:pt>
                <c:pt idx="2042">
                  <c:v>1.0535766573876977E-2</c:v>
                </c:pt>
                <c:pt idx="2043">
                  <c:v>1.0537088051586306E-2</c:v>
                </c:pt>
                <c:pt idx="2044">
                  <c:v>1.0528685956286277E-2</c:v>
                </c:pt>
                <c:pt idx="2045">
                  <c:v>1.0530980377697261E-2</c:v>
                </c:pt>
                <c:pt idx="2046">
                  <c:v>1.052287720826953E-2</c:v>
                </c:pt>
                <c:pt idx="2047">
                  <c:v>1.0533917579725478E-2</c:v>
                </c:pt>
                <c:pt idx="2048">
                  <c:v>1.0537620867332127E-2</c:v>
                </c:pt>
                <c:pt idx="2049">
                  <c:v>1.0496888309508446E-2</c:v>
                </c:pt>
                <c:pt idx="2050">
                  <c:v>1.0491919982491528E-2</c:v>
                </c:pt>
                <c:pt idx="2051">
                  <c:v>1.0448332303172754E-2</c:v>
                </c:pt>
                <c:pt idx="2052">
                  <c:v>1.0435824641931442E-2</c:v>
                </c:pt>
                <c:pt idx="2053">
                  <c:v>1.042103012965612E-2</c:v>
                </c:pt>
                <c:pt idx="2054">
                  <c:v>1.0418596378799317E-2</c:v>
                </c:pt>
                <c:pt idx="2055">
                  <c:v>1.0374088185479658E-2</c:v>
                </c:pt>
                <c:pt idx="2056">
                  <c:v>1.035041868267458E-2</c:v>
                </c:pt>
                <c:pt idx="2057">
                  <c:v>1.0331782353697803E-2</c:v>
                </c:pt>
                <c:pt idx="2058">
                  <c:v>1.036294264471224E-2</c:v>
                </c:pt>
                <c:pt idx="2059">
                  <c:v>1.0455872045289529E-2</c:v>
                </c:pt>
                <c:pt idx="2060">
                  <c:v>1.0466760240680743E-2</c:v>
                </c:pt>
                <c:pt idx="2061">
                  <c:v>1.0432855279073866E-2</c:v>
                </c:pt>
                <c:pt idx="2062">
                  <c:v>1.0465728725491241E-2</c:v>
                </c:pt>
                <c:pt idx="2063">
                  <c:v>1.0449183672829388E-2</c:v>
                </c:pt>
                <c:pt idx="2064">
                  <c:v>1.0457638088208474E-2</c:v>
                </c:pt>
                <c:pt idx="2065">
                  <c:v>1.0466319690759715E-2</c:v>
                </c:pt>
                <c:pt idx="2066">
                  <c:v>1.0457153355794066E-2</c:v>
                </c:pt>
                <c:pt idx="2067">
                  <c:v>1.0418642667116835E-2</c:v>
                </c:pt>
                <c:pt idx="2068">
                  <c:v>1.0440829449409958E-2</c:v>
                </c:pt>
                <c:pt idx="2069">
                  <c:v>1.0440037215126706E-2</c:v>
                </c:pt>
                <c:pt idx="2070">
                  <c:v>1.040153996497672E-2</c:v>
                </c:pt>
                <c:pt idx="2071">
                  <c:v>1.0350118528408218E-2</c:v>
                </c:pt>
                <c:pt idx="2072">
                  <c:v>1.0329514587886878E-2</c:v>
                </c:pt>
                <c:pt idx="2073">
                  <c:v>1.0326798564346021E-2</c:v>
                </c:pt>
                <c:pt idx="2074">
                  <c:v>1.028372545198134E-2</c:v>
                </c:pt>
                <c:pt idx="2075">
                  <c:v>1.0300957887035436E-2</c:v>
                </c:pt>
                <c:pt idx="2076">
                  <c:v>1.0318930795813296E-2</c:v>
                </c:pt>
                <c:pt idx="2077">
                  <c:v>1.0251642994141484E-2</c:v>
                </c:pt>
                <c:pt idx="2078">
                  <c:v>1.0204089224569958E-2</c:v>
                </c:pt>
                <c:pt idx="2079">
                  <c:v>1.0171754878493667E-2</c:v>
                </c:pt>
                <c:pt idx="2080">
                  <c:v>1.0161055907560258E-2</c:v>
                </c:pt>
                <c:pt idx="2081">
                  <c:v>1.0100113300145822E-2</c:v>
                </c:pt>
                <c:pt idx="2082">
                  <c:v>1.005165985172117E-2</c:v>
                </c:pt>
                <c:pt idx="2083">
                  <c:v>1.0056897081507305E-2</c:v>
                </c:pt>
                <c:pt idx="2084">
                  <c:v>1.0072563931267361E-2</c:v>
                </c:pt>
                <c:pt idx="2085">
                  <c:v>1.0048348362506706E-2</c:v>
                </c:pt>
                <c:pt idx="2086">
                  <c:v>9.9522272877375188E-3</c:v>
                </c:pt>
                <c:pt idx="2087">
                  <c:v>9.832818083772326E-3</c:v>
                </c:pt>
                <c:pt idx="2088">
                  <c:v>9.7749672934659918E-3</c:v>
                </c:pt>
                <c:pt idx="2089">
                  <c:v>9.7695280933769776E-3</c:v>
                </c:pt>
                <c:pt idx="2090">
                  <c:v>9.733977553473239E-3</c:v>
                </c:pt>
                <c:pt idx="2091">
                  <c:v>9.6301190314109844E-3</c:v>
                </c:pt>
                <c:pt idx="2092">
                  <c:v>9.5339577134438535E-3</c:v>
                </c:pt>
                <c:pt idx="2093">
                  <c:v>9.4825623522247944E-3</c:v>
                </c:pt>
                <c:pt idx="2094">
                  <c:v>9.5014852775640226E-3</c:v>
                </c:pt>
                <c:pt idx="2095">
                  <c:v>9.4571546976663923E-3</c:v>
                </c:pt>
                <c:pt idx="2096">
                  <c:v>9.4101006643596864E-3</c:v>
                </c:pt>
                <c:pt idx="2097">
                  <c:v>9.3280225217408554E-3</c:v>
                </c:pt>
                <c:pt idx="2098">
                  <c:v>9.3222863232065908E-3</c:v>
                </c:pt>
                <c:pt idx="2099">
                  <c:v>9.2491870843722408E-3</c:v>
                </c:pt>
                <c:pt idx="2100">
                  <c:v>9.1498875278900431E-3</c:v>
                </c:pt>
                <c:pt idx="2101">
                  <c:v>9.1460671862377742E-3</c:v>
                </c:pt>
                <c:pt idx="2102">
                  <c:v>9.1600826511655641E-3</c:v>
                </c:pt>
                <c:pt idx="2103">
                  <c:v>9.1654077447038511E-3</c:v>
                </c:pt>
                <c:pt idx="2104">
                  <c:v>9.1283004420078181E-3</c:v>
                </c:pt>
                <c:pt idx="2105">
                  <c:v>9.0976631689452213E-3</c:v>
                </c:pt>
                <c:pt idx="2106">
                  <c:v>9.064018722121826E-3</c:v>
                </c:pt>
                <c:pt idx="2107">
                  <c:v>8.9694429751473338E-3</c:v>
                </c:pt>
                <c:pt idx="2108">
                  <c:v>8.9297167003497008E-3</c:v>
                </c:pt>
                <c:pt idx="2109">
                  <c:v>8.9142664634022841E-3</c:v>
                </c:pt>
                <c:pt idx="2110">
                  <c:v>8.8064041050620271E-3</c:v>
                </c:pt>
                <c:pt idx="2111">
                  <c:v>8.787053879555121E-3</c:v>
                </c:pt>
                <c:pt idx="2112">
                  <c:v>8.7661915853613128E-3</c:v>
                </c:pt>
                <c:pt idx="2113">
                  <c:v>8.7786653009985175E-3</c:v>
                </c:pt>
                <c:pt idx="2114">
                  <c:v>8.7677108727287605E-3</c:v>
                </c:pt>
                <c:pt idx="2115">
                  <c:v>8.6588661695948359E-3</c:v>
                </c:pt>
                <c:pt idx="2116">
                  <c:v>8.5293455178521542E-3</c:v>
                </c:pt>
                <c:pt idx="2117">
                  <c:v>8.4772300987539812E-3</c:v>
                </c:pt>
                <c:pt idx="2118">
                  <c:v>8.4712383926001146E-3</c:v>
                </c:pt>
                <c:pt idx="2119">
                  <c:v>8.4066355175397445E-3</c:v>
                </c:pt>
                <c:pt idx="2120">
                  <c:v>8.3849380503198002E-3</c:v>
                </c:pt>
                <c:pt idx="2121">
                  <c:v>8.3489859580556068E-3</c:v>
                </c:pt>
                <c:pt idx="2122">
                  <c:v>8.2330867725446226E-3</c:v>
                </c:pt>
                <c:pt idx="2123">
                  <c:v>8.2519645449107577E-3</c:v>
                </c:pt>
                <c:pt idx="2124">
                  <c:v>8.2397642336946089E-3</c:v>
                </c:pt>
                <c:pt idx="2125">
                  <c:v>8.1538933722124403E-3</c:v>
                </c:pt>
                <c:pt idx="2126">
                  <c:v>8.0220078901216841E-3</c:v>
                </c:pt>
                <c:pt idx="2127">
                  <c:v>8.0036864278670745E-3</c:v>
                </c:pt>
                <c:pt idx="2128">
                  <c:v>7.9534910750947794E-3</c:v>
                </c:pt>
                <c:pt idx="2129">
                  <c:v>7.911229837840256E-3</c:v>
                </c:pt>
                <c:pt idx="2130">
                  <c:v>7.8430784456033683E-3</c:v>
                </c:pt>
                <c:pt idx="2131">
                  <c:v>7.8199659572449082E-3</c:v>
                </c:pt>
                <c:pt idx="2132">
                  <c:v>7.8681267449238236E-3</c:v>
                </c:pt>
                <c:pt idx="2133">
                  <c:v>7.7875226777957499E-3</c:v>
                </c:pt>
                <c:pt idx="2134">
                  <c:v>7.7091652569363208E-3</c:v>
                </c:pt>
                <c:pt idx="2135">
                  <c:v>7.6266581391881035E-3</c:v>
                </c:pt>
                <c:pt idx="2136">
                  <c:v>7.5700784056034233E-3</c:v>
                </c:pt>
                <c:pt idx="2137">
                  <c:v>7.5570912386104996E-3</c:v>
                </c:pt>
                <c:pt idx="2138">
                  <c:v>7.5441040909175758E-3</c:v>
                </c:pt>
                <c:pt idx="2139">
                  <c:v>7.5599005787496147E-3</c:v>
                </c:pt>
                <c:pt idx="2140">
                  <c:v>7.5414122895718127E-3</c:v>
                </c:pt>
                <c:pt idx="2141">
                  <c:v>7.4931518768726968E-3</c:v>
                </c:pt>
                <c:pt idx="2142">
                  <c:v>7.3857761778485026E-3</c:v>
                </c:pt>
                <c:pt idx="2143">
                  <c:v>7.3380127408124692E-3</c:v>
                </c:pt>
                <c:pt idx="2144">
                  <c:v>7.2947693900700435E-3</c:v>
                </c:pt>
                <c:pt idx="2145">
                  <c:v>7.1589387552776331E-3</c:v>
                </c:pt>
                <c:pt idx="2146">
                  <c:v>7.0941798512648216E-3</c:v>
                </c:pt>
                <c:pt idx="2147">
                  <c:v>7.0480723233634236E-3</c:v>
                </c:pt>
                <c:pt idx="2148">
                  <c:v>7.0413545642453359E-3</c:v>
                </c:pt>
                <c:pt idx="2149">
                  <c:v>7.0025106719217413E-3</c:v>
                </c:pt>
                <c:pt idx="2150">
                  <c:v>6.8710562750610568E-3</c:v>
                </c:pt>
                <c:pt idx="2151">
                  <c:v>6.8729433598045085E-3</c:v>
                </c:pt>
                <c:pt idx="2152">
                  <c:v>6.8748304908184312E-3</c:v>
                </c:pt>
                <c:pt idx="2153">
                  <c:v>6.8865301682453075E-3</c:v>
                </c:pt>
                <c:pt idx="2154">
                  <c:v>6.850121639708902E-3</c:v>
                </c:pt>
                <c:pt idx="2155">
                  <c:v>6.729426741704651E-3</c:v>
                </c:pt>
                <c:pt idx="2156">
                  <c:v>6.800014984270129E-3</c:v>
                </c:pt>
                <c:pt idx="2157">
                  <c:v>6.8105619282586025E-3</c:v>
                </c:pt>
                <c:pt idx="2158">
                  <c:v>6.8030729231508425E-3</c:v>
                </c:pt>
                <c:pt idx="2159">
                  <c:v>6.7854630855507282E-3</c:v>
                </c:pt>
                <c:pt idx="2160">
                  <c:v>6.7145614917138953E-3</c:v>
                </c:pt>
                <c:pt idx="2161">
                  <c:v>6.6711892326102714E-3</c:v>
                </c:pt>
                <c:pt idx="2162">
                  <c:v>6.6320755421444225E-3</c:v>
                </c:pt>
                <c:pt idx="2163">
                  <c:v>6.5655658596695298E-3</c:v>
                </c:pt>
                <c:pt idx="2164">
                  <c:v>6.5051458642548078E-3</c:v>
                </c:pt>
                <c:pt idx="2165">
                  <c:v>6.4507357477957784E-3</c:v>
                </c:pt>
                <c:pt idx="2166">
                  <c:v>6.317286246645821E-3</c:v>
                </c:pt>
                <c:pt idx="2167">
                  <c:v>6.283804252541627E-3</c:v>
                </c:pt>
                <c:pt idx="2168">
                  <c:v>6.2636616956315552E-3</c:v>
                </c:pt>
                <c:pt idx="2169">
                  <c:v>6.2559897459611418E-3</c:v>
                </c:pt>
                <c:pt idx="2170">
                  <c:v>6.2377514367717843E-3</c:v>
                </c:pt>
                <c:pt idx="2171">
                  <c:v>6.1953923376466191E-3</c:v>
                </c:pt>
                <c:pt idx="2172">
                  <c:v>6.1176301989085882E-3</c:v>
                </c:pt>
                <c:pt idx="2173">
                  <c:v>6.0460692055413698E-3</c:v>
                </c:pt>
                <c:pt idx="2174">
                  <c:v>6.0067979020504998E-3</c:v>
                </c:pt>
                <c:pt idx="2175">
                  <c:v>6.0040233232449367E-3</c:v>
                </c:pt>
                <c:pt idx="2176">
                  <c:v>5.8966337324669908E-3</c:v>
                </c:pt>
                <c:pt idx="2177">
                  <c:v>5.8961902099950361E-3</c:v>
                </c:pt>
                <c:pt idx="2178">
                  <c:v>5.9085315683188875E-3</c:v>
                </c:pt>
                <c:pt idx="2179">
                  <c:v>5.920509393934922E-3</c:v>
                </c:pt>
                <c:pt idx="2180">
                  <c:v>5.916375018920143E-3</c:v>
                </c:pt>
                <c:pt idx="2181">
                  <c:v>5.9100058432317269E-3</c:v>
                </c:pt>
                <c:pt idx="2182">
                  <c:v>5.9036367360797443E-3</c:v>
                </c:pt>
                <c:pt idx="2183">
                  <c:v>5.8494652647891592E-3</c:v>
                </c:pt>
                <c:pt idx="2184">
                  <c:v>5.8010157291793155E-3</c:v>
                </c:pt>
                <c:pt idx="2185">
                  <c:v>5.7677433506172328E-3</c:v>
                </c:pt>
                <c:pt idx="2186">
                  <c:v>5.7613788641020262E-3</c:v>
                </c:pt>
                <c:pt idx="2187">
                  <c:v>5.7444145415948651E-3</c:v>
                </c:pt>
                <c:pt idx="2188">
                  <c:v>5.6583299626229962E-3</c:v>
                </c:pt>
                <c:pt idx="2189">
                  <c:v>5.6665790779650499E-3</c:v>
                </c:pt>
                <c:pt idx="2190">
                  <c:v>5.6820543232837658E-3</c:v>
                </c:pt>
                <c:pt idx="2191">
                  <c:v>5.6647802667493868E-3</c:v>
                </c:pt>
                <c:pt idx="2192">
                  <c:v>5.637320387039858E-3</c:v>
                </c:pt>
                <c:pt idx="2193">
                  <c:v>5.4848048186780605E-3</c:v>
                </c:pt>
                <c:pt idx="2194">
                  <c:v>5.45732519242699E-3</c:v>
                </c:pt>
                <c:pt idx="2195">
                  <c:v>5.4771604877113557E-3</c:v>
                </c:pt>
                <c:pt idx="2196">
                  <c:v>5.4773642335621967E-3</c:v>
                </c:pt>
                <c:pt idx="2197">
                  <c:v>5.4296976159532951E-3</c:v>
                </c:pt>
                <c:pt idx="2198">
                  <c:v>5.3799426030270757E-3</c:v>
                </c:pt>
                <c:pt idx="2199">
                  <c:v>5.2569045855850221E-3</c:v>
                </c:pt>
                <c:pt idx="2200">
                  <c:v>5.2489911366440517E-3</c:v>
                </c:pt>
                <c:pt idx="2201">
                  <c:v>5.1955058309570614E-3</c:v>
                </c:pt>
                <c:pt idx="2202">
                  <c:v>5.1782565444259349E-3</c:v>
                </c:pt>
                <c:pt idx="2203">
                  <c:v>5.1432151147458496E-3</c:v>
                </c:pt>
                <c:pt idx="2204">
                  <c:v>5.146194124251071E-3</c:v>
                </c:pt>
                <c:pt idx="2205">
                  <c:v>5.0883941358464482E-3</c:v>
                </c:pt>
                <c:pt idx="2206">
                  <c:v>4.9610958190317266E-3</c:v>
                </c:pt>
                <c:pt idx="2207">
                  <c:v>5.00908477203184E-3</c:v>
                </c:pt>
                <c:pt idx="2208">
                  <c:v>5.0018149064123543E-3</c:v>
                </c:pt>
                <c:pt idx="2209">
                  <c:v>4.9754589035069909E-3</c:v>
                </c:pt>
                <c:pt idx="2210">
                  <c:v>4.9794799710759204E-3</c:v>
                </c:pt>
                <c:pt idx="2211">
                  <c:v>4.9780462650826822E-3</c:v>
                </c:pt>
                <c:pt idx="2212">
                  <c:v>4.9902302115200576E-3</c:v>
                </c:pt>
                <c:pt idx="2213">
                  <c:v>5.055576952576463E-3</c:v>
                </c:pt>
                <c:pt idx="2214">
                  <c:v>5.0469672973392299E-3</c:v>
                </c:pt>
                <c:pt idx="2215">
                  <c:v>5.0299445217419116E-3</c:v>
                </c:pt>
                <c:pt idx="2216">
                  <c:v>4.9637245360855927E-3</c:v>
                </c:pt>
                <c:pt idx="2217">
                  <c:v>4.9346639261324396E-3</c:v>
                </c:pt>
                <c:pt idx="2218">
                  <c:v>4.8843449547263914E-3</c:v>
                </c:pt>
                <c:pt idx="2219">
                  <c:v>4.8476168384273613E-3</c:v>
                </c:pt>
                <c:pt idx="2220">
                  <c:v>4.8877689660175756E-3</c:v>
                </c:pt>
                <c:pt idx="2221">
                  <c:v>4.8898840684261351E-3</c:v>
                </c:pt>
                <c:pt idx="2222">
                  <c:v>4.8678887637108132E-3</c:v>
                </c:pt>
                <c:pt idx="2223">
                  <c:v>4.8402989124919837E-3</c:v>
                </c:pt>
                <c:pt idx="2224">
                  <c:v>4.7845845859438808E-3</c:v>
                </c:pt>
                <c:pt idx="2225">
                  <c:v>4.7517279241669329E-3</c:v>
                </c:pt>
                <c:pt idx="2226">
                  <c:v>4.7365905278914126E-3</c:v>
                </c:pt>
                <c:pt idx="2227">
                  <c:v>4.7433870033534095E-3</c:v>
                </c:pt>
                <c:pt idx="2228">
                  <c:v>4.7479691766653068E-3</c:v>
                </c:pt>
                <c:pt idx="2229">
                  <c:v>4.752551365395207E-3</c:v>
                </c:pt>
                <c:pt idx="2230">
                  <c:v>4.7176037298064773E-3</c:v>
                </c:pt>
                <c:pt idx="2231">
                  <c:v>4.7115662227758632E-3</c:v>
                </c:pt>
                <c:pt idx="2232">
                  <c:v>4.7450995311881603E-3</c:v>
                </c:pt>
                <c:pt idx="2233">
                  <c:v>4.6733601116157493E-3</c:v>
                </c:pt>
                <c:pt idx="2234">
                  <c:v>4.6733422551978035E-3</c:v>
                </c:pt>
                <c:pt idx="2235">
                  <c:v>4.6733244126545793E-3</c:v>
                </c:pt>
                <c:pt idx="2236">
                  <c:v>4.6585120439444228E-3</c:v>
                </c:pt>
                <c:pt idx="2237">
                  <c:v>4.6127927673338381E-3</c:v>
                </c:pt>
                <c:pt idx="2238">
                  <c:v>4.6199744366312414E-3</c:v>
                </c:pt>
                <c:pt idx="2239">
                  <c:v>4.6271561437378605E-3</c:v>
                </c:pt>
                <c:pt idx="2240">
                  <c:v>4.63296077790933E-3</c:v>
                </c:pt>
                <c:pt idx="2241">
                  <c:v>4.6153421229715268E-3</c:v>
                </c:pt>
                <c:pt idx="2242">
                  <c:v>4.5492867655307851E-3</c:v>
                </c:pt>
                <c:pt idx="2243">
                  <c:v>4.5177500249058483E-3</c:v>
                </c:pt>
                <c:pt idx="2244">
                  <c:v>4.5332971569975178E-3</c:v>
                </c:pt>
                <c:pt idx="2245">
                  <c:v>4.5488442735352646E-3</c:v>
                </c:pt>
                <c:pt idx="2246">
                  <c:v>4.4742580295680746E-3</c:v>
                </c:pt>
                <c:pt idx="2247">
                  <c:v>4.4550409290726109E-3</c:v>
                </c:pt>
                <c:pt idx="2248">
                  <c:v>4.4358238284201712E-3</c:v>
                </c:pt>
                <c:pt idx="2249">
                  <c:v>4.3754449760385452E-3</c:v>
                </c:pt>
                <c:pt idx="2250">
                  <c:v>4.3326735977111562E-3</c:v>
                </c:pt>
                <c:pt idx="2251">
                  <c:v>4.285670815864822E-3</c:v>
                </c:pt>
                <c:pt idx="2252">
                  <c:v>4.3113252076199147E-3</c:v>
                </c:pt>
                <c:pt idx="2253">
                  <c:v>4.3286873627295863E-3</c:v>
                </c:pt>
                <c:pt idx="2254">
                  <c:v>4.3453744511243939E-3</c:v>
                </c:pt>
                <c:pt idx="2255">
                  <c:v>4.3384368760710701E-3</c:v>
                </c:pt>
                <c:pt idx="2256">
                  <c:v>4.3375589341586307E-3</c:v>
                </c:pt>
                <c:pt idx="2257">
                  <c:v>4.3336451272388875E-3</c:v>
                </c:pt>
                <c:pt idx="2258">
                  <c:v>4.3311827266588583E-3</c:v>
                </c:pt>
                <c:pt idx="2259">
                  <c:v>4.3212736706964051E-3</c:v>
                </c:pt>
                <c:pt idx="2260">
                  <c:v>4.352381166599373E-3</c:v>
                </c:pt>
                <c:pt idx="2261">
                  <c:v>4.4074531133950073E-3</c:v>
                </c:pt>
                <c:pt idx="2262">
                  <c:v>4.390502076557775E-3</c:v>
                </c:pt>
                <c:pt idx="2263">
                  <c:v>4.3735510396895293E-3</c:v>
                </c:pt>
                <c:pt idx="2264">
                  <c:v>4.4224432437829676E-3</c:v>
                </c:pt>
                <c:pt idx="2265">
                  <c:v>4.4246686426193437E-3</c:v>
                </c:pt>
                <c:pt idx="2266">
                  <c:v>4.4383410508105851E-3</c:v>
                </c:pt>
                <c:pt idx="2267">
                  <c:v>4.4761351895248507E-3</c:v>
                </c:pt>
                <c:pt idx="2268">
                  <c:v>4.482417067003453E-3</c:v>
                </c:pt>
                <c:pt idx="2269">
                  <c:v>4.4886989563126681E-3</c:v>
                </c:pt>
                <c:pt idx="2270">
                  <c:v>4.5460332478276747E-3</c:v>
                </c:pt>
                <c:pt idx="2271">
                  <c:v>4.5334017909669328E-3</c:v>
                </c:pt>
                <c:pt idx="2272">
                  <c:v>4.4154675444451072E-3</c:v>
                </c:pt>
                <c:pt idx="2273">
                  <c:v>4.4238210466897576E-3</c:v>
                </c:pt>
                <c:pt idx="2274">
                  <c:v>4.4321746293360057E-3</c:v>
                </c:pt>
                <c:pt idx="2275">
                  <c:v>4.4205675434383735E-3</c:v>
                </c:pt>
                <c:pt idx="2276">
                  <c:v>4.3932594991047081E-3</c:v>
                </c:pt>
                <c:pt idx="2277">
                  <c:v>4.363714082209872E-3</c:v>
                </c:pt>
                <c:pt idx="2278">
                  <c:v>4.3550604633799716E-3</c:v>
                </c:pt>
                <c:pt idx="2279">
                  <c:v>4.3260951818852502E-3</c:v>
                </c:pt>
                <c:pt idx="2280">
                  <c:v>4.3304621104780887E-3</c:v>
                </c:pt>
                <c:pt idx="2281">
                  <c:v>4.3078092390706991E-3</c:v>
                </c:pt>
                <c:pt idx="2282">
                  <c:v>4.2313245055080745E-3</c:v>
                </c:pt>
                <c:pt idx="2283">
                  <c:v>4.2407056829856212E-3</c:v>
                </c:pt>
                <c:pt idx="2284">
                  <c:v>4.2322805469593439E-3</c:v>
                </c:pt>
                <c:pt idx="2285">
                  <c:v>4.2155801631983741E-3</c:v>
                </c:pt>
                <c:pt idx="2286">
                  <c:v>4.2160848327356636E-3</c:v>
                </c:pt>
                <c:pt idx="2287">
                  <c:v>4.2095033531019113E-3</c:v>
                </c:pt>
                <c:pt idx="2288">
                  <c:v>4.1259387531691304E-3</c:v>
                </c:pt>
                <c:pt idx="2289">
                  <c:v>4.131636468016976E-3</c:v>
                </c:pt>
                <c:pt idx="2290">
                  <c:v>4.1438918292426253E-3</c:v>
                </c:pt>
                <c:pt idx="2291">
                  <c:v>4.1573265187761195E-3</c:v>
                </c:pt>
                <c:pt idx="2292">
                  <c:v>4.1559530398481599E-3</c:v>
                </c:pt>
                <c:pt idx="2293">
                  <c:v>4.1654879903404284E-3</c:v>
                </c:pt>
                <c:pt idx="2294">
                  <c:v>4.187750970082311E-3</c:v>
                </c:pt>
                <c:pt idx="2295">
                  <c:v>4.2359109365185457E-3</c:v>
                </c:pt>
                <c:pt idx="2296">
                  <c:v>4.2681163481146081E-3</c:v>
                </c:pt>
                <c:pt idx="2297">
                  <c:v>4.2473282644221967E-3</c:v>
                </c:pt>
                <c:pt idx="2298">
                  <c:v>4.2576095272396294E-3</c:v>
                </c:pt>
                <c:pt idx="2299">
                  <c:v>4.2723249230152928E-3</c:v>
                </c:pt>
                <c:pt idx="2300">
                  <c:v>4.2870402712106995E-3</c:v>
                </c:pt>
                <c:pt idx="2301">
                  <c:v>4.2501444321377179E-3</c:v>
                </c:pt>
                <c:pt idx="2302">
                  <c:v>4.2754524666394579E-3</c:v>
                </c:pt>
                <c:pt idx="2303">
                  <c:v>4.3000031004441089E-3</c:v>
                </c:pt>
                <c:pt idx="2304">
                  <c:v>4.3151316082425967E-3</c:v>
                </c:pt>
                <c:pt idx="2305">
                  <c:v>4.3225330671765481E-3</c:v>
                </c:pt>
                <c:pt idx="2306">
                  <c:v>4.3551689843687024E-3</c:v>
                </c:pt>
                <c:pt idx="2307">
                  <c:v>4.3193148523526679E-3</c:v>
                </c:pt>
                <c:pt idx="2308">
                  <c:v>4.2983600690310415E-3</c:v>
                </c:pt>
                <c:pt idx="2309">
                  <c:v>4.3357290027929533E-3</c:v>
                </c:pt>
                <c:pt idx="2310">
                  <c:v>4.3291242363010275E-3</c:v>
                </c:pt>
                <c:pt idx="2311">
                  <c:v>4.3357149466973187E-3</c:v>
                </c:pt>
                <c:pt idx="2312">
                  <c:v>4.3444137354055924E-3</c:v>
                </c:pt>
                <c:pt idx="2313">
                  <c:v>4.377417463697404E-3</c:v>
                </c:pt>
                <c:pt idx="2314">
                  <c:v>4.4313104185145511E-3</c:v>
                </c:pt>
                <c:pt idx="2315">
                  <c:v>4.4865981594428535E-3</c:v>
                </c:pt>
                <c:pt idx="2316">
                  <c:v>4.5592708688681031E-3</c:v>
                </c:pt>
                <c:pt idx="2317">
                  <c:v>4.5605037316889876E-3</c:v>
                </c:pt>
                <c:pt idx="2318">
                  <c:v>4.5973551102903281E-3</c:v>
                </c:pt>
                <c:pt idx="2319">
                  <c:v>4.6145209930958638E-3</c:v>
                </c:pt>
                <c:pt idx="2320">
                  <c:v>4.6256708412146363E-3</c:v>
                </c:pt>
                <c:pt idx="2321">
                  <c:v>4.6247306936503564E-3</c:v>
                </c:pt>
                <c:pt idx="2322">
                  <c:v>4.5217752753642509E-3</c:v>
                </c:pt>
                <c:pt idx="2323">
                  <c:v>4.5305585196382314E-3</c:v>
                </c:pt>
                <c:pt idx="2324">
                  <c:v>4.4893253440314125E-3</c:v>
                </c:pt>
                <c:pt idx="2325">
                  <c:v>4.4899290179640514E-3</c:v>
                </c:pt>
                <c:pt idx="2326">
                  <c:v>4.4962317961091585E-3</c:v>
                </c:pt>
                <c:pt idx="2327">
                  <c:v>4.5167430520773183E-3</c:v>
                </c:pt>
                <c:pt idx="2328">
                  <c:v>4.5886828176990016E-3</c:v>
                </c:pt>
                <c:pt idx="2329">
                  <c:v>4.5801851162402853E-3</c:v>
                </c:pt>
                <c:pt idx="2330">
                  <c:v>4.5852193958494155E-3</c:v>
                </c:pt>
                <c:pt idx="2331">
                  <c:v>4.5994593030024827E-3</c:v>
                </c:pt>
                <c:pt idx="2332">
                  <c:v>4.6202079112564057E-3</c:v>
                </c:pt>
                <c:pt idx="2333">
                  <c:v>4.5792771235736666E-3</c:v>
                </c:pt>
                <c:pt idx="2334">
                  <c:v>4.5383463492738654E-3</c:v>
                </c:pt>
                <c:pt idx="2335">
                  <c:v>4.5560489672506416E-3</c:v>
                </c:pt>
                <c:pt idx="2336">
                  <c:v>4.556811626157546E-3</c:v>
                </c:pt>
                <c:pt idx="2337">
                  <c:v>4.4917437921376899E-3</c:v>
                </c:pt>
                <c:pt idx="2338">
                  <c:v>4.478484883107133E-3</c:v>
                </c:pt>
                <c:pt idx="2339">
                  <c:v>4.4810529014629678E-3</c:v>
                </c:pt>
                <c:pt idx="2340">
                  <c:v>4.4950788038155207E-3</c:v>
                </c:pt>
                <c:pt idx="2341">
                  <c:v>4.5175242349944078E-3</c:v>
                </c:pt>
                <c:pt idx="2342">
                  <c:v>4.6144405038105567E-3</c:v>
                </c:pt>
                <c:pt idx="2343">
                  <c:v>4.6081539018418835E-3</c:v>
                </c:pt>
                <c:pt idx="2344">
                  <c:v>4.6036395900496433E-3</c:v>
                </c:pt>
                <c:pt idx="2345">
                  <c:v>4.5935743769421116E-3</c:v>
                </c:pt>
                <c:pt idx="2346">
                  <c:v>4.5718933232622256E-3</c:v>
                </c:pt>
                <c:pt idx="2347">
                  <c:v>4.5755391997554353E-3</c:v>
                </c:pt>
                <c:pt idx="2348">
                  <c:v>4.5791850762534675E-3</c:v>
                </c:pt>
                <c:pt idx="2349">
                  <c:v>4.5623096682737519E-3</c:v>
                </c:pt>
                <c:pt idx="2350">
                  <c:v>4.5126654335948362E-3</c:v>
                </c:pt>
                <c:pt idx="2351">
                  <c:v>4.5029798587673895E-3</c:v>
                </c:pt>
                <c:pt idx="2352">
                  <c:v>4.4124875893367761E-3</c:v>
                </c:pt>
                <c:pt idx="2353">
                  <c:v>4.3638479423546645E-3</c:v>
                </c:pt>
                <c:pt idx="2354">
                  <c:v>4.3763510939492439E-3</c:v>
                </c:pt>
                <c:pt idx="2355">
                  <c:v>4.3494237775775178E-3</c:v>
                </c:pt>
                <c:pt idx="2356">
                  <c:v>4.3443808607248509E-3</c:v>
                </c:pt>
                <c:pt idx="2357">
                  <c:v>4.3260396241815696E-3</c:v>
                </c:pt>
                <c:pt idx="2358">
                  <c:v>4.347192786474551E-3</c:v>
                </c:pt>
                <c:pt idx="2359">
                  <c:v>4.4007883350408276E-3</c:v>
                </c:pt>
                <c:pt idx="2360">
                  <c:v>4.3740364375717839E-3</c:v>
                </c:pt>
                <c:pt idx="2361">
                  <c:v>4.3400775011079888E-3</c:v>
                </c:pt>
                <c:pt idx="2362">
                  <c:v>4.3237994115201146E-3</c:v>
                </c:pt>
                <c:pt idx="2363">
                  <c:v>4.3194306574097004E-3</c:v>
                </c:pt>
                <c:pt idx="2364">
                  <c:v>4.3058408979675042E-3</c:v>
                </c:pt>
                <c:pt idx="2365">
                  <c:v>4.3025559503312985E-3</c:v>
                </c:pt>
                <c:pt idx="2366">
                  <c:v>4.3157067593826252E-3</c:v>
                </c:pt>
                <c:pt idx="2367">
                  <c:v>4.3169905668533522E-3</c:v>
                </c:pt>
                <c:pt idx="2368">
                  <c:v>4.2734588071082456E-3</c:v>
                </c:pt>
                <c:pt idx="2369">
                  <c:v>4.314440311940628E-3</c:v>
                </c:pt>
                <c:pt idx="2370">
                  <c:v>4.3645467390405132E-3</c:v>
                </c:pt>
                <c:pt idx="2371">
                  <c:v>4.4068795686788018E-3</c:v>
                </c:pt>
                <c:pt idx="2372">
                  <c:v>4.3108302916528961E-3</c:v>
                </c:pt>
                <c:pt idx="2373">
                  <c:v>4.256572837442853E-3</c:v>
                </c:pt>
                <c:pt idx="2374">
                  <c:v>4.2324986870982597E-3</c:v>
                </c:pt>
                <c:pt idx="2375">
                  <c:v>4.2355078179720689E-3</c:v>
                </c:pt>
                <c:pt idx="2376">
                  <c:v>4.2385169462657067E-3</c:v>
                </c:pt>
                <c:pt idx="2377">
                  <c:v>4.22266801751244E-3</c:v>
                </c:pt>
                <c:pt idx="2378">
                  <c:v>4.1673007511154074E-3</c:v>
                </c:pt>
                <c:pt idx="2379">
                  <c:v>4.1755070524718968E-3</c:v>
                </c:pt>
                <c:pt idx="2380">
                  <c:v>4.1730219836827393E-3</c:v>
                </c:pt>
                <c:pt idx="2381">
                  <c:v>4.1806606695297295E-3</c:v>
                </c:pt>
                <c:pt idx="2382">
                  <c:v>4.1981845415384883E-3</c:v>
                </c:pt>
                <c:pt idx="2383">
                  <c:v>4.177430599107846E-3</c:v>
                </c:pt>
                <c:pt idx="2384">
                  <c:v>4.1951708152111267E-3</c:v>
                </c:pt>
                <c:pt idx="2385">
                  <c:v>4.1911903552357488E-3</c:v>
                </c:pt>
                <c:pt idx="2386">
                  <c:v>4.2222780974365487E-3</c:v>
                </c:pt>
                <c:pt idx="2387">
                  <c:v>4.2341015260901858E-3</c:v>
                </c:pt>
                <c:pt idx="2388">
                  <c:v>4.2140007648750356E-3</c:v>
                </c:pt>
                <c:pt idx="2389">
                  <c:v>4.1993822246610274E-3</c:v>
                </c:pt>
                <c:pt idx="2390">
                  <c:v>4.1885357213326969E-3</c:v>
                </c:pt>
                <c:pt idx="2391">
                  <c:v>4.1980749359665625E-3</c:v>
                </c:pt>
                <c:pt idx="2392">
                  <c:v>4.1828581950034234E-3</c:v>
                </c:pt>
                <c:pt idx="2393">
                  <c:v>4.1672224953712414E-3</c:v>
                </c:pt>
                <c:pt idx="2394">
                  <c:v>4.1484914946977747E-3</c:v>
                </c:pt>
                <c:pt idx="2395">
                  <c:v>4.162815217152868E-3</c:v>
                </c:pt>
                <c:pt idx="2396">
                  <c:v>4.1354847646205423E-3</c:v>
                </c:pt>
                <c:pt idx="2397">
                  <c:v>4.0567785572721256E-3</c:v>
                </c:pt>
                <c:pt idx="2398">
                  <c:v>4.0160522397371754E-3</c:v>
                </c:pt>
                <c:pt idx="2399">
                  <c:v>3.9872266583476463E-3</c:v>
                </c:pt>
                <c:pt idx="2400">
                  <c:v>4.0633186304520974E-3</c:v>
                </c:pt>
                <c:pt idx="2401">
                  <c:v>4.0735207487008563E-3</c:v>
                </c:pt>
                <c:pt idx="2402">
                  <c:v>4.0172014185396298E-3</c:v>
                </c:pt>
                <c:pt idx="2403">
                  <c:v>3.9604778105840803E-3</c:v>
                </c:pt>
                <c:pt idx="2404">
                  <c:v>3.9633480344776319E-3</c:v>
                </c:pt>
                <c:pt idx="2405">
                  <c:v>3.9337049619314404E-3</c:v>
                </c:pt>
                <c:pt idx="2406">
                  <c:v>3.8618300581479028E-3</c:v>
                </c:pt>
                <c:pt idx="2407">
                  <c:v>3.8652569677323544E-3</c:v>
                </c:pt>
                <c:pt idx="2408">
                  <c:v>3.8294971207778034E-3</c:v>
                </c:pt>
                <c:pt idx="2409">
                  <c:v>3.8405919857156068E-3</c:v>
                </c:pt>
                <c:pt idx="2410">
                  <c:v>3.8641772331299289E-3</c:v>
                </c:pt>
                <c:pt idx="2411">
                  <c:v>3.847019274452411E-3</c:v>
                </c:pt>
                <c:pt idx="2412">
                  <c:v>3.8453818095289301E-3</c:v>
                </c:pt>
                <c:pt idx="2413">
                  <c:v>3.8437442844970614E-3</c:v>
                </c:pt>
                <c:pt idx="2414">
                  <c:v>3.7942229827140658E-3</c:v>
                </c:pt>
                <c:pt idx="2415">
                  <c:v>3.7853808581913271E-3</c:v>
                </c:pt>
                <c:pt idx="2416">
                  <c:v>3.7637170114195721E-3</c:v>
                </c:pt>
                <c:pt idx="2417">
                  <c:v>3.6951426454568904E-3</c:v>
                </c:pt>
                <c:pt idx="2418">
                  <c:v>3.5661111841630531E-3</c:v>
                </c:pt>
                <c:pt idx="2419">
                  <c:v>3.5794690805398292E-3</c:v>
                </c:pt>
                <c:pt idx="2420">
                  <c:v>3.5825297861865908E-3</c:v>
                </c:pt>
                <c:pt idx="2421">
                  <c:v>3.5611182962200856E-3</c:v>
                </c:pt>
                <c:pt idx="2422">
                  <c:v>3.4749150788980889E-3</c:v>
                </c:pt>
                <c:pt idx="2423">
                  <c:v>3.4109559499238802E-3</c:v>
                </c:pt>
                <c:pt idx="2424">
                  <c:v>3.334123721659173E-3</c:v>
                </c:pt>
                <c:pt idx="2425">
                  <c:v>3.2276728541731528E-3</c:v>
                </c:pt>
                <c:pt idx="2426">
                  <c:v>3.2324830783197148E-3</c:v>
                </c:pt>
                <c:pt idx="2427">
                  <c:v>3.289983543328046E-3</c:v>
                </c:pt>
                <c:pt idx="2428">
                  <c:v>3.2434487169467337E-3</c:v>
                </c:pt>
                <c:pt idx="2429">
                  <c:v>3.2643958082501571E-3</c:v>
                </c:pt>
                <c:pt idx="2430">
                  <c:v>3.2451769126923824E-3</c:v>
                </c:pt>
                <c:pt idx="2431">
                  <c:v>3.1965483095180887E-3</c:v>
                </c:pt>
                <c:pt idx="2432">
                  <c:v>3.1626944742442513E-3</c:v>
                </c:pt>
                <c:pt idx="2433">
                  <c:v>3.1113307140003426E-3</c:v>
                </c:pt>
                <c:pt idx="2434">
                  <c:v>2.969013736361712E-3</c:v>
                </c:pt>
                <c:pt idx="2435">
                  <c:v>2.9699535922322971E-3</c:v>
                </c:pt>
                <c:pt idx="2436">
                  <c:v>2.9773201924688164E-3</c:v>
                </c:pt>
                <c:pt idx="2437">
                  <c:v>2.9659063027055064E-3</c:v>
                </c:pt>
                <c:pt idx="2438">
                  <c:v>2.9544924008469619E-3</c:v>
                </c:pt>
                <c:pt idx="2439">
                  <c:v>2.9504997584027678E-3</c:v>
                </c:pt>
                <c:pt idx="2440">
                  <c:v>2.9146657792950073E-3</c:v>
                </c:pt>
                <c:pt idx="2441">
                  <c:v>2.8157436520905221E-3</c:v>
                </c:pt>
                <c:pt idx="2442">
                  <c:v>2.8109444205594923E-3</c:v>
                </c:pt>
                <c:pt idx="2443">
                  <c:v>2.8626788078320968E-3</c:v>
                </c:pt>
                <c:pt idx="2444">
                  <c:v>2.8704870013395436E-3</c:v>
                </c:pt>
                <c:pt idx="2445">
                  <c:v>2.7920706842772839E-3</c:v>
                </c:pt>
                <c:pt idx="2446">
                  <c:v>2.7610521416493099E-3</c:v>
                </c:pt>
                <c:pt idx="2447">
                  <c:v>2.7422145518840916E-3</c:v>
                </c:pt>
                <c:pt idx="2448">
                  <c:v>2.7882787833159203E-3</c:v>
                </c:pt>
                <c:pt idx="2449">
                  <c:v>2.80441845926828E-3</c:v>
                </c:pt>
                <c:pt idx="2450">
                  <c:v>2.7641305757695176E-3</c:v>
                </c:pt>
                <c:pt idx="2451">
                  <c:v>2.7275119936555152E-3</c:v>
                </c:pt>
                <c:pt idx="2452">
                  <c:v>2.7370201464871099E-3</c:v>
                </c:pt>
                <c:pt idx="2453">
                  <c:v>2.7755418104920427E-3</c:v>
                </c:pt>
                <c:pt idx="2454">
                  <c:v>2.7226365514611385E-3</c:v>
                </c:pt>
                <c:pt idx="2455">
                  <c:v>2.7097662860826304E-3</c:v>
                </c:pt>
                <c:pt idx="2456">
                  <c:v>2.7111418616590729E-3</c:v>
                </c:pt>
                <c:pt idx="2457">
                  <c:v>2.6078344714734153E-3</c:v>
                </c:pt>
                <c:pt idx="2458">
                  <c:v>2.5931308937649014E-3</c:v>
                </c:pt>
                <c:pt idx="2459">
                  <c:v>2.5816163455617061E-3</c:v>
                </c:pt>
                <c:pt idx="2460">
                  <c:v>2.4966657284020916E-3</c:v>
                </c:pt>
                <c:pt idx="2461">
                  <c:v>2.4501134039389416E-3</c:v>
                </c:pt>
                <c:pt idx="2462">
                  <c:v>2.4274317499564336E-3</c:v>
                </c:pt>
                <c:pt idx="2463">
                  <c:v>2.4760401701765422E-3</c:v>
                </c:pt>
                <c:pt idx="2464">
                  <c:v>2.5230121177770275E-3</c:v>
                </c:pt>
                <c:pt idx="2465">
                  <c:v>2.5013781898411301E-3</c:v>
                </c:pt>
                <c:pt idx="2466">
                  <c:v>2.4675049331455722E-3</c:v>
                </c:pt>
                <c:pt idx="2467">
                  <c:v>2.5338144445261573E-3</c:v>
                </c:pt>
                <c:pt idx="2468">
                  <c:v>2.5450069024987505E-3</c:v>
                </c:pt>
                <c:pt idx="2469">
                  <c:v>2.5579003108368902E-3</c:v>
                </c:pt>
                <c:pt idx="2470">
                  <c:v>2.5418188600607647E-3</c:v>
                </c:pt>
                <c:pt idx="2471">
                  <c:v>2.5075848838750302E-3</c:v>
                </c:pt>
                <c:pt idx="2472">
                  <c:v>2.5007571845562398E-3</c:v>
                </c:pt>
                <c:pt idx="2473">
                  <c:v>2.4649239392407875E-3</c:v>
                </c:pt>
                <c:pt idx="2474">
                  <c:v>2.5296859981359717E-3</c:v>
                </c:pt>
                <c:pt idx="2475">
                  <c:v>2.5349383704244854E-3</c:v>
                </c:pt>
                <c:pt idx="2476">
                  <c:v>2.4840413685551102E-3</c:v>
                </c:pt>
                <c:pt idx="2477">
                  <c:v>2.5380634639464851E-3</c:v>
                </c:pt>
                <c:pt idx="2478">
                  <c:v>2.5848192257411926E-3</c:v>
                </c:pt>
                <c:pt idx="2479">
                  <c:v>2.565761391561287E-3</c:v>
                </c:pt>
                <c:pt idx="2480">
                  <c:v>2.5616558216572383E-3</c:v>
                </c:pt>
                <c:pt idx="2481">
                  <c:v>2.5810303047539662E-3</c:v>
                </c:pt>
                <c:pt idx="2482">
                  <c:v>2.6345629843524425E-3</c:v>
                </c:pt>
                <c:pt idx="2483">
                  <c:v>2.6153616972086277E-3</c:v>
                </c:pt>
                <c:pt idx="2484">
                  <c:v>2.5980361478350044E-3</c:v>
                </c:pt>
                <c:pt idx="2485">
                  <c:v>2.4972990509976121E-3</c:v>
                </c:pt>
                <c:pt idx="2486">
                  <c:v>2.545523701025581E-3</c:v>
                </c:pt>
                <c:pt idx="2487">
                  <c:v>2.5423999773483167E-3</c:v>
                </c:pt>
                <c:pt idx="2488">
                  <c:v>2.5344137643045707E-3</c:v>
                </c:pt>
                <c:pt idx="2489">
                  <c:v>2.5077331551184826E-3</c:v>
                </c:pt>
                <c:pt idx="2490">
                  <c:v>2.5207184549447107E-3</c:v>
                </c:pt>
                <c:pt idx="2491">
                  <c:v>2.5493830063705964E-3</c:v>
                </c:pt>
                <c:pt idx="2492">
                  <c:v>2.6200517862277717E-3</c:v>
                </c:pt>
                <c:pt idx="2493">
                  <c:v>2.7094685390995094E-3</c:v>
                </c:pt>
                <c:pt idx="2494">
                  <c:v>2.678044618326839E-3</c:v>
                </c:pt>
                <c:pt idx="2495">
                  <c:v>2.5776200359928702E-3</c:v>
                </c:pt>
                <c:pt idx="2496">
                  <c:v>2.5609397341349129E-3</c:v>
                </c:pt>
                <c:pt idx="2497">
                  <c:v>2.5723925156204536E-3</c:v>
                </c:pt>
                <c:pt idx="2498">
                  <c:v>2.5712288443567963E-3</c:v>
                </c:pt>
                <c:pt idx="2499">
                  <c:v>2.5748292128894177E-3</c:v>
                </c:pt>
                <c:pt idx="2500">
                  <c:v>2.5205180601250558E-3</c:v>
                </c:pt>
                <c:pt idx="2501">
                  <c:v>2.5310410311658602E-3</c:v>
                </c:pt>
                <c:pt idx="2502">
                  <c:v>2.618340280675193E-3</c:v>
                </c:pt>
                <c:pt idx="2503">
                  <c:v>2.6303579433003682E-3</c:v>
                </c:pt>
                <c:pt idx="2504">
                  <c:v>2.5557854760333894E-3</c:v>
                </c:pt>
                <c:pt idx="2505">
                  <c:v>2.5976965854617776E-3</c:v>
                </c:pt>
                <c:pt idx="2506">
                  <c:v>2.6032384265530359E-3</c:v>
                </c:pt>
                <c:pt idx="2507">
                  <c:v>2.6422879970111556E-3</c:v>
                </c:pt>
                <c:pt idx="2508">
                  <c:v>2.680116537467307E-3</c:v>
                </c:pt>
                <c:pt idx="2509">
                  <c:v>2.660454494651826E-3</c:v>
                </c:pt>
                <c:pt idx="2510">
                  <c:v>2.6860871706404481E-3</c:v>
                </c:pt>
                <c:pt idx="2511">
                  <c:v>2.682956030201869E-3</c:v>
                </c:pt>
                <c:pt idx="2512">
                  <c:v>2.671537153220585E-3</c:v>
                </c:pt>
                <c:pt idx="2513">
                  <c:v>2.6794228771482515E-3</c:v>
                </c:pt>
                <c:pt idx="2514">
                  <c:v>2.6770149248662055E-3</c:v>
                </c:pt>
                <c:pt idx="2515">
                  <c:v>2.6359123942033551E-3</c:v>
                </c:pt>
                <c:pt idx="2516">
                  <c:v>2.534311589753732E-3</c:v>
                </c:pt>
                <c:pt idx="2517">
                  <c:v>2.5307167437243769E-3</c:v>
                </c:pt>
                <c:pt idx="2518">
                  <c:v>2.6228761589328874E-3</c:v>
                </c:pt>
                <c:pt idx="2519">
                  <c:v>2.6052516314773381E-3</c:v>
                </c:pt>
                <c:pt idx="2520">
                  <c:v>2.587627105881461E-3</c:v>
                </c:pt>
                <c:pt idx="2521">
                  <c:v>2.5009020201524367E-3</c:v>
                </c:pt>
                <c:pt idx="2522">
                  <c:v>2.4859194859279173E-3</c:v>
                </c:pt>
                <c:pt idx="2523">
                  <c:v>2.4737435654508416E-3</c:v>
                </c:pt>
                <c:pt idx="2524">
                  <c:v>2.4821696660325934E-3</c:v>
                </c:pt>
                <c:pt idx="2525">
                  <c:v>2.4975008734073496E-3</c:v>
                </c:pt>
                <c:pt idx="2526">
                  <c:v>2.4914279805741341E-3</c:v>
                </c:pt>
                <c:pt idx="2527">
                  <c:v>2.5124380501615295E-3</c:v>
                </c:pt>
                <c:pt idx="2528">
                  <c:v>2.5977012689205763E-3</c:v>
                </c:pt>
                <c:pt idx="2529">
                  <c:v>2.5839777259273437E-3</c:v>
                </c:pt>
                <c:pt idx="2530">
                  <c:v>2.5909072246098862E-3</c:v>
                </c:pt>
                <c:pt idx="2531">
                  <c:v>2.5956848724242513E-3</c:v>
                </c:pt>
                <c:pt idx="2532">
                  <c:v>2.6004625633318746E-3</c:v>
                </c:pt>
                <c:pt idx="2533">
                  <c:v>2.5350673280351041E-3</c:v>
                </c:pt>
                <c:pt idx="2534">
                  <c:v>2.6020461167722058E-3</c:v>
                </c:pt>
                <c:pt idx="2535">
                  <c:v>2.6343603706712295E-3</c:v>
                </c:pt>
                <c:pt idx="2536">
                  <c:v>2.6087018650082887E-3</c:v>
                </c:pt>
                <c:pt idx="2537">
                  <c:v>2.6110571117718318E-3</c:v>
                </c:pt>
                <c:pt idx="2538">
                  <c:v>2.5846486366109477E-3</c:v>
                </c:pt>
                <c:pt idx="2539">
                  <c:v>2.6689333411958321E-3</c:v>
                </c:pt>
                <c:pt idx="2540">
                  <c:v>2.7409154021126622E-3</c:v>
                </c:pt>
                <c:pt idx="2541">
                  <c:v>2.7981994166931842E-3</c:v>
                </c:pt>
                <c:pt idx="2542">
                  <c:v>2.8428426750003624E-3</c:v>
                </c:pt>
                <c:pt idx="2543">
                  <c:v>2.8799514371127817E-3</c:v>
                </c:pt>
                <c:pt idx="2544">
                  <c:v>2.9442940971984881E-3</c:v>
                </c:pt>
                <c:pt idx="2545">
                  <c:v>2.9404567501491868E-3</c:v>
                </c:pt>
                <c:pt idx="2546">
                  <c:v>2.8807117078703567E-3</c:v>
                </c:pt>
                <c:pt idx="2547">
                  <c:v>2.9370522579376893E-3</c:v>
                </c:pt>
                <c:pt idx="2548">
                  <c:v>3.0067244999550931E-3</c:v>
                </c:pt>
                <c:pt idx="2549">
                  <c:v>3.1154545383104424E-3</c:v>
                </c:pt>
                <c:pt idx="2550">
                  <c:v>3.1221658338129532E-3</c:v>
                </c:pt>
                <c:pt idx="2551">
                  <c:v>3.1128163349107849E-3</c:v>
                </c:pt>
                <c:pt idx="2552">
                  <c:v>3.0078926121999148E-3</c:v>
                </c:pt>
                <c:pt idx="2553">
                  <c:v>2.9636187510561486E-3</c:v>
                </c:pt>
                <c:pt idx="2554">
                  <c:v>2.9954082720761769E-3</c:v>
                </c:pt>
                <c:pt idx="2555">
                  <c:v>3.0167301848057063E-3</c:v>
                </c:pt>
                <c:pt idx="2556">
                  <c:v>3.0380521345584307E-3</c:v>
                </c:pt>
                <c:pt idx="2557">
                  <c:v>3.1000547454004854E-3</c:v>
                </c:pt>
                <c:pt idx="2558">
                  <c:v>3.1003837133354068E-3</c:v>
                </c:pt>
                <c:pt idx="2559">
                  <c:v>3.1064866164134952E-3</c:v>
                </c:pt>
                <c:pt idx="2560">
                  <c:v>3.1188482804706424E-3</c:v>
                </c:pt>
                <c:pt idx="2561">
                  <c:v>3.137333587913866E-3</c:v>
                </c:pt>
                <c:pt idx="2562">
                  <c:v>3.1480142698599432E-3</c:v>
                </c:pt>
                <c:pt idx="2563">
                  <c:v>3.0765939554048792E-3</c:v>
                </c:pt>
                <c:pt idx="2564">
                  <c:v>3.0359780398120971E-3</c:v>
                </c:pt>
                <c:pt idx="2565">
                  <c:v>3.0477481430892725E-3</c:v>
                </c:pt>
                <c:pt idx="2566">
                  <c:v>3.0527553962904712E-3</c:v>
                </c:pt>
                <c:pt idx="2567">
                  <c:v>3.0462544695404278E-3</c:v>
                </c:pt>
                <c:pt idx="2568">
                  <c:v>3.0122056314613125E-3</c:v>
                </c:pt>
                <c:pt idx="2569">
                  <c:v>3.0191649562008277E-3</c:v>
                </c:pt>
                <c:pt idx="2570">
                  <c:v>3.052415609165535E-3</c:v>
                </c:pt>
                <c:pt idx="2571">
                  <c:v>3.0691165655180601E-3</c:v>
                </c:pt>
                <c:pt idx="2572">
                  <c:v>3.0680432584504424E-3</c:v>
                </c:pt>
                <c:pt idx="2573">
                  <c:v>3.1016215699650783E-3</c:v>
                </c:pt>
                <c:pt idx="2574">
                  <c:v>3.2165100272485594E-3</c:v>
                </c:pt>
                <c:pt idx="2575">
                  <c:v>3.1629339684894437E-3</c:v>
                </c:pt>
                <c:pt idx="2576">
                  <c:v>3.1096332734271612E-3</c:v>
                </c:pt>
                <c:pt idx="2577">
                  <c:v>3.0495686845926108E-3</c:v>
                </c:pt>
                <c:pt idx="2578">
                  <c:v>3.0584662492493869E-3</c:v>
                </c:pt>
                <c:pt idx="2579">
                  <c:v>3.0673638139065906E-3</c:v>
                </c:pt>
                <c:pt idx="2580">
                  <c:v>3.1128805288869331E-3</c:v>
                </c:pt>
                <c:pt idx="2581">
                  <c:v>3.051145271859344E-3</c:v>
                </c:pt>
                <c:pt idx="2582">
                  <c:v>3.0646220670036239E-3</c:v>
                </c:pt>
                <c:pt idx="2583">
                  <c:v>3.0607571038411985E-3</c:v>
                </c:pt>
                <c:pt idx="2584">
                  <c:v>3.056892121434009E-3</c:v>
                </c:pt>
                <c:pt idx="2585">
                  <c:v>3.0340380698138944E-3</c:v>
                </c:pt>
                <c:pt idx="2586">
                  <c:v>3.0488174564582311E-3</c:v>
                </c:pt>
                <c:pt idx="2587">
                  <c:v>3.05868925596719E-3</c:v>
                </c:pt>
                <c:pt idx="2588">
                  <c:v>2.9908163892207133E-3</c:v>
                </c:pt>
                <c:pt idx="2589">
                  <c:v>2.9977279022272755E-3</c:v>
                </c:pt>
                <c:pt idx="2590">
                  <c:v>2.9901685164258206E-3</c:v>
                </c:pt>
                <c:pt idx="2591">
                  <c:v>2.9641204575118403E-3</c:v>
                </c:pt>
                <c:pt idx="2592">
                  <c:v>2.9332145620416267E-3</c:v>
                </c:pt>
                <c:pt idx="2593">
                  <c:v>2.9092988196586307E-3</c:v>
                </c:pt>
                <c:pt idx="2594">
                  <c:v>2.8907434457948644E-3</c:v>
                </c:pt>
                <c:pt idx="2595">
                  <c:v>2.9279879145758347E-3</c:v>
                </c:pt>
                <c:pt idx="2596">
                  <c:v>2.8725782938840228E-3</c:v>
                </c:pt>
                <c:pt idx="2597">
                  <c:v>2.8696475439081888E-3</c:v>
                </c:pt>
                <c:pt idx="2598">
                  <c:v>2.8638017397665909E-3</c:v>
                </c:pt>
                <c:pt idx="2599">
                  <c:v>2.8579559384388589E-3</c:v>
                </c:pt>
                <c:pt idx="2600">
                  <c:v>2.8189273437327221E-3</c:v>
                </c:pt>
                <c:pt idx="2601">
                  <c:v>2.7760199124618147E-3</c:v>
                </c:pt>
                <c:pt idx="2602">
                  <c:v>2.7529337881122E-3</c:v>
                </c:pt>
                <c:pt idx="2603">
                  <c:v>2.7732880899251585E-3</c:v>
                </c:pt>
                <c:pt idx="2604">
                  <c:v>2.7519578218108019E-3</c:v>
                </c:pt>
                <c:pt idx="2605">
                  <c:v>2.7018695217588162E-3</c:v>
                </c:pt>
                <c:pt idx="2606">
                  <c:v>2.7022984798229731E-3</c:v>
                </c:pt>
                <c:pt idx="2607">
                  <c:v>2.6864030309198205E-3</c:v>
                </c:pt>
                <c:pt idx="2608">
                  <c:v>2.6371051932394607E-3</c:v>
                </c:pt>
                <c:pt idx="2609">
                  <c:v>2.5683539136257118E-3</c:v>
                </c:pt>
                <c:pt idx="2610">
                  <c:v>2.6130996486675236E-3</c:v>
                </c:pt>
                <c:pt idx="2611">
                  <c:v>2.6097736601449271E-3</c:v>
                </c:pt>
                <c:pt idx="2612">
                  <c:v>2.6004030788277207E-3</c:v>
                </c:pt>
                <c:pt idx="2613">
                  <c:v>2.5737353747209844E-3</c:v>
                </c:pt>
                <c:pt idx="2614">
                  <c:v>2.5465012532320998E-3</c:v>
                </c:pt>
                <c:pt idx="2615">
                  <c:v>2.5541316885916605E-3</c:v>
                </c:pt>
                <c:pt idx="2616">
                  <c:v>2.5689120515267477E-3</c:v>
                </c:pt>
                <c:pt idx="2617">
                  <c:v>2.5888686229461715E-3</c:v>
                </c:pt>
                <c:pt idx="2618">
                  <c:v>2.5568259752026621E-3</c:v>
                </c:pt>
                <c:pt idx="2619">
                  <c:v>2.4750145637834065E-3</c:v>
                </c:pt>
                <c:pt idx="2620">
                  <c:v>2.4732507701100857E-3</c:v>
                </c:pt>
                <c:pt idx="2621">
                  <c:v>2.4751634518416694E-3</c:v>
                </c:pt>
                <c:pt idx="2622">
                  <c:v>2.4705255655803342E-3</c:v>
                </c:pt>
                <c:pt idx="2623">
                  <c:v>2.4731352558686279E-3</c:v>
                </c:pt>
                <c:pt idx="2624">
                  <c:v>2.483599413534605E-3</c:v>
                </c:pt>
                <c:pt idx="2625">
                  <c:v>2.5271654154319346E-3</c:v>
                </c:pt>
                <c:pt idx="2626">
                  <c:v>2.6016461319761145E-3</c:v>
                </c:pt>
                <c:pt idx="2627">
                  <c:v>2.5956024601314154E-3</c:v>
                </c:pt>
                <c:pt idx="2628">
                  <c:v>2.571894507753184E-3</c:v>
                </c:pt>
                <c:pt idx="2629">
                  <c:v>2.5858003971580886E-3</c:v>
                </c:pt>
                <c:pt idx="2630">
                  <c:v>2.6042549423522655E-3</c:v>
                </c:pt>
                <c:pt idx="2631">
                  <c:v>2.6012524971159973E-3</c:v>
                </c:pt>
                <c:pt idx="2632">
                  <c:v>2.5984504716326223E-3</c:v>
                </c:pt>
                <c:pt idx="2633">
                  <c:v>2.4801295852503822E-3</c:v>
                </c:pt>
                <c:pt idx="2634">
                  <c:v>2.436249929516117E-3</c:v>
                </c:pt>
                <c:pt idx="2635">
                  <c:v>2.3923702809695519E-3</c:v>
                </c:pt>
                <c:pt idx="2636">
                  <c:v>2.3490600637276061E-3</c:v>
                </c:pt>
                <c:pt idx="2637">
                  <c:v>2.3355575889439659E-3</c:v>
                </c:pt>
                <c:pt idx="2638">
                  <c:v>2.3401683591091787E-3</c:v>
                </c:pt>
                <c:pt idx="2639">
                  <c:v>2.3447791401504051E-3</c:v>
                </c:pt>
                <c:pt idx="2640">
                  <c:v>2.3650818394256035E-3</c:v>
                </c:pt>
                <c:pt idx="2641">
                  <c:v>2.3855613590047162E-3</c:v>
                </c:pt>
                <c:pt idx="2642">
                  <c:v>2.3946745975230044E-3</c:v>
                </c:pt>
                <c:pt idx="2643">
                  <c:v>2.355463005400548E-3</c:v>
                </c:pt>
                <c:pt idx="2644">
                  <c:v>2.2964929389156035E-3</c:v>
                </c:pt>
                <c:pt idx="2645">
                  <c:v>2.2110013516450414E-3</c:v>
                </c:pt>
                <c:pt idx="2646">
                  <c:v>2.2026156156045363E-3</c:v>
                </c:pt>
                <c:pt idx="2647">
                  <c:v>2.2068864025847961E-3</c:v>
                </c:pt>
                <c:pt idx="2648">
                  <c:v>2.2111571777329443E-3</c:v>
                </c:pt>
                <c:pt idx="2649">
                  <c:v>2.1125342247219686E-3</c:v>
                </c:pt>
                <c:pt idx="2650">
                  <c:v>1.9908613783967536E-3</c:v>
                </c:pt>
                <c:pt idx="2651">
                  <c:v>1.9960007903850759E-3</c:v>
                </c:pt>
                <c:pt idx="2652">
                  <c:v>1.9374234211600829E-3</c:v>
                </c:pt>
                <c:pt idx="2653">
                  <c:v>1.9347875421273811E-3</c:v>
                </c:pt>
                <c:pt idx="2654">
                  <c:v>1.9016429338373866E-3</c:v>
                </c:pt>
                <c:pt idx="2655">
                  <c:v>1.8389020147161854E-3</c:v>
                </c:pt>
                <c:pt idx="2656">
                  <c:v>1.8164407823219801E-3</c:v>
                </c:pt>
                <c:pt idx="2657">
                  <c:v>1.7786104192205505E-3</c:v>
                </c:pt>
                <c:pt idx="2658">
                  <c:v>1.7278421998292413E-3</c:v>
                </c:pt>
                <c:pt idx="2659">
                  <c:v>1.6983219453635292E-3</c:v>
                </c:pt>
                <c:pt idx="2660">
                  <c:v>1.6766706588270414E-3</c:v>
                </c:pt>
                <c:pt idx="2661">
                  <c:v>1.6550193913926878E-3</c:v>
                </c:pt>
                <c:pt idx="2662">
                  <c:v>1.5996123910601457E-3</c:v>
                </c:pt>
                <c:pt idx="2663">
                  <c:v>1.5836417082559315E-3</c:v>
                </c:pt>
                <c:pt idx="2664">
                  <c:v>1.4724491147551414E-3</c:v>
                </c:pt>
                <c:pt idx="2665">
                  <c:v>1.3918400048693667E-3</c:v>
                </c:pt>
                <c:pt idx="2666">
                  <c:v>1.3939308970286734E-3</c:v>
                </c:pt>
                <c:pt idx="2667">
                  <c:v>1.2253828738687761E-3</c:v>
                </c:pt>
                <c:pt idx="2668">
                  <c:v>1.2270655396735323E-3</c:v>
                </c:pt>
                <c:pt idx="2669">
                  <c:v>1.2260597203436205E-3</c:v>
                </c:pt>
                <c:pt idx="2670">
                  <c:v>1.1564109460899515E-3</c:v>
                </c:pt>
                <c:pt idx="2671">
                  <c:v>1.0836718931040942E-3</c:v>
                </c:pt>
                <c:pt idx="2672">
                  <c:v>1.042065850315187E-3</c:v>
                </c:pt>
                <c:pt idx="2673">
                  <c:v>1.0203699739393182E-3</c:v>
                </c:pt>
                <c:pt idx="2674">
                  <c:v>1.0062719863965306E-3</c:v>
                </c:pt>
                <c:pt idx="2675">
                  <c:v>9.9217399896669349E-4</c:v>
                </c:pt>
                <c:pt idx="2676">
                  <c:v>9.6353160210855063E-4</c:v>
                </c:pt>
                <c:pt idx="2677">
                  <c:v>9.1650134735671328E-4</c:v>
                </c:pt>
                <c:pt idx="2678">
                  <c:v>9.0089164548568044E-4</c:v>
                </c:pt>
                <c:pt idx="2679">
                  <c:v>8.4635819427774327E-4</c:v>
                </c:pt>
                <c:pt idx="2680">
                  <c:v>7.7575580603798293E-4</c:v>
                </c:pt>
                <c:pt idx="2681">
                  <c:v>7.3755226179194006E-4</c:v>
                </c:pt>
                <c:pt idx="2682">
                  <c:v>5.4587666371734382E-4</c:v>
                </c:pt>
                <c:pt idx="2683">
                  <c:v>4.5769446037659061E-4</c:v>
                </c:pt>
                <c:pt idx="2684">
                  <c:v>4.1386174759497579E-4</c:v>
                </c:pt>
                <c:pt idx="2685">
                  <c:v>3.4580257468100426E-4</c:v>
                </c:pt>
                <c:pt idx="2686">
                  <c:v>3.1954510328252215E-4</c:v>
                </c:pt>
                <c:pt idx="2687">
                  <c:v>1.8550437037619688E-4</c:v>
                </c:pt>
                <c:pt idx="2688">
                  <c:v>8.8589917237886449E-5</c:v>
                </c:pt>
                <c:pt idx="2689">
                  <c:v>4.0545538668074751E-5</c:v>
                </c:pt>
                <c:pt idx="2690">
                  <c:v>-4.5900936614645363E-5</c:v>
                </c:pt>
                <c:pt idx="2691">
                  <c:v>-1.0032830805344851E-4</c:v>
                </c:pt>
                <c:pt idx="2692">
                  <c:v>-1.1959576366913011E-4</c:v>
                </c:pt>
                <c:pt idx="2693">
                  <c:v>-1.7654182262181141E-4</c:v>
                </c:pt>
                <c:pt idx="2694">
                  <c:v>-2.9992205725650216E-4</c:v>
                </c:pt>
                <c:pt idx="2695">
                  <c:v>-3.7183554495088736E-4</c:v>
                </c:pt>
                <c:pt idx="2696">
                  <c:v>-4.5224502532221112E-4</c:v>
                </c:pt>
                <c:pt idx="2697">
                  <c:v>-4.8705325077265914E-4</c:v>
                </c:pt>
                <c:pt idx="2698">
                  <c:v>-6.0485742964183739E-4</c:v>
                </c:pt>
                <c:pt idx="2699">
                  <c:v>-7.302475569668503E-4</c:v>
                </c:pt>
                <c:pt idx="2700">
                  <c:v>-7.7995012984820268E-4</c:v>
                </c:pt>
                <c:pt idx="2701">
                  <c:v>-7.8893708587585447E-4</c:v>
                </c:pt>
                <c:pt idx="2702">
                  <c:v>-8.8379060847148649E-4</c:v>
                </c:pt>
                <c:pt idx="2703">
                  <c:v>-9.1878023716047367E-4</c:v>
                </c:pt>
                <c:pt idx="2704">
                  <c:v>-9.7752905442562068E-4</c:v>
                </c:pt>
                <c:pt idx="2705">
                  <c:v>-1.0976056651509701E-3</c:v>
                </c:pt>
                <c:pt idx="2706">
                  <c:v>-1.1851201387390185E-3</c:v>
                </c:pt>
                <c:pt idx="2707">
                  <c:v>-1.2310621424959031E-3</c:v>
                </c:pt>
                <c:pt idx="2708">
                  <c:v>-1.2301541302906878E-3</c:v>
                </c:pt>
                <c:pt idx="2709">
                  <c:v>-1.213975626828277E-3</c:v>
                </c:pt>
                <c:pt idx="2710">
                  <c:v>-1.2932509132025363E-3</c:v>
                </c:pt>
                <c:pt idx="2711">
                  <c:v>-1.3362141501584393E-3</c:v>
                </c:pt>
                <c:pt idx="2712">
                  <c:v>-1.3381351789794353E-3</c:v>
                </c:pt>
                <c:pt idx="2713">
                  <c:v>-1.3171503566160429E-3</c:v>
                </c:pt>
                <c:pt idx="2714">
                  <c:v>-1.4045623554544851E-3</c:v>
                </c:pt>
                <c:pt idx="2715">
                  <c:v>-1.5489942865668732E-3</c:v>
                </c:pt>
                <c:pt idx="2716">
                  <c:v>-1.5410511593697946E-3</c:v>
                </c:pt>
                <c:pt idx="2717">
                  <c:v>-1.5766244058625022E-3</c:v>
                </c:pt>
                <c:pt idx="2718">
                  <c:v>-1.6023253358639004E-3</c:v>
                </c:pt>
                <c:pt idx="2719">
                  <c:v>-1.6750789373348703E-3</c:v>
                </c:pt>
                <c:pt idx="2720">
                  <c:v>-1.7361924845543909E-3</c:v>
                </c:pt>
                <c:pt idx="2721">
                  <c:v>-1.7608876134393326E-3</c:v>
                </c:pt>
                <c:pt idx="2722">
                  <c:v>-1.7837264336095749E-3</c:v>
                </c:pt>
                <c:pt idx="2723">
                  <c:v>-1.8453131992931526E-3</c:v>
                </c:pt>
                <c:pt idx="2724">
                  <c:v>-1.8626766479612838E-3</c:v>
                </c:pt>
                <c:pt idx="2725">
                  <c:v>-1.9160630723931815E-3</c:v>
                </c:pt>
                <c:pt idx="2726">
                  <c:v>-1.9439118394778718E-3</c:v>
                </c:pt>
                <c:pt idx="2727">
                  <c:v>-1.9602285738239945E-3</c:v>
                </c:pt>
                <c:pt idx="2728">
                  <c:v>-1.9735326795538946E-3</c:v>
                </c:pt>
                <c:pt idx="2729">
                  <c:v>-1.9868368036114409E-3</c:v>
                </c:pt>
                <c:pt idx="2730">
                  <c:v>-2.0617723275799145E-3</c:v>
                </c:pt>
                <c:pt idx="2731">
                  <c:v>-2.1775931635373154E-3</c:v>
                </c:pt>
                <c:pt idx="2732">
                  <c:v>-2.2858774010537232E-3</c:v>
                </c:pt>
                <c:pt idx="2733">
                  <c:v>-2.3197719488001114E-3</c:v>
                </c:pt>
                <c:pt idx="2734">
                  <c:v>-2.3431808133940147E-3</c:v>
                </c:pt>
                <c:pt idx="2735">
                  <c:v>-2.422606778277932E-3</c:v>
                </c:pt>
                <c:pt idx="2736">
                  <c:v>-2.4956872559605508E-3</c:v>
                </c:pt>
                <c:pt idx="2737">
                  <c:v>-2.5491976340766848E-3</c:v>
                </c:pt>
                <c:pt idx="2738">
                  <c:v>-2.5501222834734185E-3</c:v>
                </c:pt>
                <c:pt idx="2739">
                  <c:v>-2.5510469423955834E-3</c:v>
                </c:pt>
                <c:pt idx="2740">
                  <c:v>-2.5648731860453242E-3</c:v>
                </c:pt>
                <c:pt idx="2741">
                  <c:v>-2.6766942907270842E-3</c:v>
                </c:pt>
                <c:pt idx="2742">
                  <c:v>-2.648815080938117E-3</c:v>
                </c:pt>
                <c:pt idx="2743">
                  <c:v>-2.6466965406048448E-3</c:v>
                </c:pt>
                <c:pt idx="2744">
                  <c:v>-2.6445780002424821E-3</c:v>
                </c:pt>
                <c:pt idx="2745">
                  <c:v>-2.5955412921418088E-3</c:v>
                </c:pt>
                <c:pt idx="2746">
                  <c:v>-2.5927341602516832E-3</c:v>
                </c:pt>
                <c:pt idx="2747">
                  <c:v>-2.5891425028972325E-3</c:v>
                </c:pt>
                <c:pt idx="2748">
                  <c:v>-2.5830146964707051E-3</c:v>
                </c:pt>
                <c:pt idx="2749">
                  <c:v>-2.6268219789770983E-3</c:v>
                </c:pt>
                <c:pt idx="2750">
                  <c:v>-2.5884077460563999E-3</c:v>
                </c:pt>
                <c:pt idx="2751">
                  <c:v>-2.5382444171838546E-3</c:v>
                </c:pt>
                <c:pt idx="2752">
                  <c:v>-2.5738385156358489E-3</c:v>
                </c:pt>
                <c:pt idx="2753">
                  <c:v>-2.5182918291454127E-3</c:v>
                </c:pt>
                <c:pt idx="2754">
                  <c:v>-2.5099804279090756E-3</c:v>
                </c:pt>
                <c:pt idx="2755">
                  <c:v>-2.5257136540330302E-3</c:v>
                </c:pt>
                <c:pt idx="2756">
                  <c:v>-2.5633871379937578E-3</c:v>
                </c:pt>
                <c:pt idx="2757">
                  <c:v>-2.6113260239712614E-3</c:v>
                </c:pt>
                <c:pt idx="2758">
                  <c:v>-2.5614450655282598E-3</c:v>
                </c:pt>
                <c:pt idx="2759">
                  <c:v>-2.4706416066784111E-3</c:v>
                </c:pt>
                <c:pt idx="2760">
                  <c:v>-2.3888962739239774E-3</c:v>
                </c:pt>
                <c:pt idx="2761">
                  <c:v>-2.3217829777223394E-3</c:v>
                </c:pt>
                <c:pt idx="2762">
                  <c:v>-2.3223713429432868E-3</c:v>
                </c:pt>
                <c:pt idx="2763">
                  <c:v>-2.4308874602019487E-3</c:v>
                </c:pt>
                <c:pt idx="2764">
                  <c:v>-2.371695314148933E-3</c:v>
                </c:pt>
                <c:pt idx="2765">
                  <c:v>-2.2652619847565079E-3</c:v>
                </c:pt>
                <c:pt idx="2766">
                  <c:v>-2.2318223570962654E-3</c:v>
                </c:pt>
                <c:pt idx="2767">
                  <c:v>-2.2099529102891555E-3</c:v>
                </c:pt>
                <c:pt idx="2768">
                  <c:v>-2.169090537383575E-3</c:v>
                </c:pt>
                <c:pt idx="2769">
                  <c:v>-2.0585651987762312E-3</c:v>
                </c:pt>
                <c:pt idx="2770">
                  <c:v>-1.9880607331909475E-3</c:v>
                </c:pt>
                <c:pt idx="2771">
                  <c:v>-1.9019391164075722E-3</c:v>
                </c:pt>
                <c:pt idx="2772">
                  <c:v>-1.9094166407978175E-3</c:v>
                </c:pt>
                <c:pt idx="2773">
                  <c:v>-1.8429276812925565E-3</c:v>
                </c:pt>
                <c:pt idx="2774">
                  <c:v>-1.7757377642051669E-3</c:v>
                </c:pt>
                <c:pt idx="2775">
                  <c:v>-1.7085856694066535E-3</c:v>
                </c:pt>
                <c:pt idx="2776">
                  <c:v>-1.6726660705821627E-3</c:v>
                </c:pt>
                <c:pt idx="2777">
                  <c:v>-1.6287159657442855E-3</c:v>
                </c:pt>
                <c:pt idx="2778">
                  <c:v>-1.619183760518197E-3</c:v>
                </c:pt>
                <c:pt idx="2779">
                  <c:v>-1.5873170318626022E-3</c:v>
                </c:pt>
                <c:pt idx="2780">
                  <c:v>-1.4616699292054267E-3</c:v>
                </c:pt>
                <c:pt idx="2781">
                  <c:v>-1.3386039867934322E-3</c:v>
                </c:pt>
                <c:pt idx="2782">
                  <c:v>-1.3143558933165023E-3</c:v>
                </c:pt>
                <c:pt idx="2783">
                  <c:v>-1.3754167159594638E-3</c:v>
                </c:pt>
                <c:pt idx="2784">
                  <c:v>-1.3648632701240828E-3</c:v>
                </c:pt>
                <c:pt idx="2785">
                  <c:v>-1.3440608034437746E-3</c:v>
                </c:pt>
                <c:pt idx="2786">
                  <c:v>-1.2697632175887761E-3</c:v>
                </c:pt>
                <c:pt idx="2787">
                  <c:v>-1.1442862856584396E-3</c:v>
                </c:pt>
                <c:pt idx="2788">
                  <c:v>-1.0929683624546563E-3</c:v>
                </c:pt>
                <c:pt idx="2789">
                  <c:v>-1.0809544640563824E-3</c:v>
                </c:pt>
                <c:pt idx="2790">
                  <c:v>-1.1182561916632042E-3</c:v>
                </c:pt>
                <c:pt idx="2791">
                  <c:v>-1.116270275767655E-3</c:v>
                </c:pt>
                <c:pt idx="2792">
                  <c:v>-9.997622795899345E-4</c:v>
                </c:pt>
                <c:pt idx="2793">
                  <c:v>-9.708970138042483E-4</c:v>
                </c:pt>
                <c:pt idx="2794">
                  <c:v>-9.2119244275159205E-4</c:v>
                </c:pt>
                <c:pt idx="2795">
                  <c:v>-8.4561100835032251E-4</c:v>
                </c:pt>
                <c:pt idx="2796">
                  <c:v>-7.987519840542683E-4</c:v>
                </c:pt>
                <c:pt idx="2797">
                  <c:v>-7.5133553479308428E-4</c:v>
                </c:pt>
                <c:pt idx="2798">
                  <c:v>-6.5403769199996015E-4</c:v>
                </c:pt>
                <c:pt idx="2799">
                  <c:v>-6.277276371497633E-4</c:v>
                </c:pt>
                <c:pt idx="2800">
                  <c:v>-5.7358575925304427E-4</c:v>
                </c:pt>
                <c:pt idx="2801">
                  <c:v>-6.1187532750502994E-4</c:v>
                </c:pt>
                <c:pt idx="2802">
                  <c:v>-4.7961733859508703E-4</c:v>
                </c:pt>
                <c:pt idx="2803">
                  <c:v>-4.0530089844036522E-4</c:v>
                </c:pt>
                <c:pt idx="2804">
                  <c:v>-4.2320904745634812E-4</c:v>
                </c:pt>
                <c:pt idx="2805">
                  <c:v>-3.8074103394954064E-4</c:v>
                </c:pt>
                <c:pt idx="2806">
                  <c:v>-3.8471296784868477E-4</c:v>
                </c:pt>
                <c:pt idx="2807">
                  <c:v>-3.4956344343896724E-4</c:v>
                </c:pt>
                <c:pt idx="2808">
                  <c:v>-3.1989547582456779E-4</c:v>
                </c:pt>
                <c:pt idx="2809">
                  <c:v>-2.6412588835742883E-4</c:v>
                </c:pt>
                <c:pt idx="2810">
                  <c:v>-1.5455757644819887E-4</c:v>
                </c:pt>
                <c:pt idx="2811">
                  <c:v>-1.1495706516636406E-4</c:v>
                </c:pt>
                <c:pt idx="2812">
                  <c:v>-1.7304446878666505E-4</c:v>
                </c:pt>
                <c:pt idx="2813">
                  <c:v>-9.5141418267485889E-5</c:v>
                </c:pt>
                <c:pt idx="2814">
                  <c:v>2.6057095039434836E-5</c:v>
                </c:pt>
                <c:pt idx="2815">
                  <c:v>9.1655496159067054E-5</c:v>
                </c:pt>
                <c:pt idx="2816">
                  <c:v>7.0496155980374894E-5</c:v>
                </c:pt>
                <c:pt idx="2817">
                  <c:v>5.6106098636272464E-5</c:v>
                </c:pt>
                <c:pt idx="2818">
                  <c:v>8.1744467646339237E-5</c:v>
                </c:pt>
                <c:pt idx="2819">
                  <c:v>1.2671928509803537E-4</c:v>
                </c:pt>
                <c:pt idx="2820">
                  <c:v>1.6384804796620286E-4</c:v>
                </c:pt>
                <c:pt idx="2821">
                  <c:v>2.0097681187310358E-4</c:v>
                </c:pt>
                <c:pt idx="2822">
                  <c:v>1.9853576633850015E-4</c:v>
                </c:pt>
                <c:pt idx="2823">
                  <c:v>1.7488230175478033E-4</c:v>
                </c:pt>
                <c:pt idx="2824">
                  <c:v>1.5208543396497004E-4</c:v>
                </c:pt>
                <c:pt idx="2825">
                  <c:v>2.1463924404585566E-4</c:v>
                </c:pt>
                <c:pt idx="2826">
                  <c:v>3.2754422244957491E-4</c:v>
                </c:pt>
                <c:pt idx="2827">
                  <c:v>3.8120576321211131E-4</c:v>
                </c:pt>
                <c:pt idx="2828">
                  <c:v>4.6941451695390875E-4</c:v>
                </c:pt>
                <c:pt idx="2829">
                  <c:v>3.5541973647559491E-4</c:v>
                </c:pt>
                <c:pt idx="2830">
                  <c:v>2.9027359986312984E-4</c:v>
                </c:pt>
                <c:pt idx="2831">
                  <c:v>2.941300428267418E-4</c:v>
                </c:pt>
                <c:pt idx="2832">
                  <c:v>3.057943218186933E-4</c:v>
                </c:pt>
                <c:pt idx="2833">
                  <c:v>3.8446870596768904E-4</c:v>
                </c:pt>
                <c:pt idx="2834">
                  <c:v>3.5788838225382598E-4</c:v>
                </c:pt>
                <c:pt idx="2835">
                  <c:v>3.8919359821848221E-4</c:v>
                </c:pt>
                <c:pt idx="2836">
                  <c:v>3.8208232386853351E-4</c:v>
                </c:pt>
                <c:pt idx="2837">
                  <c:v>3.4385744504570611E-4</c:v>
                </c:pt>
                <c:pt idx="2838">
                  <c:v>3.2568948945927529E-4</c:v>
                </c:pt>
                <c:pt idx="2839">
                  <c:v>3.249148156386277E-4</c:v>
                </c:pt>
                <c:pt idx="2840">
                  <c:v>3.140148555311869E-4</c:v>
                </c:pt>
                <c:pt idx="2841">
                  <c:v>3.2027078768256495E-4</c:v>
                </c:pt>
                <c:pt idx="2842">
                  <c:v>2.5716629681536235E-4</c:v>
                </c:pt>
                <c:pt idx="2843">
                  <c:v>2.7817088573080858E-4</c:v>
                </c:pt>
                <c:pt idx="2844">
                  <c:v>3.1735217357902428E-4</c:v>
                </c:pt>
                <c:pt idx="2845">
                  <c:v>3.866914298009986E-4</c:v>
                </c:pt>
                <c:pt idx="2846">
                  <c:v>4.1134693785569191E-4</c:v>
                </c:pt>
                <c:pt idx="2847">
                  <c:v>4.0889232753920404E-4</c:v>
                </c:pt>
                <c:pt idx="2848">
                  <c:v>4.0545268850035378E-4</c:v>
                </c:pt>
                <c:pt idx="2849">
                  <c:v>4.1796874613542656E-4</c:v>
                </c:pt>
                <c:pt idx="2850">
                  <c:v>4.3177983633078178E-4</c:v>
                </c:pt>
                <c:pt idx="2851">
                  <c:v>4.6198732339322688E-4</c:v>
                </c:pt>
                <c:pt idx="2852">
                  <c:v>5.138632073504024E-4</c:v>
                </c:pt>
                <c:pt idx="2853">
                  <c:v>5.8956989658586314E-4</c:v>
                </c:pt>
                <c:pt idx="2854">
                  <c:v>6.273049860980143E-4</c:v>
                </c:pt>
                <c:pt idx="2855">
                  <c:v>5.6181975259882459E-4</c:v>
                </c:pt>
                <c:pt idx="2856">
                  <c:v>5.5824973432346361E-4</c:v>
                </c:pt>
                <c:pt idx="2857">
                  <c:v>5.7939700580079598E-4</c:v>
                </c:pt>
                <c:pt idx="2858">
                  <c:v>5.8756959141158347E-4</c:v>
                </c:pt>
                <c:pt idx="2859">
                  <c:v>5.2453918116277898E-4</c:v>
                </c:pt>
                <c:pt idx="2860">
                  <c:v>4.8856879315258776E-4</c:v>
                </c:pt>
                <c:pt idx="2861">
                  <c:v>4.7557966019873038E-4</c:v>
                </c:pt>
                <c:pt idx="2862">
                  <c:v>5.2933280309856777E-4</c:v>
                </c:pt>
                <c:pt idx="2863">
                  <c:v>5.6572658355044517E-4</c:v>
                </c:pt>
                <c:pt idx="2864">
                  <c:v>5.1577975873642802E-4</c:v>
                </c:pt>
                <c:pt idx="2865">
                  <c:v>4.5718801451395723E-4</c:v>
                </c:pt>
                <c:pt idx="2866">
                  <c:v>4.1159629989743796E-4</c:v>
                </c:pt>
                <c:pt idx="2867">
                  <c:v>5.0258399446941515E-4</c:v>
                </c:pt>
                <c:pt idx="2868">
                  <c:v>5.1901796590686164E-4</c:v>
                </c:pt>
                <c:pt idx="2869">
                  <c:v>5.1274966908928393E-4</c:v>
                </c:pt>
                <c:pt idx="2870">
                  <c:v>4.3708209327399149E-4</c:v>
                </c:pt>
                <c:pt idx="2871">
                  <c:v>3.8200427340524682E-4</c:v>
                </c:pt>
                <c:pt idx="2872">
                  <c:v>3.5858327198438233E-4</c:v>
                </c:pt>
                <c:pt idx="2873">
                  <c:v>3.3758309375250215E-4</c:v>
                </c:pt>
                <c:pt idx="2874">
                  <c:v>2.6777721794589898E-4</c:v>
                </c:pt>
                <c:pt idx="2875">
                  <c:v>2.2866383147825364E-4</c:v>
                </c:pt>
                <c:pt idx="2876">
                  <c:v>2.0475655556397376E-4</c:v>
                </c:pt>
                <c:pt idx="2877">
                  <c:v>1.8084927865166765E-4</c:v>
                </c:pt>
                <c:pt idx="2878">
                  <c:v>1.5599157278115494E-4</c:v>
                </c:pt>
                <c:pt idx="2879">
                  <c:v>2.0285982483879972E-4</c:v>
                </c:pt>
                <c:pt idx="2880">
                  <c:v>1.475373273362354E-4</c:v>
                </c:pt>
                <c:pt idx="2881">
                  <c:v>1.4876613162896521E-4</c:v>
                </c:pt>
                <c:pt idx="2882">
                  <c:v>1.5881928104671442E-4</c:v>
                </c:pt>
                <c:pt idx="2883">
                  <c:v>1.3737793358615006E-4</c:v>
                </c:pt>
                <c:pt idx="2884">
                  <c:v>1.1969252153552897E-4</c:v>
                </c:pt>
                <c:pt idx="2885">
                  <c:v>1.1674840246749415E-4</c:v>
                </c:pt>
                <c:pt idx="2886">
                  <c:v>1.0149257880113381E-4</c:v>
                </c:pt>
                <c:pt idx="2887">
                  <c:v>9.9163531788031687E-5</c:v>
                </c:pt>
                <c:pt idx="2888">
                  <c:v>8.3392576584067333E-5</c:v>
                </c:pt>
                <c:pt idx="2889">
                  <c:v>3.6887063740516691E-7</c:v>
                </c:pt>
                <c:pt idx="2890">
                  <c:v>-1.1198685331902854E-5</c:v>
                </c:pt>
                <c:pt idx="2891">
                  <c:v>-7.4176322358375463E-6</c:v>
                </c:pt>
                <c:pt idx="2892">
                  <c:v>-1.8181901699577293E-5</c:v>
                </c:pt>
                <c:pt idx="2893">
                  <c:v>-4.4496194364244231E-6</c:v>
                </c:pt>
                <c:pt idx="2894">
                  <c:v>1.617077563632471E-6</c:v>
                </c:pt>
                <c:pt idx="2895">
                  <c:v>4.4728813182342649E-6</c:v>
                </c:pt>
                <c:pt idx="2896">
                  <c:v>3.4427420107670191E-6</c:v>
                </c:pt>
                <c:pt idx="2897">
                  <c:v>2.4126027934747445E-6</c:v>
                </c:pt>
                <c:pt idx="2898">
                  <c:v>2.2352028675177405E-5</c:v>
                </c:pt>
                <c:pt idx="2899">
                  <c:v>2.3969027500124911E-6</c:v>
                </c:pt>
                <c:pt idx="2900">
                  <c:v>-1.9582035384378146E-5</c:v>
                </c:pt>
                <c:pt idx="2901">
                  <c:v>2.4153438238816551E-5</c:v>
                </c:pt>
                <c:pt idx="2902">
                  <c:v>1.676377173964231E-5</c:v>
                </c:pt>
                <c:pt idx="2903">
                  <c:v>-2.9553060552830243E-5</c:v>
                </c:pt>
                <c:pt idx="2904">
                  <c:v>-6.8542713231329244E-5</c:v>
                </c:pt>
                <c:pt idx="2905">
                  <c:v>-7.9825117810773184E-5</c:v>
                </c:pt>
                <c:pt idx="2906">
                  <c:v>-9.7943806301747802E-5</c:v>
                </c:pt>
                <c:pt idx="2907">
                  <c:v>-1.1046995511460912E-4</c:v>
                </c:pt>
                <c:pt idx="2908">
                  <c:v>-1.2299610492750356E-4</c:v>
                </c:pt>
                <c:pt idx="2909">
                  <c:v>-1.3990932231456576E-4</c:v>
                </c:pt>
                <c:pt idx="2910">
                  <c:v>-1.5588363777660458E-4</c:v>
                </c:pt>
                <c:pt idx="2911">
                  <c:v>-1.8457065171263194E-4</c:v>
                </c:pt>
                <c:pt idx="2912">
                  <c:v>-1.6692046636394809E-4</c:v>
                </c:pt>
                <c:pt idx="2913">
                  <c:v>-1.8725643999740373E-4</c:v>
                </c:pt>
                <c:pt idx="2914">
                  <c:v>-1.8317722188942027E-4</c:v>
                </c:pt>
                <c:pt idx="2915">
                  <c:v>-1.8205655793160599E-4</c:v>
                </c:pt>
                <c:pt idx="2916">
                  <c:v>-1.7595437849895695E-4</c:v>
                </c:pt>
                <c:pt idx="2917">
                  <c:v>-1.4147771910348502E-4</c:v>
                </c:pt>
                <c:pt idx="2918">
                  <c:v>-1.5130580412460999E-4</c:v>
                </c:pt>
                <c:pt idx="2919">
                  <c:v>-2.0415643972005251E-4</c:v>
                </c:pt>
                <c:pt idx="2920">
                  <c:v>-2.032978504434371E-4</c:v>
                </c:pt>
                <c:pt idx="2921">
                  <c:v>-2.3219951700838491E-4</c:v>
                </c:pt>
                <c:pt idx="2922">
                  <c:v>-2.5336576979110133E-4</c:v>
                </c:pt>
                <c:pt idx="2923">
                  <c:v>-2.5732087055111899E-4</c:v>
                </c:pt>
                <c:pt idx="2924">
                  <c:v>-2.6127597131556037E-4</c:v>
                </c:pt>
                <c:pt idx="2925">
                  <c:v>-3.2517221242857065E-4</c:v>
                </c:pt>
                <c:pt idx="2926">
                  <c:v>-3.6464764533803714E-4</c:v>
                </c:pt>
                <c:pt idx="2927">
                  <c:v>-3.7158009182400569E-4</c:v>
                </c:pt>
                <c:pt idx="2928">
                  <c:v>-4.4704983246277323E-4</c:v>
                </c:pt>
                <c:pt idx="2929">
                  <c:v>-4.2675532696752355E-4</c:v>
                </c:pt>
                <c:pt idx="2930">
                  <c:v>-3.9681091360880459E-4</c:v>
                </c:pt>
                <c:pt idx="2931">
                  <c:v>-3.6686650783912127E-4</c:v>
                </c:pt>
                <c:pt idx="2932">
                  <c:v>-3.2844902355083595E-4</c:v>
                </c:pt>
                <c:pt idx="2933">
                  <c:v>-3.9994776914729815E-4</c:v>
                </c:pt>
                <c:pt idx="2934">
                  <c:v>-4.2514687693548646E-4</c:v>
                </c:pt>
                <c:pt idx="2935">
                  <c:v>-3.2941683971140373E-4</c:v>
                </c:pt>
                <c:pt idx="2936">
                  <c:v>-3.143533488101056E-4</c:v>
                </c:pt>
                <c:pt idx="2937">
                  <c:v>-3.0644687418725534E-4</c:v>
                </c:pt>
                <c:pt idx="2938">
                  <c:v>-2.7915255460672785E-4</c:v>
                </c:pt>
                <c:pt idx="2939">
                  <c:v>-2.2138582326821228E-4</c:v>
                </c:pt>
                <c:pt idx="2940">
                  <c:v>-2.742964414134925E-4</c:v>
                </c:pt>
                <c:pt idx="2941">
                  <c:v>-2.8972374259505281E-4</c:v>
                </c:pt>
                <c:pt idx="2942">
                  <c:v>-3.1489277657391731E-4</c:v>
                </c:pt>
                <c:pt idx="2943">
                  <c:v>-3.093430860399401E-4</c:v>
                </c:pt>
                <c:pt idx="2944">
                  <c:v>-3.037933928776491E-4</c:v>
                </c:pt>
                <c:pt idx="2945">
                  <c:v>-2.2416090912288959E-4</c:v>
                </c:pt>
                <c:pt idx="2946">
                  <c:v>-1.9503837533422827E-4</c:v>
                </c:pt>
                <c:pt idx="2947">
                  <c:v>-1.8648121522687306E-4</c:v>
                </c:pt>
                <c:pt idx="2948">
                  <c:v>-1.3150090117969529E-4</c:v>
                </c:pt>
                <c:pt idx="2949">
                  <c:v>-1.7112090422222997E-4</c:v>
                </c:pt>
                <c:pt idx="2950">
                  <c:v>-1.6271703130470015E-4</c:v>
                </c:pt>
                <c:pt idx="2951">
                  <c:v>-1.5431315874422853E-4</c:v>
                </c:pt>
                <c:pt idx="2952">
                  <c:v>-1.1135771377262112E-4</c:v>
                </c:pt>
                <c:pt idx="2953">
                  <c:v>-8.651829894061399E-5</c:v>
                </c:pt>
                <c:pt idx="2954">
                  <c:v>-1.5536001593532983E-4</c:v>
                </c:pt>
                <c:pt idx="2955">
                  <c:v>-1.9287945989142141E-4</c:v>
                </c:pt>
                <c:pt idx="2956">
                  <c:v>-2.474690623243198E-4</c:v>
                </c:pt>
                <c:pt idx="2957">
                  <c:v>-2.8675590186009417E-4</c:v>
                </c:pt>
                <c:pt idx="2958">
                  <c:v>-3.086278171763367E-4</c:v>
                </c:pt>
                <c:pt idx="2959">
                  <c:v>-3.6913941670545513E-4</c:v>
                </c:pt>
                <c:pt idx="2960">
                  <c:v>-4.1806626860702142E-4</c:v>
                </c:pt>
                <c:pt idx="2961">
                  <c:v>-3.4740719099173186E-4</c:v>
                </c:pt>
                <c:pt idx="2962">
                  <c:v>-3.023536176115635E-4</c:v>
                </c:pt>
                <c:pt idx="2963">
                  <c:v>-3.0492781796357207E-4</c:v>
                </c:pt>
                <c:pt idx="2964">
                  <c:v>-2.0776188021342826E-4</c:v>
                </c:pt>
                <c:pt idx="2965">
                  <c:v>-1.8237268335910385E-4</c:v>
                </c:pt>
                <c:pt idx="2966">
                  <c:v>-1.8148818927179173E-4</c:v>
                </c:pt>
                <c:pt idx="2967">
                  <c:v>-1.6959485198686191E-4</c:v>
                </c:pt>
                <c:pt idx="2968">
                  <c:v>-1.5770151588747789E-4</c:v>
                </c:pt>
                <c:pt idx="2969">
                  <c:v>-1.267612726940933E-4</c:v>
                </c:pt>
                <c:pt idx="2970">
                  <c:v>-1.07594182199911E-4</c:v>
                </c:pt>
                <c:pt idx="2971">
                  <c:v>-1.1850699576761456E-4</c:v>
                </c:pt>
                <c:pt idx="2972">
                  <c:v>-6.6063818847999139E-5</c:v>
                </c:pt>
                <c:pt idx="2973">
                  <c:v>-1.8378732993735491E-5</c:v>
                </c:pt>
                <c:pt idx="2974">
                  <c:v>-2.1643150784051073E-5</c:v>
                </c:pt>
                <c:pt idx="2975">
                  <c:v>-3.0101935160161197E-5</c:v>
                </c:pt>
                <c:pt idx="2976">
                  <c:v>-3.9595190184473045E-5</c:v>
                </c:pt>
                <c:pt idx="2977">
                  <c:v>-1.1184224295869616E-4</c:v>
                </c:pt>
                <c:pt idx="2978">
                  <c:v>-1.0161261072880314E-4</c:v>
                </c:pt>
                <c:pt idx="2979">
                  <c:v>-7.1184856341574326E-5</c:v>
                </c:pt>
                <c:pt idx="2980">
                  <c:v>-8.6607810453922688E-5</c:v>
                </c:pt>
                <c:pt idx="2981">
                  <c:v>-9.3092377628338954E-5</c:v>
                </c:pt>
                <c:pt idx="2982">
                  <c:v>-1.0899622744429815E-4</c:v>
                </c:pt>
                <c:pt idx="2983">
                  <c:v>-1.3747105554887904E-4</c:v>
                </c:pt>
                <c:pt idx="2984">
                  <c:v>-1.1926596727048787E-4</c:v>
                </c:pt>
                <c:pt idx="2985">
                  <c:v>-1.3240868526222452E-4</c:v>
                </c:pt>
                <c:pt idx="2986">
                  <c:v>-3.9997035016827677E-5</c:v>
                </c:pt>
                <c:pt idx="2987">
                  <c:v>-1.5365566120380913E-5</c:v>
                </c:pt>
                <c:pt idx="2988">
                  <c:v>-1.8255783546572383E-5</c:v>
                </c:pt>
                <c:pt idx="2989">
                  <c:v>-7.6039788610352362E-5</c:v>
                </c:pt>
                <c:pt idx="2990">
                  <c:v>-1.4481814814417204E-4</c:v>
                </c:pt>
                <c:pt idx="2991">
                  <c:v>-8.8594613671824537E-5</c:v>
                </c:pt>
                <c:pt idx="2992">
                  <c:v>-7.4744127206829679E-5</c:v>
                </c:pt>
                <c:pt idx="2993">
                  <c:v>-7.7276049894001145E-5</c:v>
                </c:pt>
                <c:pt idx="2994">
                  <c:v>-9.3229615785329531E-5</c:v>
                </c:pt>
                <c:pt idx="2995">
                  <c:v>-1.3136171442477206E-4</c:v>
                </c:pt>
                <c:pt idx="2996">
                  <c:v>-1.1067577415748361E-4</c:v>
                </c:pt>
                <c:pt idx="2997">
                  <c:v>-8.5753246750101014E-5</c:v>
                </c:pt>
                <c:pt idx="2998">
                  <c:v>-9.541455528860258E-5</c:v>
                </c:pt>
                <c:pt idx="2999">
                  <c:v>-1.4684822202435036E-4</c:v>
                </c:pt>
                <c:pt idx="3000">
                  <c:v>-2.0860472476212641E-4</c:v>
                </c:pt>
                <c:pt idx="3001">
                  <c:v>-2.3480470531456779E-4</c:v>
                </c:pt>
                <c:pt idx="3002">
                  <c:v>-1.684336733278913E-4</c:v>
                </c:pt>
                <c:pt idx="3003">
                  <c:v>-1.3627012756971127E-4</c:v>
                </c:pt>
                <c:pt idx="3004">
                  <c:v>-1.2207739548369102E-4</c:v>
                </c:pt>
                <c:pt idx="3005">
                  <c:v>-9.9989653966816553E-5</c:v>
                </c:pt>
                <c:pt idx="3006">
                  <c:v>-9.7170434043971764E-5</c:v>
                </c:pt>
                <c:pt idx="3007">
                  <c:v>-8.2994118885544094E-5</c:v>
                </c:pt>
                <c:pt idx="3008">
                  <c:v>-4.634359762369701E-5</c:v>
                </c:pt>
                <c:pt idx="3009">
                  <c:v>-1.2659197286795894E-5</c:v>
                </c:pt>
                <c:pt idx="3010">
                  <c:v>4.0280555926513839E-7</c:v>
                </c:pt>
                <c:pt idx="3011">
                  <c:v>-1.5191309734850014E-5</c:v>
                </c:pt>
                <c:pt idx="3012">
                  <c:v>-8.0477888940507842E-5</c:v>
                </c:pt>
                <c:pt idx="3013">
                  <c:v>-1.5472617394346052E-4</c:v>
                </c:pt>
                <c:pt idx="3014">
                  <c:v>-1.5968318287484595E-4</c:v>
                </c:pt>
                <c:pt idx="3015">
                  <c:v>-1.4500366014205679E-4</c:v>
                </c:pt>
                <c:pt idx="3016">
                  <c:v>-1.2567403122400999E-4</c:v>
                </c:pt>
                <c:pt idx="3017">
                  <c:v>-3.9647521770916693E-7</c:v>
                </c:pt>
                <c:pt idx="3018">
                  <c:v>-1.3466675171745308E-5</c:v>
                </c:pt>
                <c:pt idx="3019">
                  <c:v>5.7077001679770332E-5</c:v>
                </c:pt>
                <c:pt idx="3020">
                  <c:v>1.4341732630308217E-5</c:v>
                </c:pt>
                <c:pt idx="3021">
                  <c:v>6.7072656822610564E-6</c:v>
                </c:pt>
                <c:pt idx="3022">
                  <c:v>1.8899749489497632E-5</c:v>
                </c:pt>
                <c:pt idx="3023">
                  <c:v>1.7239482088091183E-5</c:v>
                </c:pt>
                <c:pt idx="3024">
                  <c:v>1.3772615565325537E-5</c:v>
                </c:pt>
                <c:pt idx="3025">
                  <c:v>-9.4594477062638233E-6</c:v>
                </c:pt>
                <c:pt idx="3026">
                  <c:v>-2.3716170203980943E-6</c:v>
                </c:pt>
                <c:pt idx="3027">
                  <c:v>3.1550951885065625E-6</c:v>
                </c:pt>
                <c:pt idx="3028">
                  <c:v>1.2473571826793067E-5</c:v>
                </c:pt>
                <c:pt idx="3029">
                  <c:v>8.9436536912114122E-5</c:v>
                </c:pt>
                <c:pt idx="3030">
                  <c:v>1.3601496799076949E-4</c:v>
                </c:pt>
                <c:pt idx="3031">
                  <c:v>1.5402490997764624E-4</c:v>
                </c:pt>
                <c:pt idx="3032">
                  <c:v>1.6557842643846735E-4</c:v>
                </c:pt>
                <c:pt idx="3033">
                  <c:v>1.4842034062334064E-4</c:v>
                </c:pt>
                <c:pt idx="3034">
                  <c:v>1.6703157316835351E-4</c:v>
                </c:pt>
                <c:pt idx="3035">
                  <c:v>1.8082150279921685E-4</c:v>
                </c:pt>
                <c:pt idx="3036">
                  <c:v>2.2874432545004681E-4</c:v>
                </c:pt>
                <c:pt idx="3037">
                  <c:v>2.622942522062414E-4</c:v>
                </c:pt>
                <c:pt idx="3038">
                  <c:v>1.4686552628296378E-4</c:v>
                </c:pt>
                <c:pt idx="3039">
                  <c:v>8.2274837759354935E-5</c:v>
                </c:pt>
                <c:pt idx="3040">
                  <c:v>6.0138260772982031E-5</c:v>
                </c:pt>
                <c:pt idx="3041">
                  <c:v>1.186974555532197E-4</c:v>
                </c:pt>
                <c:pt idx="3042">
                  <c:v>1.4259834964440259E-4</c:v>
                </c:pt>
                <c:pt idx="3043">
                  <c:v>1.7728562325507733E-4</c:v>
                </c:pt>
                <c:pt idx="3044">
                  <c:v>2.0296356149460601E-4</c:v>
                </c:pt>
                <c:pt idx="3045">
                  <c:v>1.7002895056508787E-4</c:v>
                </c:pt>
                <c:pt idx="3046">
                  <c:v>1.7593802486677118E-4</c:v>
                </c:pt>
                <c:pt idx="3047">
                  <c:v>1.2742951467094237E-4</c:v>
                </c:pt>
                <c:pt idx="3048">
                  <c:v>1.1449366751944394E-4</c:v>
                </c:pt>
                <c:pt idx="3049">
                  <c:v>1.1659761363983909E-4</c:v>
                </c:pt>
                <c:pt idx="3050">
                  <c:v>1.6740414444538405E-4</c:v>
                </c:pt>
                <c:pt idx="3051">
                  <c:v>2.0368629363443997E-4</c:v>
                </c:pt>
                <c:pt idx="3052">
                  <c:v>1.8640608439104167E-4</c:v>
                </c:pt>
                <c:pt idx="3053">
                  <c:v>1.941584110272408E-4</c:v>
                </c:pt>
                <c:pt idx="3054">
                  <c:v>1.9324944497015636E-4</c:v>
                </c:pt>
                <c:pt idx="3055">
                  <c:v>1.7139573205684881E-4</c:v>
                </c:pt>
                <c:pt idx="3056">
                  <c:v>1.7365909459886306E-4</c:v>
                </c:pt>
                <c:pt idx="3057">
                  <c:v>1.7832180941303166E-4</c:v>
                </c:pt>
                <c:pt idx="3058">
                  <c:v>2.3719068414251897E-4</c:v>
                </c:pt>
                <c:pt idx="3059">
                  <c:v>4.8205533085443088E-4</c:v>
                </c:pt>
                <c:pt idx="3060">
                  <c:v>4.6792810650415125E-4</c:v>
                </c:pt>
                <c:pt idx="3061">
                  <c:v>3.045459075068303E-4</c:v>
                </c:pt>
                <c:pt idx="3062">
                  <c:v>3.1772642307336665E-4</c:v>
                </c:pt>
                <c:pt idx="3063">
                  <c:v>3.341671807276605E-4</c:v>
                </c:pt>
                <c:pt idx="3064">
                  <c:v>3.5827768956250215E-4</c:v>
                </c:pt>
                <c:pt idx="3065">
                  <c:v>3.4218305661517265E-4</c:v>
                </c:pt>
                <c:pt idx="3066">
                  <c:v>4.0238367491410559E-4</c:v>
                </c:pt>
                <c:pt idx="3067">
                  <c:v>4.1015581506248218E-4</c:v>
                </c:pt>
                <c:pt idx="3068">
                  <c:v>3.9830446980416837E-4</c:v>
                </c:pt>
                <c:pt idx="3069">
                  <c:v>4.3345461758950363E-4</c:v>
                </c:pt>
                <c:pt idx="3070">
                  <c:v>4.8732749755477897E-4</c:v>
                </c:pt>
                <c:pt idx="3071">
                  <c:v>5.3427476035031098E-4</c:v>
                </c:pt>
                <c:pt idx="3072">
                  <c:v>5.6518076083852497E-4</c:v>
                </c:pt>
                <c:pt idx="3073">
                  <c:v>6.6096492038914131E-4</c:v>
                </c:pt>
                <c:pt idx="3074">
                  <c:v>6.4944338577217406E-4</c:v>
                </c:pt>
                <c:pt idx="3075">
                  <c:v>6.3223476613203137E-4</c:v>
                </c:pt>
                <c:pt idx="3076">
                  <c:v>6.0147007364247081E-4</c:v>
                </c:pt>
                <c:pt idx="3077">
                  <c:v>6.0840633262986021E-4</c:v>
                </c:pt>
                <c:pt idx="3078">
                  <c:v>6.4562744049037667E-4</c:v>
                </c:pt>
                <c:pt idx="3079">
                  <c:v>6.6626685919393724E-4</c:v>
                </c:pt>
                <c:pt idx="3080">
                  <c:v>6.2541896139969475E-4</c:v>
                </c:pt>
                <c:pt idx="3081">
                  <c:v>6.3436001428828534E-4</c:v>
                </c:pt>
                <c:pt idx="3082">
                  <c:v>6.4263345436084451E-4</c:v>
                </c:pt>
                <c:pt idx="3083">
                  <c:v>6.5831316412136667E-4</c:v>
                </c:pt>
                <c:pt idx="3084">
                  <c:v>6.6964777174840801E-4</c:v>
                </c:pt>
                <c:pt idx="3085">
                  <c:v>6.9789596335970627E-4</c:v>
                </c:pt>
                <c:pt idx="3086">
                  <c:v>7.2531082263718402E-4</c:v>
                </c:pt>
                <c:pt idx="3087">
                  <c:v>7.7221866565701863E-4</c:v>
                </c:pt>
                <c:pt idx="3088">
                  <c:v>7.9702514502955784E-4</c:v>
                </c:pt>
                <c:pt idx="3089">
                  <c:v>8.0130103813377178E-4</c:v>
                </c:pt>
                <c:pt idx="3090">
                  <c:v>7.9884432869931532E-4</c:v>
                </c:pt>
                <c:pt idx="3091">
                  <c:v>7.6188138913704144E-4</c:v>
                </c:pt>
                <c:pt idx="3092">
                  <c:v>7.2230022910184019E-4</c:v>
                </c:pt>
                <c:pt idx="3093">
                  <c:v>7.0520483706497297E-4</c:v>
                </c:pt>
                <c:pt idx="3094">
                  <c:v>6.3826801691176896E-4</c:v>
                </c:pt>
                <c:pt idx="3095">
                  <c:v>6.5626851261203995E-4</c:v>
                </c:pt>
                <c:pt idx="3096">
                  <c:v>6.9750094876076753E-4</c:v>
                </c:pt>
                <c:pt idx="3097">
                  <c:v>7.2244152601869907E-4</c:v>
                </c:pt>
                <c:pt idx="3098">
                  <c:v>7.0707927696481881E-4</c:v>
                </c:pt>
                <c:pt idx="3099">
                  <c:v>7.088414540554266E-4</c:v>
                </c:pt>
                <c:pt idx="3100">
                  <c:v>7.1060364770928397E-4</c:v>
                </c:pt>
                <c:pt idx="3101">
                  <c:v>6.7526805197591448E-4</c:v>
                </c:pt>
                <c:pt idx="3102">
                  <c:v>6.5033628398592587E-4</c:v>
                </c:pt>
                <c:pt idx="3103">
                  <c:v>6.5940037949461063E-4</c:v>
                </c:pt>
                <c:pt idx="3104">
                  <c:v>6.9932980722265054E-4</c:v>
                </c:pt>
                <c:pt idx="3105">
                  <c:v>6.7182676049526392E-4</c:v>
                </c:pt>
                <c:pt idx="3106">
                  <c:v>6.6693109919841093E-4</c:v>
                </c:pt>
                <c:pt idx="3107">
                  <c:v>6.5882345390938101E-4</c:v>
                </c:pt>
                <c:pt idx="3108">
                  <c:v>6.4170397038751218E-4</c:v>
                </c:pt>
                <c:pt idx="3109">
                  <c:v>5.9100569717317837E-4</c:v>
                </c:pt>
                <c:pt idx="3110">
                  <c:v>5.8492988930911852E-4</c:v>
                </c:pt>
                <c:pt idx="3111">
                  <c:v>5.7885407164471334E-4</c:v>
                </c:pt>
                <c:pt idx="3112">
                  <c:v>5.8915845262948359E-4</c:v>
                </c:pt>
                <c:pt idx="3113">
                  <c:v>6.067710789579401E-4</c:v>
                </c:pt>
                <c:pt idx="3114">
                  <c:v>5.9465894305716401E-4</c:v>
                </c:pt>
                <c:pt idx="3115">
                  <c:v>5.9487384734195441E-4</c:v>
                </c:pt>
                <c:pt idx="3116">
                  <c:v>5.8121761704815126E-4</c:v>
                </c:pt>
                <c:pt idx="3117">
                  <c:v>5.6760459418059067E-4</c:v>
                </c:pt>
                <c:pt idx="3118">
                  <c:v>6.213616434733039E-4</c:v>
                </c:pt>
                <c:pt idx="3119">
                  <c:v>6.5845363630383745E-4</c:v>
                </c:pt>
                <c:pt idx="3120">
                  <c:v>7.2914309858066481E-4</c:v>
                </c:pt>
                <c:pt idx="3121">
                  <c:v>7.4389404761769759E-4</c:v>
                </c:pt>
                <c:pt idx="3122">
                  <c:v>7.3769963902296722E-4</c:v>
                </c:pt>
                <c:pt idx="3123">
                  <c:v>7.7302391003660777E-4</c:v>
                </c:pt>
                <c:pt idx="3124">
                  <c:v>7.9685922992480177E-4</c:v>
                </c:pt>
                <c:pt idx="3125">
                  <c:v>8.3719669182919551E-4</c:v>
                </c:pt>
                <c:pt idx="3126">
                  <c:v>8.8060646243086165E-4</c:v>
                </c:pt>
                <c:pt idx="3127">
                  <c:v>8.4908959211438804E-4</c:v>
                </c:pt>
                <c:pt idx="3128">
                  <c:v>8.8948797283144941E-4</c:v>
                </c:pt>
                <c:pt idx="3129">
                  <c:v>8.9801745725296149E-4</c:v>
                </c:pt>
                <c:pt idx="3130">
                  <c:v>9.0654694723842804E-4</c:v>
                </c:pt>
                <c:pt idx="3131">
                  <c:v>8.9466155630744362E-4</c:v>
                </c:pt>
                <c:pt idx="3132">
                  <c:v>9.1426884372309853E-4</c:v>
                </c:pt>
                <c:pt idx="3133">
                  <c:v>9.5971839281990586E-4</c:v>
                </c:pt>
                <c:pt idx="3134">
                  <c:v>9.4567996221558916E-4</c:v>
                </c:pt>
                <c:pt idx="3135">
                  <c:v>9.5271816212262215E-4</c:v>
                </c:pt>
                <c:pt idx="3136">
                  <c:v>9.6421005691470771E-4</c:v>
                </c:pt>
                <c:pt idx="3137">
                  <c:v>9.7570195182702154E-4</c:v>
                </c:pt>
                <c:pt idx="3138">
                  <c:v>9.7070881003554648E-4</c:v>
                </c:pt>
                <c:pt idx="3139">
                  <c:v>9.9578326831462494E-4</c:v>
                </c:pt>
                <c:pt idx="3140">
                  <c:v>9.9032473691362355E-4</c:v>
                </c:pt>
                <c:pt idx="3141">
                  <c:v>8.933378481495608E-4</c:v>
                </c:pt>
                <c:pt idx="3142">
                  <c:v>7.9942614412897872E-4</c:v>
                </c:pt>
                <c:pt idx="3143">
                  <c:v>8.504782912597147E-4</c:v>
                </c:pt>
                <c:pt idx="3144">
                  <c:v>8.6533236858138375E-4</c:v>
                </c:pt>
                <c:pt idx="3145">
                  <c:v>8.5819654808223398E-4</c:v>
                </c:pt>
                <c:pt idx="3146">
                  <c:v>8.3622320635747796E-4</c:v>
                </c:pt>
                <c:pt idx="3147">
                  <c:v>8.2356505099546941E-4</c:v>
                </c:pt>
                <c:pt idx="3148">
                  <c:v>8.2733285380576325E-4</c:v>
                </c:pt>
                <c:pt idx="3149">
                  <c:v>8.831306923016948E-4</c:v>
                </c:pt>
                <c:pt idx="3150">
                  <c:v>9.1901600016334388E-4</c:v>
                </c:pt>
                <c:pt idx="3151">
                  <c:v>9.0348783384351801E-4</c:v>
                </c:pt>
                <c:pt idx="3152">
                  <c:v>8.439044493449016E-4</c:v>
                </c:pt>
                <c:pt idx="3153">
                  <c:v>8.4038413028853355E-4</c:v>
                </c:pt>
                <c:pt idx="3154">
                  <c:v>8.6411221702701289E-4</c:v>
                </c:pt>
                <c:pt idx="3155">
                  <c:v>8.9054217480366625E-4</c:v>
                </c:pt>
                <c:pt idx="3156">
                  <c:v>8.8390034302458505E-4</c:v>
                </c:pt>
                <c:pt idx="3157">
                  <c:v>8.8228832590966629E-4</c:v>
                </c:pt>
                <c:pt idx="3158">
                  <c:v>8.8904676918979183E-4</c:v>
                </c:pt>
                <c:pt idx="3159">
                  <c:v>8.6474673348150362E-4</c:v>
                </c:pt>
                <c:pt idx="3160">
                  <c:v>8.5195225104409134E-4</c:v>
                </c:pt>
                <c:pt idx="3161">
                  <c:v>7.7577910054151791E-4</c:v>
                </c:pt>
                <c:pt idx="3162">
                  <c:v>7.8916512023830248E-4</c:v>
                </c:pt>
                <c:pt idx="3163">
                  <c:v>8.1126337246279607E-4</c:v>
                </c:pt>
                <c:pt idx="3164">
                  <c:v>8.2385341957903855E-4</c:v>
                </c:pt>
                <c:pt idx="3165">
                  <c:v>7.0238279935404854E-4</c:v>
                </c:pt>
                <c:pt idx="3166">
                  <c:v>7.0717156896063916E-4</c:v>
                </c:pt>
                <c:pt idx="3167">
                  <c:v>7.1196033903812557E-4</c:v>
                </c:pt>
                <c:pt idx="3168">
                  <c:v>7.0301159166406E-4</c:v>
                </c:pt>
                <c:pt idx="3169">
                  <c:v>7.6888727545570328E-4</c:v>
                </c:pt>
                <c:pt idx="3170">
                  <c:v>8.3332853153646224E-4</c:v>
                </c:pt>
                <c:pt idx="3171">
                  <c:v>9.161261353095721E-4</c:v>
                </c:pt>
                <c:pt idx="3172">
                  <c:v>8.8380670291916688E-4</c:v>
                </c:pt>
                <c:pt idx="3173">
                  <c:v>8.8812122801045933E-4</c:v>
                </c:pt>
                <c:pt idx="3174">
                  <c:v>8.9726173339885304E-4</c:v>
                </c:pt>
                <c:pt idx="3175">
                  <c:v>9.2597041065124112E-4</c:v>
                </c:pt>
                <c:pt idx="3176">
                  <c:v>9.4622624279285601E-4</c:v>
                </c:pt>
                <c:pt idx="3177">
                  <c:v>9.6920880944980324E-4</c:v>
                </c:pt>
                <c:pt idx="3178">
                  <c:v>9.7537053748366059E-4</c:v>
                </c:pt>
                <c:pt idx="3179">
                  <c:v>9.8153226828716703E-4</c:v>
                </c:pt>
                <c:pt idx="3180">
                  <c:v>9.8962443379057912E-4</c:v>
                </c:pt>
                <c:pt idx="3181">
                  <c:v>1.0725305470971069E-3</c:v>
                </c:pt>
                <c:pt idx="3182">
                  <c:v>1.1140390076421712E-3</c:v>
                </c:pt>
                <c:pt idx="3183">
                  <c:v>1.0716703084740172E-3</c:v>
                </c:pt>
                <c:pt idx="3184">
                  <c:v>1.0710492869002654E-3</c:v>
                </c:pt>
                <c:pt idx="3185">
                  <c:v>1.0710857584249273E-3</c:v>
                </c:pt>
                <c:pt idx="3186">
                  <c:v>1.0653266238882738E-3</c:v>
                </c:pt>
                <c:pt idx="3187">
                  <c:v>1.0467651497407819E-3</c:v>
                </c:pt>
                <c:pt idx="3188">
                  <c:v>9.9718404667126117E-4</c:v>
                </c:pt>
                <c:pt idx="3189">
                  <c:v>8.8083862771620258E-4</c:v>
                </c:pt>
                <c:pt idx="3190">
                  <c:v>8.0378700393932394E-4</c:v>
                </c:pt>
                <c:pt idx="3191">
                  <c:v>8.2355717015660489E-4</c:v>
                </c:pt>
                <c:pt idx="3192">
                  <c:v>8.3990954280538951E-4</c:v>
                </c:pt>
                <c:pt idx="3193">
                  <c:v>8.5852627282597153E-4</c:v>
                </c:pt>
                <c:pt idx="3194">
                  <c:v>8.4701230650751508E-4</c:v>
                </c:pt>
                <c:pt idx="3195">
                  <c:v>8.3237705300413703E-4</c:v>
                </c:pt>
                <c:pt idx="3196">
                  <c:v>8.1606400276107568E-4</c:v>
                </c:pt>
                <c:pt idx="3197">
                  <c:v>7.8791842998807431E-4</c:v>
                </c:pt>
                <c:pt idx="3198">
                  <c:v>7.5977285066869329E-4</c:v>
                </c:pt>
                <c:pt idx="3199">
                  <c:v>7.314974865469387E-4</c:v>
                </c:pt>
                <c:pt idx="3200">
                  <c:v>6.0421717280809129E-4</c:v>
                </c:pt>
                <c:pt idx="3201">
                  <c:v>5.8723912061757781E-4</c:v>
                </c:pt>
                <c:pt idx="3202">
                  <c:v>5.4116882395085597E-4</c:v>
                </c:pt>
                <c:pt idx="3203">
                  <c:v>5.9436839908524398E-4</c:v>
                </c:pt>
                <c:pt idx="3204">
                  <c:v>6.6283322536716974E-4</c:v>
                </c:pt>
                <c:pt idx="3205">
                  <c:v>6.3647319021962914E-4</c:v>
                </c:pt>
                <c:pt idx="3206">
                  <c:v>6.3832094005535805E-4</c:v>
                </c:pt>
                <c:pt idx="3207">
                  <c:v>5.9905730086774896E-4</c:v>
                </c:pt>
                <c:pt idx="3208">
                  <c:v>5.571550295058802E-4</c:v>
                </c:pt>
                <c:pt idx="3209">
                  <c:v>5.6169518242552648E-4</c:v>
                </c:pt>
                <c:pt idx="3210">
                  <c:v>4.9098879802673327E-4</c:v>
                </c:pt>
                <c:pt idx="3211">
                  <c:v>4.2907204525237662E-4</c:v>
                </c:pt>
                <c:pt idx="3212">
                  <c:v>4.083525463252839E-4</c:v>
                </c:pt>
                <c:pt idx="3213">
                  <c:v>4.2873910275915267E-4</c:v>
                </c:pt>
                <c:pt idx="3214">
                  <c:v>4.677350311356662E-4</c:v>
                </c:pt>
                <c:pt idx="3215">
                  <c:v>4.5467884620919546E-4</c:v>
                </c:pt>
                <c:pt idx="3216">
                  <c:v>4.5208728666307853E-4</c:v>
                </c:pt>
                <c:pt idx="3217">
                  <c:v>4.4949572911200862E-4</c:v>
                </c:pt>
                <c:pt idx="3218">
                  <c:v>5.0768190715856502E-4</c:v>
                </c:pt>
                <c:pt idx="3219">
                  <c:v>5.2071527380245937E-4</c:v>
                </c:pt>
                <c:pt idx="3220">
                  <c:v>5.3751120496354924E-4</c:v>
                </c:pt>
                <c:pt idx="3221">
                  <c:v>4.1654854190321261E-4</c:v>
                </c:pt>
                <c:pt idx="3222">
                  <c:v>4.1352900823137803E-4</c:v>
                </c:pt>
                <c:pt idx="3223">
                  <c:v>4.5752428334563488E-4</c:v>
                </c:pt>
                <c:pt idx="3224">
                  <c:v>4.6905939988506709E-4</c:v>
                </c:pt>
                <c:pt idx="3225">
                  <c:v>4.033300851697632E-4</c:v>
                </c:pt>
                <c:pt idx="3226">
                  <c:v>3.3363344934772326E-4</c:v>
                </c:pt>
                <c:pt idx="3227">
                  <c:v>3.2455975380025391E-4</c:v>
                </c:pt>
                <c:pt idx="3228">
                  <c:v>3.2873578521537517E-4</c:v>
                </c:pt>
                <c:pt idx="3229">
                  <c:v>3.2881342864965479E-4</c:v>
                </c:pt>
                <c:pt idx="3230">
                  <c:v>3.2750823168792873E-4</c:v>
                </c:pt>
                <c:pt idx="3231">
                  <c:v>3.007878465753381E-4</c:v>
                </c:pt>
                <c:pt idx="3232">
                  <c:v>3.3518243817205995E-4</c:v>
                </c:pt>
                <c:pt idx="3233">
                  <c:v>3.8115577697365191E-4</c:v>
                </c:pt>
                <c:pt idx="3234">
                  <c:v>3.9778085441263909E-4</c:v>
                </c:pt>
                <c:pt idx="3235">
                  <c:v>4.4297550740853063E-4</c:v>
                </c:pt>
                <c:pt idx="3236">
                  <c:v>3.0100671060136094E-4</c:v>
                </c:pt>
                <c:pt idx="3237">
                  <c:v>2.2466612129231557E-4</c:v>
                </c:pt>
                <c:pt idx="3238">
                  <c:v>2.41659095653618E-4</c:v>
                </c:pt>
                <c:pt idx="3239">
                  <c:v>2.5865206924808763E-4</c:v>
                </c:pt>
                <c:pt idx="3240">
                  <c:v>2.4592733880493897E-4</c:v>
                </c:pt>
                <c:pt idx="3241">
                  <c:v>3.0888847288609704E-4</c:v>
                </c:pt>
                <c:pt idx="3242">
                  <c:v>3.2120261511348362E-4</c:v>
                </c:pt>
                <c:pt idx="3243">
                  <c:v>3.1044145853697006E-4</c:v>
                </c:pt>
                <c:pt idx="3244">
                  <c:v>2.8090326102728393E-4</c:v>
                </c:pt>
                <c:pt idx="3245">
                  <c:v>2.764658824112833E-4</c:v>
                </c:pt>
                <c:pt idx="3246">
                  <c:v>2.4873705351953127E-4</c:v>
                </c:pt>
                <c:pt idx="3247">
                  <c:v>2.962527720283823E-4</c:v>
                </c:pt>
                <c:pt idx="3248">
                  <c:v>2.5453913891520461E-4</c:v>
                </c:pt>
                <c:pt idx="3249">
                  <c:v>2.7943678162730985E-4</c:v>
                </c:pt>
                <c:pt idx="3250">
                  <c:v>3.0787172906258773E-4</c:v>
                </c:pt>
                <c:pt idx="3251">
                  <c:v>3.2751026869470471E-4</c:v>
                </c:pt>
                <c:pt idx="3252">
                  <c:v>3.7329082117734381E-4</c:v>
                </c:pt>
                <c:pt idx="3253">
                  <c:v>3.7318013944999433E-4</c:v>
                </c:pt>
                <c:pt idx="3254">
                  <c:v>3.7492517858858204E-4</c:v>
                </c:pt>
                <c:pt idx="3255">
                  <c:v>3.7667021773168046E-4</c:v>
                </c:pt>
                <c:pt idx="3256">
                  <c:v>3.5114359216558062E-4</c:v>
                </c:pt>
                <c:pt idx="3257">
                  <c:v>3.255649404887789E-4</c:v>
                </c:pt>
                <c:pt idx="3258">
                  <c:v>3.4945204551645935E-4</c:v>
                </c:pt>
                <c:pt idx="3259">
                  <c:v>3.7401992559476176E-4</c:v>
                </c:pt>
                <c:pt idx="3260">
                  <c:v>3.8744046129993723E-4</c:v>
                </c:pt>
                <c:pt idx="3261">
                  <c:v>3.7105515272700147E-4</c:v>
                </c:pt>
                <c:pt idx="3262">
                  <c:v>3.8525136353142656E-4</c:v>
                </c:pt>
                <c:pt idx="3263">
                  <c:v>3.9568837074686165E-4</c:v>
                </c:pt>
                <c:pt idx="3264">
                  <c:v>4.3335804070694726E-4</c:v>
                </c:pt>
                <c:pt idx="3265">
                  <c:v>4.4670048695639379E-4</c:v>
                </c:pt>
                <c:pt idx="3266">
                  <c:v>4.6004292344477613E-4</c:v>
                </c:pt>
                <c:pt idx="3267">
                  <c:v>4.3344273797447366E-4</c:v>
                </c:pt>
                <c:pt idx="3268">
                  <c:v>4.9410142355909561E-4</c:v>
                </c:pt>
                <c:pt idx="3269">
                  <c:v>5.1597768062335806E-4</c:v>
                </c:pt>
                <c:pt idx="3270">
                  <c:v>5.3785393641105571E-4</c:v>
                </c:pt>
                <c:pt idx="3271">
                  <c:v>6.0496959983905572E-4</c:v>
                </c:pt>
                <c:pt idx="3272">
                  <c:v>5.6267017499510134E-4</c:v>
                </c:pt>
                <c:pt idx="3273">
                  <c:v>5.8090954464592017E-4</c:v>
                </c:pt>
                <c:pt idx="3274">
                  <c:v>6.3184687909210839E-4</c:v>
                </c:pt>
                <c:pt idx="3275">
                  <c:v>6.8901463430604286E-4</c:v>
                </c:pt>
                <c:pt idx="3276">
                  <c:v>7.2500795382758631E-4</c:v>
                </c:pt>
                <c:pt idx="3277">
                  <c:v>7.6464337513119267E-4</c:v>
                </c:pt>
                <c:pt idx="3278">
                  <c:v>7.7781050489962057E-4</c:v>
                </c:pt>
                <c:pt idx="3279">
                  <c:v>7.9097763890606857E-4</c:v>
                </c:pt>
                <c:pt idx="3280">
                  <c:v>7.8457075315171185E-4</c:v>
                </c:pt>
                <c:pt idx="3281">
                  <c:v>7.8813549141415983E-4</c:v>
                </c:pt>
                <c:pt idx="3282">
                  <c:v>7.9170022177564624E-4</c:v>
                </c:pt>
                <c:pt idx="3283">
                  <c:v>7.9677738746089597E-4</c:v>
                </c:pt>
                <c:pt idx="3284">
                  <c:v>7.3565254433980039E-4</c:v>
                </c:pt>
                <c:pt idx="3285">
                  <c:v>6.2577178069808843E-4</c:v>
                </c:pt>
                <c:pt idx="3286">
                  <c:v>6.4587821394623964E-4</c:v>
                </c:pt>
                <c:pt idx="3287">
                  <c:v>6.5683990110568052E-4</c:v>
                </c:pt>
                <c:pt idx="3288">
                  <c:v>6.6545682103763494E-4</c:v>
                </c:pt>
                <c:pt idx="3289">
                  <c:v>6.9469238438654496E-4</c:v>
                </c:pt>
                <c:pt idx="3290">
                  <c:v>7.1056886197444513E-4</c:v>
                </c:pt>
                <c:pt idx="3291">
                  <c:v>7.2642898656780325E-4</c:v>
                </c:pt>
                <c:pt idx="3292">
                  <c:v>7.6183602484499293E-4</c:v>
                </c:pt>
                <c:pt idx="3293">
                  <c:v>7.7476808116939229E-4</c:v>
                </c:pt>
                <c:pt idx="3294">
                  <c:v>8.0300992299884449E-4</c:v>
                </c:pt>
                <c:pt idx="3295">
                  <c:v>8.1116770737681609E-4</c:v>
                </c:pt>
                <c:pt idx="3296">
                  <c:v>8.1003561150532106E-4</c:v>
                </c:pt>
                <c:pt idx="3297">
                  <c:v>7.972031689628188E-4</c:v>
                </c:pt>
                <c:pt idx="3298">
                  <c:v>7.8956257146918691E-4</c:v>
                </c:pt>
                <c:pt idx="3299">
                  <c:v>8.5183012010495867E-4</c:v>
                </c:pt>
                <c:pt idx="3300">
                  <c:v>8.3890143655828537E-4</c:v>
                </c:pt>
                <c:pt idx="3301">
                  <c:v>8.4516882301196585E-4</c:v>
                </c:pt>
                <c:pt idx="3302">
                  <c:v>8.3798603458708134E-4</c:v>
                </c:pt>
                <c:pt idx="3303">
                  <c:v>8.3507504333680171E-4</c:v>
                </c:pt>
                <c:pt idx="3304">
                  <c:v>8.2185934853559208E-4</c:v>
                </c:pt>
                <c:pt idx="3305">
                  <c:v>7.8344566463569762E-4</c:v>
                </c:pt>
                <c:pt idx="3306">
                  <c:v>7.1885823578376324E-4</c:v>
                </c:pt>
                <c:pt idx="3307">
                  <c:v>7.0269539071747219E-4</c:v>
                </c:pt>
                <c:pt idx="3308">
                  <c:v>6.9343988182090732E-4</c:v>
                </c:pt>
                <c:pt idx="3309">
                  <c:v>6.8418437878597438E-4</c:v>
                </c:pt>
                <c:pt idx="3310">
                  <c:v>6.5798604211852216E-4</c:v>
                </c:pt>
                <c:pt idx="3311">
                  <c:v>6.9746891457503281E-4</c:v>
                </c:pt>
                <c:pt idx="3312">
                  <c:v>7.3716996604501295E-4</c:v>
                </c:pt>
                <c:pt idx="3313">
                  <c:v>7.7478961286828825E-4</c:v>
                </c:pt>
                <c:pt idx="3314">
                  <c:v>7.724162385424622E-4</c:v>
                </c:pt>
                <c:pt idx="3315">
                  <c:v>7.300304637069473E-4</c:v>
                </c:pt>
                <c:pt idx="3316">
                  <c:v>7.04235341336933E-4</c:v>
                </c:pt>
                <c:pt idx="3317">
                  <c:v>7.282906106329558E-4</c:v>
                </c:pt>
                <c:pt idx="3318">
                  <c:v>7.1793019423697295E-4</c:v>
                </c:pt>
                <c:pt idx="3319">
                  <c:v>7.3066155649332675E-4</c:v>
                </c:pt>
                <c:pt idx="3320">
                  <c:v>7.9772518011241088E-4</c:v>
                </c:pt>
                <c:pt idx="3321">
                  <c:v>7.7079047808941803E-4</c:v>
                </c:pt>
                <c:pt idx="3322">
                  <c:v>7.4107174388283027E-4</c:v>
                </c:pt>
                <c:pt idx="3323">
                  <c:v>7.6569745485710996E-4</c:v>
                </c:pt>
                <c:pt idx="3324">
                  <c:v>7.9032316577851082E-4</c:v>
                </c:pt>
                <c:pt idx="3325">
                  <c:v>8.2116049828149791E-4</c:v>
                </c:pt>
                <c:pt idx="3326">
                  <c:v>8.257382140934266E-4</c:v>
                </c:pt>
                <c:pt idx="3327">
                  <c:v>8.4609596652608849E-4</c:v>
                </c:pt>
                <c:pt idx="3328">
                  <c:v>8.6049949401422832E-4</c:v>
                </c:pt>
                <c:pt idx="3329">
                  <c:v>8.8362387397636528E-4</c:v>
                </c:pt>
                <c:pt idx="3330">
                  <c:v>8.9882176134439384E-4</c:v>
                </c:pt>
                <c:pt idx="3331">
                  <c:v>9.0090303103940953E-4</c:v>
                </c:pt>
                <c:pt idx="3332">
                  <c:v>8.9453078011650779E-4</c:v>
                </c:pt>
                <c:pt idx="3333">
                  <c:v>8.8083984367155201E-4</c:v>
                </c:pt>
                <c:pt idx="3334">
                  <c:v>8.4456508431181179E-4</c:v>
                </c:pt>
                <c:pt idx="3335">
                  <c:v>8.5381323982510989E-4</c:v>
                </c:pt>
                <c:pt idx="3336">
                  <c:v>8.4984694962578038E-4</c:v>
                </c:pt>
                <c:pt idx="3337">
                  <c:v>8.9598840464829113E-4</c:v>
                </c:pt>
                <c:pt idx="3338">
                  <c:v>8.7617112306926964E-4</c:v>
                </c:pt>
                <c:pt idx="3339">
                  <c:v>8.6743167174210855E-4</c:v>
                </c:pt>
                <c:pt idx="3340">
                  <c:v>8.6587069171202861E-4</c:v>
                </c:pt>
                <c:pt idx="3341">
                  <c:v>8.8608251742180609E-4</c:v>
                </c:pt>
                <c:pt idx="3342">
                  <c:v>8.8603696369232254E-4</c:v>
                </c:pt>
                <c:pt idx="3343">
                  <c:v>8.9919521354604574E-4</c:v>
                </c:pt>
                <c:pt idx="3344">
                  <c:v>8.9607132852596578E-4</c:v>
                </c:pt>
                <c:pt idx="3345">
                  <c:v>8.9246980627654489E-4</c:v>
                </c:pt>
                <c:pt idx="3346">
                  <c:v>9.0887477873586307E-4</c:v>
                </c:pt>
                <c:pt idx="3347">
                  <c:v>8.885690794741655E-4</c:v>
                </c:pt>
                <c:pt idx="3348">
                  <c:v>8.3557740610864769E-4</c:v>
                </c:pt>
                <c:pt idx="3349">
                  <c:v>8.1465245312538662E-4</c:v>
                </c:pt>
                <c:pt idx="3350">
                  <c:v>8.3386685840966914E-4</c:v>
                </c:pt>
                <c:pt idx="3351">
                  <c:v>8.4227859129683595E-4</c:v>
                </c:pt>
                <c:pt idx="3352">
                  <c:v>7.5022835529797152E-4</c:v>
                </c:pt>
                <c:pt idx="3353">
                  <c:v>7.4746776077680183E-4</c:v>
                </c:pt>
                <c:pt idx="3354">
                  <c:v>7.3714018791691299E-4</c:v>
                </c:pt>
                <c:pt idx="3355">
                  <c:v>6.922661440162169E-4</c:v>
                </c:pt>
                <c:pt idx="3356">
                  <c:v>6.9046298707918399E-4</c:v>
                </c:pt>
                <c:pt idx="3357">
                  <c:v>6.6919141418845369E-4</c:v>
                </c:pt>
                <c:pt idx="3358">
                  <c:v>6.1995552222054203E-4</c:v>
                </c:pt>
                <c:pt idx="3359">
                  <c:v>5.3922544573000006E-4</c:v>
                </c:pt>
                <c:pt idx="3360">
                  <c:v>4.7435910241566627E-4</c:v>
                </c:pt>
                <c:pt idx="3361">
                  <c:v>3.9375143474534386E-4</c:v>
                </c:pt>
                <c:pt idx="3362">
                  <c:v>2.8424625461711471E-4</c:v>
                </c:pt>
                <c:pt idx="3363">
                  <c:v>2.9999066476695582E-4</c:v>
                </c:pt>
                <c:pt idx="3364">
                  <c:v>2.4539170874162682E-4</c:v>
                </c:pt>
                <c:pt idx="3365">
                  <c:v>2.1549091235818603E-4</c:v>
                </c:pt>
                <c:pt idx="3366">
                  <c:v>1.3565026086713696E-4</c:v>
                </c:pt>
                <c:pt idx="3367">
                  <c:v>1.1930899612584822E-4</c:v>
                </c:pt>
                <c:pt idx="3368">
                  <c:v>1.1927760783789016E-4</c:v>
                </c:pt>
                <c:pt idx="3369">
                  <c:v>1.350411459779826E-4</c:v>
                </c:pt>
                <c:pt idx="3370">
                  <c:v>1.4078301331735949E-4</c:v>
                </c:pt>
                <c:pt idx="3371">
                  <c:v>9.8037050085076477E-5</c:v>
                </c:pt>
                <c:pt idx="3372">
                  <c:v>8.1741496333251939E-5</c:v>
                </c:pt>
                <c:pt idx="3373">
                  <c:v>5.6683274299242234E-5</c:v>
                </c:pt>
                <c:pt idx="3374">
                  <c:v>4.1490804623085876E-5</c:v>
                </c:pt>
                <c:pt idx="3375">
                  <c:v>3.7838495179614841E-5</c:v>
                </c:pt>
                <c:pt idx="3376">
                  <c:v>4.4689100057522684E-5</c:v>
                </c:pt>
                <c:pt idx="3377">
                  <c:v>5.5992316094863346E-5</c:v>
                </c:pt>
                <c:pt idx="3378">
                  <c:v>-6.0762663838807131E-5</c:v>
                </c:pt>
                <c:pt idx="3379">
                  <c:v>-9.4477083577889588E-5</c:v>
                </c:pt>
                <c:pt idx="3380">
                  <c:v>-1.281915035674565E-4</c:v>
                </c:pt>
                <c:pt idx="3381">
                  <c:v>-1.1826007665809759E-4</c:v>
                </c:pt>
                <c:pt idx="3382">
                  <c:v>-1.5644822377032641E-4</c:v>
                </c:pt>
                <c:pt idx="3383">
                  <c:v>-1.8140407679496205E-4</c:v>
                </c:pt>
                <c:pt idx="3384">
                  <c:v>-2.0635993030032525E-4</c:v>
                </c:pt>
                <c:pt idx="3385">
                  <c:v>-2.6166494391976889E-4</c:v>
                </c:pt>
                <c:pt idx="3386">
                  <c:v>-2.8631199785600857E-4</c:v>
                </c:pt>
                <c:pt idx="3387">
                  <c:v>-3.2335374391535235E-4</c:v>
                </c:pt>
                <c:pt idx="3388">
                  <c:v>-3.1951521223773187E-4</c:v>
                </c:pt>
                <c:pt idx="3389">
                  <c:v>-3.1465967278349218E-4</c:v>
                </c:pt>
                <c:pt idx="3390">
                  <c:v>-3.0980412952748076E-4</c:v>
                </c:pt>
                <c:pt idx="3391">
                  <c:v>-3.0339695668119259E-4</c:v>
                </c:pt>
                <c:pt idx="3392">
                  <c:v>-3.1912922525473611E-4</c:v>
                </c:pt>
                <c:pt idx="3393">
                  <c:v>-3.2589093940520685E-4</c:v>
                </c:pt>
                <c:pt idx="3394">
                  <c:v>-3.3265265292724966E-4</c:v>
                </c:pt>
                <c:pt idx="3395">
                  <c:v>-3.4123982694283313E-4</c:v>
                </c:pt>
                <c:pt idx="3396">
                  <c:v>-3.8540759140854496E-4</c:v>
                </c:pt>
                <c:pt idx="3397">
                  <c:v>-3.7774882487860776E-4</c:v>
                </c:pt>
                <c:pt idx="3398">
                  <c:v>-3.6217522075298149E-4</c:v>
                </c:pt>
                <c:pt idx="3399">
                  <c:v>-3.2401787658895009E-4</c:v>
                </c:pt>
                <c:pt idx="3400">
                  <c:v>-3.6883004619740945E-4</c:v>
                </c:pt>
                <c:pt idx="3401">
                  <c:v>-4.7768869191772893E-4</c:v>
                </c:pt>
                <c:pt idx="3402">
                  <c:v>-5.3296184789991443E-4</c:v>
                </c:pt>
                <c:pt idx="3403">
                  <c:v>-5.0528193343877897E-4</c:v>
                </c:pt>
                <c:pt idx="3404">
                  <c:v>-5.18453569302719E-4</c:v>
                </c:pt>
                <c:pt idx="3405">
                  <c:v>-5.2593111473435666E-4</c:v>
                </c:pt>
                <c:pt idx="3406">
                  <c:v>-5.2389976550705562E-4</c:v>
                </c:pt>
                <c:pt idx="3407">
                  <c:v>-5.1869556882874182E-4</c:v>
                </c:pt>
                <c:pt idx="3408">
                  <c:v>-4.8676360932421682E-4</c:v>
                </c:pt>
                <c:pt idx="3409">
                  <c:v>-4.7672858921587167E-4</c:v>
                </c:pt>
                <c:pt idx="3410">
                  <c:v>-4.6302688065130677E-4</c:v>
                </c:pt>
                <c:pt idx="3411">
                  <c:v>-4.4932517208268478E-4</c:v>
                </c:pt>
                <c:pt idx="3412">
                  <c:v>-4.3247519131732384E-4</c:v>
                </c:pt>
                <c:pt idx="3413">
                  <c:v>-4.5398971107677891E-4</c:v>
                </c:pt>
                <c:pt idx="3414">
                  <c:v>-4.5590253103574608E-4</c:v>
                </c:pt>
                <c:pt idx="3415">
                  <c:v>-4.5781535553523253E-4</c:v>
                </c:pt>
                <c:pt idx="3416">
                  <c:v>-4.8247996244599433E-4</c:v>
                </c:pt>
                <c:pt idx="3417">
                  <c:v>-5.6192235587632252E-4</c:v>
                </c:pt>
                <c:pt idx="3418">
                  <c:v>-5.6936982357044222E-4</c:v>
                </c:pt>
                <c:pt idx="3419">
                  <c:v>-6.0533530052551781E-4</c:v>
                </c:pt>
                <c:pt idx="3420">
                  <c:v>-6.5811748517110137E-4</c:v>
                </c:pt>
                <c:pt idx="3421">
                  <c:v>-6.9937192903255646E-4</c:v>
                </c:pt>
                <c:pt idx="3422">
                  <c:v>-6.6167532005898715E-4</c:v>
                </c:pt>
                <c:pt idx="3423">
                  <c:v>-6.7156276655763486E-4</c:v>
                </c:pt>
                <c:pt idx="3424">
                  <c:v>-6.8389179175361488E-4</c:v>
                </c:pt>
                <c:pt idx="3425">
                  <c:v>-6.4691628322329528E-4</c:v>
                </c:pt>
                <c:pt idx="3426">
                  <c:v>-6.358562993815435E-4</c:v>
                </c:pt>
                <c:pt idx="3427">
                  <c:v>-6.2479631552061913E-4</c:v>
                </c:pt>
                <c:pt idx="3428">
                  <c:v>-6.2284850853574602E-4</c:v>
                </c:pt>
                <c:pt idx="3429">
                  <c:v>-6.2030529792833384E-4</c:v>
                </c:pt>
                <c:pt idx="3430">
                  <c:v>-6.0113311305049638E-4</c:v>
                </c:pt>
                <c:pt idx="3431">
                  <c:v>-5.951491013903281E-4</c:v>
                </c:pt>
                <c:pt idx="3432">
                  <c:v>-5.8469913656901851E-4</c:v>
                </c:pt>
                <c:pt idx="3433">
                  <c:v>-6.3691970907276752E-4</c:v>
                </c:pt>
                <c:pt idx="3434">
                  <c:v>-6.6650682210294722E-4</c:v>
                </c:pt>
                <c:pt idx="3435">
                  <c:v>-6.6644989563501011E-4</c:v>
                </c:pt>
                <c:pt idx="3436">
                  <c:v>-6.7338441981980605E-4</c:v>
                </c:pt>
                <c:pt idx="3437">
                  <c:v>-6.986181436712725E-4</c:v>
                </c:pt>
                <c:pt idx="3438">
                  <c:v>-6.9595520386392872E-4</c:v>
                </c:pt>
                <c:pt idx="3439">
                  <c:v>-6.9413634471714126E-4</c:v>
                </c:pt>
                <c:pt idx="3440">
                  <c:v>-6.8799727108123827E-4</c:v>
                </c:pt>
                <c:pt idx="3441">
                  <c:v>-6.4806753057689882E-4</c:v>
                </c:pt>
                <c:pt idx="3442">
                  <c:v>-5.5332372314269903E-4</c:v>
                </c:pt>
                <c:pt idx="3443">
                  <c:v>-5.0561808218058211E-4</c:v>
                </c:pt>
                <c:pt idx="3444">
                  <c:v>-5.316048083418973E-4</c:v>
                </c:pt>
                <c:pt idx="3445">
                  <c:v>-5.3206237323833382E-4</c:v>
                </c:pt>
                <c:pt idx="3446">
                  <c:v>-5.0478417935223682E-4</c:v>
                </c:pt>
                <c:pt idx="3447">
                  <c:v>-3.9897667262725538E-4</c:v>
                </c:pt>
                <c:pt idx="3448">
                  <c:v>-3.9917635679072186E-4</c:v>
                </c:pt>
                <c:pt idx="3449">
                  <c:v>-3.8720678828835665E-4</c:v>
                </c:pt>
                <c:pt idx="3450">
                  <c:v>-3.9064337703600862E-4</c:v>
                </c:pt>
                <c:pt idx="3451">
                  <c:v>-4.0451320942569478E-4</c:v>
                </c:pt>
                <c:pt idx="3452">
                  <c:v>-4.0662377426669048E-4</c:v>
                </c:pt>
                <c:pt idx="3453">
                  <c:v>-4.395310748393667E-4</c:v>
                </c:pt>
                <c:pt idx="3454">
                  <c:v>-4.9354585970825117E-4</c:v>
                </c:pt>
                <c:pt idx="3455">
                  <c:v>-4.6625255919825395E-4</c:v>
                </c:pt>
                <c:pt idx="3456">
                  <c:v>-4.0869861509185162E-4</c:v>
                </c:pt>
                <c:pt idx="3457">
                  <c:v>-3.8472554769090444E-4</c:v>
                </c:pt>
                <c:pt idx="3458">
                  <c:v>-4.3896213625538657E-4</c:v>
                </c:pt>
                <c:pt idx="3459">
                  <c:v>-4.6252225809063056E-4</c:v>
                </c:pt>
                <c:pt idx="3460">
                  <c:v>-4.5345122644813981E-4</c:v>
                </c:pt>
                <c:pt idx="3461">
                  <c:v>-4.4438019464570328E-4</c:v>
                </c:pt>
                <c:pt idx="3462">
                  <c:v>-3.9219247716050498E-4</c:v>
                </c:pt>
                <c:pt idx="3463">
                  <c:v>-3.8919749749503283E-4</c:v>
                </c:pt>
                <c:pt idx="3464">
                  <c:v>-4.1998621481794865E-4</c:v>
                </c:pt>
                <c:pt idx="3465">
                  <c:v>-4.0863734388432244E-4</c:v>
                </c:pt>
                <c:pt idx="3466">
                  <c:v>-3.9669666747817688E-4</c:v>
                </c:pt>
                <c:pt idx="3467">
                  <c:v>-4.2394569920037095E-4</c:v>
                </c:pt>
                <c:pt idx="3468">
                  <c:v>-4.5119473293553494E-4</c:v>
                </c:pt>
                <c:pt idx="3469">
                  <c:v>-4.3300258956936667E-4</c:v>
                </c:pt>
                <c:pt idx="3470">
                  <c:v>-4.0823996917948647E-4</c:v>
                </c:pt>
                <c:pt idx="3471">
                  <c:v>-4.5046071422789451E-4</c:v>
                </c:pt>
                <c:pt idx="3472">
                  <c:v>-4.7483153687837948E-4</c:v>
                </c:pt>
                <c:pt idx="3473">
                  <c:v>-4.8906771046485593E-4</c:v>
                </c:pt>
                <c:pt idx="3474">
                  <c:v>-4.976112295639886E-4</c:v>
                </c:pt>
                <c:pt idx="3475">
                  <c:v>-5.1805071376239667E-4</c:v>
                </c:pt>
                <c:pt idx="3476">
                  <c:v>-5.4303676501608281E-4</c:v>
                </c:pt>
                <c:pt idx="3477">
                  <c:v>-5.504696702858489E-4</c:v>
                </c:pt>
                <c:pt idx="3478">
                  <c:v>-5.4439682467774043E-4</c:v>
                </c:pt>
                <c:pt idx="3479">
                  <c:v>-5.3832397916192868E-4</c:v>
                </c:pt>
                <c:pt idx="3480">
                  <c:v>-5.5117175969796007E-4</c:v>
                </c:pt>
                <c:pt idx="3481">
                  <c:v>-5.5166285929734104E-4</c:v>
                </c:pt>
                <c:pt idx="3482">
                  <c:v>-4.9548986136718407E-4</c:v>
                </c:pt>
                <c:pt idx="3483">
                  <c:v>-4.3788432102013694E-4</c:v>
                </c:pt>
                <c:pt idx="3484">
                  <c:v>-4.0439246268080746E-4</c:v>
                </c:pt>
                <c:pt idx="3485">
                  <c:v>-4.2495710827174043E-4</c:v>
                </c:pt>
                <c:pt idx="3486">
                  <c:v>-4.2725326638356917E-4</c:v>
                </c:pt>
                <c:pt idx="3487">
                  <c:v>-4.2354909116340089E-4</c:v>
                </c:pt>
                <c:pt idx="3488">
                  <c:v>-4.0452246334884452E-4</c:v>
                </c:pt>
                <c:pt idx="3489">
                  <c:v>-4.1536291293609419E-4</c:v>
                </c:pt>
                <c:pt idx="3490">
                  <c:v>-3.449101149407618E-4</c:v>
                </c:pt>
                <c:pt idx="3491">
                  <c:v>-2.690216669496879E-4</c:v>
                </c:pt>
                <c:pt idx="3492">
                  <c:v>-2.4258374538433752E-4</c:v>
                </c:pt>
                <c:pt idx="3493">
                  <c:v>-2.1630847228619089E-4</c:v>
                </c:pt>
                <c:pt idx="3494">
                  <c:v>-1.8643695687395778E-4</c:v>
                </c:pt>
                <c:pt idx="3495">
                  <c:v>-1.5656544268693838E-4</c:v>
                </c:pt>
                <c:pt idx="3496">
                  <c:v>-1.3947220278896235E-4</c:v>
                </c:pt>
                <c:pt idx="3497">
                  <c:v>-2.0439862150589845E-4</c:v>
                </c:pt>
                <c:pt idx="3498">
                  <c:v>-2.7151622621791844E-4</c:v>
                </c:pt>
                <c:pt idx="3499">
                  <c:v>-2.072294550681772E-4</c:v>
                </c:pt>
                <c:pt idx="3500">
                  <c:v>-1.637658663172739E-4</c:v>
                </c:pt>
                <c:pt idx="3501">
                  <c:v>-1.2030227751896834E-4</c:v>
                </c:pt>
                <c:pt idx="3502">
                  <c:v>-1.7917130851732898E-4</c:v>
                </c:pt>
                <c:pt idx="3503">
                  <c:v>-1.6325692061580513E-4</c:v>
                </c:pt>
                <c:pt idx="3504">
                  <c:v>-1.5458356573748645E-4</c:v>
                </c:pt>
                <c:pt idx="3505">
                  <c:v>-1.5820466113067476E-4</c:v>
                </c:pt>
                <c:pt idx="3506">
                  <c:v>-6.887458806247219E-5</c:v>
                </c:pt>
                <c:pt idx="3507">
                  <c:v>-4.2599647520585453E-5</c:v>
                </c:pt>
                <c:pt idx="3508">
                  <c:v>-3.3682701943858206E-6</c:v>
                </c:pt>
                <c:pt idx="3509">
                  <c:v>3.2040476077682456E-5</c:v>
                </c:pt>
                <c:pt idx="3510">
                  <c:v>5.9901292553286732E-5</c:v>
                </c:pt>
                <c:pt idx="3511">
                  <c:v>6.4100670528998007E-5</c:v>
                </c:pt>
                <c:pt idx="3512">
                  <c:v>7.7481446597253359E-5</c:v>
                </c:pt>
                <c:pt idx="3513">
                  <c:v>9.9780606414182023E-5</c:v>
                </c:pt>
                <c:pt idx="3514">
                  <c:v>1.4307557686057149E-4</c:v>
                </c:pt>
                <c:pt idx="3515">
                  <c:v>1.0604898781212641E-4</c:v>
                </c:pt>
                <c:pt idx="3516">
                  <c:v>1.3180404214769073E-4</c:v>
                </c:pt>
                <c:pt idx="3517">
                  <c:v>1.4672880936558434E-4</c:v>
                </c:pt>
                <c:pt idx="3518">
                  <c:v>1.7035768914696264E-4</c:v>
                </c:pt>
                <c:pt idx="3519">
                  <c:v>1.8144745393633896E-4</c:v>
                </c:pt>
                <c:pt idx="3520">
                  <c:v>1.957731633650297E-4</c:v>
                </c:pt>
                <c:pt idx="3521">
                  <c:v>2.1334217929354466E-4</c:v>
                </c:pt>
                <c:pt idx="3522">
                  <c:v>2.50288797103032E-4</c:v>
                </c:pt>
                <c:pt idx="3523">
                  <c:v>1.9480529506620716E-4</c:v>
                </c:pt>
                <c:pt idx="3524">
                  <c:v>1.8948212260041169E-4</c:v>
                </c:pt>
                <c:pt idx="3525">
                  <c:v>1.6671736341473066E-4</c:v>
                </c:pt>
                <c:pt idx="3526">
                  <c:v>7.8039963978952071E-5</c:v>
                </c:pt>
                <c:pt idx="3527">
                  <c:v>8.9395205403081609E-5</c:v>
                </c:pt>
                <c:pt idx="3528">
                  <c:v>1.1340171597720258E-4</c:v>
                </c:pt>
                <c:pt idx="3529">
                  <c:v>1.3778653687932725E-4</c:v>
                </c:pt>
                <c:pt idx="3530">
                  <c:v>1.5284639221843795E-4</c:v>
                </c:pt>
                <c:pt idx="3531">
                  <c:v>9.0893560716422822E-5</c:v>
                </c:pt>
                <c:pt idx="3532">
                  <c:v>5.2798217559481313E-5</c:v>
                </c:pt>
                <c:pt idx="3533">
                  <c:v>-1.0612425319329673E-5</c:v>
                </c:pt>
                <c:pt idx="3534">
                  <c:v>1.1763574989874265E-5</c:v>
                </c:pt>
                <c:pt idx="3535">
                  <c:v>6.2708731156715843E-5</c:v>
                </c:pt>
                <c:pt idx="3536">
                  <c:v>6.257462121790157E-5</c:v>
                </c:pt>
                <c:pt idx="3537">
                  <c:v>7.5409128394382876E-5</c:v>
                </c:pt>
                <c:pt idx="3538">
                  <c:v>1.0357869699532441E-5</c:v>
                </c:pt>
                <c:pt idx="3539">
                  <c:v>2.0100851163919546E-5</c:v>
                </c:pt>
                <c:pt idx="3540">
                  <c:v>-1.1766561432513068E-5</c:v>
                </c:pt>
                <c:pt idx="3541">
                  <c:v>-4.871871768831726E-5</c:v>
                </c:pt>
                <c:pt idx="3542">
                  <c:v>-1.1084731987406219E-4</c:v>
                </c:pt>
                <c:pt idx="3543">
                  <c:v>-7.3706037557312419E-5</c:v>
                </c:pt>
                <c:pt idx="3544">
                  <c:v>-5.6309129120028531E-5</c:v>
                </c:pt>
                <c:pt idx="3545">
                  <c:v>-4.9686052534400006E-5</c:v>
                </c:pt>
                <c:pt idx="3546">
                  <c:v>-9.2751843031136958E-5</c:v>
                </c:pt>
                <c:pt idx="3547">
                  <c:v>-1.4767059997662825E-4</c:v>
                </c:pt>
                <c:pt idx="3548">
                  <c:v>-1.2604630633079601E-4</c:v>
                </c:pt>
                <c:pt idx="3549">
                  <c:v>-1.2259151402538803E-4</c:v>
                </c:pt>
                <c:pt idx="3550">
                  <c:v>-1.1913672197194666E-4</c:v>
                </c:pt>
                <c:pt idx="3551">
                  <c:v>-1.3871479773698659E-4</c:v>
                </c:pt>
                <c:pt idx="3552">
                  <c:v>-2.1983769511346851E-4</c:v>
                </c:pt>
                <c:pt idx="3553">
                  <c:v>-2.270558286994725E-4</c:v>
                </c:pt>
                <c:pt idx="3554">
                  <c:v>-2.6119918327290758E-4</c:v>
                </c:pt>
                <c:pt idx="3555">
                  <c:v>-2.4896833549638346E-4</c:v>
                </c:pt>
                <c:pt idx="3556">
                  <c:v>-2.4529956819324884E-4</c:v>
                </c:pt>
                <c:pt idx="3557">
                  <c:v>-2.4295143346634554E-4</c:v>
                </c:pt>
                <c:pt idx="3558">
                  <c:v>-2.5392994886438346E-4</c:v>
                </c:pt>
                <c:pt idx="3559">
                  <c:v>-2.6080784178524969E-4</c:v>
                </c:pt>
                <c:pt idx="3560">
                  <c:v>-2.535513897053681E-4</c:v>
                </c:pt>
                <c:pt idx="3561">
                  <c:v>-2.5452646015725852E-4</c:v>
                </c:pt>
                <c:pt idx="3562">
                  <c:v>-3.9980349115770615E-4</c:v>
                </c:pt>
                <c:pt idx="3563">
                  <c:v>-4.0522834992659344E-4</c:v>
                </c:pt>
                <c:pt idx="3564">
                  <c:v>-4.0966367227338659E-4</c:v>
                </c:pt>
                <c:pt idx="3565">
                  <c:v>-3.409267540719715E-4</c:v>
                </c:pt>
                <c:pt idx="3566">
                  <c:v>-2.508169202069284E-4</c:v>
                </c:pt>
                <c:pt idx="3567">
                  <c:v>-1.8275198130102171E-4</c:v>
                </c:pt>
                <c:pt idx="3568">
                  <c:v>-2.3753138258987105E-4</c:v>
                </c:pt>
                <c:pt idx="3569">
                  <c:v>-3.1420892866646221E-4</c:v>
                </c:pt>
                <c:pt idx="3570">
                  <c:v>-3.6189566819188305E-4</c:v>
                </c:pt>
                <c:pt idx="3571">
                  <c:v>-3.5522831466224539E-4</c:v>
                </c:pt>
                <c:pt idx="3572">
                  <c:v>-3.5014165338292729E-4</c:v>
                </c:pt>
                <c:pt idx="3573">
                  <c:v>-3.182432059063567E-4</c:v>
                </c:pt>
                <c:pt idx="3574">
                  <c:v>-2.8285492964882144E-4</c:v>
                </c:pt>
                <c:pt idx="3575">
                  <c:v>-2.7681439320805478E-4</c:v>
                </c:pt>
                <c:pt idx="3576">
                  <c:v>-2.838757266773298E-4</c:v>
                </c:pt>
                <c:pt idx="3577">
                  <c:v>-2.9917661331229105E-4</c:v>
                </c:pt>
                <c:pt idx="3578">
                  <c:v>-2.8589537473522683E-4</c:v>
                </c:pt>
                <c:pt idx="3579">
                  <c:v>-2.4820406844255552E-4</c:v>
                </c:pt>
                <c:pt idx="3580">
                  <c:v>-2.0218630220388161E-4</c:v>
                </c:pt>
                <c:pt idx="3581">
                  <c:v>-2.5712772081594383E-4</c:v>
                </c:pt>
                <c:pt idx="3582">
                  <c:v>-3.322788353525735E-4</c:v>
                </c:pt>
                <c:pt idx="3583">
                  <c:v>-3.3627759896384885E-4</c:v>
                </c:pt>
                <c:pt idx="3584">
                  <c:v>-3.6246673125575753E-4</c:v>
                </c:pt>
                <c:pt idx="3585">
                  <c:v>-3.829794617507818E-4</c:v>
                </c:pt>
                <c:pt idx="3586">
                  <c:v>-3.9667460053031674E-4</c:v>
                </c:pt>
                <c:pt idx="3587">
                  <c:v>-4.0169158260612559E-4</c:v>
                </c:pt>
                <c:pt idx="3588">
                  <c:v>-3.7550561531388593E-4</c:v>
                </c:pt>
                <c:pt idx="3589">
                  <c:v>-3.6305044088691873E-4</c:v>
                </c:pt>
                <c:pt idx="3590">
                  <c:v>-3.7279353411138094E-4</c:v>
                </c:pt>
                <c:pt idx="3591">
                  <c:v>-3.9182681558203427E-4</c:v>
                </c:pt>
                <c:pt idx="3592">
                  <c:v>-3.9626264478515835E-4</c:v>
                </c:pt>
                <c:pt idx="3593">
                  <c:v>-3.8908758821559774E-4</c:v>
                </c:pt>
                <c:pt idx="3594">
                  <c:v>-4.1158860599803425E-4</c:v>
                </c:pt>
                <c:pt idx="3595">
                  <c:v>-4.5348412628555779E-4</c:v>
                </c:pt>
                <c:pt idx="3596">
                  <c:v>-4.540953408335464E-4</c:v>
                </c:pt>
                <c:pt idx="3597">
                  <c:v>-4.6130819659421113E-4</c:v>
                </c:pt>
                <c:pt idx="3598">
                  <c:v>-4.6298375897515837E-4</c:v>
                </c:pt>
                <c:pt idx="3599">
                  <c:v>-5.5301895815335533E-4</c:v>
                </c:pt>
                <c:pt idx="3600">
                  <c:v>-5.6847720226850214E-4</c:v>
                </c:pt>
                <c:pt idx="3601">
                  <c:v>-5.9689257615046232E-4</c:v>
                </c:pt>
                <c:pt idx="3602">
                  <c:v>-5.4066734004745796E-4</c:v>
                </c:pt>
                <c:pt idx="3603">
                  <c:v>-5.1734623062849646E-4</c:v>
                </c:pt>
                <c:pt idx="3604">
                  <c:v>-5.0977222527828542E-4</c:v>
                </c:pt>
                <c:pt idx="3605">
                  <c:v>-4.8588915478762909E-4</c:v>
                </c:pt>
                <c:pt idx="3606">
                  <c:v>-4.3027851447031669E-4</c:v>
                </c:pt>
                <c:pt idx="3607">
                  <c:v>-4.5866573215617691E-4</c:v>
                </c:pt>
                <c:pt idx="3608">
                  <c:v>-4.8923783503877891E-4</c:v>
                </c:pt>
                <c:pt idx="3609">
                  <c:v>-5.5646889746211695E-4</c:v>
                </c:pt>
                <c:pt idx="3610">
                  <c:v>-5.9246740520225115E-4</c:v>
                </c:pt>
                <c:pt idx="3611">
                  <c:v>-5.7539839742942658E-4</c:v>
                </c:pt>
                <c:pt idx="3612">
                  <c:v>-5.4022486551441942E-4</c:v>
                </c:pt>
                <c:pt idx="3613">
                  <c:v>-4.6832450878242515E-4</c:v>
                </c:pt>
                <c:pt idx="3614">
                  <c:v>-4.9652143449187454E-4</c:v>
                </c:pt>
                <c:pt idx="3615">
                  <c:v>-5.0804550422668768E-4</c:v>
                </c:pt>
                <c:pt idx="3616">
                  <c:v>-5.386882434318688E-4</c:v>
                </c:pt>
                <c:pt idx="3617">
                  <c:v>-5.5304942126595724E-4</c:v>
                </c:pt>
                <c:pt idx="3618">
                  <c:v>-6.2652202510131818E-4</c:v>
                </c:pt>
                <c:pt idx="3619">
                  <c:v>-6.2178959077669339E-4</c:v>
                </c:pt>
                <c:pt idx="3620">
                  <c:v>-6.6831928094208276E-4</c:v>
                </c:pt>
                <c:pt idx="3621">
                  <c:v>-6.3411330905684734E-4</c:v>
                </c:pt>
                <c:pt idx="3622">
                  <c:v>-6.1912253317960349E-4</c:v>
                </c:pt>
                <c:pt idx="3623">
                  <c:v>-5.5439478908865059E-4</c:v>
                </c:pt>
                <c:pt idx="3624">
                  <c:v>-5.5754600222483882E-4</c:v>
                </c:pt>
                <c:pt idx="3625">
                  <c:v>-5.2021447038774326E-4</c:v>
                </c:pt>
                <c:pt idx="3626">
                  <c:v>-4.6548140502938087E-4</c:v>
                </c:pt>
                <c:pt idx="3627">
                  <c:v>-4.1837865696635953E-4</c:v>
                </c:pt>
                <c:pt idx="3628">
                  <c:v>-4.0257733283246508E-4</c:v>
                </c:pt>
                <c:pt idx="3629">
                  <c:v>-4.0620679022939802E-4</c:v>
                </c:pt>
                <c:pt idx="3630">
                  <c:v>-4.0274078815349501E-4</c:v>
                </c:pt>
                <c:pt idx="3631">
                  <c:v>-4.8019215307958639E-4</c:v>
                </c:pt>
                <c:pt idx="3632">
                  <c:v>-5.2397489157994298E-4</c:v>
                </c:pt>
                <c:pt idx="3633">
                  <c:v>-5.3195171869535238E-4</c:v>
                </c:pt>
                <c:pt idx="3634">
                  <c:v>-5.1310046035240513E-4</c:v>
                </c:pt>
                <c:pt idx="3635">
                  <c:v>-5.3300679000018553E-4</c:v>
                </c:pt>
                <c:pt idx="3636">
                  <c:v>-5.6268300091279037E-4</c:v>
                </c:pt>
                <c:pt idx="3637">
                  <c:v>-6.5676493607162343E-4</c:v>
                </c:pt>
                <c:pt idx="3638">
                  <c:v>-6.6623319741710698E-4</c:v>
                </c:pt>
                <c:pt idx="3639">
                  <c:v>-6.6476020552155499E-4</c:v>
                </c:pt>
                <c:pt idx="3640">
                  <c:v>-6.6706233701681599E-4</c:v>
                </c:pt>
                <c:pt idx="3641">
                  <c:v>-6.5960317428816553E-4</c:v>
                </c:pt>
                <c:pt idx="3642">
                  <c:v>-7.2538625033668482E-4</c:v>
                </c:pt>
                <c:pt idx="3643">
                  <c:v>-7.1150222148316127E-4</c:v>
                </c:pt>
                <c:pt idx="3644">
                  <c:v>-6.9329677166661628E-4</c:v>
                </c:pt>
                <c:pt idx="3645">
                  <c:v>-6.4490621789316986E-4</c:v>
                </c:pt>
                <c:pt idx="3646">
                  <c:v>-7.5429582375186315E-4</c:v>
                </c:pt>
                <c:pt idx="3647">
                  <c:v>-8.2760966817593167E-4</c:v>
                </c:pt>
                <c:pt idx="3648">
                  <c:v>-8.3018403604609989E-4</c:v>
                </c:pt>
                <c:pt idx="3649">
                  <c:v>-8.5719257548616838E-4</c:v>
                </c:pt>
                <c:pt idx="3650">
                  <c:v>-8.3687102041704424E-4</c:v>
                </c:pt>
                <c:pt idx="3651">
                  <c:v>-8.2118180186828535E-4</c:v>
                </c:pt>
                <c:pt idx="3652">
                  <c:v>-8.4564113121395718E-4</c:v>
                </c:pt>
                <c:pt idx="3653">
                  <c:v>-8.3706516601955207E-4</c:v>
                </c:pt>
                <c:pt idx="3654">
                  <c:v>-8.0722585209108992E-4</c:v>
                </c:pt>
                <c:pt idx="3655">
                  <c:v>-8.4861293509145511E-4</c:v>
                </c:pt>
                <c:pt idx="3656">
                  <c:v>-8.9319545512528398E-4</c:v>
                </c:pt>
                <c:pt idx="3657">
                  <c:v>-9.7136791243033376E-4</c:v>
                </c:pt>
                <c:pt idx="3658">
                  <c:v>-9.8945150289819132E-4</c:v>
                </c:pt>
                <c:pt idx="3659">
                  <c:v>-8.01969202923826E-4</c:v>
                </c:pt>
                <c:pt idx="3660">
                  <c:v>-7.8935432432287024E-4</c:v>
                </c:pt>
                <c:pt idx="3661">
                  <c:v>-7.4727065206032812E-4</c:v>
                </c:pt>
                <c:pt idx="3662">
                  <c:v>-7.5076347572884173E-4</c:v>
                </c:pt>
                <c:pt idx="3663">
                  <c:v>-8.383045441958403E-4</c:v>
                </c:pt>
                <c:pt idx="3664">
                  <c:v>-8.4959751025705287E-4</c:v>
                </c:pt>
                <c:pt idx="3665">
                  <c:v>-8.5686012468685598E-4</c:v>
                </c:pt>
                <c:pt idx="3666">
                  <c:v>-8.7443483812184601E-4</c:v>
                </c:pt>
                <c:pt idx="3667">
                  <c:v>-8.5913889762269618E-4</c:v>
                </c:pt>
                <c:pt idx="3668">
                  <c:v>-8.3720809151702723E-4</c:v>
                </c:pt>
                <c:pt idx="3669">
                  <c:v>-8.3272753889025968E-4</c:v>
                </c:pt>
                <c:pt idx="3670">
                  <c:v>-7.9999443767662774E-4</c:v>
                </c:pt>
                <c:pt idx="3671">
                  <c:v>-8.0925437990838798E-4</c:v>
                </c:pt>
                <c:pt idx="3672">
                  <c:v>-8.3667818301990022E-4</c:v>
                </c:pt>
                <c:pt idx="3673">
                  <c:v>-8.4404740247213408E-4</c:v>
                </c:pt>
                <c:pt idx="3674">
                  <c:v>-9.0168007063797439E-4</c:v>
                </c:pt>
                <c:pt idx="3675">
                  <c:v>-8.7510790801374326E-4</c:v>
                </c:pt>
                <c:pt idx="3676">
                  <c:v>-8.4853577529248503E-4</c:v>
                </c:pt>
                <c:pt idx="3677">
                  <c:v>-7.874815687203509E-4</c:v>
                </c:pt>
                <c:pt idx="3678">
                  <c:v>-8.0159420333926967E-4</c:v>
                </c:pt>
                <c:pt idx="3679">
                  <c:v>-8.157068295049758E-4</c:v>
                </c:pt>
                <c:pt idx="3680">
                  <c:v>-8.4613611830231959E-4</c:v>
                </c:pt>
                <c:pt idx="3681">
                  <c:v>-8.8182292594183448E-4</c:v>
                </c:pt>
                <c:pt idx="3682">
                  <c:v>-8.4565746785097583E-4</c:v>
                </c:pt>
                <c:pt idx="3683">
                  <c:v>-8.5457832708310413E-4</c:v>
                </c:pt>
                <c:pt idx="3684">
                  <c:v>-8.0403542973487598E-4</c:v>
                </c:pt>
                <c:pt idx="3685">
                  <c:v>-8.1720647682536945E-4</c:v>
                </c:pt>
                <c:pt idx="3686">
                  <c:v>-8.3037753756528112E-4</c:v>
                </c:pt>
                <c:pt idx="3687">
                  <c:v>-8.653829701451613E-4</c:v>
                </c:pt>
                <c:pt idx="3688">
                  <c:v>-9.2380052000513564E-4</c:v>
                </c:pt>
                <c:pt idx="3689">
                  <c:v>-9.3336163072420828E-4</c:v>
                </c:pt>
                <c:pt idx="3690">
                  <c:v>-8.7132186912870768E-4</c:v>
                </c:pt>
                <c:pt idx="3691">
                  <c:v>-8.5219058807782316E-4</c:v>
                </c:pt>
                <c:pt idx="3692">
                  <c:v>-8.4023454893659066E-4</c:v>
                </c:pt>
                <c:pt idx="3693">
                  <c:v>-8.2827849722095874E-4</c:v>
                </c:pt>
                <c:pt idx="3694">
                  <c:v>-8.9492969730519561E-4</c:v>
                </c:pt>
                <c:pt idx="3695">
                  <c:v>-9.6941235975812846E-4</c:v>
                </c:pt>
                <c:pt idx="3696">
                  <c:v>-9.4227148112355794E-4</c:v>
                </c:pt>
                <c:pt idx="3697">
                  <c:v>-9.0840648067613144E-4</c:v>
                </c:pt>
                <c:pt idx="3698">
                  <c:v>-8.7897562694476178E-4</c:v>
                </c:pt>
                <c:pt idx="3699">
                  <c:v>-8.7087410211551786E-4</c:v>
                </c:pt>
                <c:pt idx="3700">
                  <c:v>-8.6193594179845366E-4</c:v>
                </c:pt>
                <c:pt idx="3701">
                  <c:v>-8.0464335023881317E-4</c:v>
                </c:pt>
                <c:pt idx="3702">
                  <c:v>-7.8643714163307849E-4</c:v>
                </c:pt>
                <c:pt idx="3703">
                  <c:v>-7.3913757016184608E-4</c:v>
                </c:pt>
                <c:pt idx="3704">
                  <c:v>-6.9183797418359495E-4</c:v>
                </c:pt>
                <c:pt idx="3705">
                  <c:v>-6.7147789703248223E-4</c:v>
                </c:pt>
                <c:pt idx="3706">
                  <c:v>-6.653416319819202E-4</c:v>
                </c:pt>
                <c:pt idx="3707">
                  <c:v>-6.5486381808754074E-4</c:v>
                </c:pt>
                <c:pt idx="3708">
                  <c:v>-5.99964057043632E-4</c:v>
                </c:pt>
                <c:pt idx="3709">
                  <c:v>-5.6540554054822255E-4</c:v>
                </c:pt>
                <c:pt idx="3710">
                  <c:v>-5.8861614290897017E-4</c:v>
                </c:pt>
                <c:pt idx="3711">
                  <c:v>-7.0078302372048225E-4</c:v>
                </c:pt>
                <c:pt idx="3712">
                  <c:v>-7.5051538888368046E-4</c:v>
                </c:pt>
                <c:pt idx="3713">
                  <c:v>-8.4979479383768338E-4</c:v>
                </c:pt>
                <c:pt idx="3714">
                  <c:v>-8.3219440173009696E-4</c:v>
                </c:pt>
                <c:pt idx="3715">
                  <c:v>-8.1546573346730103E-4</c:v>
                </c:pt>
                <c:pt idx="3716">
                  <c:v>-8.2643065134840811E-4</c:v>
                </c:pt>
                <c:pt idx="3717">
                  <c:v>-8.5125689799333811E-4</c:v>
                </c:pt>
                <c:pt idx="3718">
                  <c:v>-8.3356616093539803E-4</c:v>
                </c:pt>
                <c:pt idx="3719">
                  <c:v>-8.2076207047578889E-4</c:v>
                </c:pt>
                <c:pt idx="3720">
                  <c:v>-7.9247483478844512E-4</c:v>
                </c:pt>
                <c:pt idx="3721">
                  <c:v>-7.4927609799671339E-4</c:v>
                </c:pt>
                <c:pt idx="3722">
                  <c:v>-8.1630225499994583E-4</c:v>
                </c:pt>
                <c:pt idx="3723">
                  <c:v>-8.1222336192244226E-4</c:v>
                </c:pt>
                <c:pt idx="3724">
                  <c:v>-8.0267179017180887E-4</c:v>
                </c:pt>
                <c:pt idx="3725">
                  <c:v>-7.9518991219578328E-4</c:v>
                </c:pt>
                <c:pt idx="3726">
                  <c:v>-8.0820934325723541E-4</c:v>
                </c:pt>
                <c:pt idx="3727">
                  <c:v>-8.0345208751871902E-4</c:v>
                </c:pt>
                <c:pt idx="3728">
                  <c:v>-7.6345006635990308E-4</c:v>
                </c:pt>
                <c:pt idx="3729">
                  <c:v>-7.425210517644508E-4</c:v>
                </c:pt>
                <c:pt idx="3730">
                  <c:v>-7.4677188936867909E-4</c:v>
                </c:pt>
                <c:pt idx="3731">
                  <c:v>-7.4208948654843373E-4</c:v>
                </c:pt>
                <c:pt idx="3732">
                  <c:v>-7.1328889333279323E-4</c:v>
                </c:pt>
                <c:pt idx="3733">
                  <c:v>-6.9176357868708997E-4</c:v>
                </c:pt>
                <c:pt idx="3734">
                  <c:v>-6.9167906402667909E-4</c:v>
                </c:pt>
                <c:pt idx="3735">
                  <c:v>-6.7465069496887309E-4</c:v>
                </c:pt>
                <c:pt idx="3736">
                  <c:v>-6.3815803612247079E-4</c:v>
                </c:pt>
                <c:pt idx="3737">
                  <c:v>-6.3342680522077892E-4</c:v>
                </c:pt>
                <c:pt idx="3738">
                  <c:v>-6.145518830792012E-4</c:v>
                </c:pt>
                <c:pt idx="3739">
                  <c:v>-5.9033464004360913E-4</c:v>
                </c:pt>
                <c:pt idx="3740">
                  <c:v>-5.676170372998574E-4</c:v>
                </c:pt>
                <c:pt idx="3741">
                  <c:v>-5.0710590714627389E-4</c:v>
                </c:pt>
                <c:pt idx="3742">
                  <c:v>-4.7729789913573755E-4</c:v>
                </c:pt>
                <c:pt idx="3743">
                  <c:v>-5.2000129347919263E-4</c:v>
                </c:pt>
                <c:pt idx="3744">
                  <c:v>-5.0700813768282747E-4</c:v>
                </c:pt>
                <c:pt idx="3745">
                  <c:v>-4.4569170361814266E-4</c:v>
                </c:pt>
                <c:pt idx="3746">
                  <c:v>-4.0312595985043367E-4</c:v>
                </c:pt>
                <c:pt idx="3747">
                  <c:v>-3.3213621017422543E-4</c:v>
                </c:pt>
                <c:pt idx="3748">
                  <c:v>-4.2951607370728101E-4</c:v>
                </c:pt>
                <c:pt idx="3749">
                  <c:v>-4.6610440193812266E-4</c:v>
                </c:pt>
                <c:pt idx="3750">
                  <c:v>-5.0269272472283307E-4</c:v>
                </c:pt>
                <c:pt idx="3751">
                  <c:v>-4.6977917894068473E-4</c:v>
                </c:pt>
                <c:pt idx="3752">
                  <c:v>-4.947172707203566E-4</c:v>
                </c:pt>
                <c:pt idx="3753">
                  <c:v>-5.2642226241905851E-4</c:v>
                </c:pt>
                <c:pt idx="3754">
                  <c:v>-5.0474623852901288E-4</c:v>
                </c:pt>
                <c:pt idx="3755">
                  <c:v>-4.7331513962313275E-4</c:v>
                </c:pt>
                <c:pt idx="3756">
                  <c:v>-4.693089000848731E-4</c:v>
                </c:pt>
                <c:pt idx="3757">
                  <c:v>-4.9819612450683877E-4</c:v>
                </c:pt>
                <c:pt idx="3758">
                  <c:v>-5.0620256024717838E-4</c:v>
                </c:pt>
                <c:pt idx="3759">
                  <c:v>-5.3261069371089871E-4</c:v>
                </c:pt>
                <c:pt idx="3760">
                  <c:v>-4.5633615513175461E-4</c:v>
                </c:pt>
                <c:pt idx="3761">
                  <c:v>-4.5104408123261623E-4</c:v>
                </c:pt>
                <c:pt idx="3762">
                  <c:v>-4.8326332837502427E-4</c:v>
                </c:pt>
                <c:pt idx="3763">
                  <c:v>-5.5004638081352925E-4</c:v>
                </c:pt>
                <c:pt idx="3764">
                  <c:v>-5.9403318566990306E-4</c:v>
                </c:pt>
                <c:pt idx="3765">
                  <c:v>-5.7436556439332675E-4</c:v>
                </c:pt>
                <c:pt idx="3766">
                  <c:v>-5.8879847151850498E-4</c:v>
                </c:pt>
                <c:pt idx="3767">
                  <c:v>-5.8445390752163767E-4</c:v>
                </c:pt>
                <c:pt idx="3768">
                  <c:v>-5.9759643123331809E-4</c:v>
                </c:pt>
                <c:pt idx="3769">
                  <c:v>-6.1073895893128398E-4</c:v>
                </c:pt>
                <c:pt idx="3770">
                  <c:v>-5.9110892637708422E-4</c:v>
                </c:pt>
                <c:pt idx="3771">
                  <c:v>-5.5814491018132961E-4</c:v>
                </c:pt>
                <c:pt idx="3772">
                  <c:v>-4.9759895774360353E-4</c:v>
                </c:pt>
                <c:pt idx="3773">
                  <c:v>-4.6588843222394584E-4</c:v>
                </c:pt>
                <c:pt idx="3774">
                  <c:v>-4.6169277860855641E-4</c:v>
                </c:pt>
                <c:pt idx="3775">
                  <c:v>-5.6388216097083316E-4</c:v>
                </c:pt>
                <c:pt idx="3776">
                  <c:v>-5.6176858252578892E-4</c:v>
                </c:pt>
                <c:pt idx="3777">
                  <c:v>-5.0303389389218548E-4</c:v>
                </c:pt>
                <c:pt idx="3778">
                  <c:v>-5.3589720001509847E-4</c:v>
                </c:pt>
                <c:pt idx="3779">
                  <c:v>-5.4811213121156918E-4</c:v>
                </c:pt>
                <c:pt idx="3780">
                  <c:v>-5.7755859728849074E-4</c:v>
                </c:pt>
                <c:pt idx="3781">
                  <c:v>-6.0574185188151783E-4</c:v>
                </c:pt>
                <c:pt idx="3782">
                  <c:v>-6.6459656116492729E-4</c:v>
                </c:pt>
                <c:pt idx="3783">
                  <c:v>-6.7056631058359773E-4</c:v>
                </c:pt>
                <c:pt idx="3784">
                  <c:v>-6.7653607620600574E-4</c:v>
                </c:pt>
                <c:pt idx="3785">
                  <c:v>-6.4809457976165198E-4</c:v>
                </c:pt>
                <c:pt idx="3786">
                  <c:v>-6.509221845836748E-4</c:v>
                </c:pt>
                <c:pt idx="3787">
                  <c:v>-6.5503850662168898E-4</c:v>
                </c:pt>
                <c:pt idx="3788">
                  <c:v>-5.8269175820541521E-4</c:v>
                </c:pt>
                <c:pt idx="3789">
                  <c:v>-5.8536747249049643E-4</c:v>
                </c:pt>
                <c:pt idx="3790">
                  <c:v>-5.7686599919386879E-4</c:v>
                </c:pt>
                <c:pt idx="3791">
                  <c:v>-5.5351011295154645E-4</c:v>
                </c:pt>
                <c:pt idx="3792">
                  <c:v>-5.5055073279255062E-4</c:v>
                </c:pt>
                <c:pt idx="3793">
                  <c:v>-5.286843738246021E-4</c:v>
                </c:pt>
                <c:pt idx="3794">
                  <c:v>-5.1290878090069335E-4</c:v>
                </c:pt>
                <c:pt idx="3795">
                  <c:v>-4.5866588376120688E-4</c:v>
                </c:pt>
                <c:pt idx="3796">
                  <c:v>-4.7099106815868191E-4</c:v>
                </c:pt>
                <c:pt idx="3797">
                  <c:v>-4.6828679408321259E-4</c:v>
                </c:pt>
                <c:pt idx="3798">
                  <c:v>-4.6442787655323826E-4</c:v>
                </c:pt>
                <c:pt idx="3799">
                  <c:v>-4.5611664125950931E-4</c:v>
                </c:pt>
                <c:pt idx="3800">
                  <c:v>-4.4031797086115267E-4</c:v>
                </c:pt>
                <c:pt idx="3801">
                  <c:v>-4.5569236113092443E-4</c:v>
                </c:pt>
                <c:pt idx="3802">
                  <c:v>-4.4880601416252787E-4</c:v>
                </c:pt>
                <c:pt idx="3803">
                  <c:v>-4.6361391659946656E-4</c:v>
                </c:pt>
                <c:pt idx="3804">
                  <c:v>-8.7448857299057359E-4</c:v>
                </c:pt>
                <c:pt idx="3805">
                  <c:v>-8.6750603797526387E-4</c:v>
                </c:pt>
                <c:pt idx="3806">
                  <c:v>-6.6225808197293299E-4</c:v>
                </c:pt>
                <c:pt idx="3807">
                  <c:v>-5.5331971662706133E-4</c:v>
                </c:pt>
                <c:pt idx="3808">
                  <c:v>-4.4438134984492445E-4</c:v>
                </c:pt>
                <c:pt idx="3809">
                  <c:v>-4.2738958218281029E-4</c:v>
                </c:pt>
                <c:pt idx="3810">
                  <c:v>-4.6839388970601432E-4</c:v>
                </c:pt>
                <c:pt idx="3811">
                  <c:v>-4.43415356417458E-4</c:v>
                </c:pt>
                <c:pt idx="3812">
                  <c:v>-4.1843683426306993E-4</c:v>
                </c:pt>
                <c:pt idx="3813">
                  <c:v>-3.3827861382555209E-4</c:v>
                </c:pt>
                <c:pt idx="3814">
                  <c:v>-3.4524519693242517E-4</c:v>
                </c:pt>
                <c:pt idx="3815">
                  <c:v>-4.0802135957118977E-4</c:v>
                </c:pt>
                <c:pt idx="3816">
                  <c:v>-4.2680949289504997E-4</c:v>
                </c:pt>
                <c:pt idx="3817">
                  <c:v>-4.3081148471246219E-4</c:v>
                </c:pt>
                <c:pt idx="3818">
                  <c:v>-4.4958620396348079E-4</c:v>
                </c:pt>
                <c:pt idx="3819">
                  <c:v>-3.4133818404750071E-4</c:v>
                </c:pt>
                <c:pt idx="3820">
                  <c:v>-2.9910374284558637E-4</c:v>
                </c:pt>
                <c:pt idx="3821">
                  <c:v>-3.77938149311204E-4</c:v>
                </c:pt>
                <c:pt idx="3822">
                  <c:v>-3.799224216701769E-4</c:v>
                </c:pt>
                <c:pt idx="3823">
                  <c:v>-3.3737251735231952E-4</c:v>
                </c:pt>
                <c:pt idx="3824">
                  <c:v>-2.8369540716498233E-4</c:v>
                </c:pt>
                <c:pt idx="3825">
                  <c:v>-2.7046631919184138E-4</c:v>
                </c:pt>
                <c:pt idx="3826">
                  <c:v>-2.9113209583575181E-4</c:v>
                </c:pt>
                <c:pt idx="3827">
                  <c:v>-3.3794610686494722E-4</c:v>
                </c:pt>
                <c:pt idx="3828">
                  <c:v>-3.4189783278914122E-4</c:v>
                </c:pt>
                <c:pt idx="3829">
                  <c:v>-3.4820584282624253E-4</c:v>
                </c:pt>
                <c:pt idx="3830">
                  <c:v>-4.7977165241582025E-4</c:v>
                </c:pt>
                <c:pt idx="3831">
                  <c:v>-5.4635910101771465E-4</c:v>
                </c:pt>
                <c:pt idx="3832">
                  <c:v>-5.91573100780662E-4</c:v>
                </c:pt>
                <c:pt idx="3833">
                  <c:v>-6.1307521998800571E-4</c:v>
                </c:pt>
                <c:pt idx="3834">
                  <c:v>-6.4644884111532386E-4</c:v>
                </c:pt>
                <c:pt idx="3835">
                  <c:v>-6.6648482967835094E-4</c:v>
                </c:pt>
                <c:pt idx="3836">
                  <c:v>-7.1128396574412849E-4</c:v>
                </c:pt>
                <c:pt idx="3837">
                  <c:v>-7.2550326943476753E-4</c:v>
                </c:pt>
                <c:pt idx="3838">
                  <c:v>-7.3972257171956064E-4</c:v>
                </c:pt>
                <c:pt idx="3839">
                  <c:v>-6.964725123777861E-4</c:v>
                </c:pt>
                <c:pt idx="3840">
                  <c:v>-7.2353795915079038E-4</c:v>
                </c:pt>
                <c:pt idx="3841">
                  <c:v>-7.2786392772402578E-4</c:v>
                </c:pt>
                <c:pt idx="3842">
                  <c:v>-7.3218989627976325E-4</c:v>
                </c:pt>
                <c:pt idx="3843">
                  <c:v>-7.427687387856662E-4</c:v>
                </c:pt>
                <c:pt idx="3844">
                  <c:v>-7.4925124223811708E-4</c:v>
                </c:pt>
                <c:pt idx="3845">
                  <c:v>-7.733887276316064E-4</c:v>
                </c:pt>
                <c:pt idx="3846">
                  <c:v>-6.8156187163874189E-4</c:v>
                </c:pt>
                <c:pt idx="3847">
                  <c:v>-6.6663078658722123E-4</c:v>
                </c:pt>
                <c:pt idx="3848">
                  <c:v>-6.516997115133381E-4</c:v>
                </c:pt>
                <c:pt idx="3849">
                  <c:v>-6.2692204362463063E-4</c:v>
                </c:pt>
                <c:pt idx="3850">
                  <c:v>-6.072785697044023E-4</c:v>
                </c:pt>
                <c:pt idx="3851">
                  <c:v>-5.9331135176581744E-4</c:v>
                </c:pt>
                <c:pt idx="3852">
                  <c:v>-6.0142790670952926E-4</c:v>
                </c:pt>
                <c:pt idx="3853">
                  <c:v>-6.8472752978412834E-4</c:v>
                </c:pt>
                <c:pt idx="3854">
                  <c:v>-7.5610587874867905E-4</c:v>
                </c:pt>
                <c:pt idx="3855">
                  <c:v>-7.9163090607292153E-4</c:v>
                </c:pt>
                <c:pt idx="3856">
                  <c:v>-8.9343637396150938E-4</c:v>
                </c:pt>
                <c:pt idx="3857">
                  <c:v>-9.795792759332983E-4</c:v>
                </c:pt>
                <c:pt idx="3858">
                  <c:v>-8.4158023274481027E-4</c:v>
                </c:pt>
                <c:pt idx="3859">
                  <c:v>-8.155487832831556E-4</c:v>
                </c:pt>
                <c:pt idx="3860">
                  <c:v>-8.2111546253409704E-4</c:v>
                </c:pt>
                <c:pt idx="3861">
                  <c:v>-8.2209477276028533E-4</c:v>
                </c:pt>
                <c:pt idx="3862">
                  <c:v>-8.0223881545373756E-4</c:v>
                </c:pt>
                <c:pt idx="3863">
                  <c:v>-7.4607297276061053E-4</c:v>
                </c:pt>
                <c:pt idx="3864">
                  <c:v>-7.2761042354491014E-4</c:v>
                </c:pt>
                <c:pt idx="3865">
                  <c:v>-7.309216412005365E-4</c:v>
                </c:pt>
                <c:pt idx="3866">
                  <c:v>-7.3423287879030238E-4</c:v>
                </c:pt>
                <c:pt idx="3867">
                  <c:v>-7.6777732929169762E-4</c:v>
                </c:pt>
                <c:pt idx="3868">
                  <c:v>-7.493922254399886E-4</c:v>
                </c:pt>
                <c:pt idx="3869">
                  <c:v>-7.4812761002540661E-4</c:v>
                </c:pt>
                <c:pt idx="3870">
                  <c:v>-7.4686297436000288E-4</c:v>
                </c:pt>
                <c:pt idx="3871">
                  <c:v>-7.3319302258332674E-4</c:v>
                </c:pt>
                <c:pt idx="3872">
                  <c:v>-8.4934564681984025E-4</c:v>
                </c:pt>
                <c:pt idx="3873">
                  <c:v>-8.3298377239421687E-4</c:v>
                </c:pt>
                <c:pt idx="3874">
                  <c:v>-8.2725374873424823E-4</c:v>
                </c:pt>
                <c:pt idx="3875">
                  <c:v>-8.2896392666883319E-4</c:v>
                </c:pt>
                <c:pt idx="3876">
                  <c:v>-8.5026399424969188E-4</c:v>
                </c:pt>
                <c:pt idx="3877">
                  <c:v>-1.0518390580543625E-3</c:v>
                </c:pt>
                <c:pt idx="3878">
                  <c:v>-1.0656039315983423E-3</c:v>
                </c:pt>
                <c:pt idx="3879">
                  <c:v>-1.0654642312985564E-3</c:v>
                </c:pt>
                <c:pt idx="3880">
                  <c:v>-1.056094214545264E-3</c:v>
                </c:pt>
                <c:pt idx="3881">
                  <c:v>-1.1091546973184224E-3</c:v>
                </c:pt>
                <c:pt idx="3882">
                  <c:v>-1.0036907024990242E-3</c:v>
                </c:pt>
                <c:pt idx="3883">
                  <c:v>-1.0169314338055579E-3</c:v>
                </c:pt>
                <c:pt idx="3884">
                  <c:v>-1.0048776806313125E-3</c:v>
                </c:pt>
                <c:pt idx="3885">
                  <c:v>-1.0133923324694694E-3</c:v>
                </c:pt>
                <c:pt idx="3886">
                  <c:v>-1.013933425711318E-3</c:v>
                </c:pt>
                <c:pt idx="3887">
                  <c:v>-1.0144745276331299E-3</c:v>
                </c:pt>
                <c:pt idx="3888">
                  <c:v>-1.0238612206372811E-3</c:v>
                </c:pt>
                <c:pt idx="3889">
                  <c:v>-1.0296824869100742E-3</c:v>
                </c:pt>
                <c:pt idx="3890">
                  <c:v>-1.0239996269004138E-3</c:v>
                </c:pt>
                <c:pt idx="3891">
                  <c:v>-1.0161853888766932E-3</c:v>
                </c:pt>
                <c:pt idx="3892">
                  <c:v>-9.7659916776480756E-4</c:v>
                </c:pt>
                <c:pt idx="3893">
                  <c:v>-9.5166630860433663E-4</c:v>
                </c:pt>
                <c:pt idx="3894">
                  <c:v>-9.1546880920068466E-4</c:v>
                </c:pt>
                <c:pt idx="3895">
                  <c:v>-9.4580400498957794E-4</c:v>
                </c:pt>
                <c:pt idx="3896">
                  <c:v>-8.6549946952117545E-4</c:v>
                </c:pt>
                <c:pt idx="3897">
                  <c:v>-8.6587371004021117E-4</c:v>
                </c:pt>
                <c:pt idx="3898">
                  <c:v>-8.4231441889758636E-4</c:v>
                </c:pt>
                <c:pt idx="3899">
                  <c:v>-7.8354785798301861E-4</c:v>
                </c:pt>
                <c:pt idx="3900">
                  <c:v>-7.1527884022203427E-4</c:v>
                </c:pt>
                <c:pt idx="3901">
                  <c:v>-6.4932004867013693E-4</c:v>
                </c:pt>
                <c:pt idx="3902">
                  <c:v>-5.9876161411683308E-4</c:v>
                </c:pt>
                <c:pt idx="3903">
                  <c:v>-5.9243280656371192E-4</c:v>
                </c:pt>
                <c:pt idx="3904">
                  <c:v>-5.8161890466294438E-4</c:v>
                </c:pt>
                <c:pt idx="3905">
                  <c:v>-5.841211292291641E-4</c:v>
                </c:pt>
                <c:pt idx="3906">
                  <c:v>-6.0314359827231385E-4</c:v>
                </c:pt>
                <c:pt idx="3907">
                  <c:v>-6.124661772659944E-4</c:v>
                </c:pt>
                <c:pt idx="3908">
                  <c:v>-5.72388116682719E-4</c:v>
                </c:pt>
                <c:pt idx="3909">
                  <c:v>-5.7685129139611131E-4</c:v>
                </c:pt>
                <c:pt idx="3910">
                  <c:v>-5.7099208291400583E-4</c:v>
                </c:pt>
                <c:pt idx="3911">
                  <c:v>-5.7304095963933818E-4</c:v>
                </c:pt>
                <c:pt idx="3912">
                  <c:v>-7.1065922064413695E-4</c:v>
                </c:pt>
                <c:pt idx="3913">
                  <c:v>-7.8201862179212559E-4</c:v>
                </c:pt>
                <c:pt idx="3914">
                  <c:v>-7.6775166503320689E-4</c:v>
                </c:pt>
                <c:pt idx="3915">
                  <c:v>-7.630545377022512E-4</c:v>
                </c:pt>
                <c:pt idx="3916">
                  <c:v>-7.7635775324131815E-4</c:v>
                </c:pt>
                <c:pt idx="3917">
                  <c:v>-7.7596697780168901E-4</c:v>
                </c:pt>
                <c:pt idx="3918">
                  <c:v>-7.7076732191407136E-4</c:v>
                </c:pt>
                <c:pt idx="3919">
                  <c:v>-7.7362913513166624E-4</c:v>
                </c:pt>
                <c:pt idx="3920">
                  <c:v>-7.7129330800426537E-4</c:v>
                </c:pt>
                <c:pt idx="3921">
                  <c:v>-7.2778057596801723E-4</c:v>
                </c:pt>
                <c:pt idx="3922">
                  <c:v>-6.8540810974486162E-4</c:v>
                </c:pt>
                <c:pt idx="3923">
                  <c:v>-6.2160571498829102E-4</c:v>
                </c:pt>
                <c:pt idx="3924">
                  <c:v>-6.0441012859740659E-4</c:v>
                </c:pt>
                <c:pt idx="3925">
                  <c:v>-5.7571175422465334E-4</c:v>
                </c:pt>
                <c:pt idx="3926">
                  <c:v>-6.5081537533700714E-4</c:v>
                </c:pt>
                <c:pt idx="3927">
                  <c:v>-6.5613155735699574E-4</c:v>
                </c:pt>
                <c:pt idx="3928">
                  <c:v>-6.4598751747240802E-4</c:v>
                </c:pt>
                <c:pt idx="3929">
                  <c:v>-6.2148890583421971E-4</c:v>
                </c:pt>
                <c:pt idx="3930">
                  <c:v>-5.8074479602807712E-4</c:v>
                </c:pt>
                <c:pt idx="3931">
                  <c:v>-5.7668862309273041E-4</c:v>
                </c:pt>
                <c:pt idx="3932">
                  <c:v>-5.917887193858431E-4</c:v>
                </c:pt>
                <c:pt idx="3933">
                  <c:v>-6.2035651011240226E-4</c:v>
                </c:pt>
                <c:pt idx="3934">
                  <c:v>-6.0720039384807992E-4</c:v>
                </c:pt>
                <c:pt idx="3935">
                  <c:v>-5.8583757578132395E-4</c:v>
                </c:pt>
                <c:pt idx="3936">
                  <c:v>-5.6633218358735247E-4</c:v>
                </c:pt>
                <c:pt idx="3937">
                  <c:v>-4.7939936989956924E-4</c:v>
                </c:pt>
                <c:pt idx="3938">
                  <c:v>-4.6338558831636808E-4</c:v>
                </c:pt>
                <c:pt idx="3939">
                  <c:v>-4.3031452393244512E-4</c:v>
                </c:pt>
                <c:pt idx="3940">
                  <c:v>-4.0563547578882739E-4</c:v>
                </c:pt>
                <c:pt idx="3941">
                  <c:v>-3.9124109444092726E-4</c:v>
                </c:pt>
                <c:pt idx="3942">
                  <c:v>-4.0319095374238807E-4</c:v>
                </c:pt>
                <c:pt idx="3943">
                  <c:v>-4.2445078522256209E-4</c:v>
                </c:pt>
                <c:pt idx="3944">
                  <c:v>-4.1564122728637376E-4</c:v>
                </c:pt>
                <c:pt idx="3945">
                  <c:v>-4.3492578821536951E-4</c:v>
                </c:pt>
                <c:pt idx="3946">
                  <c:v>-4.4249054955743219E-4</c:v>
                </c:pt>
                <c:pt idx="3947">
                  <c:v>-3.5704428844027963E-4</c:v>
                </c:pt>
                <c:pt idx="3948">
                  <c:v>-3.7536185267027678E-4</c:v>
                </c:pt>
                <c:pt idx="3949">
                  <c:v>-3.6147890748958346E-4</c:v>
                </c:pt>
                <c:pt idx="3950">
                  <c:v>-3.5226711464460774E-4</c:v>
                </c:pt>
                <c:pt idx="3951">
                  <c:v>-3.5048256772439375E-4</c:v>
                </c:pt>
                <c:pt idx="3952">
                  <c:v>-3.7555891030949219E-4</c:v>
                </c:pt>
                <c:pt idx="3953">
                  <c:v>-3.7732893165135807E-4</c:v>
                </c:pt>
                <c:pt idx="3954">
                  <c:v>-3.668107224646819E-4</c:v>
                </c:pt>
                <c:pt idx="3955">
                  <c:v>-3.2124397751399149E-4</c:v>
                </c:pt>
                <c:pt idx="3956">
                  <c:v>-3.1114722497755206E-4</c:v>
                </c:pt>
                <c:pt idx="3957">
                  <c:v>-2.7386993965465795E-4</c:v>
                </c:pt>
                <c:pt idx="3958">
                  <c:v>-3.0714902062584022E-4</c:v>
                </c:pt>
                <c:pt idx="3959">
                  <c:v>-3.0130054989873896E-4</c:v>
                </c:pt>
                <c:pt idx="3960">
                  <c:v>-2.9425030368977463E-4</c:v>
                </c:pt>
                <c:pt idx="3961">
                  <c:v>-2.7912952315049415E-4</c:v>
                </c:pt>
                <c:pt idx="3962">
                  <c:v>-2.64008744989996E-4</c:v>
                </c:pt>
                <c:pt idx="3963">
                  <c:v>-2.2420381952560801E-4</c:v>
                </c:pt>
                <c:pt idx="3964">
                  <c:v>-2.0864006190621142E-4</c:v>
                </c:pt>
                <c:pt idx="3965">
                  <c:v>-2.0505928826816577E-4</c:v>
                </c:pt>
                <c:pt idx="3966">
                  <c:v>-2.3351017935433239E-4</c:v>
                </c:pt>
                <c:pt idx="3967">
                  <c:v>-2.6313333635874612E-4</c:v>
                </c:pt>
                <c:pt idx="3968">
                  <c:v>-2.6160877643150045E-4</c:v>
                </c:pt>
                <c:pt idx="3969">
                  <c:v>-2.320359078342725E-4</c:v>
                </c:pt>
                <c:pt idx="3970">
                  <c:v>-1.3452048622308245E-4</c:v>
                </c:pt>
                <c:pt idx="3971">
                  <c:v>-9.1311182542830251E-5</c:v>
                </c:pt>
                <c:pt idx="3972">
                  <c:v>-4.8101875942135522E-5</c:v>
                </c:pt>
                <c:pt idx="3973">
                  <c:v>4.2034701330271619E-5</c:v>
                </c:pt>
                <c:pt idx="3974">
                  <c:v>7.92605977343729E-6</c:v>
                </c:pt>
                <c:pt idx="3975">
                  <c:v>-8.8312405368867045E-6</c:v>
                </c:pt>
                <c:pt idx="3976">
                  <c:v>1.4371353386051212E-6</c:v>
                </c:pt>
                <c:pt idx="3977">
                  <c:v>6.3567309380507564E-5</c:v>
                </c:pt>
                <c:pt idx="3978">
                  <c:v>7.6882270421118115E-5</c:v>
                </c:pt>
                <c:pt idx="3979">
                  <c:v>5.6787730461753222E-5</c:v>
                </c:pt>
                <c:pt idx="3980">
                  <c:v>3.6693188893847073E-5</c:v>
                </c:pt>
                <c:pt idx="3981">
                  <c:v>7.1092950205649938E-5</c:v>
                </c:pt>
                <c:pt idx="3982">
                  <c:v>4.7711256095806282E-5</c:v>
                </c:pt>
                <c:pt idx="3983">
                  <c:v>-2.2283614530478632E-5</c:v>
                </c:pt>
                <c:pt idx="3984">
                  <c:v>-1.8115781685167846E-5</c:v>
                </c:pt>
                <c:pt idx="3985">
                  <c:v>-1.1157754950106534E-5</c:v>
                </c:pt>
                <c:pt idx="3986">
                  <c:v>-1.0130124979731642E-5</c:v>
                </c:pt>
                <c:pt idx="3987">
                  <c:v>3.0824763417322115E-6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3D7-4494-BFCE-8EBB597AF17D}"/>
            </c:ext>
          </c:extLst>
        </c:ser>
        <c:ser>
          <c:idx val="1"/>
          <c:order val="1"/>
          <c:tx>
            <c:v>PBS 0.1M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Feuil1!$E$4:$E$4812</c:f>
              <c:numCache>
                <c:formatCode>General</c:formatCode>
                <c:ptCount val="4809"/>
                <c:pt idx="0">
                  <c:v>12.358692540730701</c:v>
                </c:pt>
                <c:pt idx="1">
                  <c:v>12.370973341263401</c:v>
                </c:pt>
                <c:pt idx="2">
                  <c:v>12.383254141796099</c:v>
                </c:pt>
                <c:pt idx="3">
                  <c:v>12.395534942328799</c:v>
                </c:pt>
                <c:pt idx="4">
                  <c:v>12.4078157428615</c:v>
                </c:pt>
                <c:pt idx="5">
                  <c:v>12.4200965433942</c:v>
                </c:pt>
                <c:pt idx="6">
                  <c:v>12.4323773439269</c:v>
                </c:pt>
                <c:pt idx="7">
                  <c:v>12.4446581444596</c:v>
                </c:pt>
                <c:pt idx="8">
                  <c:v>12.4569389449923</c:v>
                </c:pt>
                <c:pt idx="9">
                  <c:v>12.469219745525001</c:v>
                </c:pt>
                <c:pt idx="10">
                  <c:v>12.481500546057701</c:v>
                </c:pt>
                <c:pt idx="11">
                  <c:v>12.493781346590399</c:v>
                </c:pt>
                <c:pt idx="12">
                  <c:v>12.506062147123099</c:v>
                </c:pt>
                <c:pt idx="13">
                  <c:v>12.5183429476558</c:v>
                </c:pt>
                <c:pt idx="14">
                  <c:v>12.5306237481885</c:v>
                </c:pt>
                <c:pt idx="15">
                  <c:v>12.5429045487212</c:v>
                </c:pt>
                <c:pt idx="16">
                  <c:v>12.5551853492539</c:v>
                </c:pt>
                <c:pt idx="17">
                  <c:v>12.5674661497866</c:v>
                </c:pt>
                <c:pt idx="18">
                  <c:v>12.579746950319301</c:v>
                </c:pt>
                <c:pt idx="19">
                  <c:v>12.592027750852001</c:v>
                </c:pt>
                <c:pt idx="20">
                  <c:v>12.604308551384699</c:v>
                </c:pt>
                <c:pt idx="21">
                  <c:v>12.616589351917399</c:v>
                </c:pt>
                <c:pt idx="22">
                  <c:v>12.6288701524501</c:v>
                </c:pt>
                <c:pt idx="23">
                  <c:v>12.6411509529828</c:v>
                </c:pt>
                <c:pt idx="24">
                  <c:v>12.6534317535155</c:v>
                </c:pt>
                <c:pt idx="25">
                  <c:v>12.6657125540482</c:v>
                </c:pt>
                <c:pt idx="26">
                  <c:v>12.6779933545809</c:v>
                </c:pt>
                <c:pt idx="27">
                  <c:v>12.690274155113601</c:v>
                </c:pt>
                <c:pt idx="28">
                  <c:v>12.702554955646301</c:v>
                </c:pt>
                <c:pt idx="29">
                  <c:v>12.714835756178999</c:v>
                </c:pt>
                <c:pt idx="30">
                  <c:v>12.7271165567117</c:v>
                </c:pt>
                <c:pt idx="31">
                  <c:v>12.7393973572444</c:v>
                </c:pt>
                <c:pt idx="32">
                  <c:v>12.7516781577771</c:v>
                </c:pt>
                <c:pt idx="33">
                  <c:v>12.7639589583098</c:v>
                </c:pt>
                <c:pt idx="34">
                  <c:v>12.7762397588426</c:v>
                </c:pt>
                <c:pt idx="35">
                  <c:v>12.7885205593753</c:v>
                </c:pt>
                <c:pt idx="36">
                  <c:v>12.800801359908</c:v>
                </c:pt>
                <c:pt idx="37">
                  <c:v>12.8130821604407</c:v>
                </c:pt>
                <c:pt idx="38">
                  <c:v>12.825362960973401</c:v>
                </c:pt>
                <c:pt idx="39">
                  <c:v>12.837643761506101</c:v>
                </c:pt>
                <c:pt idx="40">
                  <c:v>12.849924562038799</c:v>
                </c:pt>
                <c:pt idx="41">
                  <c:v>12.862205362571499</c:v>
                </c:pt>
                <c:pt idx="42">
                  <c:v>12.8744861631042</c:v>
                </c:pt>
                <c:pt idx="43">
                  <c:v>12.8867669636369</c:v>
                </c:pt>
                <c:pt idx="44">
                  <c:v>12.8990477641696</c:v>
                </c:pt>
                <c:pt idx="45">
                  <c:v>12.9113285647023</c:v>
                </c:pt>
                <c:pt idx="46">
                  <c:v>12.923609365235</c:v>
                </c:pt>
                <c:pt idx="47">
                  <c:v>12.935890165767701</c:v>
                </c:pt>
                <c:pt idx="48">
                  <c:v>12.948170966300401</c:v>
                </c:pt>
                <c:pt idx="49">
                  <c:v>12.960451766833099</c:v>
                </c:pt>
                <c:pt idx="50">
                  <c:v>12.972732567365799</c:v>
                </c:pt>
                <c:pt idx="51">
                  <c:v>12.9850133678985</c:v>
                </c:pt>
                <c:pt idx="52">
                  <c:v>12.9972941684312</c:v>
                </c:pt>
                <c:pt idx="53">
                  <c:v>13.0095749689639</c:v>
                </c:pt>
                <c:pt idx="54">
                  <c:v>13.0218557694966</c:v>
                </c:pt>
                <c:pt idx="55">
                  <c:v>13.0341365700293</c:v>
                </c:pt>
                <c:pt idx="56">
                  <c:v>13.046417370562001</c:v>
                </c:pt>
                <c:pt idx="57">
                  <c:v>13.058698171094701</c:v>
                </c:pt>
                <c:pt idx="58">
                  <c:v>13.070978971627399</c:v>
                </c:pt>
                <c:pt idx="59">
                  <c:v>13.083259772160099</c:v>
                </c:pt>
                <c:pt idx="60">
                  <c:v>13.0955405726928</c:v>
                </c:pt>
                <c:pt idx="61">
                  <c:v>13.1078213732255</c:v>
                </c:pt>
                <c:pt idx="62">
                  <c:v>13.1201021737582</c:v>
                </c:pt>
                <c:pt idx="63">
                  <c:v>13.1323829742909</c:v>
                </c:pt>
                <c:pt idx="64">
                  <c:v>13.1446637748236</c:v>
                </c:pt>
                <c:pt idx="65">
                  <c:v>13.156944575356301</c:v>
                </c:pt>
                <c:pt idx="66">
                  <c:v>13.169225375889001</c:v>
                </c:pt>
                <c:pt idx="67">
                  <c:v>13.181506176421699</c:v>
                </c:pt>
                <c:pt idx="68">
                  <c:v>13.193786976954399</c:v>
                </c:pt>
                <c:pt idx="69">
                  <c:v>13.2060677774871</c:v>
                </c:pt>
                <c:pt idx="70">
                  <c:v>13.2183485780198</c:v>
                </c:pt>
                <c:pt idx="71">
                  <c:v>13.2306293785525</c:v>
                </c:pt>
                <c:pt idx="72">
                  <c:v>13.2429101790852</c:v>
                </c:pt>
                <c:pt idx="73">
                  <c:v>13.2551909796179</c:v>
                </c:pt>
                <c:pt idx="74">
                  <c:v>13.267471780150601</c:v>
                </c:pt>
                <c:pt idx="75">
                  <c:v>13.279752580683301</c:v>
                </c:pt>
                <c:pt idx="76">
                  <c:v>13.292033381215999</c:v>
                </c:pt>
                <c:pt idx="77">
                  <c:v>13.304314181748699</c:v>
                </c:pt>
                <c:pt idx="78">
                  <c:v>13.3165949822814</c:v>
                </c:pt>
                <c:pt idx="79">
                  <c:v>13.3288757828141</c:v>
                </c:pt>
                <c:pt idx="80">
                  <c:v>13.3411565833468</c:v>
                </c:pt>
                <c:pt idx="81">
                  <c:v>13.3534373838795</c:v>
                </c:pt>
                <c:pt idx="82">
                  <c:v>13.3657181844122</c:v>
                </c:pt>
                <c:pt idx="83">
                  <c:v>13.377998984945</c:v>
                </c:pt>
                <c:pt idx="84">
                  <c:v>13.390279785477601</c:v>
                </c:pt>
                <c:pt idx="85">
                  <c:v>13.4025605860104</c:v>
                </c:pt>
                <c:pt idx="86">
                  <c:v>13.414841386543101</c:v>
                </c:pt>
                <c:pt idx="87">
                  <c:v>13.427122187075801</c:v>
                </c:pt>
                <c:pt idx="88">
                  <c:v>13.439402987608499</c:v>
                </c:pt>
                <c:pt idx="89">
                  <c:v>13.451683788141199</c:v>
                </c:pt>
                <c:pt idx="90">
                  <c:v>13.4639645886739</c:v>
                </c:pt>
                <c:pt idx="91">
                  <c:v>13.4762453892066</c:v>
                </c:pt>
                <c:pt idx="92">
                  <c:v>13.4885261897393</c:v>
                </c:pt>
                <c:pt idx="93">
                  <c:v>13.500806990272</c:v>
                </c:pt>
                <c:pt idx="94">
                  <c:v>13.5130877908047</c:v>
                </c:pt>
                <c:pt idx="95">
                  <c:v>13.525368591337401</c:v>
                </c:pt>
                <c:pt idx="96">
                  <c:v>13.537649391870101</c:v>
                </c:pt>
                <c:pt idx="97">
                  <c:v>13.549930192402799</c:v>
                </c:pt>
                <c:pt idx="98">
                  <c:v>13.562210992935499</c:v>
                </c:pt>
                <c:pt idx="99">
                  <c:v>13.5744917934682</c:v>
                </c:pt>
                <c:pt idx="100">
                  <c:v>13.5867725940009</c:v>
                </c:pt>
                <c:pt idx="101">
                  <c:v>13.5990533945336</c:v>
                </c:pt>
                <c:pt idx="102">
                  <c:v>13.6113341950663</c:v>
                </c:pt>
                <c:pt idx="103">
                  <c:v>13.623614995599</c:v>
                </c:pt>
                <c:pt idx="104">
                  <c:v>13.635895796131701</c:v>
                </c:pt>
                <c:pt idx="105">
                  <c:v>13.648176596664401</c:v>
                </c:pt>
                <c:pt idx="106">
                  <c:v>13.660457397197099</c:v>
                </c:pt>
                <c:pt idx="107">
                  <c:v>13.672738197729799</c:v>
                </c:pt>
                <c:pt idx="108">
                  <c:v>13.6850189982625</c:v>
                </c:pt>
                <c:pt idx="109">
                  <c:v>13.6972997987952</c:v>
                </c:pt>
                <c:pt idx="110">
                  <c:v>13.7095805993279</c:v>
                </c:pt>
                <c:pt idx="111">
                  <c:v>13.7218613998606</c:v>
                </c:pt>
                <c:pt idx="112">
                  <c:v>13.7341422003933</c:v>
                </c:pt>
                <c:pt idx="113">
                  <c:v>13.746423000926001</c:v>
                </c:pt>
                <c:pt idx="114">
                  <c:v>13.758703801458701</c:v>
                </c:pt>
                <c:pt idx="115">
                  <c:v>13.770984601991399</c:v>
                </c:pt>
                <c:pt idx="116">
                  <c:v>13.783265402524099</c:v>
                </c:pt>
                <c:pt idx="117">
                  <c:v>13.7955462030568</c:v>
                </c:pt>
                <c:pt idx="118">
                  <c:v>13.8078270035895</c:v>
                </c:pt>
                <c:pt idx="119">
                  <c:v>13.8201078041222</c:v>
                </c:pt>
                <c:pt idx="120">
                  <c:v>13.8323886046549</c:v>
                </c:pt>
                <c:pt idx="121">
                  <c:v>13.8446694051876</c:v>
                </c:pt>
                <c:pt idx="122">
                  <c:v>13.856950205720301</c:v>
                </c:pt>
                <c:pt idx="123">
                  <c:v>13.869231006253001</c:v>
                </c:pt>
                <c:pt idx="124">
                  <c:v>13.881511806785699</c:v>
                </c:pt>
                <c:pt idx="125">
                  <c:v>13.893792607318399</c:v>
                </c:pt>
                <c:pt idx="126">
                  <c:v>13.9060734078511</c:v>
                </c:pt>
                <c:pt idx="127">
                  <c:v>13.9183542083838</c:v>
                </c:pt>
                <c:pt idx="128">
                  <c:v>13.9306350089165</c:v>
                </c:pt>
                <c:pt idx="129">
                  <c:v>13.9429158094492</c:v>
                </c:pt>
                <c:pt idx="130">
                  <c:v>13.9551966099819</c:v>
                </c:pt>
                <c:pt idx="131">
                  <c:v>13.967477410514601</c:v>
                </c:pt>
                <c:pt idx="132">
                  <c:v>13.979758211047301</c:v>
                </c:pt>
                <c:pt idx="133">
                  <c:v>13.992039011579999</c:v>
                </c:pt>
                <c:pt idx="134">
                  <c:v>14.004319812112801</c:v>
                </c:pt>
                <c:pt idx="135">
                  <c:v>14.0166006126454</c:v>
                </c:pt>
                <c:pt idx="136">
                  <c:v>14.028881413178199</c:v>
                </c:pt>
                <c:pt idx="137">
                  <c:v>14.0411622137109</c:v>
                </c:pt>
                <c:pt idx="138">
                  <c:v>14.0534430142436</c:v>
                </c:pt>
                <c:pt idx="139">
                  <c:v>14.0657238147763</c:v>
                </c:pt>
                <c:pt idx="140">
                  <c:v>14.078004615309</c:v>
                </c:pt>
                <c:pt idx="141">
                  <c:v>14.0902854158417</c:v>
                </c:pt>
                <c:pt idx="142">
                  <c:v>14.102566216374401</c:v>
                </c:pt>
                <c:pt idx="143">
                  <c:v>14.114847016907101</c:v>
                </c:pt>
                <c:pt idx="144">
                  <c:v>14.127127817439799</c:v>
                </c:pt>
                <c:pt idx="145">
                  <c:v>14.139408617972499</c:v>
                </c:pt>
                <c:pt idx="146">
                  <c:v>14.1516894185052</c:v>
                </c:pt>
                <c:pt idx="147">
                  <c:v>14.1639702190379</c:v>
                </c:pt>
                <c:pt idx="148">
                  <c:v>14.1762510195706</c:v>
                </c:pt>
                <c:pt idx="149">
                  <c:v>14.1885318201033</c:v>
                </c:pt>
                <c:pt idx="150">
                  <c:v>14.200812620636</c:v>
                </c:pt>
                <c:pt idx="151">
                  <c:v>14.213093421168701</c:v>
                </c:pt>
                <c:pt idx="152">
                  <c:v>14.225374221701401</c:v>
                </c:pt>
                <c:pt idx="153">
                  <c:v>14.237655022234099</c:v>
                </c:pt>
                <c:pt idx="154">
                  <c:v>14.249935822766799</c:v>
                </c:pt>
                <c:pt idx="155">
                  <c:v>14.2622166232995</c:v>
                </c:pt>
                <c:pt idx="156">
                  <c:v>14.2744974238322</c:v>
                </c:pt>
                <c:pt idx="157">
                  <c:v>14.2867782243649</c:v>
                </c:pt>
                <c:pt idx="158">
                  <c:v>14.2990590248976</c:v>
                </c:pt>
                <c:pt idx="159">
                  <c:v>14.3113398254303</c:v>
                </c:pt>
                <c:pt idx="160">
                  <c:v>14.323620625963001</c:v>
                </c:pt>
                <c:pt idx="161">
                  <c:v>14.335901426495701</c:v>
                </c:pt>
                <c:pt idx="162">
                  <c:v>14.348182227028399</c:v>
                </c:pt>
                <c:pt idx="163">
                  <c:v>14.360463027561099</c:v>
                </c:pt>
                <c:pt idx="164">
                  <c:v>14.3727438280938</c:v>
                </c:pt>
                <c:pt idx="165">
                  <c:v>14.3850246286265</c:v>
                </c:pt>
                <c:pt idx="166">
                  <c:v>14.3973054291592</c:v>
                </c:pt>
                <c:pt idx="167">
                  <c:v>14.4095862296919</c:v>
                </c:pt>
                <c:pt idx="168">
                  <c:v>14.4218670302246</c:v>
                </c:pt>
                <c:pt idx="169">
                  <c:v>14.434147830757301</c:v>
                </c:pt>
                <c:pt idx="170">
                  <c:v>14.446428631290001</c:v>
                </c:pt>
                <c:pt idx="171">
                  <c:v>14.458709431822699</c:v>
                </c:pt>
                <c:pt idx="172">
                  <c:v>14.470990232355399</c:v>
                </c:pt>
                <c:pt idx="173">
                  <c:v>14.4832710328881</c:v>
                </c:pt>
                <c:pt idx="174">
                  <c:v>14.4955518334208</c:v>
                </c:pt>
                <c:pt idx="175">
                  <c:v>14.5078326339535</c:v>
                </c:pt>
                <c:pt idx="176">
                  <c:v>14.5201134344862</c:v>
                </c:pt>
                <c:pt idx="177">
                  <c:v>14.5323942350189</c:v>
                </c:pt>
                <c:pt idx="178">
                  <c:v>14.544675035551601</c:v>
                </c:pt>
                <c:pt idx="179">
                  <c:v>14.556955836084301</c:v>
                </c:pt>
                <c:pt idx="180">
                  <c:v>14.569236636616999</c:v>
                </c:pt>
                <c:pt idx="181">
                  <c:v>14.581517437149699</c:v>
                </c:pt>
                <c:pt idx="182">
                  <c:v>14.5937982376824</c:v>
                </c:pt>
                <c:pt idx="183">
                  <c:v>14.6060790382151</c:v>
                </c:pt>
                <c:pt idx="184">
                  <c:v>14.6183598387478</c:v>
                </c:pt>
                <c:pt idx="185">
                  <c:v>14.6306406392806</c:v>
                </c:pt>
                <c:pt idx="186">
                  <c:v>14.6429214398133</c:v>
                </c:pt>
                <c:pt idx="187">
                  <c:v>14.655202240346</c:v>
                </c:pt>
                <c:pt idx="188">
                  <c:v>14.6674830408787</c:v>
                </c:pt>
                <c:pt idx="189">
                  <c:v>14.6797638414114</c:v>
                </c:pt>
                <c:pt idx="190">
                  <c:v>14.692044641944101</c:v>
                </c:pt>
                <c:pt idx="191">
                  <c:v>14.704325442476801</c:v>
                </c:pt>
                <c:pt idx="192">
                  <c:v>14.716606243009499</c:v>
                </c:pt>
                <c:pt idx="193">
                  <c:v>14.728887043542199</c:v>
                </c:pt>
                <c:pt idx="194">
                  <c:v>14.7411678440749</c:v>
                </c:pt>
                <c:pt idx="195">
                  <c:v>14.7534486446076</c:v>
                </c:pt>
                <c:pt idx="196">
                  <c:v>14.7657294451403</c:v>
                </c:pt>
                <c:pt idx="197">
                  <c:v>14.778010245673</c:v>
                </c:pt>
                <c:pt idx="198">
                  <c:v>14.7902910462057</c:v>
                </c:pt>
                <c:pt idx="199">
                  <c:v>14.802571846738401</c:v>
                </c:pt>
                <c:pt idx="200">
                  <c:v>14.814852647271101</c:v>
                </c:pt>
                <c:pt idx="201">
                  <c:v>14.827133447803799</c:v>
                </c:pt>
                <c:pt idx="202">
                  <c:v>14.839414248336499</c:v>
                </c:pt>
                <c:pt idx="203">
                  <c:v>14.8516950488692</c:v>
                </c:pt>
                <c:pt idx="204">
                  <c:v>14.8639758494019</c:v>
                </c:pt>
                <c:pt idx="205">
                  <c:v>14.8762566499346</c:v>
                </c:pt>
                <c:pt idx="206">
                  <c:v>14.8885374504673</c:v>
                </c:pt>
                <c:pt idx="207">
                  <c:v>14.900818251</c:v>
                </c:pt>
                <c:pt idx="208">
                  <c:v>14.913099051532701</c:v>
                </c:pt>
                <c:pt idx="209">
                  <c:v>14.925379852065401</c:v>
                </c:pt>
                <c:pt idx="210">
                  <c:v>14.937660652598099</c:v>
                </c:pt>
                <c:pt idx="211">
                  <c:v>14.949941453130799</c:v>
                </c:pt>
                <c:pt idx="212">
                  <c:v>14.9622222536635</c:v>
                </c:pt>
                <c:pt idx="213">
                  <c:v>14.9745030541962</c:v>
                </c:pt>
                <c:pt idx="214">
                  <c:v>14.9867838547289</c:v>
                </c:pt>
                <c:pt idx="215">
                  <c:v>14.9990646552616</c:v>
                </c:pt>
                <c:pt idx="216">
                  <c:v>15.0113454557943</c:v>
                </c:pt>
                <c:pt idx="217">
                  <c:v>15.023626256327001</c:v>
                </c:pt>
                <c:pt idx="218">
                  <c:v>15.035907056859701</c:v>
                </c:pt>
                <c:pt idx="219">
                  <c:v>15.048187857392399</c:v>
                </c:pt>
                <c:pt idx="220">
                  <c:v>15.060468657925099</c:v>
                </c:pt>
                <c:pt idx="221">
                  <c:v>15.0727494584578</c:v>
                </c:pt>
                <c:pt idx="222">
                  <c:v>15.0850302589905</c:v>
                </c:pt>
                <c:pt idx="223">
                  <c:v>15.0973110595232</c:v>
                </c:pt>
                <c:pt idx="224">
                  <c:v>15.1095918600559</c:v>
                </c:pt>
                <c:pt idx="225">
                  <c:v>15.1218726605886</c:v>
                </c:pt>
                <c:pt idx="226">
                  <c:v>15.134153461121301</c:v>
                </c:pt>
                <c:pt idx="227">
                  <c:v>15.146434261654001</c:v>
                </c:pt>
                <c:pt idx="228">
                  <c:v>15.158715062186699</c:v>
                </c:pt>
                <c:pt idx="229">
                  <c:v>15.170995862719399</c:v>
                </c:pt>
                <c:pt idx="230">
                  <c:v>15.1832766632521</c:v>
                </c:pt>
                <c:pt idx="231">
                  <c:v>15.1955574637848</c:v>
                </c:pt>
                <c:pt idx="232">
                  <c:v>15.2078382643175</c:v>
                </c:pt>
                <c:pt idx="233">
                  <c:v>15.2201190648502</c:v>
                </c:pt>
                <c:pt idx="234">
                  <c:v>15.2323998653829</c:v>
                </c:pt>
                <c:pt idx="235">
                  <c:v>15.2446806659157</c:v>
                </c:pt>
                <c:pt idx="236">
                  <c:v>15.2569614664484</c:v>
                </c:pt>
                <c:pt idx="237">
                  <c:v>15.269242266981101</c:v>
                </c:pt>
                <c:pt idx="238">
                  <c:v>15.281523067513801</c:v>
                </c:pt>
                <c:pt idx="239">
                  <c:v>15.293803868046499</c:v>
                </c:pt>
                <c:pt idx="240">
                  <c:v>15.306084668579199</c:v>
                </c:pt>
                <c:pt idx="241">
                  <c:v>15.3183654691119</c:v>
                </c:pt>
                <c:pt idx="242">
                  <c:v>15.3306462696446</c:v>
                </c:pt>
                <c:pt idx="243">
                  <c:v>15.3429270701773</c:v>
                </c:pt>
                <c:pt idx="244">
                  <c:v>15.35520787071</c:v>
                </c:pt>
                <c:pt idx="245">
                  <c:v>15.3674886712427</c:v>
                </c:pt>
                <c:pt idx="246">
                  <c:v>15.379769471775401</c:v>
                </c:pt>
                <c:pt idx="247">
                  <c:v>15.392050272308101</c:v>
                </c:pt>
                <c:pt idx="248">
                  <c:v>15.404331072840799</c:v>
                </c:pt>
                <c:pt idx="249">
                  <c:v>15.416611873373499</c:v>
                </c:pt>
                <c:pt idx="250">
                  <c:v>15.4288926739062</c:v>
                </c:pt>
                <c:pt idx="251">
                  <c:v>15.4411734744389</c:v>
                </c:pt>
                <c:pt idx="252">
                  <c:v>15.4534542749716</c:v>
                </c:pt>
                <c:pt idx="253">
                  <c:v>15.4657350755043</c:v>
                </c:pt>
                <c:pt idx="254">
                  <c:v>15.478015876037</c:v>
                </c:pt>
                <c:pt idx="255">
                  <c:v>15.490296676569701</c:v>
                </c:pt>
                <c:pt idx="256">
                  <c:v>15.502577477102401</c:v>
                </c:pt>
                <c:pt idx="257">
                  <c:v>15.514858277635099</c:v>
                </c:pt>
                <c:pt idx="258">
                  <c:v>15.527139078167799</c:v>
                </c:pt>
                <c:pt idx="259">
                  <c:v>15.5394198787005</c:v>
                </c:pt>
                <c:pt idx="260">
                  <c:v>15.5517006792332</c:v>
                </c:pt>
                <c:pt idx="261">
                  <c:v>15.5639814797659</c:v>
                </c:pt>
                <c:pt idx="262">
                  <c:v>15.5762622802986</c:v>
                </c:pt>
                <c:pt idx="263">
                  <c:v>15.5885430808313</c:v>
                </c:pt>
                <c:pt idx="264">
                  <c:v>15.600823881364001</c:v>
                </c:pt>
                <c:pt idx="265">
                  <c:v>15.613104681896701</c:v>
                </c:pt>
                <c:pt idx="266">
                  <c:v>15.625385482429399</c:v>
                </c:pt>
                <c:pt idx="267">
                  <c:v>15.637666282962099</c:v>
                </c:pt>
                <c:pt idx="268">
                  <c:v>15.6499470834948</c:v>
                </c:pt>
                <c:pt idx="269">
                  <c:v>15.6622278840275</c:v>
                </c:pt>
                <c:pt idx="270">
                  <c:v>15.6745086845602</c:v>
                </c:pt>
                <c:pt idx="271">
                  <c:v>15.6867894850929</c:v>
                </c:pt>
                <c:pt idx="272">
                  <c:v>15.6990702856256</c:v>
                </c:pt>
                <c:pt idx="273">
                  <c:v>15.711351086158301</c:v>
                </c:pt>
                <c:pt idx="274">
                  <c:v>15.723631886691001</c:v>
                </c:pt>
                <c:pt idx="275">
                  <c:v>15.735912687223699</c:v>
                </c:pt>
                <c:pt idx="276">
                  <c:v>15.748193487756399</c:v>
                </c:pt>
                <c:pt idx="277">
                  <c:v>15.7604742882891</c:v>
                </c:pt>
                <c:pt idx="278">
                  <c:v>15.7727550888218</c:v>
                </c:pt>
                <c:pt idx="279">
                  <c:v>15.7850358893545</c:v>
                </c:pt>
                <c:pt idx="280">
                  <c:v>15.7973166898872</c:v>
                </c:pt>
                <c:pt idx="281">
                  <c:v>15.8095974904199</c:v>
                </c:pt>
                <c:pt idx="282">
                  <c:v>15.821878290952601</c:v>
                </c:pt>
                <c:pt idx="283">
                  <c:v>15.834159091485301</c:v>
                </c:pt>
                <c:pt idx="284">
                  <c:v>15.846439892017999</c:v>
                </c:pt>
                <c:pt idx="285">
                  <c:v>15.858720692550699</c:v>
                </c:pt>
                <c:pt idx="286">
                  <c:v>15.8710014930834</c:v>
                </c:pt>
                <c:pt idx="287">
                  <c:v>15.883282293616199</c:v>
                </c:pt>
                <c:pt idx="288">
                  <c:v>15.895563094148899</c:v>
                </c:pt>
                <c:pt idx="289">
                  <c:v>15.9078438946816</c:v>
                </c:pt>
                <c:pt idx="290">
                  <c:v>15.9201246952143</c:v>
                </c:pt>
                <c:pt idx="291">
                  <c:v>15.932405495747</c:v>
                </c:pt>
                <c:pt idx="292">
                  <c:v>15.9446862962797</c:v>
                </c:pt>
                <c:pt idx="293">
                  <c:v>15.9569670968124</c:v>
                </c:pt>
                <c:pt idx="294">
                  <c:v>15.969247897345101</c:v>
                </c:pt>
                <c:pt idx="295">
                  <c:v>15.981528697877801</c:v>
                </c:pt>
                <c:pt idx="296">
                  <c:v>15.993809498410499</c:v>
                </c:pt>
                <c:pt idx="297">
                  <c:v>16.006090298943199</c:v>
                </c:pt>
                <c:pt idx="298">
                  <c:v>16.0183710994759</c:v>
                </c:pt>
                <c:pt idx="299">
                  <c:v>16.0306519000086</c:v>
                </c:pt>
                <c:pt idx="300">
                  <c:v>16.0429327005413</c:v>
                </c:pt>
                <c:pt idx="301">
                  <c:v>16.055213501074</c:v>
                </c:pt>
                <c:pt idx="302">
                  <c:v>16.0674943016067</c:v>
                </c:pt>
                <c:pt idx="303">
                  <c:v>16.079775102139401</c:v>
                </c:pt>
                <c:pt idx="304">
                  <c:v>16.092055902672101</c:v>
                </c:pt>
                <c:pt idx="305">
                  <c:v>16.104336703204801</c:v>
                </c:pt>
                <c:pt idx="306">
                  <c:v>16.116617503737501</c:v>
                </c:pt>
                <c:pt idx="307">
                  <c:v>16.128898304270201</c:v>
                </c:pt>
                <c:pt idx="308">
                  <c:v>16.141179104802902</c:v>
                </c:pt>
                <c:pt idx="309">
                  <c:v>16.153459905335598</c:v>
                </c:pt>
                <c:pt idx="310">
                  <c:v>16.165740705868298</c:v>
                </c:pt>
                <c:pt idx="311">
                  <c:v>16.178021506400999</c:v>
                </c:pt>
                <c:pt idx="312">
                  <c:v>16.190302306933699</c:v>
                </c:pt>
                <c:pt idx="313">
                  <c:v>16.202583107466399</c:v>
                </c:pt>
                <c:pt idx="314">
                  <c:v>16.214863907999099</c:v>
                </c:pt>
                <c:pt idx="315">
                  <c:v>16.227144708531799</c:v>
                </c:pt>
                <c:pt idx="316">
                  <c:v>16.2394255090645</c:v>
                </c:pt>
                <c:pt idx="317">
                  <c:v>16.2517063095972</c:v>
                </c:pt>
                <c:pt idx="318">
                  <c:v>16.2639871101299</c:v>
                </c:pt>
                <c:pt idx="319">
                  <c:v>16.2762679106626</c:v>
                </c:pt>
                <c:pt idx="320">
                  <c:v>16.2885487111953</c:v>
                </c:pt>
                <c:pt idx="321">
                  <c:v>16.300829511728001</c:v>
                </c:pt>
                <c:pt idx="322">
                  <c:v>16.313110312260701</c:v>
                </c:pt>
                <c:pt idx="323">
                  <c:v>16.325391112793401</c:v>
                </c:pt>
                <c:pt idx="324">
                  <c:v>16.337671913326101</c:v>
                </c:pt>
                <c:pt idx="325">
                  <c:v>16.349952713858801</c:v>
                </c:pt>
                <c:pt idx="326">
                  <c:v>16.362233514391502</c:v>
                </c:pt>
                <c:pt idx="327">
                  <c:v>16.374514314924198</c:v>
                </c:pt>
                <c:pt idx="328">
                  <c:v>16.386795115456898</c:v>
                </c:pt>
                <c:pt idx="329">
                  <c:v>16.399075915989599</c:v>
                </c:pt>
                <c:pt idx="330">
                  <c:v>16.411356716522299</c:v>
                </c:pt>
                <c:pt idx="331">
                  <c:v>16.423637517054999</c:v>
                </c:pt>
                <c:pt idx="332">
                  <c:v>16.435918317587699</c:v>
                </c:pt>
                <c:pt idx="333">
                  <c:v>16.448199118120399</c:v>
                </c:pt>
                <c:pt idx="334">
                  <c:v>16.4604799186531</c:v>
                </c:pt>
                <c:pt idx="335">
                  <c:v>16.4727607191858</c:v>
                </c:pt>
                <c:pt idx="336">
                  <c:v>16.4850415197186</c:v>
                </c:pt>
                <c:pt idx="337">
                  <c:v>16.4973223202513</c:v>
                </c:pt>
                <c:pt idx="338">
                  <c:v>16.509603120784</c:v>
                </c:pt>
                <c:pt idx="339">
                  <c:v>16.5218839213167</c:v>
                </c:pt>
                <c:pt idx="340">
                  <c:v>16.5341647218494</c:v>
                </c:pt>
                <c:pt idx="341">
                  <c:v>16.546445522382101</c:v>
                </c:pt>
                <c:pt idx="342">
                  <c:v>16.558726322914801</c:v>
                </c:pt>
                <c:pt idx="343">
                  <c:v>16.571007123447501</c:v>
                </c:pt>
                <c:pt idx="344">
                  <c:v>16.583287923980201</c:v>
                </c:pt>
                <c:pt idx="345">
                  <c:v>16.595568724512901</c:v>
                </c:pt>
                <c:pt idx="346">
                  <c:v>16.607849525045602</c:v>
                </c:pt>
                <c:pt idx="347">
                  <c:v>16.620130325578302</c:v>
                </c:pt>
                <c:pt idx="348">
                  <c:v>16.632411126110998</c:v>
                </c:pt>
                <c:pt idx="349">
                  <c:v>16.644691926643699</c:v>
                </c:pt>
                <c:pt idx="350">
                  <c:v>16.656972727176399</c:v>
                </c:pt>
                <c:pt idx="351">
                  <c:v>16.669253527709099</c:v>
                </c:pt>
                <c:pt idx="352">
                  <c:v>16.681534328241799</c:v>
                </c:pt>
                <c:pt idx="353">
                  <c:v>16.693815128774499</c:v>
                </c:pt>
                <c:pt idx="354">
                  <c:v>16.7060959293072</c:v>
                </c:pt>
                <c:pt idx="355">
                  <c:v>16.7183767298399</c:v>
                </c:pt>
                <c:pt idx="356">
                  <c:v>16.7306575303726</c:v>
                </c:pt>
                <c:pt idx="357">
                  <c:v>16.7429383309053</c:v>
                </c:pt>
                <c:pt idx="358">
                  <c:v>16.755219131438</c:v>
                </c:pt>
                <c:pt idx="359">
                  <c:v>16.767499931970701</c:v>
                </c:pt>
                <c:pt idx="360">
                  <c:v>16.779780732503401</c:v>
                </c:pt>
                <c:pt idx="361">
                  <c:v>16.792061533036101</c:v>
                </c:pt>
                <c:pt idx="362">
                  <c:v>16.804342333568801</c:v>
                </c:pt>
                <c:pt idx="363">
                  <c:v>16.816623134101501</c:v>
                </c:pt>
                <c:pt idx="364">
                  <c:v>16.828903934634202</c:v>
                </c:pt>
                <c:pt idx="365">
                  <c:v>16.841184735166902</c:v>
                </c:pt>
                <c:pt idx="366">
                  <c:v>16.853465535699598</c:v>
                </c:pt>
                <c:pt idx="367">
                  <c:v>16.865746336232299</c:v>
                </c:pt>
                <c:pt idx="368">
                  <c:v>16.878027136764999</c:v>
                </c:pt>
                <c:pt idx="369">
                  <c:v>16.890307937297699</c:v>
                </c:pt>
                <c:pt idx="370">
                  <c:v>16.902588737830399</c:v>
                </c:pt>
                <c:pt idx="371">
                  <c:v>16.914869538363099</c:v>
                </c:pt>
                <c:pt idx="372">
                  <c:v>16.9271503388958</c:v>
                </c:pt>
                <c:pt idx="373">
                  <c:v>16.9394311394285</c:v>
                </c:pt>
                <c:pt idx="374">
                  <c:v>16.9517119399612</c:v>
                </c:pt>
                <c:pt idx="375">
                  <c:v>16.9639927404939</c:v>
                </c:pt>
                <c:pt idx="376">
                  <c:v>16.9762735410266</c:v>
                </c:pt>
                <c:pt idx="377">
                  <c:v>16.988554341559301</c:v>
                </c:pt>
                <c:pt idx="378">
                  <c:v>17.000835142092001</c:v>
                </c:pt>
                <c:pt idx="379">
                  <c:v>17.013115942624701</c:v>
                </c:pt>
                <c:pt idx="380">
                  <c:v>17.025396743157401</c:v>
                </c:pt>
                <c:pt idx="381">
                  <c:v>17.037677543690101</c:v>
                </c:pt>
                <c:pt idx="382">
                  <c:v>17.049958344222802</c:v>
                </c:pt>
                <c:pt idx="383">
                  <c:v>17.062239144755502</c:v>
                </c:pt>
                <c:pt idx="384">
                  <c:v>17.074519945288198</c:v>
                </c:pt>
                <c:pt idx="385">
                  <c:v>17.086800745820899</c:v>
                </c:pt>
                <c:pt idx="386">
                  <c:v>17.099081546353599</c:v>
                </c:pt>
                <c:pt idx="387">
                  <c:v>17.111362346886398</c:v>
                </c:pt>
                <c:pt idx="388">
                  <c:v>17.123643147419099</c:v>
                </c:pt>
                <c:pt idx="389">
                  <c:v>17.135923947951799</c:v>
                </c:pt>
                <c:pt idx="390">
                  <c:v>17.148204748484499</c:v>
                </c:pt>
                <c:pt idx="391">
                  <c:v>17.160485549017199</c:v>
                </c:pt>
                <c:pt idx="392">
                  <c:v>17.172766349549899</c:v>
                </c:pt>
                <c:pt idx="393">
                  <c:v>17.1850471500826</c:v>
                </c:pt>
                <c:pt idx="394">
                  <c:v>17.1973279506153</c:v>
                </c:pt>
                <c:pt idx="395">
                  <c:v>17.209608751148</c:v>
                </c:pt>
                <c:pt idx="396">
                  <c:v>17.2218895516807</c:v>
                </c:pt>
                <c:pt idx="397">
                  <c:v>17.2341703522134</c:v>
                </c:pt>
                <c:pt idx="398">
                  <c:v>17.246451152746101</c:v>
                </c:pt>
                <c:pt idx="399">
                  <c:v>17.258731953278801</c:v>
                </c:pt>
                <c:pt idx="400">
                  <c:v>17.271012753811501</c:v>
                </c:pt>
                <c:pt idx="401">
                  <c:v>17.283293554344201</c:v>
                </c:pt>
                <c:pt idx="402">
                  <c:v>17.295574354876901</c:v>
                </c:pt>
                <c:pt idx="403">
                  <c:v>17.307855155409602</c:v>
                </c:pt>
                <c:pt idx="404">
                  <c:v>17.320135955942298</c:v>
                </c:pt>
                <c:pt idx="405">
                  <c:v>17.332416756474998</c:v>
                </c:pt>
                <c:pt idx="406">
                  <c:v>17.344697557007699</c:v>
                </c:pt>
                <c:pt idx="407">
                  <c:v>17.356978357540399</c:v>
                </c:pt>
                <c:pt idx="408">
                  <c:v>17.369259158073099</c:v>
                </c:pt>
                <c:pt idx="409">
                  <c:v>17.381539958605799</c:v>
                </c:pt>
                <c:pt idx="410">
                  <c:v>17.393820759138499</c:v>
                </c:pt>
                <c:pt idx="411">
                  <c:v>17.4061015596712</c:v>
                </c:pt>
                <c:pt idx="412">
                  <c:v>17.4183823602039</c:v>
                </c:pt>
                <c:pt idx="413">
                  <c:v>17.4306631607366</c:v>
                </c:pt>
                <c:pt idx="414">
                  <c:v>17.4429439612693</c:v>
                </c:pt>
                <c:pt idx="415">
                  <c:v>17.455224761802</c:v>
                </c:pt>
                <c:pt idx="416">
                  <c:v>17.467505562334701</c:v>
                </c:pt>
                <c:pt idx="417">
                  <c:v>17.479786362867401</c:v>
                </c:pt>
                <c:pt idx="418">
                  <c:v>17.492067163400101</c:v>
                </c:pt>
                <c:pt idx="419">
                  <c:v>17.504347963932801</c:v>
                </c:pt>
                <c:pt idx="420">
                  <c:v>17.516628764465501</c:v>
                </c:pt>
                <c:pt idx="421">
                  <c:v>17.528909564998202</c:v>
                </c:pt>
                <c:pt idx="422">
                  <c:v>17.541190365530898</c:v>
                </c:pt>
                <c:pt idx="423">
                  <c:v>17.553471166063598</c:v>
                </c:pt>
                <c:pt idx="424">
                  <c:v>17.565751966596299</c:v>
                </c:pt>
                <c:pt idx="425">
                  <c:v>17.578032767128999</c:v>
                </c:pt>
                <c:pt idx="426">
                  <c:v>17.590313567661699</c:v>
                </c:pt>
                <c:pt idx="427">
                  <c:v>17.602594368194399</c:v>
                </c:pt>
                <c:pt idx="428">
                  <c:v>17.614875168727099</c:v>
                </c:pt>
                <c:pt idx="429">
                  <c:v>17.6271559692598</c:v>
                </c:pt>
                <c:pt idx="430">
                  <c:v>17.6394367697925</c:v>
                </c:pt>
                <c:pt idx="431">
                  <c:v>17.6517175703252</c:v>
                </c:pt>
                <c:pt idx="432">
                  <c:v>17.6639983708579</c:v>
                </c:pt>
                <c:pt idx="433">
                  <c:v>17.6762791713906</c:v>
                </c:pt>
                <c:pt idx="434">
                  <c:v>17.688559971923301</c:v>
                </c:pt>
                <c:pt idx="435">
                  <c:v>17.700840772456001</c:v>
                </c:pt>
                <c:pt idx="436">
                  <c:v>17.713121572988701</c:v>
                </c:pt>
                <c:pt idx="437">
                  <c:v>17.725402373521401</c:v>
                </c:pt>
                <c:pt idx="438">
                  <c:v>17.737683174054201</c:v>
                </c:pt>
                <c:pt idx="439">
                  <c:v>17.749963974586901</c:v>
                </c:pt>
                <c:pt idx="440">
                  <c:v>17.762244775119601</c:v>
                </c:pt>
                <c:pt idx="441">
                  <c:v>17.774525575652302</c:v>
                </c:pt>
                <c:pt idx="442">
                  <c:v>17.786806376185002</c:v>
                </c:pt>
                <c:pt idx="443">
                  <c:v>17.799087176717698</c:v>
                </c:pt>
                <c:pt idx="444">
                  <c:v>17.811367977250399</c:v>
                </c:pt>
                <c:pt idx="445">
                  <c:v>17.823648777783099</c:v>
                </c:pt>
                <c:pt idx="446">
                  <c:v>17.835929578315799</c:v>
                </c:pt>
                <c:pt idx="447">
                  <c:v>17.848210378848499</c:v>
                </c:pt>
                <c:pt idx="448">
                  <c:v>17.860491179381199</c:v>
                </c:pt>
                <c:pt idx="449">
                  <c:v>17.8727719799139</c:v>
                </c:pt>
                <c:pt idx="450">
                  <c:v>17.8850527804466</c:v>
                </c:pt>
                <c:pt idx="451">
                  <c:v>17.8973335809793</c:v>
                </c:pt>
                <c:pt idx="452">
                  <c:v>17.909614381512</c:v>
                </c:pt>
                <c:pt idx="453">
                  <c:v>17.9218951820447</c:v>
                </c:pt>
                <c:pt idx="454">
                  <c:v>17.934175982577401</c:v>
                </c:pt>
                <c:pt idx="455">
                  <c:v>17.946456783110101</c:v>
                </c:pt>
                <c:pt idx="456">
                  <c:v>17.958737583642801</c:v>
                </c:pt>
                <c:pt idx="457">
                  <c:v>17.971018384175501</c:v>
                </c:pt>
                <c:pt idx="458">
                  <c:v>17.983299184708201</c:v>
                </c:pt>
                <c:pt idx="459">
                  <c:v>17.995579985240902</c:v>
                </c:pt>
                <c:pt idx="460">
                  <c:v>18.007860785773602</c:v>
                </c:pt>
                <c:pt idx="461">
                  <c:v>18.020141586306298</c:v>
                </c:pt>
                <c:pt idx="462">
                  <c:v>18.032422386838999</c:v>
                </c:pt>
                <c:pt idx="463">
                  <c:v>18.044703187371699</c:v>
                </c:pt>
                <c:pt idx="464">
                  <c:v>18.056983987904399</c:v>
                </c:pt>
                <c:pt idx="465">
                  <c:v>18.069264788437099</c:v>
                </c:pt>
                <c:pt idx="466">
                  <c:v>18.081545588969799</c:v>
                </c:pt>
                <c:pt idx="467">
                  <c:v>18.0938263895025</c:v>
                </c:pt>
                <c:pt idx="468">
                  <c:v>18.1061071900352</c:v>
                </c:pt>
                <c:pt idx="469">
                  <c:v>18.1183879905679</c:v>
                </c:pt>
                <c:pt idx="470">
                  <c:v>18.1306687911006</c:v>
                </c:pt>
                <c:pt idx="471">
                  <c:v>18.1429495916333</c:v>
                </c:pt>
                <c:pt idx="472">
                  <c:v>18.155230392166001</c:v>
                </c:pt>
                <c:pt idx="473">
                  <c:v>18.167511192698701</c:v>
                </c:pt>
                <c:pt idx="474">
                  <c:v>18.179791993231401</c:v>
                </c:pt>
                <c:pt idx="475">
                  <c:v>18.192072793764101</c:v>
                </c:pt>
                <c:pt idx="476">
                  <c:v>18.204353594296801</c:v>
                </c:pt>
                <c:pt idx="477">
                  <c:v>18.216634394829502</c:v>
                </c:pt>
                <c:pt idx="478">
                  <c:v>18.228915195362202</c:v>
                </c:pt>
                <c:pt idx="479">
                  <c:v>18.241195995894898</c:v>
                </c:pt>
                <c:pt idx="480">
                  <c:v>18.253476796427599</c:v>
                </c:pt>
                <c:pt idx="481">
                  <c:v>18.265757596960299</c:v>
                </c:pt>
                <c:pt idx="482">
                  <c:v>18.278038397492999</c:v>
                </c:pt>
                <c:pt idx="483">
                  <c:v>18.290319198025699</c:v>
                </c:pt>
                <c:pt idx="484">
                  <c:v>18.302599998558399</c:v>
                </c:pt>
                <c:pt idx="485">
                  <c:v>18.3148807990911</c:v>
                </c:pt>
                <c:pt idx="486">
                  <c:v>18.3271615996238</c:v>
                </c:pt>
                <c:pt idx="487">
                  <c:v>18.339442400156599</c:v>
                </c:pt>
                <c:pt idx="488">
                  <c:v>18.3517232006893</c:v>
                </c:pt>
                <c:pt idx="489">
                  <c:v>18.364004001222</c:v>
                </c:pt>
                <c:pt idx="490">
                  <c:v>18.3762848017547</c:v>
                </c:pt>
                <c:pt idx="491">
                  <c:v>18.3885656022874</c:v>
                </c:pt>
                <c:pt idx="492">
                  <c:v>18.4008464028201</c:v>
                </c:pt>
                <c:pt idx="493">
                  <c:v>18.413127203352801</c:v>
                </c:pt>
                <c:pt idx="494">
                  <c:v>18.425408003885501</c:v>
                </c:pt>
                <c:pt idx="495">
                  <c:v>18.437688804418201</c:v>
                </c:pt>
                <c:pt idx="496">
                  <c:v>18.449969604950901</c:v>
                </c:pt>
                <c:pt idx="497">
                  <c:v>18.462250405483601</c:v>
                </c:pt>
                <c:pt idx="498">
                  <c:v>18.474531206016302</c:v>
                </c:pt>
                <c:pt idx="499">
                  <c:v>18.486812006548998</c:v>
                </c:pt>
                <c:pt idx="500">
                  <c:v>18.499092807081698</c:v>
                </c:pt>
                <c:pt idx="501">
                  <c:v>18.511373607614399</c:v>
                </c:pt>
                <c:pt idx="502">
                  <c:v>18.523654408147099</c:v>
                </c:pt>
                <c:pt idx="503">
                  <c:v>18.535935208679799</c:v>
                </c:pt>
                <c:pt idx="504">
                  <c:v>18.548216009212499</c:v>
                </c:pt>
                <c:pt idx="505">
                  <c:v>18.560496809745199</c:v>
                </c:pt>
                <c:pt idx="506">
                  <c:v>18.5727776102779</c:v>
                </c:pt>
                <c:pt idx="507">
                  <c:v>18.5850584108106</c:v>
                </c:pt>
                <c:pt idx="508">
                  <c:v>18.5973392113433</c:v>
                </c:pt>
                <c:pt idx="509">
                  <c:v>18.609620011876</c:v>
                </c:pt>
                <c:pt idx="510">
                  <c:v>18.6219008124087</c:v>
                </c:pt>
                <c:pt idx="511">
                  <c:v>18.634181612941401</c:v>
                </c:pt>
                <c:pt idx="512">
                  <c:v>18.646462413474101</c:v>
                </c:pt>
                <c:pt idx="513">
                  <c:v>18.658743214006801</c:v>
                </c:pt>
                <c:pt idx="514">
                  <c:v>18.671024014539501</c:v>
                </c:pt>
                <c:pt idx="515">
                  <c:v>18.683304815072201</c:v>
                </c:pt>
                <c:pt idx="516">
                  <c:v>18.695585615604902</c:v>
                </c:pt>
                <c:pt idx="517">
                  <c:v>18.707866416137598</c:v>
                </c:pt>
                <c:pt idx="518">
                  <c:v>18.720147216670298</c:v>
                </c:pt>
                <c:pt idx="519">
                  <c:v>18.732428017202999</c:v>
                </c:pt>
                <c:pt idx="520">
                  <c:v>18.744708817735699</c:v>
                </c:pt>
                <c:pt idx="521">
                  <c:v>18.756989618268399</c:v>
                </c:pt>
                <c:pt idx="522">
                  <c:v>18.769270418801099</c:v>
                </c:pt>
                <c:pt idx="523">
                  <c:v>18.781551219333799</c:v>
                </c:pt>
                <c:pt idx="524">
                  <c:v>18.7938320198665</c:v>
                </c:pt>
                <c:pt idx="525">
                  <c:v>18.8061128203992</c:v>
                </c:pt>
                <c:pt idx="526">
                  <c:v>18.8183936209319</c:v>
                </c:pt>
                <c:pt idx="527">
                  <c:v>18.8306744214646</c:v>
                </c:pt>
                <c:pt idx="528">
                  <c:v>18.8429552219973</c:v>
                </c:pt>
                <c:pt idx="529">
                  <c:v>18.855236022530001</c:v>
                </c:pt>
                <c:pt idx="530">
                  <c:v>18.867516823062701</c:v>
                </c:pt>
                <c:pt idx="531">
                  <c:v>18.879797623595401</c:v>
                </c:pt>
                <c:pt idx="532">
                  <c:v>18.892078424128101</c:v>
                </c:pt>
                <c:pt idx="533">
                  <c:v>18.904359224660801</c:v>
                </c:pt>
                <c:pt idx="534">
                  <c:v>18.916640025193502</c:v>
                </c:pt>
                <c:pt idx="535">
                  <c:v>18.928920825726198</c:v>
                </c:pt>
                <c:pt idx="536">
                  <c:v>18.941201626258898</c:v>
                </c:pt>
                <c:pt idx="537">
                  <c:v>18.953482426791599</c:v>
                </c:pt>
                <c:pt idx="538">
                  <c:v>18.965763227324398</c:v>
                </c:pt>
                <c:pt idx="539">
                  <c:v>18.978044027857099</c:v>
                </c:pt>
                <c:pt idx="540">
                  <c:v>18.990324828389799</c:v>
                </c:pt>
                <c:pt idx="541">
                  <c:v>19.002605628922499</c:v>
                </c:pt>
                <c:pt idx="542">
                  <c:v>19.014886429455199</c:v>
                </c:pt>
                <c:pt idx="543">
                  <c:v>19.027167229987899</c:v>
                </c:pt>
                <c:pt idx="544">
                  <c:v>19.0394480305206</c:v>
                </c:pt>
                <c:pt idx="545">
                  <c:v>19.0517288310533</c:v>
                </c:pt>
                <c:pt idx="546">
                  <c:v>19.064009631586</c:v>
                </c:pt>
                <c:pt idx="547">
                  <c:v>19.0762904321187</c:v>
                </c:pt>
                <c:pt idx="548">
                  <c:v>19.0885712326514</c:v>
                </c:pt>
                <c:pt idx="549">
                  <c:v>19.100852033184101</c:v>
                </c:pt>
                <c:pt idx="550">
                  <c:v>19.113132833716801</c:v>
                </c:pt>
                <c:pt idx="551">
                  <c:v>19.125413634249501</c:v>
                </c:pt>
                <c:pt idx="552">
                  <c:v>19.137694434782201</c:v>
                </c:pt>
                <c:pt idx="553">
                  <c:v>19.149975235314901</c:v>
                </c:pt>
                <c:pt idx="554">
                  <c:v>19.162256035847602</c:v>
                </c:pt>
                <c:pt idx="555">
                  <c:v>19.174536836380302</c:v>
                </c:pt>
                <c:pt idx="556">
                  <c:v>19.186817636912998</c:v>
                </c:pt>
                <c:pt idx="557">
                  <c:v>19.199098437445699</c:v>
                </c:pt>
                <c:pt idx="558">
                  <c:v>19.211379237978399</c:v>
                </c:pt>
                <c:pt idx="559">
                  <c:v>19.223660038511099</c:v>
                </c:pt>
                <c:pt idx="560">
                  <c:v>19.235940839043799</c:v>
                </c:pt>
                <c:pt idx="561">
                  <c:v>19.248221639576499</c:v>
                </c:pt>
                <c:pt idx="562">
                  <c:v>19.2605024401092</c:v>
                </c:pt>
                <c:pt idx="563">
                  <c:v>19.2727832406419</c:v>
                </c:pt>
                <c:pt idx="564">
                  <c:v>19.2850640411746</c:v>
                </c:pt>
                <c:pt idx="565">
                  <c:v>19.2973448417073</c:v>
                </c:pt>
                <c:pt idx="566">
                  <c:v>19.30962564224</c:v>
                </c:pt>
                <c:pt idx="567">
                  <c:v>19.321906442772701</c:v>
                </c:pt>
                <c:pt idx="568">
                  <c:v>19.334187243305401</c:v>
                </c:pt>
                <c:pt idx="569">
                  <c:v>19.346468043838101</c:v>
                </c:pt>
                <c:pt idx="570">
                  <c:v>19.358748844370801</c:v>
                </c:pt>
                <c:pt idx="571">
                  <c:v>19.371029644903501</c:v>
                </c:pt>
                <c:pt idx="572">
                  <c:v>19.383310445436202</c:v>
                </c:pt>
                <c:pt idx="573">
                  <c:v>19.395591245968902</c:v>
                </c:pt>
                <c:pt idx="574">
                  <c:v>19.407872046501598</c:v>
                </c:pt>
                <c:pt idx="575">
                  <c:v>19.420152847034299</c:v>
                </c:pt>
                <c:pt idx="576">
                  <c:v>19.432433647566999</c:v>
                </c:pt>
                <c:pt idx="577">
                  <c:v>19.444714448099699</c:v>
                </c:pt>
                <c:pt idx="578">
                  <c:v>19.456995248632399</c:v>
                </c:pt>
                <c:pt idx="579">
                  <c:v>19.469276049165099</c:v>
                </c:pt>
                <c:pt idx="580">
                  <c:v>19.4815568496978</c:v>
                </c:pt>
                <c:pt idx="581">
                  <c:v>19.4938376502305</c:v>
                </c:pt>
                <c:pt idx="582">
                  <c:v>19.5061184507632</c:v>
                </c:pt>
                <c:pt idx="583">
                  <c:v>19.5183992512959</c:v>
                </c:pt>
                <c:pt idx="584">
                  <c:v>19.5306800518286</c:v>
                </c:pt>
                <c:pt idx="585">
                  <c:v>19.542960852361301</c:v>
                </c:pt>
                <c:pt idx="586">
                  <c:v>19.555241652894001</c:v>
                </c:pt>
                <c:pt idx="587">
                  <c:v>19.567522453426701</c:v>
                </c:pt>
                <c:pt idx="588">
                  <c:v>19.579803253959401</c:v>
                </c:pt>
                <c:pt idx="589">
                  <c:v>19.592084054492201</c:v>
                </c:pt>
                <c:pt idx="590">
                  <c:v>19.604364855024901</c:v>
                </c:pt>
                <c:pt idx="591">
                  <c:v>19.616645655557601</c:v>
                </c:pt>
                <c:pt idx="592">
                  <c:v>19.628926456090301</c:v>
                </c:pt>
                <c:pt idx="593">
                  <c:v>19.641207256623002</c:v>
                </c:pt>
                <c:pt idx="594">
                  <c:v>19.653488057155698</c:v>
                </c:pt>
                <c:pt idx="595">
                  <c:v>19.665768857688398</c:v>
                </c:pt>
                <c:pt idx="596">
                  <c:v>19.678049658221099</c:v>
                </c:pt>
                <c:pt idx="597">
                  <c:v>19.690330458753799</c:v>
                </c:pt>
                <c:pt idx="598">
                  <c:v>19.702611259286499</c:v>
                </c:pt>
                <c:pt idx="599">
                  <c:v>19.714892059819199</c:v>
                </c:pt>
                <c:pt idx="600">
                  <c:v>19.727172860351899</c:v>
                </c:pt>
                <c:pt idx="601">
                  <c:v>19.7394536608846</c:v>
                </c:pt>
                <c:pt idx="602">
                  <c:v>19.7517344614173</c:v>
                </c:pt>
                <c:pt idx="603">
                  <c:v>19.76401526195</c:v>
                </c:pt>
                <c:pt idx="604">
                  <c:v>19.7762960624827</c:v>
                </c:pt>
                <c:pt idx="605">
                  <c:v>19.7885768630154</c:v>
                </c:pt>
                <c:pt idx="606">
                  <c:v>19.800857663548101</c:v>
                </c:pt>
                <c:pt idx="607">
                  <c:v>19.813138464080801</c:v>
                </c:pt>
                <c:pt idx="608">
                  <c:v>19.825419264613501</c:v>
                </c:pt>
                <c:pt idx="609">
                  <c:v>19.837700065146201</c:v>
                </c:pt>
                <c:pt idx="610">
                  <c:v>19.849980865678901</c:v>
                </c:pt>
                <c:pt idx="611">
                  <c:v>19.862261666211602</c:v>
                </c:pt>
                <c:pt idx="612">
                  <c:v>19.874542466744298</c:v>
                </c:pt>
                <c:pt idx="613">
                  <c:v>19.886823267276998</c:v>
                </c:pt>
                <c:pt idx="614">
                  <c:v>19.899104067809699</c:v>
                </c:pt>
                <c:pt idx="615">
                  <c:v>19.911384868342399</c:v>
                </c:pt>
                <c:pt idx="616">
                  <c:v>19.923665668875099</c:v>
                </c:pt>
                <c:pt idx="617">
                  <c:v>19.935946469407799</c:v>
                </c:pt>
                <c:pt idx="618">
                  <c:v>19.948227269940499</c:v>
                </c:pt>
                <c:pt idx="619">
                  <c:v>19.9605080704732</c:v>
                </c:pt>
                <c:pt idx="620">
                  <c:v>19.9727888710059</c:v>
                </c:pt>
                <c:pt idx="621">
                  <c:v>19.9850696715386</c:v>
                </c:pt>
                <c:pt idx="622">
                  <c:v>19.9973504720713</c:v>
                </c:pt>
                <c:pt idx="623">
                  <c:v>20.009631272604</c:v>
                </c:pt>
                <c:pt idx="624">
                  <c:v>20.021912073136701</c:v>
                </c:pt>
                <c:pt idx="625">
                  <c:v>20.034192873669401</c:v>
                </c:pt>
                <c:pt idx="626">
                  <c:v>20.046473674202101</c:v>
                </c:pt>
                <c:pt idx="627">
                  <c:v>20.058754474734801</c:v>
                </c:pt>
                <c:pt idx="628">
                  <c:v>20.071035275267501</c:v>
                </c:pt>
                <c:pt idx="629">
                  <c:v>20.083316075800202</c:v>
                </c:pt>
                <c:pt idx="630">
                  <c:v>20.095596876332898</c:v>
                </c:pt>
                <c:pt idx="631">
                  <c:v>20.107877676865598</c:v>
                </c:pt>
                <c:pt idx="632">
                  <c:v>20.120158477398299</c:v>
                </c:pt>
                <c:pt idx="633">
                  <c:v>20.132439277930999</c:v>
                </c:pt>
                <c:pt idx="634">
                  <c:v>20.144720078463699</c:v>
                </c:pt>
                <c:pt idx="635">
                  <c:v>20.157000878996399</c:v>
                </c:pt>
                <c:pt idx="636">
                  <c:v>20.169281679529099</c:v>
                </c:pt>
                <c:pt idx="637">
                  <c:v>20.1815624800618</c:v>
                </c:pt>
                <c:pt idx="638">
                  <c:v>20.193843280594599</c:v>
                </c:pt>
                <c:pt idx="639">
                  <c:v>20.2061240811273</c:v>
                </c:pt>
                <c:pt idx="640">
                  <c:v>20.21840488166</c:v>
                </c:pt>
                <c:pt idx="641">
                  <c:v>20.2306856821927</c:v>
                </c:pt>
                <c:pt idx="642">
                  <c:v>20.2429664827254</c:v>
                </c:pt>
                <c:pt idx="643">
                  <c:v>20.2552472832581</c:v>
                </c:pt>
                <c:pt idx="644">
                  <c:v>20.267528083790801</c:v>
                </c:pt>
                <c:pt idx="645">
                  <c:v>20.279808884323501</c:v>
                </c:pt>
                <c:pt idx="646">
                  <c:v>20.292089684856201</c:v>
                </c:pt>
                <c:pt idx="647">
                  <c:v>20.304370485388901</c:v>
                </c:pt>
                <c:pt idx="648">
                  <c:v>20.316651285921601</c:v>
                </c:pt>
                <c:pt idx="649">
                  <c:v>20.328932086454301</c:v>
                </c:pt>
                <c:pt idx="650">
                  <c:v>20.341212886987002</c:v>
                </c:pt>
                <c:pt idx="651">
                  <c:v>20.353493687519698</c:v>
                </c:pt>
                <c:pt idx="652">
                  <c:v>20.365774488052399</c:v>
                </c:pt>
                <c:pt idx="653">
                  <c:v>20.378055288585099</c:v>
                </c:pt>
                <c:pt idx="654">
                  <c:v>20.390336089117799</c:v>
                </c:pt>
                <c:pt idx="655">
                  <c:v>20.402616889650499</c:v>
                </c:pt>
                <c:pt idx="656">
                  <c:v>20.414897690183199</c:v>
                </c:pt>
                <c:pt idx="657">
                  <c:v>20.4271784907159</c:v>
                </c:pt>
                <c:pt idx="658">
                  <c:v>20.4394592912486</c:v>
                </c:pt>
                <c:pt idx="659">
                  <c:v>20.4517400917813</c:v>
                </c:pt>
                <c:pt idx="660">
                  <c:v>20.464020892314</c:v>
                </c:pt>
                <c:pt idx="661">
                  <c:v>20.4763016928467</c:v>
                </c:pt>
                <c:pt idx="662">
                  <c:v>20.488582493379401</c:v>
                </c:pt>
                <c:pt idx="663">
                  <c:v>20.500863293912101</c:v>
                </c:pt>
                <c:pt idx="664">
                  <c:v>20.513144094444801</c:v>
                </c:pt>
                <c:pt idx="665">
                  <c:v>20.525424894977501</c:v>
                </c:pt>
                <c:pt idx="666">
                  <c:v>20.537705695510201</c:v>
                </c:pt>
                <c:pt idx="667">
                  <c:v>20.549986496042902</c:v>
                </c:pt>
                <c:pt idx="668">
                  <c:v>20.562267296575602</c:v>
                </c:pt>
                <c:pt idx="669">
                  <c:v>20.574548097108298</c:v>
                </c:pt>
                <c:pt idx="670">
                  <c:v>20.586828897640999</c:v>
                </c:pt>
                <c:pt idx="671">
                  <c:v>20.599109698173699</c:v>
                </c:pt>
                <c:pt idx="672">
                  <c:v>20.611390498706399</c:v>
                </c:pt>
                <c:pt idx="673">
                  <c:v>20.623671299239099</c:v>
                </c:pt>
                <c:pt idx="674">
                  <c:v>20.635952099771799</c:v>
                </c:pt>
                <c:pt idx="675">
                  <c:v>20.6482329003045</c:v>
                </c:pt>
                <c:pt idx="676">
                  <c:v>20.6605137008372</c:v>
                </c:pt>
                <c:pt idx="677">
                  <c:v>20.6727945013699</c:v>
                </c:pt>
                <c:pt idx="678">
                  <c:v>20.6850753019026</c:v>
                </c:pt>
                <c:pt idx="679">
                  <c:v>20.6973561024353</c:v>
                </c:pt>
                <c:pt idx="680">
                  <c:v>20.709636902968001</c:v>
                </c:pt>
                <c:pt idx="681">
                  <c:v>20.721917703500701</c:v>
                </c:pt>
                <c:pt idx="682">
                  <c:v>20.734198504033401</c:v>
                </c:pt>
                <c:pt idx="683">
                  <c:v>20.746479304566101</c:v>
                </c:pt>
                <c:pt idx="684">
                  <c:v>20.758760105098801</c:v>
                </c:pt>
                <c:pt idx="685">
                  <c:v>20.771040905631502</c:v>
                </c:pt>
                <c:pt idx="686">
                  <c:v>20.783321706164202</c:v>
                </c:pt>
                <c:pt idx="687">
                  <c:v>20.795602506696898</c:v>
                </c:pt>
                <c:pt idx="688">
                  <c:v>20.807883307229599</c:v>
                </c:pt>
                <c:pt idx="689">
                  <c:v>20.820164107762398</c:v>
                </c:pt>
                <c:pt idx="690">
                  <c:v>20.832444908295098</c:v>
                </c:pt>
                <c:pt idx="691">
                  <c:v>20.844725708827799</c:v>
                </c:pt>
                <c:pt idx="692">
                  <c:v>20.857006509360499</c:v>
                </c:pt>
                <c:pt idx="693">
                  <c:v>20.869287309893199</c:v>
                </c:pt>
                <c:pt idx="694">
                  <c:v>20.881568110425899</c:v>
                </c:pt>
                <c:pt idx="695">
                  <c:v>20.893848910958599</c:v>
                </c:pt>
                <c:pt idx="696">
                  <c:v>20.9061297114913</c:v>
                </c:pt>
                <c:pt idx="697">
                  <c:v>20.918410512024</c:v>
                </c:pt>
                <c:pt idx="698">
                  <c:v>20.9306913125567</c:v>
                </c:pt>
                <c:pt idx="699">
                  <c:v>20.9429721130894</c:v>
                </c:pt>
                <c:pt idx="700">
                  <c:v>20.9552529136221</c:v>
                </c:pt>
                <c:pt idx="701">
                  <c:v>20.967533714154801</c:v>
                </c:pt>
                <c:pt idx="702">
                  <c:v>20.979814514687501</c:v>
                </c:pt>
                <c:pt idx="703">
                  <c:v>20.992095315220201</c:v>
                </c:pt>
                <c:pt idx="704">
                  <c:v>21.004376115752901</c:v>
                </c:pt>
                <c:pt idx="705">
                  <c:v>21.016656916285601</c:v>
                </c:pt>
                <c:pt idx="706">
                  <c:v>21.028937716818302</c:v>
                </c:pt>
                <c:pt idx="707">
                  <c:v>21.041218517350998</c:v>
                </c:pt>
                <c:pt idx="708">
                  <c:v>21.053499317883698</c:v>
                </c:pt>
                <c:pt idx="709">
                  <c:v>21.065780118416399</c:v>
                </c:pt>
                <c:pt idx="710">
                  <c:v>21.078060918949099</c:v>
                </c:pt>
                <c:pt idx="711">
                  <c:v>21.090341719481799</c:v>
                </c:pt>
                <c:pt idx="712">
                  <c:v>21.102622520014499</c:v>
                </c:pt>
                <c:pt idx="713">
                  <c:v>21.114903320547199</c:v>
                </c:pt>
                <c:pt idx="714">
                  <c:v>21.1271841210799</c:v>
                </c:pt>
                <c:pt idx="715">
                  <c:v>21.1394649216126</c:v>
                </c:pt>
                <c:pt idx="716">
                  <c:v>21.1517457221453</c:v>
                </c:pt>
                <c:pt idx="717">
                  <c:v>21.164026522678</c:v>
                </c:pt>
                <c:pt idx="718">
                  <c:v>21.1763073232107</c:v>
                </c:pt>
                <c:pt idx="719">
                  <c:v>21.188588123743401</c:v>
                </c:pt>
                <c:pt idx="720">
                  <c:v>21.200868924276101</c:v>
                </c:pt>
                <c:pt idx="721">
                  <c:v>21.213149724808801</c:v>
                </c:pt>
                <c:pt idx="722">
                  <c:v>21.225430525341501</c:v>
                </c:pt>
                <c:pt idx="723">
                  <c:v>21.237711325874201</c:v>
                </c:pt>
                <c:pt idx="724">
                  <c:v>21.249992126406902</c:v>
                </c:pt>
                <c:pt idx="725">
                  <c:v>21.262272926939598</c:v>
                </c:pt>
                <c:pt idx="726">
                  <c:v>21.274553727472298</c:v>
                </c:pt>
                <c:pt idx="727">
                  <c:v>21.286834528004999</c:v>
                </c:pt>
                <c:pt idx="728">
                  <c:v>21.299115328537699</c:v>
                </c:pt>
                <c:pt idx="729">
                  <c:v>21.311396129070399</c:v>
                </c:pt>
                <c:pt idx="730">
                  <c:v>21.323676929603099</c:v>
                </c:pt>
                <c:pt idx="731">
                  <c:v>21.335957730135799</c:v>
                </c:pt>
                <c:pt idx="732">
                  <c:v>21.3482385306685</c:v>
                </c:pt>
                <c:pt idx="733">
                  <c:v>21.3605193312012</c:v>
                </c:pt>
                <c:pt idx="734">
                  <c:v>21.3728001317339</c:v>
                </c:pt>
                <c:pt idx="735">
                  <c:v>21.3850809322666</c:v>
                </c:pt>
                <c:pt idx="736">
                  <c:v>21.3973617327993</c:v>
                </c:pt>
                <c:pt idx="737">
                  <c:v>21.409642533332001</c:v>
                </c:pt>
                <c:pt idx="738">
                  <c:v>21.421923333864701</c:v>
                </c:pt>
                <c:pt idx="739">
                  <c:v>21.434204134397401</c:v>
                </c:pt>
                <c:pt idx="740">
                  <c:v>21.446484934930201</c:v>
                </c:pt>
                <c:pt idx="741">
                  <c:v>21.458765735462901</c:v>
                </c:pt>
                <c:pt idx="742">
                  <c:v>21.471046535995601</c:v>
                </c:pt>
                <c:pt idx="743">
                  <c:v>21.483327336528301</c:v>
                </c:pt>
                <c:pt idx="744">
                  <c:v>21.495608137061001</c:v>
                </c:pt>
                <c:pt idx="745">
                  <c:v>21.507888937593702</c:v>
                </c:pt>
                <c:pt idx="746">
                  <c:v>21.520169738126398</c:v>
                </c:pt>
                <c:pt idx="747">
                  <c:v>21.532450538659099</c:v>
                </c:pt>
                <c:pt idx="748">
                  <c:v>21.544731339191799</c:v>
                </c:pt>
                <c:pt idx="749">
                  <c:v>21.557012139724499</c:v>
                </c:pt>
                <c:pt idx="750">
                  <c:v>21.569292940257199</c:v>
                </c:pt>
                <c:pt idx="751">
                  <c:v>21.581573740789899</c:v>
                </c:pt>
                <c:pt idx="752">
                  <c:v>21.5938545413226</c:v>
                </c:pt>
                <c:pt idx="753">
                  <c:v>21.6061353418553</c:v>
                </c:pt>
                <c:pt idx="754">
                  <c:v>21.618416142388</c:v>
                </c:pt>
                <c:pt idx="755">
                  <c:v>21.6306969429207</c:v>
                </c:pt>
                <c:pt idx="756">
                  <c:v>21.6429777434534</c:v>
                </c:pt>
                <c:pt idx="757">
                  <c:v>21.655258543986101</c:v>
                </c:pt>
                <c:pt idx="758">
                  <c:v>21.667539344518801</c:v>
                </c:pt>
                <c:pt idx="759">
                  <c:v>21.679820145051501</c:v>
                </c:pt>
                <c:pt idx="760">
                  <c:v>21.692100945584201</c:v>
                </c:pt>
                <c:pt idx="761">
                  <c:v>21.704381746116901</c:v>
                </c:pt>
                <c:pt idx="762">
                  <c:v>21.716662546649601</c:v>
                </c:pt>
                <c:pt idx="763">
                  <c:v>21.728943347182302</c:v>
                </c:pt>
                <c:pt idx="764">
                  <c:v>21.741224147714998</c:v>
                </c:pt>
                <c:pt idx="765">
                  <c:v>21.753504948247699</c:v>
                </c:pt>
                <c:pt idx="766">
                  <c:v>21.765785748780399</c:v>
                </c:pt>
                <c:pt idx="767">
                  <c:v>21.778066549313099</c:v>
                </c:pt>
                <c:pt idx="768">
                  <c:v>21.790347349845799</c:v>
                </c:pt>
                <c:pt idx="769">
                  <c:v>21.802628150378499</c:v>
                </c:pt>
                <c:pt idx="770">
                  <c:v>21.8149089509112</c:v>
                </c:pt>
                <c:pt idx="771">
                  <c:v>21.8271897514439</c:v>
                </c:pt>
                <c:pt idx="772">
                  <c:v>21.8394705519766</c:v>
                </c:pt>
                <c:pt idx="773">
                  <c:v>21.8517513525093</c:v>
                </c:pt>
                <c:pt idx="774">
                  <c:v>21.864032153042</c:v>
                </c:pt>
                <c:pt idx="775">
                  <c:v>21.876312953574701</c:v>
                </c:pt>
                <c:pt idx="776">
                  <c:v>21.888593754107401</c:v>
                </c:pt>
                <c:pt idx="777">
                  <c:v>21.900874554640101</c:v>
                </c:pt>
                <c:pt idx="778">
                  <c:v>21.913155355172801</c:v>
                </c:pt>
                <c:pt idx="779">
                  <c:v>21.925436155705501</c:v>
                </c:pt>
                <c:pt idx="780">
                  <c:v>21.937716956238202</c:v>
                </c:pt>
                <c:pt idx="781">
                  <c:v>21.949997756770902</c:v>
                </c:pt>
                <c:pt idx="782">
                  <c:v>21.962278557303598</c:v>
                </c:pt>
                <c:pt idx="783">
                  <c:v>21.974559357836299</c:v>
                </c:pt>
                <c:pt idx="784">
                  <c:v>21.986840158368999</c:v>
                </c:pt>
                <c:pt idx="785">
                  <c:v>21.999120958901699</c:v>
                </c:pt>
                <c:pt idx="786">
                  <c:v>22.011401759434399</c:v>
                </c:pt>
                <c:pt idx="787">
                  <c:v>22.023682559967099</c:v>
                </c:pt>
                <c:pt idx="788">
                  <c:v>22.0359633604998</c:v>
                </c:pt>
                <c:pt idx="789">
                  <c:v>22.048244161032599</c:v>
                </c:pt>
                <c:pt idx="790">
                  <c:v>22.060524961565299</c:v>
                </c:pt>
                <c:pt idx="791">
                  <c:v>22.0728057620979</c:v>
                </c:pt>
                <c:pt idx="792">
                  <c:v>22.0850865626307</c:v>
                </c:pt>
                <c:pt idx="793">
                  <c:v>22.0973673631634</c:v>
                </c:pt>
                <c:pt idx="794">
                  <c:v>22.1096481636961</c:v>
                </c:pt>
                <c:pt idx="795">
                  <c:v>22.1219289642288</c:v>
                </c:pt>
                <c:pt idx="796">
                  <c:v>22.134209764761501</c:v>
                </c:pt>
                <c:pt idx="797">
                  <c:v>22.146490565294201</c:v>
                </c:pt>
                <c:pt idx="798">
                  <c:v>22.158771365826901</c:v>
                </c:pt>
                <c:pt idx="799">
                  <c:v>22.171052166359601</c:v>
                </c:pt>
                <c:pt idx="800">
                  <c:v>22.183332966892301</c:v>
                </c:pt>
                <c:pt idx="801">
                  <c:v>22.195613767425002</c:v>
                </c:pt>
                <c:pt idx="802">
                  <c:v>22.207894567957698</c:v>
                </c:pt>
                <c:pt idx="803">
                  <c:v>22.220175368490398</c:v>
                </c:pt>
                <c:pt idx="804">
                  <c:v>22.232456169023099</c:v>
                </c:pt>
                <c:pt idx="805">
                  <c:v>22.244736969555799</c:v>
                </c:pt>
                <c:pt idx="806">
                  <c:v>22.257017770088499</c:v>
                </c:pt>
                <c:pt idx="807">
                  <c:v>22.269298570621199</c:v>
                </c:pt>
                <c:pt idx="808">
                  <c:v>22.281579371153899</c:v>
                </c:pt>
                <c:pt idx="809">
                  <c:v>22.2938601716866</c:v>
                </c:pt>
                <c:pt idx="810">
                  <c:v>22.3061409722193</c:v>
                </c:pt>
                <c:pt idx="811">
                  <c:v>22.318421772752</c:v>
                </c:pt>
                <c:pt idx="812">
                  <c:v>22.3307025732847</c:v>
                </c:pt>
                <c:pt idx="813">
                  <c:v>22.3429833738174</c:v>
                </c:pt>
                <c:pt idx="814">
                  <c:v>22.355264174350101</c:v>
                </c:pt>
                <c:pt idx="815">
                  <c:v>22.367544974882801</c:v>
                </c:pt>
                <c:pt idx="816">
                  <c:v>22.379825775415501</c:v>
                </c:pt>
                <c:pt idx="817">
                  <c:v>22.392106575948201</c:v>
                </c:pt>
                <c:pt idx="818">
                  <c:v>22.404387376480901</c:v>
                </c:pt>
                <c:pt idx="819">
                  <c:v>22.416668177013602</c:v>
                </c:pt>
                <c:pt idx="820">
                  <c:v>22.428948977546298</c:v>
                </c:pt>
                <c:pt idx="821">
                  <c:v>22.441229778078998</c:v>
                </c:pt>
                <c:pt idx="822">
                  <c:v>22.453510578611699</c:v>
                </c:pt>
                <c:pt idx="823">
                  <c:v>22.465791379144399</c:v>
                </c:pt>
                <c:pt idx="824">
                  <c:v>22.478072179677099</c:v>
                </c:pt>
                <c:pt idx="825">
                  <c:v>22.490352980209799</c:v>
                </c:pt>
                <c:pt idx="826">
                  <c:v>22.502633780742499</c:v>
                </c:pt>
                <c:pt idx="827">
                  <c:v>22.5149145812752</c:v>
                </c:pt>
                <c:pt idx="828">
                  <c:v>22.5271953818079</c:v>
                </c:pt>
                <c:pt idx="829">
                  <c:v>22.5394761823406</c:v>
                </c:pt>
                <c:pt idx="830">
                  <c:v>22.5517569828733</c:v>
                </c:pt>
                <c:pt idx="831">
                  <c:v>22.564037783406</c:v>
                </c:pt>
                <c:pt idx="832">
                  <c:v>22.576318583938701</c:v>
                </c:pt>
                <c:pt idx="833">
                  <c:v>22.588599384471401</c:v>
                </c:pt>
                <c:pt idx="834">
                  <c:v>22.600880185004101</c:v>
                </c:pt>
                <c:pt idx="835">
                  <c:v>22.613160985536801</c:v>
                </c:pt>
                <c:pt idx="836">
                  <c:v>22.625441786069501</c:v>
                </c:pt>
                <c:pt idx="837">
                  <c:v>22.637722586602202</c:v>
                </c:pt>
                <c:pt idx="838">
                  <c:v>22.650003387134898</c:v>
                </c:pt>
                <c:pt idx="839">
                  <c:v>22.662284187667598</c:v>
                </c:pt>
                <c:pt idx="840">
                  <c:v>22.674564988200299</c:v>
                </c:pt>
                <c:pt idx="841">
                  <c:v>22.686845788733098</c:v>
                </c:pt>
                <c:pt idx="842">
                  <c:v>22.699126589265799</c:v>
                </c:pt>
                <c:pt idx="843">
                  <c:v>22.711407389798499</c:v>
                </c:pt>
                <c:pt idx="844">
                  <c:v>22.723688190331199</c:v>
                </c:pt>
                <c:pt idx="845">
                  <c:v>22.735968990863899</c:v>
                </c:pt>
                <c:pt idx="846">
                  <c:v>22.748249791396599</c:v>
                </c:pt>
                <c:pt idx="847">
                  <c:v>22.7605305919293</c:v>
                </c:pt>
                <c:pt idx="848">
                  <c:v>22.772811392462</c:v>
                </c:pt>
                <c:pt idx="849">
                  <c:v>22.7850921929947</c:v>
                </c:pt>
                <c:pt idx="850">
                  <c:v>22.7973729935274</c:v>
                </c:pt>
                <c:pt idx="851">
                  <c:v>22.8096537940601</c:v>
                </c:pt>
                <c:pt idx="852">
                  <c:v>22.8219345945928</c:v>
                </c:pt>
                <c:pt idx="853">
                  <c:v>22.834215395125501</c:v>
                </c:pt>
                <c:pt idx="854">
                  <c:v>22.846496195658201</c:v>
                </c:pt>
                <c:pt idx="855">
                  <c:v>22.858776996190901</c:v>
                </c:pt>
                <c:pt idx="856">
                  <c:v>22.871057796723601</c:v>
                </c:pt>
                <c:pt idx="857">
                  <c:v>22.883338597256301</c:v>
                </c:pt>
                <c:pt idx="858">
                  <c:v>22.895619397789002</c:v>
                </c:pt>
                <c:pt idx="859">
                  <c:v>22.907900198321698</c:v>
                </c:pt>
                <c:pt idx="860">
                  <c:v>22.920180998854399</c:v>
                </c:pt>
                <c:pt idx="861">
                  <c:v>22.932461799387099</c:v>
                </c:pt>
                <c:pt idx="862">
                  <c:v>22.944742599919799</c:v>
                </c:pt>
                <c:pt idx="863">
                  <c:v>22.957023400452499</c:v>
                </c:pt>
                <c:pt idx="864">
                  <c:v>22.969304200985199</c:v>
                </c:pt>
                <c:pt idx="865">
                  <c:v>22.9815850015179</c:v>
                </c:pt>
                <c:pt idx="866">
                  <c:v>22.9938658020506</c:v>
                </c:pt>
                <c:pt idx="867">
                  <c:v>23.0061466025833</c:v>
                </c:pt>
                <c:pt idx="868">
                  <c:v>23.018427403116</c:v>
                </c:pt>
                <c:pt idx="869">
                  <c:v>23.0307082036487</c:v>
                </c:pt>
                <c:pt idx="870">
                  <c:v>23.042989004181401</c:v>
                </c:pt>
                <c:pt idx="871">
                  <c:v>23.055269804714101</c:v>
                </c:pt>
                <c:pt idx="872">
                  <c:v>23.067550605246801</c:v>
                </c:pt>
                <c:pt idx="873">
                  <c:v>23.079831405779501</c:v>
                </c:pt>
                <c:pt idx="874">
                  <c:v>23.092112206312201</c:v>
                </c:pt>
                <c:pt idx="875">
                  <c:v>23.104393006844901</c:v>
                </c:pt>
                <c:pt idx="876">
                  <c:v>23.116673807377602</c:v>
                </c:pt>
                <c:pt idx="877">
                  <c:v>23.128954607910298</c:v>
                </c:pt>
                <c:pt idx="878">
                  <c:v>23.141235408442999</c:v>
                </c:pt>
                <c:pt idx="879">
                  <c:v>23.153516208975699</c:v>
                </c:pt>
                <c:pt idx="880">
                  <c:v>23.165797009508399</c:v>
                </c:pt>
                <c:pt idx="881">
                  <c:v>23.178077810041099</c:v>
                </c:pt>
                <c:pt idx="882">
                  <c:v>23.190358610573799</c:v>
                </c:pt>
                <c:pt idx="883">
                  <c:v>23.2026394111065</c:v>
                </c:pt>
                <c:pt idx="884">
                  <c:v>23.2149202116392</c:v>
                </c:pt>
                <c:pt idx="885">
                  <c:v>23.2272010121719</c:v>
                </c:pt>
                <c:pt idx="886">
                  <c:v>23.2394818127046</c:v>
                </c:pt>
                <c:pt idx="887">
                  <c:v>23.2517626132373</c:v>
                </c:pt>
                <c:pt idx="888">
                  <c:v>23.264043413770001</c:v>
                </c:pt>
                <c:pt idx="889">
                  <c:v>23.276324214302701</c:v>
                </c:pt>
                <c:pt idx="890">
                  <c:v>23.288605014835401</c:v>
                </c:pt>
                <c:pt idx="891">
                  <c:v>23.300885815368101</c:v>
                </c:pt>
                <c:pt idx="892">
                  <c:v>23.313166615900901</c:v>
                </c:pt>
                <c:pt idx="893">
                  <c:v>23.325447416433601</c:v>
                </c:pt>
                <c:pt idx="894">
                  <c:v>23.337728216966301</c:v>
                </c:pt>
                <c:pt idx="895">
                  <c:v>23.350009017499001</c:v>
                </c:pt>
                <c:pt idx="896">
                  <c:v>23.362289818031702</c:v>
                </c:pt>
                <c:pt idx="897">
                  <c:v>23.374570618564402</c:v>
                </c:pt>
                <c:pt idx="898">
                  <c:v>23.386851419097098</c:v>
                </c:pt>
                <c:pt idx="899">
                  <c:v>23.399132219629799</c:v>
                </c:pt>
                <c:pt idx="900">
                  <c:v>23.411413020162499</c:v>
                </c:pt>
                <c:pt idx="901">
                  <c:v>23.423693820695199</c:v>
                </c:pt>
                <c:pt idx="902">
                  <c:v>23.435974621227899</c:v>
                </c:pt>
                <c:pt idx="903">
                  <c:v>23.448255421760599</c:v>
                </c:pt>
                <c:pt idx="904">
                  <c:v>23.4605362222933</c:v>
                </c:pt>
                <c:pt idx="905">
                  <c:v>23.472817022826</c:v>
                </c:pt>
                <c:pt idx="906">
                  <c:v>23.4850978233587</c:v>
                </c:pt>
                <c:pt idx="907">
                  <c:v>23.4973786238914</c:v>
                </c:pt>
                <c:pt idx="908">
                  <c:v>23.5096594244241</c:v>
                </c:pt>
                <c:pt idx="909">
                  <c:v>23.521940224956801</c:v>
                </c:pt>
                <c:pt idx="910">
                  <c:v>23.534221025489501</c:v>
                </c:pt>
                <c:pt idx="911">
                  <c:v>23.546501826022201</c:v>
                </c:pt>
                <c:pt idx="912">
                  <c:v>23.558782626554901</c:v>
                </c:pt>
                <c:pt idx="913">
                  <c:v>23.571063427087601</c:v>
                </c:pt>
                <c:pt idx="914">
                  <c:v>23.583344227620302</c:v>
                </c:pt>
                <c:pt idx="915">
                  <c:v>23.595625028152998</c:v>
                </c:pt>
                <c:pt idx="916">
                  <c:v>23.607905828685698</c:v>
                </c:pt>
                <c:pt idx="917">
                  <c:v>23.620186629218399</c:v>
                </c:pt>
                <c:pt idx="918">
                  <c:v>23.632467429751099</c:v>
                </c:pt>
                <c:pt idx="919">
                  <c:v>23.644748230283799</c:v>
                </c:pt>
                <c:pt idx="920">
                  <c:v>23.657029030816499</c:v>
                </c:pt>
                <c:pt idx="921">
                  <c:v>23.669309831349199</c:v>
                </c:pt>
                <c:pt idx="922">
                  <c:v>23.6815906318819</c:v>
                </c:pt>
                <c:pt idx="923">
                  <c:v>23.6938714324146</c:v>
                </c:pt>
                <c:pt idx="924">
                  <c:v>23.7061522329473</c:v>
                </c:pt>
                <c:pt idx="925">
                  <c:v>23.71843303348</c:v>
                </c:pt>
                <c:pt idx="926">
                  <c:v>23.7307138340127</c:v>
                </c:pt>
                <c:pt idx="927">
                  <c:v>23.742994634545401</c:v>
                </c:pt>
                <c:pt idx="928">
                  <c:v>23.755275435078101</c:v>
                </c:pt>
                <c:pt idx="929">
                  <c:v>23.767556235610801</c:v>
                </c:pt>
                <c:pt idx="930">
                  <c:v>23.779837036143501</c:v>
                </c:pt>
                <c:pt idx="931">
                  <c:v>23.792117836676201</c:v>
                </c:pt>
                <c:pt idx="932">
                  <c:v>23.804398637208902</c:v>
                </c:pt>
                <c:pt idx="933">
                  <c:v>23.816679437741598</c:v>
                </c:pt>
                <c:pt idx="934">
                  <c:v>23.828960238274298</c:v>
                </c:pt>
                <c:pt idx="935">
                  <c:v>23.841241038806999</c:v>
                </c:pt>
                <c:pt idx="936">
                  <c:v>23.853521839339699</c:v>
                </c:pt>
                <c:pt idx="937">
                  <c:v>23.865802639872399</c:v>
                </c:pt>
                <c:pt idx="938">
                  <c:v>23.878083440405099</c:v>
                </c:pt>
                <c:pt idx="939">
                  <c:v>23.890364240937799</c:v>
                </c:pt>
                <c:pt idx="940">
                  <c:v>23.902645041470599</c:v>
                </c:pt>
                <c:pt idx="941">
                  <c:v>23.9149258420032</c:v>
                </c:pt>
                <c:pt idx="942">
                  <c:v>23.9272066425359</c:v>
                </c:pt>
                <c:pt idx="943">
                  <c:v>23.9394874430687</c:v>
                </c:pt>
                <c:pt idx="944">
                  <c:v>23.9517682436014</c:v>
                </c:pt>
                <c:pt idx="945">
                  <c:v>23.9640490441341</c:v>
                </c:pt>
                <c:pt idx="946">
                  <c:v>23.9763298446668</c:v>
                </c:pt>
                <c:pt idx="947">
                  <c:v>23.9886106451995</c:v>
                </c:pt>
                <c:pt idx="948">
                  <c:v>24.000891445732201</c:v>
                </c:pt>
                <c:pt idx="949">
                  <c:v>24.013172246264901</c:v>
                </c:pt>
                <c:pt idx="950">
                  <c:v>24.025453046797601</c:v>
                </c:pt>
                <c:pt idx="951">
                  <c:v>24.037733847330301</c:v>
                </c:pt>
                <c:pt idx="952">
                  <c:v>24.050014647863001</c:v>
                </c:pt>
                <c:pt idx="953">
                  <c:v>24.062295448395702</c:v>
                </c:pt>
                <c:pt idx="954">
                  <c:v>24.074576248928398</c:v>
                </c:pt>
                <c:pt idx="955">
                  <c:v>24.086857049461099</c:v>
                </c:pt>
                <c:pt idx="956">
                  <c:v>24.099137849993799</c:v>
                </c:pt>
                <c:pt idx="957">
                  <c:v>24.111418650526499</c:v>
                </c:pt>
                <c:pt idx="958">
                  <c:v>24.123699451059199</c:v>
                </c:pt>
                <c:pt idx="959">
                  <c:v>24.135980251591899</c:v>
                </c:pt>
                <c:pt idx="960">
                  <c:v>24.1482610521246</c:v>
                </c:pt>
                <c:pt idx="961">
                  <c:v>24.1605418526573</c:v>
                </c:pt>
                <c:pt idx="962">
                  <c:v>24.17282265319</c:v>
                </c:pt>
                <c:pt idx="963">
                  <c:v>24.1851034537227</c:v>
                </c:pt>
                <c:pt idx="964">
                  <c:v>24.1973842542554</c:v>
                </c:pt>
                <c:pt idx="965">
                  <c:v>24.2096650547881</c:v>
                </c:pt>
                <c:pt idx="966">
                  <c:v>24.221945855320801</c:v>
                </c:pt>
                <c:pt idx="967">
                  <c:v>24.234226655853501</c:v>
                </c:pt>
                <c:pt idx="968">
                  <c:v>24.246507456386201</c:v>
                </c:pt>
                <c:pt idx="969">
                  <c:v>24.258788256918901</c:v>
                </c:pt>
                <c:pt idx="970">
                  <c:v>24.271069057451601</c:v>
                </c:pt>
                <c:pt idx="971">
                  <c:v>24.283349857984302</c:v>
                </c:pt>
                <c:pt idx="972">
                  <c:v>24.295630658516998</c:v>
                </c:pt>
                <c:pt idx="973">
                  <c:v>24.307911459049699</c:v>
                </c:pt>
                <c:pt idx="974">
                  <c:v>24.320192259582399</c:v>
                </c:pt>
                <c:pt idx="975">
                  <c:v>24.332473060115099</c:v>
                </c:pt>
                <c:pt idx="976">
                  <c:v>24.344753860647799</c:v>
                </c:pt>
                <c:pt idx="977">
                  <c:v>24.357034661180499</c:v>
                </c:pt>
                <c:pt idx="978">
                  <c:v>24.3693154617132</c:v>
                </c:pt>
                <c:pt idx="979">
                  <c:v>24.3815962622459</c:v>
                </c:pt>
                <c:pt idx="980">
                  <c:v>24.3938770627786</c:v>
                </c:pt>
                <c:pt idx="981">
                  <c:v>24.4061578633113</c:v>
                </c:pt>
                <c:pt idx="982">
                  <c:v>24.418438663844</c:v>
                </c:pt>
                <c:pt idx="983">
                  <c:v>24.430719464376701</c:v>
                </c:pt>
                <c:pt idx="984">
                  <c:v>24.443000264909401</c:v>
                </c:pt>
                <c:pt idx="985">
                  <c:v>24.455281065442101</c:v>
                </c:pt>
                <c:pt idx="986">
                  <c:v>24.467561865974801</c:v>
                </c:pt>
                <c:pt idx="987">
                  <c:v>24.479842666507501</c:v>
                </c:pt>
                <c:pt idx="988">
                  <c:v>24.492123467040201</c:v>
                </c:pt>
                <c:pt idx="989">
                  <c:v>24.504404267572902</c:v>
                </c:pt>
                <c:pt idx="990">
                  <c:v>24.516685068105598</c:v>
                </c:pt>
                <c:pt idx="991">
                  <c:v>24.528965868638299</c:v>
                </c:pt>
                <c:pt idx="992">
                  <c:v>24.541246669171102</c:v>
                </c:pt>
                <c:pt idx="993">
                  <c:v>24.553527469703798</c:v>
                </c:pt>
                <c:pt idx="994">
                  <c:v>24.565808270236499</c:v>
                </c:pt>
                <c:pt idx="995">
                  <c:v>24.578089070769199</c:v>
                </c:pt>
                <c:pt idx="996">
                  <c:v>24.590369871301899</c:v>
                </c:pt>
                <c:pt idx="997">
                  <c:v>24.602650671834599</c:v>
                </c:pt>
                <c:pt idx="998">
                  <c:v>24.614931472367299</c:v>
                </c:pt>
                <c:pt idx="999">
                  <c:v>24.6272122729</c:v>
                </c:pt>
                <c:pt idx="1000">
                  <c:v>24.6394930734327</c:v>
                </c:pt>
                <c:pt idx="1001">
                  <c:v>24.6517738739654</c:v>
                </c:pt>
                <c:pt idx="1002">
                  <c:v>24.6640546744981</c:v>
                </c:pt>
                <c:pt idx="1003">
                  <c:v>24.6763354750308</c:v>
                </c:pt>
                <c:pt idx="1004">
                  <c:v>24.688616275563501</c:v>
                </c:pt>
                <c:pt idx="1005">
                  <c:v>24.700897076096201</c:v>
                </c:pt>
                <c:pt idx="1006">
                  <c:v>24.713177876628901</c:v>
                </c:pt>
                <c:pt idx="1007">
                  <c:v>24.725458677161601</c:v>
                </c:pt>
                <c:pt idx="1008">
                  <c:v>24.737739477694301</c:v>
                </c:pt>
                <c:pt idx="1009">
                  <c:v>24.750020278227002</c:v>
                </c:pt>
                <c:pt idx="1010">
                  <c:v>24.762301078759702</c:v>
                </c:pt>
                <c:pt idx="1011">
                  <c:v>24.774581879292398</c:v>
                </c:pt>
                <c:pt idx="1012">
                  <c:v>24.786862679825099</c:v>
                </c:pt>
                <c:pt idx="1013">
                  <c:v>24.799143480357799</c:v>
                </c:pt>
                <c:pt idx="1014">
                  <c:v>24.811424280890499</c:v>
                </c:pt>
                <c:pt idx="1015">
                  <c:v>24.823705081423199</c:v>
                </c:pt>
                <c:pt idx="1016">
                  <c:v>24.835985881955899</c:v>
                </c:pt>
                <c:pt idx="1017">
                  <c:v>24.8482666824886</c:v>
                </c:pt>
                <c:pt idx="1018">
                  <c:v>24.8605474830213</c:v>
                </c:pt>
                <c:pt idx="1019">
                  <c:v>24.872828283554</c:v>
                </c:pt>
                <c:pt idx="1020">
                  <c:v>24.8851090840867</c:v>
                </c:pt>
                <c:pt idx="1021">
                  <c:v>24.8973898846194</c:v>
                </c:pt>
                <c:pt idx="1022">
                  <c:v>24.909670685152101</c:v>
                </c:pt>
                <c:pt idx="1023">
                  <c:v>24.921951485684801</c:v>
                </c:pt>
                <c:pt idx="1024">
                  <c:v>24.934232286217501</c:v>
                </c:pt>
                <c:pt idx="1025">
                  <c:v>24.946513086750201</c:v>
                </c:pt>
                <c:pt idx="1026">
                  <c:v>24.958793887282901</c:v>
                </c:pt>
                <c:pt idx="1027">
                  <c:v>24.971074687815602</c:v>
                </c:pt>
                <c:pt idx="1028">
                  <c:v>24.983355488348302</c:v>
                </c:pt>
                <c:pt idx="1029">
                  <c:v>24.995636288880998</c:v>
                </c:pt>
                <c:pt idx="1030">
                  <c:v>25.007917089413699</c:v>
                </c:pt>
                <c:pt idx="1031">
                  <c:v>25.020197889946399</c:v>
                </c:pt>
                <c:pt idx="1032">
                  <c:v>25.032478690479099</c:v>
                </c:pt>
                <c:pt idx="1033">
                  <c:v>25.044759491011799</c:v>
                </c:pt>
                <c:pt idx="1034">
                  <c:v>25.057040291544499</c:v>
                </c:pt>
                <c:pt idx="1035">
                  <c:v>25.0693210920772</c:v>
                </c:pt>
                <c:pt idx="1036">
                  <c:v>25.0816018926099</c:v>
                </c:pt>
                <c:pt idx="1037">
                  <c:v>25.0938826931426</c:v>
                </c:pt>
                <c:pt idx="1038">
                  <c:v>25.1061634936753</c:v>
                </c:pt>
                <c:pt idx="1039">
                  <c:v>25.118444294208</c:v>
                </c:pt>
                <c:pt idx="1040">
                  <c:v>25.130725094740701</c:v>
                </c:pt>
                <c:pt idx="1041">
                  <c:v>25.143005895273401</c:v>
                </c:pt>
                <c:pt idx="1042">
                  <c:v>25.155286695806101</c:v>
                </c:pt>
                <c:pt idx="1043">
                  <c:v>25.167567496338901</c:v>
                </c:pt>
                <c:pt idx="1044">
                  <c:v>25.179848296871601</c:v>
                </c:pt>
                <c:pt idx="1045">
                  <c:v>25.192129097404301</c:v>
                </c:pt>
                <c:pt idx="1046">
                  <c:v>25.204409897937001</c:v>
                </c:pt>
                <c:pt idx="1047">
                  <c:v>25.216690698469701</c:v>
                </c:pt>
                <c:pt idx="1048">
                  <c:v>25.228971499002402</c:v>
                </c:pt>
                <c:pt idx="1049">
                  <c:v>25.241252299535098</c:v>
                </c:pt>
                <c:pt idx="1050">
                  <c:v>25.253533100067799</c:v>
                </c:pt>
                <c:pt idx="1051">
                  <c:v>25.265813900600499</c:v>
                </c:pt>
                <c:pt idx="1052">
                  <c:v>25.278094701133199</c:v>
                </c:pt>
                <c:pt idx="1053">
                  <c:v>25.290375501665899</c:v>
                </c:pt>
                <c:pt idx="1054">
                  <c:v>25.302656302198599</c:v>
                </c:pt>
                <c:pt idx="1055">
                  <c:v>25.314937102731299</c:v>
                </c:pt>
                <c:pt idx="1056">
                  <c:v>25.327217903264</c:v>
                </c:pt>
                <c:pt idx="1057">
                  <c:v>25.3394987037967</c:v>
                </c:pt>
                <c:pt idx="1058">
                  <c:v>25.3517795043294</c:v>
                </c:pt>
                <c:pt idx="1059">
                  <c:v>25.3640603048621</c:v>
                </c:pt>
                <c:pt idx="1060">
                  <c:v>25.3763411053948</c:v>
                </c:pt>
                <c:pt idx="1061">
                  <c:v>25.388621905927501</c:v>
                </c:pt>
                <c:pt idx="1062">
                  <c:v>25.400902706460201</c:v>
                </c:pt>
                <c:pt idx="1063">
                  <c:v>25.413183506992901</c:v>
                </c:pt>
                <c:pt idx="1064">
                  <c:v>25.425464307525601</c:v>
                </c:pt>
                <c:pt idx="1065">
                  <c:v>25.437745108058301</c:v>
                </c:pt>
                <c:pt idx="1066">
                  <c:v>25.450025908591002</c:v>
                </c:pt>
                <c:pt idx="1067">
                  <c:v>25.462306709123698</c:v>
                </c:pt>
                <c:pt idx="1068">
                  <c:v>25.474587509656399</c:v>
                </c:pt>
                <c:pt idx="1069">
                  <c:v>25.486868310189099</c:v>
                </c:pt>
                <c:pt idx="1070">
                  <c:v>25.499149110721799</c:v>
                </c:pt>
                <c:pt idx="1071">
                  <c:v>25.511429911254499</c:v>
                </c:pt>
                <c:pt idx="1072">
                  <c:v>25.523710711787199</c:v>
                </c:pt>
                <c:pt idx="1073">
                  <c:v>25.535991512319899</c:v>
                </c:pt>
                <c:pt idx="1074">
                  <c:v>25.5482723128526</c:v>
                </c:pt>
                <c:pt idx="1075">
                  <c:v>25.5605531133853</c:v>
                </c:pt>
                <c:pt idx="1076">
                  <c:v>25.572833913918</c:v>
                </c:pt>
                <c:pt idx="1077">
                  <c:v>25.5851147144507</c:v>
                </c:pt>
                <c:pt idx="1078">
                  <c:v>25.5973955149834</c:v>
                </c:pt>
                <c:pt idx="1079">
                  <c:v>25.609676315516101</c:v>
                </c:pt>
                <c:pt idx="1080">
                  <c:v>25.621957116048801</c:v>
                </c:pt>
                <c:pt idx="1081">
                  <c:v>25.634237916581501</c:v>
                </c:pt>
                <c:pt idx="1082">
                  <c:v>25.646518717114201</c:v>
                </c:pt>
                <c:pt idx="1083">
                  <c:v>25.658799517646901</c:v>
                </c:pt>
                <c:pt idx="1084">
                  <c:v>25.671080318179602</c:v>
                </c:pt>
                <c:pt idx="1085">
                  <c:v>25.683361118712298</c:v>
                </c:pt>
                <c:pt idx="1086">
                  <c:v>25.695641919244999</c:v>
                </c:pt>
                <c:pt idx="1087">
                  <c:v>25.707922719777699</c:v>
                </c:pt>
                <c:pt idx="1088">
                  <c:v>25.720203520310399</c:v>
                </c:pt>
                <c:pt idx="1089">
                  <c:v>25.732484320843099</c:v>
                </c:pt>
                <c:pt idx="1090">
                  <c:v>25.744765121375799</c:v>
                </c:pt>
                <c:pt idx="1091">
                  <c:v>25.7570459219085</c:v>
                </c:pt>
                <c:pt idx="1092">
                  <c:v>25.7693267224412</c:v>
                </c:pt>
                <c:pt idx="1093">
                  <c:v>25.7816075229739</c:v>
                </c:pt>
                <c:pt idx="1094">
                  <c:v>25.7938883235066</c:v>
                </c:pt>
                <c:pt idx="1095">
                  <c:v>25.8061691240394</c:v>
                </c:pt>
                <c:pt idx="1096">
                  <c:v>25.8184499245721</c:v>
                </c:pt>
                <c:pt idx="1097">
                  <c:v>25.8307307251048</c:v>
                </c:pt>
                <c:pt idx="1098">
                  <c:v>25.8430115256375</c:v>
                </c:pt>
                <c:pt idx="1099">
                  <c:v>25.855292326170201</c:v>
                </c:pt>
                <c:pt idx="1100">
                  <c:v>25.867573126702901</c:v>
                </c:pt>
                <c:pt idx="1101">
                  <c:v>25.879853927235601</c:v>
                </c:pt>
                <c:pt idx="1102">
                  <c:v>25.892134727768301</c:v>
                </c:pt>
                <c:pt idx="1103">
                  <c:v>25.904415528301001</c:v>
                </c:pt>
                <c:pt idx="1104">
                  <c:v>25.916696328833702</c:v>
                </c:pt>
                <c:pt idx="1105">
                  <c:v>25.928977129366402</c:v>
                </c:pt>
                <c:pt idx="1106">
                  <c:v>25.941257929899098</c:v>
                </c:pt>
                <c:pt idx="1107">
                  <c:v>25.953538730431799</c:v>
                </c:pt>
                <c:pt idx="1108">
                  <c:v>25.965819530964499</c:v>
                </c:pt>
                <c:pt idx="1109">
                  <c:v>25.978100331497199</c:v>
                </c:pt>
                <c:pt idx="1110">
                  <c:v>25.990381132029899</c:v>
                </c:pt>
                <c:pt idx="1111">
                  <c:v>26.002661932562599</c:v>
                </c:pt>
                <c:pt idx="1112">
                  <c:v>26.0149427330953</c:v>
                </c:pt>
                <c:pt idx="1113">
                  <c:v>26.027223533628</c:v>
                </c:pt>
                <c:pt idx="1114">
                  <c:v>26.0395043341607</c:v>
                </c:pt>
                <c:pt idx="1115">
                  <c:v>26.0517851346934</c:v>
                </c:pt>
                <c:pt idx="1116">
                  <c:v>26.0640659352261</c:v>
                </c:pt>
                <c:pt idx="1117">
                  <c:v>26.076346735758801</c:v>
                </c:pt>
                <c:pt idx="1118">
                  <c:v>26.088627536291501</c:v>
                </c:pt>
                <c:pt idx="1119">
                  <c:v>26.100908336824201</c:v>
                </c:pt>
                <c:pt idx="1120">
                  <c:v>26.113189137356901</c:v>
                </c:pt>
                <c:pt idx="1121">
                  <c:v>26.125469937889601</c:v>
                </c:pt>
                <c:pt idx="1122">
                  <c:v>26.137750738422302</c:v>
                </c:pt>
                <c:pt idx="1123">
                  <c:v>26.150031538955002</c:v>
                </c:pt>
                <c:pt idx="1124">
                  <c:v>26.162312339487698</c:v>
                </c:pt>
                <c:pt idx="1125">
                  <c:v>26.174593140020399</c:v>
                </c:pt>
                <c:pt idx="1126">
                  <c:v>26.186873940553099</c:v>
                </c:pt>
                <c:pt idx="1127">
                  <c:v>26.199154741085799</c:v>
                </c:pt>
                <c:pt idx="1128">
                  <c:v>26.211435541618499</c:v>
                </c:pt>
                <c:pt idx="1129">
                  <c:v>26.223716342151199</c:v>
                </c:pt>
                <c:pt idx="1130">
                  <c:v>26.2359971426839</c:v>
                </c:pt>
                <c:pt idx="1131">
                  <c:v>26.2482779432166</c:v>
                </c:pt>
                <c:pt idx="1132">
                  <c:v>26.2605587437493</c:v>
                </c:pt>
                <c:pt idx="1133">
                  <c:v>26.272839544282</c:v>
                </c:pt>
                <c:pt idx="1134">
                  <c:v>26.2851203448147</c:v>
                </c:pt>
                <c:pt idx="1135">
                  <c:v>26.297401145347401</c:v>
                </c:pt>
                <c:pt idx="1136">
                  <c:v>26.309681945880101</c:v>
                </c:pt>
                <c:pt idx="1137">
                  <c:v>26.321962746412801</c:v>
                </c:pt>
                <c:pt idx="1138">
                  <c:v>26.334243546945501</c:v>
                </c:pt>
                <c:pt idx="1139">
                  <c:v>26.346524347478201</c:v>
                </c:pt>
                <c:pt idx="1140">
                  <c:v>26.358805148010902</c:v>
                </c:pt>
                <c:pt idx="1141">
                  <c:v>26.371085948543602</c:v>
                </c:pt>
                <c:pt idx="1142">
                  <c:v>26.383366749076298</c:v>
                </c:pt>
                <c:pt idx="1143">
                  <c:v>26.395647549608999</c:v>
                </c:pt>
                <c:pt idx="1144">
                  <c:v>26.407928350141798</c:v>
                </c:pt>
                <c:pt idx="1145">
                  <c:v>26.420209150674498</c:v>
                </c:pt>
                <c:pt idx="1146">
                  <c:v>26.432489951207199</c:v>
                </c:pt>
                <c:pt idx="1147">
                  <c:v>26.444770751739899</c:v>
                </c:pt>
                <c:pt idx="1148">
                  <c:v>26.457051552272599</c:v>
                </c:pt>
                <c:pt idx="1149">
                  <c:v>26.469332352805299</c:v>
                </c:pt>
                <c:pt idx="1150">
                  <c:v>26.481613153337999</c:v>
                </c:pt>
                <c:pt idx="1151">
                  <c:v>26.4938939538707</c:v>
                </c:pt>
                <c:pt idx="1152">
                  <c:v>26.5061747544034</c:v>
                </c:pt>
                <c:pt idx="1153">
                  <c:v>26.5184555549361</c:v>
                </c:pt>
                <c:pt idx="1154">
                  <c:v>26.5307363554688</c:v>
                </c:pt>
                <c:pt idx="1155">
                  <c:v>26.5430171560015</c:v>
                </c:pt>
                <c:pt idx="1156">
                  <c:v>26.555297956534201</c:v>
                </c:pt>
                <c:pt idx="1157">
                  <c:v>26.567578757066901</c:v>
                </c:pt>
                <c:pt idx="1158">
                  <c:v>26.579859557599601</c:v>
                </c:pt>
                <c:pt idx="1159">
                  <c:v>26.592140358132301</c:v>
                </c:pt>
                <c:pt idx="1160">
                  <c:v>26.604421158665001</c:v>
                </c:pt>
                <c:pt idx="1161">
                  <c:v>26.616701959197702</c:v>
                </c:pt>
                <c:pt idx="1162">
                  <c:v>26.628982759730398</c:v>
                </c:pt>
                <c:pt idx="1163">
                  <c:v>26.641263560263098</c:v>
                </c:pt>
                <c:pt idx="1164">
                  <c:v>26.653544360795799</c:v>
                </c:pt>
                <c:pt idx="1165">
                  <c:v>26.665825161328499</c:v>
                </c:pt>
                <c:pt idx="1166">
                  <c:v>26.678105961861199</c:v>
                </c:pt>
                <c:pt idx="1167">
                  <c:v>26.690386762393899</c:v>
                </c:pt>
                <c:pt idx="1168">
                  <c:v>26.702667562926599</c:v>
                </c:pt>
                <c:pt idx="1169">
                  <c:v>26.7149483634593</c:v>
                </c:pt>
                <c:pt idx="1170">
                  <c:v>26.727229163992</c:v>
                </c:pt>
                <c:pt idx="1171">
                  <c:v>26.7395099645247</c:v>
                </c:pt>
                <c:pt idx="1172">
                  <c:v>26.7517907650574</c:v>
                </c:pt>
                <c:pt idx="1173">
                  <c:v>26.7640715655901</c:v>
                </c:pt>
                <c:pt idx="1174">
                  <c:v>26.776352366122801</c:v>
                </c:pt>
                <c:pt idx="1175">
                  <c:v>26.788633166655501</c:v>
                </c:pt>
                <c:pt idx="1176">
                  <c:v>26.800913967188201</c:v>
                </c:pt>
                <c:pt idx="1177">
                  <c:v>26.813194767720901</c:v>
                </c:pt>
                <c:pt idx="1178">
                  <c:v>26.825475568253601</c:v>
                </c:pt>
                <c:pt idx="1179">
                  <c:v>26.837756368786302</c:v>
                </c:pt>
                <c:pt idx="1180">
                  <c:v>26.850037169318998</c:v>
                </c:pt>
                <c:pt idx="1181">
                  <c:v>26.862317969851699</c:v>
                </c:pt>
                <c:pt idx="1182">
                  <c:v>26.874598770384399</c:v>
                </c:pt>
                <c:pt idx="1183">
                  <c:v>26.886879570917099</c:v>
                </c:pt>
                <c:pt idx="1184">
                  <c:v>26.899160371449799</c:v>
                </c:pt>
                <c:pt idx="1185">
                  <c:v>26.911441171982499</c:v>
                </c:pt>
                <c:pt idx="1186">
                  <c:v>26.923721972515199</c:v>
                </c:pt>
                <c:pt idx="1187">
                  <c:v>26.9360027730479</c:v>
                </c:pt>
                <c:pt idx="1188">
                  <c:v>26.9482835735806</c:v>
                </c:pt>
                <c:pt idx="1189">
                  <c:v>26.9605643741133</c:v>
                </c:pt>
                <c:pt idx="1190">
                  <c:v>26.972845174646</c:v>
                </c:pt>
                <c:pt idx="1191">
                  <c:v>26.9851259751787</c:v>
                </c:pt>
                <c:pt idx="1192">
                  <c:v>26.997406775711401</c:v>
                </c:pt>
                <c:pt idx="1193">
                  <c:v>27.009687576244101</c:v>
                </c:pt>
                <c:pt idx="1194">
                  <c:v>27.021968376776901</c:v>
                </c:pt>
                <c:pt idx="1195">
                  <c:v>27.034249177309601</c:v>
                </c:pt>
                <c:pt idx="1196">
                  <c:v>27.046529977842301</c:v>
                </c:pt>
                <c:pt idx="1197">
                  <c:v>27.058810778375001</c:v>
                </c:pt>
                <c:pt idx="1198">
                  <c:v>27.071091578907701</c:v>
                </c:pt>
                <c:pt idx="1199">
                  <c:v>27.083372379440402</c:v>
                </c:pt>
                <c:pt idx="1200">
                  <c:v>27.095653179973102</c:v>
                </c:pt>
                <c:pt idx="1201">
                  <c:v>27.107933980505798</c:v>
                </c:pt>
                <c:pt idx="1202">
                  <c:v>27.120214781038499</c:v>
                </c:pt>
                <c:pt idx="1203">
                  <c:v>27.132495581571199</c:v>
                </c:pt>
                <c:pt idx="1204">
                  <c:v>27.144776382103899</c:v>
                </c:pt>
                <c:pt idx="1205">
                  <c:v>27.157057182636599</c:v>
                </c:pt>
                <c:pt idx="1206">
                  <c:v>27.169337983169299</c:v>
                </c:pt>
                <c:pt idx="1207">
                  <c:v>27.181618783702</c:v>
                </c:pt>
                <c:pt idx="1208">
                  <c:v>27.1938995842347</c:v>
                </c:pt>
                <c:pt idx="1209">
                  <c:v>27.2061803847674</c:v>
                </c:pt>
                <c:pt idx="1210">
                  <c:v>27.2184611853001</c:v>
                </c:pt>
                <c:pt idx="1211">
                  <c:v>27.2307419858328</c:v>
                </c:pt>
                <c:pt idx="1212">
                  <c:v>27.243022786365501</c:v>
                </c:pt>
                <c:pt idx="1213">
                  <c:v>27.255303586898201</c:v>
                </c:pt>
                <c:pt idx="1214">
                  <c:v>27.267584387430901</c:v>
                </c:pt>
                <c:pt idx="1215">
                  <c:v>27.279865187963601</c:v>
                </c:pt>
                <c:pt idx="1216">
                  <c:v>27.292145988496301</c:v>
                </c:pt>
                <c:pt idx="1217">
                  <c:v>27.304426789029002</c:v>
                </c:pt>
                <c:pt idx="1218">
                  <c:v>27.316707589561702</c:v>
                </c:pt>
                <c:pt idx="1219">
                  <c:v>27.328988390094398</c:v>
                </c:pt>
                <c:pt idx="1220">
                  <c:v>27.341269190627099</c:v>
                </c:pt>
                <c:pt idx="1221">
                  <c:v>27.353549991159799</c:v>
                </c:pt>
                <c:pt idx="1222">
                  <c:v>27.365830791692499</c:v>
                </c:pt>
                <c:pt idx="1223">
                  <c:v>27.378111592225199</c:v>
                </c:pt>
                <c:pt idx="1224">
                  <c:v>27.390392392757899</c:v>
                </c:pt>
                <c:pt idx="1225">
                  <c:v>27.4026731932906</c:v>
                </c:pt>
                <c:pt idx="1226">
                  <c:v>27.4149539938233</c:v>
                </c:pt>
                <c:pt idx="1227">
                  <c:v>27.427234794356</c:v>
                </c:pt>
                <c:pt idx="1228">
                  <c:v>27.4395155948887</c:v>
                </c:pt>
                <c:pt idx="1229">
                  <c:v>27.4517963954214</c:v>
                </c:pt>
                <c:pt idx="1230">
                  <c:v>27.464077195954101</c:v>
                </c:pt>
                <c:pt idx="1231">
                  <c:v>27.476357996486801</c:v>
                </c:pt>
                <c:pt idx="1232">
                  <c:v>27.488638797019501</c:v>
                </c:pt>
                <c:pt idx="1233">
                  <c:v>27.500919597552201</c:v>
                </c:pt>
                <c:pt idx="1234">
                  <c:v>27.513200398084901</c:v>
                </c:pt>
                <c:pt idx="1235">
                  <c:v>27.525481198617602</c:v>
                </c:pt>
                <c:pt idx="1236">
                  <c:v>27.537761999150302</c:v>
                </c:pt>
                <c:pt idx="1237">
                  <c:v>27.550042799682998</c:v>
                </c:pt>
                <c:pt idx="1238">
                  <c:v>27.562323600215699</c:v>
                </c:pt>
                <c:pt idx="1239">
                  <c:v>27.574604400748399</c:v>
                </c:pt>
                <c:pt idx="1240">
                  <c:v>27.586885201281099</c:v>
                </c:pt>
                <c:pt idx="1241">
                  <c:v>27.599166001813799</c:v>
                </c:pt>
                <c:pt idx="1242">
                  <c:v>27.611446802346499</c:v>
                </c:pt>
                <c:pt idx="1243">
                  <c:v>27.6237276028792</c:v>
                </c:pt>
                <c:pt idx="1244">
                  <c:v>27.6360084034119</c:v>
                </c:pt>
                <c:pt idx="1245">
                  <c:v>27.6482892039446</c:v>
                </c:pt>
                <c:pt idx="1246">
                  <c:v>27.6605700044774</c:v>
                </c:pt>
                <c:pt idx="1247">
                  <c:v>27.6728508050101</c:v>
                </c:pt>
                <c:pt idx="1248">
                  <c:v>27.6851316055428</c:v>
                </c:pt>
                <c:pt idx="1249">
                  <c:v>27.6974124060755</c:v>
                </c:pt>
                <c:pt idx="1250">
                  <c:v>27.7096932066082</c:v>
                </c:pt>
                <c:pt idx="1251">
                  <c:v>27.721974007140901</c:v>
                </c:pt>
                <c:pt idx="1252">
                  <c:v>27.734254807673601</c:v>
                </c:pt>
                <c:pt idx="1253">
                  <c:v>27.746535608206301</c:v>
                </c:pt>
                <c:pt idx="1254">
                  <c:v>27.758816408739001</c:v>
                </c:pt>
                <c:pt idx="1255">
                  <c:v>27.771097209271701</c:v>
                </c:pt>
                <c:pt idx="1256">
                  <c:v>27.783378009804402</c:v>
                </c:pt>
                <c:pt idx="1257">
                  <c:v>27.795658810337098</c:v>
                </c:pt>
                <c:pt idx="1258">
                  <c:v>27.807939610869798</c:v>
                </c:pt>
                <c:pt idx="1259">
                  <c:v>27.820220411402499</c:v>
                </c:pt>
                <c:pt idx="1260">
                  <c:v>27.832501211935199</c:v>
                </c:pt>
                <c:pt idx="1261">
                  <c:v>27.844782012467899</c:v>
                </c:pt>
                <c:pt idx="1262">
                  <c:v>27.857062813000599</c:v>
                </c:pt>
                <c:pt idx="1263">
                  <c:v>27.869343613533299</c:v>
                </c:pt>
                <c:pt idx="1264">
                  <c:v>27.881624414066</c:v>
                </c:pt>
                <c:pt idx="1265">
                  <c:v>27.8939052145987</c:v>
                </c:pt>
                <c:pt idx="1266">
                  <c:v>27.9061860151314</c:v>
                </c:pt>
                <c:pt idx="1267">
                  <c:v>27.9184668156641</c:v>
                </c:pt>
                <c:pt idx="1268">
                  <c:v>27.9307476161968</c:v>
                </c:pt>
                <c:pt idx="1269">
                  <c:v>27.943028416729501</c:v>
                </c:pt>
                <c:pt idx="1270">
                  <c:v>27.955309217262201</c:v>
                </c:pt>
                <c:pt idx="1271">
                  <c:v>27.967590017794901</c:v>
                </c:pt>
                <c:pt idx="1272">
                  <c:v>27.979870818327601</c:v>
                </c:pt>
                <c:pt idx="1273">
                  <c:v>27.992151618860301</c:v>
                </c:pt>
                <c:pt idx="1274">
                  <c:v>28.004432419393002</c:v>
                </c:pt>
                <c:pt idx="1275">
                  <c:v>28.016713219925698</c:v>
                </c:pt>
                <c:pt idx="1276">
                  <c:v>28.028994020458398</c:v>
                </c:pt>
                <c:pt idx="1277">
                  <c:v>28.041274820991099</c:v>
                </c:pt>
                <c:pt idx="1278">
                  <c:v>28.053555621523799</c:v>
                </c:pt>
                <c:pt idx="1279">
                  <c:v>28.065836422056499</c:v>
                </c:pt>
                <c:pt idx="1280">
                  <c:v>28.078117222589199</c:v>
                </c:pt>
                <c:pt idx="1281">
                  <c:v>28.090398023121899</c:v>
                </c:pt>
                <c:pt idx="1282">
                  <c:v>28.1026788236546</c:v>
                </c:pt>
                <c:pt idx="1283">
                  <c:v>28.1149596241873</c:v>
                </c:pt>
                <c:pt idx="1284">
                  <c:v>28.12724042472</c:v>
                </c:pt>
                <c:pt idx="1285">
                  <c:v>28.1395212252527</c:v>
                </c:pt>
                <c:pt idx="1286">
                  <c:v>28.1518020257854</c:v>
                </c:pt>
                <c:pt idx="1287">
                  <c:v>28.164082826318101</c:v>
                </c:pt>
                <c:pt idx="1288">
                  <c:v>28.176363626850801</c:v>
                </c:pt>
                <c:pt idx="1289">
                  <c:v>28.188644427383501</c:v>
                </c:pt>
                <c:pt idx="1290">
                  <c:v>28.200925227916201</c:v>
                </c:pt>
                <c:pt idx="1291">
                  <c:v>28.213206028448901</c:v>
                </c:pt>
                <c:pt idx="1292">
                  <c:v>28.225486828981602</c:v>
                </c:pt>
                <c:pt idx="1293">
                  <c:v>28.237767629514298</c:v>
                </c:pt>
                <c:pt idx="1294">
                  <c:v>28.250048430046999</c:v>
                </c:pt>
                <c:pt idx="1295">
                  <c:v>28.262329230579802</c:v>
                </c:pt>
                <c:pt idx="1296">
                  <c:v>28.274610031112498</c:v>
                </c:pt>
                <c:pt idx="1297">
                  <c:v>28.286890831645199</c:v>
                </c:pt>
                <c:pt idx="1298">
                  <c:v>28.299171632177899</c:v>
                </c:pt>
                <c:pt idx="1299">
                  <c:v>28.311452432710599</c:v>
                </c:pt>
                <c:pt idx="1300">
                  <c:v>28.323733233243299</c:v>
                </c:pt>
                <c:pt idx="1301">
                  <c:v>28.336014033775999</c:v>
                </c:pt>
                <c:pt idx="1302">
                  <c:v>28.3482948343087</c:v>
                </c:pt>
                <c:pt idx="1303">
                  <c:v>28.3605756348414</c:v>
                </c:pt>
                <c:pt idx="1304">
                  <c:v>28.3728564353741</c:v>
                </c:pt>
                <c:pt idx="1305">
                  <c:v>28.3851372359068</c:v>
                </c:pt>
                <c:pt idx="1306">
                  <c:v>28.3974180364395</c:v>
                </c:pt>
                <c:pt idx="1307">
                  <c:v>28.409698836972201</c:v>
                </c:pt>
                <c:pt idx="1308">
                  <c:v>28.421979637504901</c:v>
                </c:pt>
                <c:pt idx="1309">
                  <c:v>28.434260438037601</c:v>
                </c:pt>
                <c:pt idx="1310">
                  <c:v>28.446541238570301</c:v>
                </c:pt>
                <c:pt idx="1311">
                  <c:v>28.458822039103001</c:v>
                </c:pt>
                <c:pt idx="1312">
                  <c:v>28.471102839635702</c:v>
                </c:pt>
                <c:pt idx="1313">
                  <c:v>28.483383640168402</c:v>
                </c:pt>
                <c:pt idx="1314">
                  <c:v>28.495664440701098</c:v>
                </c:pt>
                <c:pt idx="1315">
                  <c:v>28.507945241233799</c:v>
                </c:pt>
                <c:pt idx="1316">
                  <c:v>28.520226041766499</c:v>
                </c:pt>
                <c:pt idx="1317">
                  <c:v>28.532506842299199</c:v>
                </c:pt>
                <c:pt idx="1318">
                  <c:v>28.544787642831899</c:v>
                </c:pt>
                <c:pt idx="1319">
                  <c:v>28.557068443364599</c:v>
                </c:pt>
                <c:pt idx="1320">
                  <c:v>28.5693492438973</c:v>
                </c:pt>
                <c:pt idx="1321">
                  <c:v>28.58163004443</c:v>
                </c:pt>
                <c:pt idx="1322">
                  <c:v>28.5939108449627</c:v>
                </c:pt>
                <c:pt idx="1323">
                  <c:v>28.6061916454954</c:v>
                </c:pt>
                <c:pt idx="1324">
                  <c:v>28.6184724460281</c:v>
                </c:pt>
                <c:pt idx="1325">
                  <c:v>28.630753246560801</c:v>
                </c:pt>
                <c:pt idx="1326">
                  <c:v>28.643034047093501</c:v>
                </c:pt>
                <c:pt idx="1327">
                  <c:v>28.655314847626201</c:v>
                </c:pt>
                <c:pt idx="1328">
                  <c:v>28.667595648158901</c:v>
                </c:pt>
                <c:pt idx="1329">
                  <c:v>28.679876448691601</c:v>
                </c:pt>
                <c:pt idx="1330">
                  <c:v>28.692157249224302</c:v>
                </c:pt>
                <c:pt idx="1331">
                  <c:v>28.704438049757002</c:v>
                </c:pt>
                <c:pt idx="1332">
                  <c:v>28.716718850289698</c:v>
                </c:pt>
                <c:pt idx="1333">
                  <c:v>28.728999650822399</c:v>
                </c:pt>
                <c:pt idx="1334">
                  <c:v>28.741280451355099</c:v>
                </c:pt>
                <c:pt idx="1335">
                  <c:v>28.753561251887799</c:v>
                </c:pt>
                <c:pt idx="1336">
                  <c:v>28.765842052420499</c:v>
                </c:pt>
                <c:pt idx="1337">
                  <c:v>28.778122852953199</c:v>
                </c:pt>
                <c:pt idx="1338">
                  <c:v>28.7904036534859</c:v>
                </c:pt>
                <c:pt idx="1339">
                  <c:v>28.8026844540186</c:v>
                </c:pt>
                <c:pt idx="1340">
                  <c:v>28.8149652545513</c:v>
                </c:pt>
                <c:pt idx="1341">
                  <c:v>28.827246055084</c:v>
                </c:pt>
                <c:pt idx="1342">
                  <c:v>28.8395268556167</c:v>
                </c:pt>
                <c:pt idx="1343">
                  <c:v>28.851807656149401</c:v>
                </c:pt>
                <c:pt idx="1344">
                  <c:v>28.864088456682101</c:v>
                </c:pt>
                <c:pt idx="1345">
                  <c:v>28.876369257214801</c:v>
                </c:pt>
                <c:pt idx="1346">
                  <c:v>28.888650057747601</c:v>
                </c:pt>
                <c:pt idx="1347">
                  <c:v>28.900930858280301</c:v>
                </c:pt>
                <c:pt idx="1348">
                  <c:v>28.913211658813001</c:v>
                </c:pt>
                <c:pt idx="1349">
                  <c:v>28.925492459345701</c:v>
                </c:pt>
                <c:pt idx="1350">
                  <c:v>28.937773259878401</c:v>
                </c:pt>
                <c:pt idx="1351">
                  <c:v>28.950054060411102</c:v>
                </c:pt>
                <c:pt idx="1352">
                  <c:v>28.962334860943798</c:v>
                </c:pt>
                <c:pt idx="1353">
                  <c:v>28.974615661476498</c:v>
                </c:pt>
                <c:pt idx="1354">
                  <c:v>28.986896462009199</c:v>
                </c:pt>
                <c:pt idx="1355">
                  <c:v>28.999177262541899</c:v>
                </c:pt>
                <c:pt idx="1356">
                  <c:v>29.011458063074599</c:v>
                </c:pt>
                <c:pt idx="1357">
                  <c:v>29.023738863607299</c:v>
                </c:pt>
                <c:pt idx="1358">
                  <c:v>29.036019664139999</c:v>
                </c:pt>
                <c:pt idx="1359">
                  <c:v>29.0483004646727</c:v>
                </c:pt>
                <c:pt idx="1360">
                  <c:v>29.0605812652054</c:v>
                </c:pt>
                <c:pt idx="1361">
                  <c:v>29.0728620657381</c:v>
                </c:pt>
                <c:pt idx="1362">
                  <c:v>29.0851428662708</c:v>
                </c:pt>
                <c:pt idx="1363">
                  <c:v>29.0974236668035</c:v>
                </c:pt>
                <c:pt idx="1364">
                  <c:v>29.109704467336201</c:v>
                </c:pt>
                <c:pt idx="1365">
                  <c:v>29.121985267868901</c:v>
                </c:pt>
                <c:pt idx="1366">
                  <c:v>29.134266068401601</c:v>
                </c:pt>
                <c:pt idx="1367">
                  <c:v>29.146546868934301</c:v>
                </c:pt>
                <c:pt idx="1368">
                  <c:v>29.158827669467001</c:v>
                </c:pt>
                <c:pt idx="1369">
                  <c:v>29.171108469999702</c:v>
                </c:pt>
                <c:pt idx="1370">
                  <c:v>29.183389270532398</c:v>
                </c:pt>
                <c:pt idx="1371">
                  <c:v>29.195670071065098</c:v>
                </c:pt>
                <c:pt idx="1372">
                  <c:v>29.207950871597799</c:v>
                </c:pt>
                <c:pt idx="1373">
                  <c:v>29.220231672130499</c:v>
                </c:pt>
                <c:pt idx="1374">
                  <c:v>29.232512472663199</c:v>
                </c:pt>
                <c:pt idx="1375">
                  <c:v>29.244793273195899</c:v>
                </c:pt>
                <c:pt idx="1376">
                  <c:v>29.257074073728599</c:v>
                </c:pt>
                <c:pt idx="1377">
                  <c:v>29.2693548742613</c:v>
                </c:pt>
                <c:pt idx="1378">
                  <c:v>29.281635674794</c:v>
                </c:pt>
                <c:pt idx="1379">
                  <c:v>29.2939164753267</c:v>
                </c:pt>
                <c:pt idx="1380">
                  <c:v>29.3061972758594</c:v>
                </c:pt>
                <c:pt idx="1381">
                  <c:v>29.3184780763921</c:v>
                </c:pt>
                <c:pt idx="1382">
                  <c:v>29.330758876924801</c:v>
                </c:pt>
                <c:pt idx="1383">
                  <c:v>29.343039677457501</c:v>
                </c:pt>
                <c:pt idx="1384">
                  <c:v>29.355320477990201</c:v>
                </c:pt>
                <c:pt idx="1385">
                  <c:v>29.367601278522901</c:v>
                </c:pt>
                <c:pt idx="1386">
                  <c:v>29.379882079055601</c:v>
                </c:pt>
                <c:pt idx="1387">
                  <c:v>29.392162879588302</c:v>
                </c:pt>
                <c:pt idx="1388">
                  <c:v>29.404443680120998</c:v>
                </c:pt>
                <c:pt idx="1389">
                  <c:v>29.416724480653698</c:v>
                </c:pt>
                <c:pt idx="1390">
                  <c:v>29.429005281186399</c:v>
                </c:pt>
                <c:pt idx="1391">
                  <c:v>29.441286081719099</c:v>
                </c:pt>
                <c:pt idx="1392">
                  <c:v>29.453566882251799</c:v>
                </c:pt>
                <c:pt idx="1393">
                  <c:v>29.465847682784499</c:v>
                </c:pt>
                <c:pt idx="1394">
                  <c:v>29.478128483317199</c:v>
                </c:pt>
                <c:pt idx="1395">
                  <c:v>29.490409283849999</c:v>
                </c:pt>
                <c:pt idx="1396">
                  <c:v>29.5026900843826</c:v>
                </c:pt>
                <c:pt idx="1397">
                  <c:v>29.5149708849153</c:v>
                </c:pt>
                <c:pt idx="1398">
                  <c:v>29.5272516854481</c:v>
                </c:pt>
                <c:pt idx="1399">
                  <c:v>29.5395324859808</c:v>
                </c:pt>
                <c:pt idx="1400">
                  <c:v>29.5518132865135</c:v>
                </c:pt>
                <c:pt idx="1401">
                  <c:v>29.5640940870462</c:v>
                </c:pt>
                <c:pt idx="1402">
                  <c:v>29.576374887578901</c:v>
                </c:pt>
                <c:pt idx="1403">
                  <c:v>29.588655688111601</c:v>
                </c:pt>
                <c:pt idx="1404">
                  <c:v>29.600936488644301</c:v>
                </c:pt>
                <c:pt idx="1405">
                  <c:v>29.613217289177001</c:v>
                </c:pt>
                <c:pt idx="1406">
                  <c:v>29.625498089709701</c:v>
                </c:pt>
                <c:pt idx="1407">
                  <c:v>29.637778890242402</c:v>
                </c:pt>
                <c:pt idx="1408">
                  <c:v>29.650059690775102</c:v>
                </c:pt>
                <c:pt idx="1409">
                  <c:v>29.662340491307798</c:v>
                </c:pt>
                <c:pt idx="1410">
                  <c:v>29.674621291840499</c:v>
                </c:pt>
                <c:pt idx="1411">
                  <c:v>29.686902092373199</c:v>
                </c:pt>
                <c:pt idx="1412">
                  <c:v>29.699182892905899</c:v>
                </c:pt>
                <c:pt idx="1413">
                  <c:v>29.711463693438599</c:v>
                </c:pt>
                <c:pt idx="1414">
                  <c:v>29.723744493971299</c:v>
                </c:pt>
                <c:pt idx="1415">
                  <c:v>29.736025294504</c:v>
                </c:pt>
                <c:pt idx="1416">
                  <c:v>29.7483060950367</c:v>
                </c:pt>
                <c:pt idx="1417">
                  <c:v>29.7605868955694</c:v>
                </c:pt>
                <c:pt idx="1418">
                  <c:v>29.7728676961021</c:v>
                </c:pt>
                <c:pt idx="1419">
                  <c:v>29.7851484966348</c:v>
                </c:pt>
                <c:pt idx="1420">
                  <c:v>29.797429297167501</c:v>
                </c:pt>
                <c:pt idx="1421">
                  <c:v>29.809710097700201</c:v>
                </c:pt>
                <c:pt idx="1422">
                  <c:v>29.821990898232901</c:v>
                </c:pt>
                <c:pt idx="1423">
                  <c:v>29.834271698765601</c:v>
                </c:pt>
                <c:pt idx="1424">
                  <c:v>29.846552499298301</c:v>
                </c:pt>
                <c:pt idx="1425">
                  <c:v>29.858833299831002</c:v>
                </c:pt>
                <c:pt idx="1426">
                  <c:v>29.871114100363702</c:v>
                </c:pt>
                <c:pt idx="1427">
                  <c:v>29.883394900896398</c:v>
                </c:pt>
                <c:pt idx="1428">
                  <c:v>29.895675701429099</c:v>
                </c:pt>
                <c:pt idx="1429">
                  <c:v>29.907956501961799</c:v>
                </c:pt>
                <c:pt idx="1430">
                  <c:v>29.920237302494499</c:v>
                </c:pt>
                <c:pt idx="1431">
                  <c:v>29.932518103027199</c:v>
                </c:pt>
                <c:pt idx="1432">
                  <c:v>29.944798903559899</c:v>
                </c:pt>
                <c:pt idx="1433">
                  <c:v>29.9570797040926</c:v>
                </c:pt>
                <c:pt idx="1434">
                  <c:v>29.9693605046253</c:v>
                </c:pt>
                <c:pt idx="1435">
                  <c:v>29.981641305158</c:v>
                </c:pt>
                <c:pt idx="1436">
                  <c:v>29.9939221056907</c:v>
                </c:pt>
                <c:pt idx="1437">
                  <c:v>30.0062029062234</c:v>
                </c:pt>
                <c:pt idx="1438">
                  <c:v>30.018483706756101</c:v>
                </c:pt>
                <c:pt idx="1439">
                  <c:v>30.030764507288801</c:v>
                </c:pt>
                <c:pt idx="1440">
                  <c:v>30.043045307821501</c:v>
                </c:pt>
                <c:pt idx="1441">
                  <c:v>30.055326108354201</c:v>
                </c:pt>
                <c:pt idx="1442">
                  <c:v>30.067606908886901</c:v>
                </c:pt>
                <c:pt idx="1443">
                  <c:v>30.079887709419602</c:v>
                </c:pt>
                <c:pt idx="1444">
                  <c:v>30.092168509952302</c:v>
                </c:pt>
                <c:pt idx="1445">
                  <c:v>30.104449310484998</c:v>
                </c:pt>
                <c:pt idx="1446">
                  <c:v>30.116730111017802</c:v>
                </c:pt>
                <c:pt idx="1447">
                  <c:v>30.129010911550498</c:v>
                </c:pt>
                <c:pt idx="1448">
                  <c:v>30.141291712083198</c:v>
                </c:pt>
                <c:pt idx="1449">
                  <c:v>30.153572512615899</c:v>
                </c:pt>
                <c:pt idx="1450">
                  <c:v>30.165853313148599</c:v>
                </c:pt>
                <c:pt idx="1451">
                  <c:v>30.178134113681299</c:v>
                </c:pt>
                <c:pt idx="1452">
                  <c:v>30.190414914213999</c:v>
                </c:pt>
                <c:pt idx="1453">
                  <c:v>30.202695714746699</c:v>
                </c:pt>
                <c:pt idx="1454">
                  <c:v>30.2149765152794</c:v>
                </c:pt>
                <c:pt idx="1455">
                  <c:v>30.2272573158121</c:v>
                </c:pt>
                <c:pt idx="1456">
                  <c:v>30.2395381163448</c:v>
                </c:pt>
                <c:pt idx="1457">
                  <c:v>30.2518189168775</c:v>
                </c:pt>
                <c:pt idx="1458">
                  <c:v>30.2640997174102</c:v>
                </c:pt>
                <c:pt idx="1459">
                  <c:v>30.276380517942901</c:v>
                </c:pt>
                <c:pt idx="1460">
                  <c:v>30.288661318475601</c:v>
                </c:pt>
                <c:pt idx="1461">
                  <c:v>30.300942119008301</c:v>
                </c:pt>
                <c:pt idx="1462">
                  <c:v>30.313222919541001</c:v>
                </c:pt>
                <c:pt idx="1463">
                  <c:v>30.325503720073701</c:v>
                </c:pt>
                <c:pt idx="1464">
                  <c:v>30.337784520606402</c:v>
                </c:pt>
                <c:pt idx="1465">
                  <c:v>30.350065321139098</c:v>
                </c:pt>
                <c:pt idx="1466">
                  <c:v>30.362346121671798</c:v>
                </c:pt>
                <c:pt idx="1467">
                  <c:v>30.374626922204499</c:v>
                </c:pt>
                <c:pt idx="1468">
                  <c:v>30.386907722737199</c:v>
                </c:pt>
                <c:pt idx="1469">
                  <c:v>30.399188523269899</c:v>
                </c:pt>
                <c:pt idx="1470">
                  <c:v>30.411469323802599</c:v>
                </c:pt>
                <c:pt idx="1471">
                  <c:v>30.423750124335299</c:v>
                </c:pt>
                <c:pt idx="1472">
                  <c:v>30.436030924868</c:v>
                </c:pt>
                <c:pt idx="1473">
                  <c:v>30.4483117254007</c:v>
                </c:pt>
                <c:pt idx="1474">
                  <c:v>30.4605925259334</c:v>
                </c:pt>
                <c:pt idx="1475">
                  <c:v>30.4728733264661</c:v>
                </c:pt>
                <c:pt idx="1476">
                  <c:v>30.4851541269988</c:v>
                </c:pt>
                <c:pt idx="1477">
                  <c:v>30.497434927531501</c:v>
                </c:pt>
                <c:pt idx="1478">
                  <c:v>30.509715728064201</c:v>
                </c:pt>
                <c:pt idx="1479">
                  <c:v>30.521996528596901</c:v>
                </c:pt>
                <c:pt idx="1480">
                  <c:v>30.534277329129601</c:v>
                </c:pt>
                <c:pt idx="1481">
                  <c:v>30.546558129662301</c:v>
                </c:pt>
                <c:pt idx="1482">
                  <c:v>30.558838930195002</c:v>
                </c:pt>
                <c:pt idx="1483">
                  <c:v>30.571119730727698</c:v>
                </c:pt>
                <c:pt idx="1484">
                  <c:v>30.583400531260398</c:v>
                </c:pt>
                <c:pt idx="1485">
                  <c:v>30.595681331793099</c:v>
                </c:pt>
                <c:pt idx="1486">
                  <c:v>30.607962132325799</c:v>
                </c:pt>
                <c:pt idx="1487">
                  <c:v>30.620242932858499</c:v>
                </c:pt>
                <c:pt idx="1488">
                  <c:v>30.632523733391199</c:v>
                </c:pt>
                <c:pt idx="1489">
                  <c:v>30.644804533923899</c:v>
                </c:pt>
                <c:pt idx="1490">
                  <c:v>30.6570853344566</c:v>
                </c:pt>
                <c:pt idx="1491">
                  <c:v>30.6693661349893</c:v>
                </c:pt>
                <c:pt idx="1492">
                  <c:v>30.681646935522</c:v>
                </c:pt>
                <c:pt idx="1493">
                  <c:v>30.6939277360547</c:v>
                </c:pt>
                <c:pt idx="1494">
                  <c:v>30.7062085365874</c:v>
                </c:pt>
                <c:pt idx="1495">
                  <c:v>30.718489337120101</c:v>
                </c:pt>
                <c:pt idx="1496">
                  <c:v>30.730770137652801</c:v>
                </c:pt>
                <c:pt idx="1497">
                  <c:v>30.743050938185501</c:v>
                </c:pt>
                <c:pt idx="1498">
                  <c:v>30.755331738718301</c:v>
                </c:pt>
                <c:pt idx="1499">
                  <c:v>30.767612539251001</c:v>
                </c:pt>
                <c:pt idx="1500">
                  <c:v>30.779893339783701</c:v>
                </c:pt>
                <c:pt idx="1501">
                  <c:v>30.792174140316401</c:v>
                </c:pt>
                <c:pt idx="1502">
                  <c:v>30.804454940849102</c:v>
                </c:pt>
                <c:pt idx="1503">
                  <c:v>30.816735741381802</c:v>
                </c:pt>
                <c:pt idx="1504">
                  <c:v>30.829016541914498</c:v>
                </c:pt>
                <c:pt idx="1505">
                  <c:v>30.841297342447199</c:v>
                </c:pt>
                <c:pt idx="1506">
                  <c:v>30.853578142979899</c:v>
                </c:pt>
                <c:pt idx="1507">
                  <c:v>30.865858943512599</c:v>
                </c:pt>
                <c:pt idx="1508">
                  <c:v>30.878139744045299</c:v>
                </c:pt>
                <c:pt idx="1509">
                  <c:v>30.890420544577999</c:v>
                </c:pt>
                <c:pt idx="1510">
                  <c:v>30.9027013451107</c:v>
                </c:pt>
                <c:pt idx="1511">
                  <c:v>30.9149821456434</c:v>
                </c:pt>
                <c:pt idx="1512">
                  <c:v>30.9272629461761</c:v>
                </c:pt>
                <c:pt idx="1513">
                  <c:v>30.9395437467088</c:v>
                </c:pt>
                <c:pt idx="1514">
                  <c:v>30.9518245472415</c:v>
                </c:pt>
                <c:pt idx="1515">
                  <c:v>30.964105347774201</c:v>
                </c:pt>
                <c:pt idx="1516">
                  <c:v>30.976386148306901</c:v>
                </c:pt>
                <c:pt idx="1517">
                  <c:v>30.988666948839601</c:v>
                </c:pt>
                <c:pt idx="1518">
                  <c:v>31.000947749372301</c:v>
                </c:pt>
                <c:pt idx="1519">
                  <c:v>31.013228549905001</c:v>
                </c:pt>
                <c:pt idx="1520">
                  <c:v>31.025509350437702</c:v>
                </c:pt>
                <c:pt idx="1521">
                  <c:v>31.037790150970402</c:v>
                </c:pt>
                <c:pt idx="1522">
                  <c:v>31.050070951503098</c:v>
                </c:pt>
                <c:pt idx="1523">
                  <c:v>31.062351752035799</c:v>
                </c:pt>
                <c:pt idx="1524">
                  <c:v>31.074632552568499</c:v>
                </c:pt>
                <c:pt idx="1525">
                  <c:v>31.086913353101199</c:v>
                </c:pt>
                <c:pt idx="1526">
                  <c:v>31.099194153633899</c:v>
                </c:pt>
                <c:pt idx="1527">
                  <c:v>31.111474954166599</c:v>
                </c:pt>
                <c:pt idx="1528">
                  <c:v>31.1237557546993</c:v>
                </c:pt>
                <c:pt idx="1529">
                  <c:v>31.136036555232</c:v>
                </c:pt>
                <c:pt idx="1530">
                  <c:v>31.1483173557647</c:v>
                </c:pt>
                <c:pt idx="1531">
                  <c:v>31.1605981562974</c:v>
                </c:pt>
                <c:pt idx="1532">
                  <c:v>31.1728789568301</c:v>
                </c:pt>
                <c:pt idx="1533">
                  <c:v>31.185159757362801</c:v>
                </c:pt>
                <c:pt idx="1534">
                  <c:v>31.197440557895501</c:v>
                </c:pt>
                <c:pt idx="1535">
                  <c:v>31.209721358428201</c:v>
                </c:pt>
                <c:pt idx="1536">
                  <c:v>31.222002158960901</c:v>
                </c:pt>
                <c:pt idx="1537">
                  <c:v>31.234282959493601</c:v>
                </c:pt>
                <c:pt idx="1538">
                  <c:v>31.246563760026302</c:v>
                </c:pt>
                <c:pt idx="1539">
                  <c:v>31.258844560559002</c:v>
                </c:pt>
                <c:pt idx="1540">
                  <c:v>31.271125361091698</c:v>
                </c:pt>
                <c:pt idx="1541">
                  <c:v>31.283406161624399</c:v>
                </c:pt>
                <c:pt idx="1542">
                  <c:v>31.295686962157099</c:v>
                </c:pt>
                <c:pt idx="1543">
                  <c:v>31.307967762689799</c:v>
                </c:pt>
                <c:pt idx="1544">
                  <c:v>31.320248563222499</c:v>
                </c:pt>
                <c:pt idx="1545">
                  <c:v>31.332529363755299</c:v>
                </c:pt>
                <c:pt idx="1546">
                  <c:v>31.3448101642879</c:v>
                </c:pt>
                <c:pt idx="1547">
                  <c:v>31.3570909648206</c:v>
                </c:pt>
                <c:pt idx="1548">
                  <c:v>31.369371765353399</c:v>
                </c:pt>
                <c:pt idx="1549">
                  <c:v>31.3816525658861</c:v>
                </c:pt>
                <c:pt idx="1550">
                  <c:v>31.3939333664188</c:v>
                </c:pt>
                <c:pt idx="1551">
                  <c:v>31.4062141669515</c:v>
                </c:pt>
                <c:pt idx="1552">
                  <c:v>31.4184949674842</c:v>
                </c:pt>
                <c:pt idx="1553">
                  <c:v>31.4307757680169</c:v>
                </c:pt>
                <c:pt idx="1554">
                  <c:v>31.443056568549601</c:v>
                </c:pt>
                <c:pt idx="1555">
                  <c:v>31.455337369082301</c:v>
                </c:pt>
                <c:pt idx="1556">
                  <c:v>31.467618169615001</c:v>
                </c:pt>
                <c:pt idx="1557">
                  <c:v>31.479898970147701</c:v>
                </c:pt>
                <c:pt idx="1558">
                  <c:v>31.492179770680401</c:v>
                </c:pt>
                <c:pt idx="1559">
                  <c:v>31.504460571213102</c:v>
                </c:pt>
                <c:pt idx="1560">
                  <c:v>31.516741371745798</c:v>
                </c:pt>
                <c:pt idx="1561">
                  <c:v>31.529022172278498</c:v>
                </c:pt>
                <c:pt idx="1562">
                  <c:v>31.541302972811199</c:v>
                </c:pt>
                <c:pt idx="1563">
                  <c:v>31.553583773343899</c:v>
                </c:pt>
                <c:pt idx="1564">
                  <c:v>31.565864573876599</c:v>
                </c:pt>
                <c:pt idx="1565">
                  <c:v>31.578145374409299</c:v>
                </c:pt>
                <c:pt idx="1566">
                  <c:v>31.590426174941999</c:v>
                </c:pt>
                <c:pt idx="1567">
                  <c:v>31.6027069754747</c:v>
                </c:pt>
                <c:pt idx="1568">
                  <c:v>31.6149877760074</c:v>
                </c:pt>
                <c:pt idx="1569">
                  <c:v>31.6272685765401</c:v>
                </c:pt>
                <c:pt idx="1570">
                  <c:v>31.6395493770728</c:v>
                </c:pt>
                <c:pt idx="1571">
                  <c:v>31.6518301776055</c:v>
                </c:pt>
                <c:pt idx="1572">
                  <c:v>31.664110978138201</c:v>
                </c:pt>
                <c:pt idx="1573">
                  <c:v>31.676391778670901</c:v>
                </c:pt>
                <c:pt idx="1574">
                  <c:v>31.688672579203601</c:v>
                </c:pt>
                <c:pt idx="1575">
                  <c:v>31.700953379736301</c:v>
                </c:pt>
                <c:pt idx="1576">
                  <c:v>31.713234180269001</c:v>
                </c:pt>
                <c:pt idx="1577">
                  <c:v>31.725514980801702</c:v>
                </c:pt>
                <c:pt idx="1578">
                  <c:v>31.737795781334398</c:v>
                </c:pt>
                <c:pt idx="1579">
                  <c:v>31.750076581867098</c:v>
                </c:pt>
                <c:pt idx="1580">
                  <c:v>31.762357382399799</c:v>
                </c:pt>
                <c:pt idx="1581">
                  <c:v>31.774638182932499</c:v>
                </c:pt>
                <c:pt idx="1582">
                  <c:v>31.786918983465199</c:v>
                </c:pt>
                <c:pt idx="1583">
                  <c:v>31.799199783997899</c:v>
                </c:pt>
                <c:pt idx="1584">
                  <c:v>31.811480584530599</c:v>
                </c:pt>
                <c:pt idx="1585">
                  <c:v>31.8237613850633</c:v>
                </c:pt>
                <c:pt idx="1586">
                  <c:v>31.836042185596</c:v>
                </c:pt>
                <c:pt idx="1587">
                  <c:v>31.8483229861287</c:v>
                </c:pt>
                <c:pt idx="1588">
                  <c:v>31.8606037866614</c:v>
                </c:pt>
                <c:pt idx="1589">
                  <c:v>31.8728845871941</c:v>
                </c:pt>
                <c:pt idx="1590">
                  <c:v>31.885165387726801</c:v>
                </c:pt>
                <c:pt idx="1591">
                  <c:v>31.897446188259501</c:v>
                </c:pt>
                <c:pt idx="1592">
                  <c:v>31.909726988792201</c:v>
                </c:pt>
                <c:pt idx="1593">
                  <c:v>31.922007789324901</c:v>
                </c:pt>
                <c:pt idx="1594">
                  <c:v>31.934288589857601</c:v>
                </c:pt>
                <c:pt idx="1595">
                  <c:v>31.946569390390302</c:v>
                </c:pt>
                <c:pt idx="1596">
                  <c:v>31.958850190922998</c:v>
                </c:pt>
                <c:pt idx="1597">
                  <c:v>31.971130991455802</c:v>
                </c:pt>
                <c:pt idx="1598">
                  <c:v>31.983411791988502</c:v>
                </c:pt>
                <c:pt idx="1599">
                  <c:v>31.995692592521198</c:v>
                </c:pt>
                <c:pt idx="1600">
                  <c:v>32.007973393053803</c:v>
                </c:pt>
                <c:pt idx="1601">
                  <c:v>32.020254193586602</c:v>
                </c:pt>
                <c:pt idx="1602">
                  <c:v>32.032534994119302</c:v>
                </c:pt>
                <c:pt idx="1603">
                  <c:v>32.044815794652003</c:v>
                </c:pt>
                <c:pt idx="1604">
                  <c:v>32.057096595184703</c:v>
                </c:pt>
                <c:pt idx="1605">
                  <c:v>32.069377395717403</c:v>
                </c:pt>
                <c:pt idx="1606">
                  <c:v>32.081658196250103</c:v>
                </c:pt>
                <c:pt idx="1607">
                  <c:v>32.093938996782803</c:v>
                </c:pt>
                <c:pt idx="1608">
                  <c:v>32.106219797315497</c:v>
                </c:pt>
                <c:pt idx="1609">
                  <c:v>32.118500597848197</c:v>
                </c:pt>
                <c:pt idx="1610">
                  <c:v>32.130781398380897</c:v>
                </c:pt>
                <c:pt idx="1611">
                  <c:v>32.143062198913597</c:v>
                </c:pt>
                <c:pt idx="1612">
                  <c:v>32.155342999446297</c:v>
                </c:pt>
                <c:pt idx="1613">
                  <c:v>32.167623799978998</c:v>
                </c:pt>
                <c:pt idx="1614">
                  <c:v>32.179904600511698</c:v>
                </c:pt>
                <c:pt idx="1615">
                  <c:v>32.192185401044398</c:v>
                </c:pt>
                <c:pt idx="1616">
                  <c:v>32.204466201577098</c:v>
                </c:pt>
                <c:pt idx="1617">
                  <c:v>32.216747002109798</c:v>
                </c:pt>
                <c:pt idx="1618">
                  <c:v>32.229027802642499</c:v>
                </c:pt>
                <c:pt idx="1619">
                  <c:v>32.241308603175199</c:v>
                </c:pt>
                <c:pt idx="1620">
                  <c:v>32.253589403707899</c:v>
                </c:pt>
                <c:pt idx="1621">
                  <c:v>32.265870204240599</c:v>
                </c:pt>
                <c:pt idx="1622">
                  <c:v>32.278151004773299</c:v>
                </c:pt>
                <c:pt idx="1623">
                  <c:v>32.290431805306</c:v>
                </c:pt>
                <c:pt idx="1624">
                  <c:v>32.3027126058387</c:v>
                </c:pt>
                <c:pt idx="1625">
                  <c:v>32.3149934063714</c:v>
                </c:pt>
                <c:pt idx="1626">
                  <c:v>32.3272742069041</c:v>
                </c:pt>
                <c:pt idx="1627">
                  <c:v>32.3395550074368</c:v>
                </c:pt>
                <c:pt idx="1628">
                  <c:v>32.351835807969501</c:v>
                </c:pt>
                <c:pt idx="1629">
                  <c:v>32.364116608502201</c:v>
                </c:pt>
                <c:pt idx="1630">
                  <c:v>32.376397409034901</c:v>
                </c:pt>
                <c:pt idx="1631">
                  <c:v>32.388678209567601</c:v>
                </c:pt>
                <c:pt idx="1632">
                  <c:v>32.400959010100301</c:v>
                </c:pt>
                <c:pt idx="1633">
                  <c:v>32.413239810633002</c:v>
                </c:pt>
                <c:pt idx="1634">
                  <c:v>32.425520611165702</c:v>
                </c:pt>
                <c:pt idx="1635">
                  <c:v>32.437801411698402</c:v>
                </c:pt>
                <c:pt idx="1636">
                  <c:v>32.450082212231102</c:v>
                </c:pt>
                <c:pt idx="1637">
                  <c:v>32.462363012763802</c:v>
                </c:pt>
                <c:pt idx="1638">
                  <c:v>32.474643813296503</c:v>
                </c:pt>
                <c:pt idx="1639">
                  <c:v>32.486924613829203</c:v>
                </c:pt>
                <c:pt idx="1640">
                  <c:v>32.499205414361903</c:v>
                </c:pt>
                <c:pt idx="1641">
                  <c:v>32.511486214894603</c:v>
                </c:pt>
                <c:pt idx="1642">
                  <c:v>32.523767015427303</c:v>
                </c:pt>
                <c:pt idx="1643">
                  <c:v>32.536047815960004</c:v>
                </c:pt>
                <c:pt idx="1644">
                  <c:v>32.548328616492697</c:v>
                </c:pt>
                <c:pt idx="1645">
                  <c:v>32.560609417025397</c:v>
                </c:pt>
                <c:pt idx="1646">
                  <c:v>32.572890217558097</c:v>
                </c:pt>
                <c:pt idx="1647">
                  <c:v>32.585171018090797</c:v>
                </c:pt>
                <c:pt idx="1648">
                  <c:v>32.597451818623497</c:v>
                </c:pt>
                <c:pt idx="1649">
                  <c:v>32.609732619156297</c:v>
                </c:pt>
                <c:pt idx="1650">
                  <c:v>32.622013419688997</c:v>
                </c:pt>
                <c:pt idx="1651">
                  <c:v>32.634294220221697</c:v>
                </c:pt>
                <c:pt idx="1652">
                  <c:v>32.646575020754398</c:v>
                </c:pt>
                <c:pt idx="1653">
                  <c:v>32.658855821287098</c:v>
                </c:pt>
                <c:pt idx="1654">
                  <c:v>32.671136621819798</c:v>
                </c:pt>
                <c:pt idx="1655">
                  <c:v>32.683417422352498</c:v>
                </c:pt>
                <c:pt idx="1656">
                  <c:v>32.695698222885198</c:v>
                </c:pt>
                <c:pt idx="1657">
                  <c:v>32.707979023417899</c:v>
                </c:pt>
                <c:pt idx="1658">
                  <c:v>32.720259823950599</c:v>
                </c:pt>
                <c:pt idx="1659">
                  <c:v>32.732540624483299</c:v>
                </c:pt>
                <c:pt idx="1660">
                  <c:v>32.744821425015999</c:v>
                </c:pt>
                <c:pt idx="1661">
                  <c:v>32.757102225548699</c:v>
                </c:pt>
                <c:pt idx="1662">
                  <c:v>32.7693830260814</c:v>
                </c:pt>
                <c:pt idx="1663">
                  <c:v>32.7816638266141</c:v>
                </c:pt>
                <c:pt idx="1664">
                  <c:v>32.7939446271468</c:v>
                </c:pt>
                <c:pt idx="1665">
                  <c:v>32.8062254276795</c:v>
                </c:pt>
                <c:pt idx="1666">
                  <c:v>32.8185062282122</c:v>
                </c:pt>
                <c:pt idx="1667">
                  <c:v>32.830787028744901</c:v>
                </c:pt>
                <c:pt idx="1668">
                  <c:v>32.843067829277601</c:v>
                </c:pt>
                <c:pt idx="1669">
                  <c:v>32.855348629810301</c:v>
                </c:pt>
                <c:pt idx="1670">
                  <c:v>32.867629430343001</c:v>
                </c:pt>
                <c:pt idx="1671">
                  <c:v>32.879910230875701</c:v>
                </c:pt>
                <c:pt idx="1672">
                  <c:v>32.892191031408402</c:v>
                </c:pt>
                <c:pt idx="1673">
                  <c:v>32.904471831941102</c:v>
                </c:pt>
                <c:pt idx="1674">
                  <c:v>32.916752632473802</c:v>
                </c:pt>
                <c:pt idx="1675">
                  <c:v>32.929033433006502</c:v>
                </c:pt>
                <c:pt idx="1676">
                  <c:v>32.941314233539202</c:v>
                </c:pt>
                <c:pt idx="1677">
                  <c:v>32.953595034071903</c:v>
                </c:pt>
                <c:pt idx="1678">
                  <c:v>32.965875834604603</c:v>
                </c:pt>
                <c:pt idx="1679">
                  <c:v>32.978156635137303</c:v>
                </c:pt>
                <c:pt idx="1680">
                  <c:v>32.990437435670003</c:v>
                </c:pt>
                <c:pt idx="1681">
                  <c:v>33.002718236202703</c:v>
                </c:pt>
                <c:pt idx="1682">
                  <c:v>33.014999036735396</c:v>
                </c:pt>
                <c:pt idx="1683">
                  <c:v>33.027279837268097</c:v>
                </c:pt>
                <c:pt idx="1684">
                  <c:v>33.039560637800797</c:v>
                </c:pt>
                <c:pt idx="1685">
                  <c:v>33.051841438333497</c:v>
                </c:pt>
                <c:pt idx="1686">
                  <c:v>33.064122238866197</c:v>
                </c:pt>
                <c:pt idx="1687">
                  <c:v>33.076403039398897</c:v>
                </c:pt>
                <c:pt idx="1688">
                  <c:v>33.088683839931598</c:v>
                </c:pt>
                <c:pt idx="1689">
                  <c:v>33.100964640464298</c:v>
                </c:pt>
                <c:pt idx="1690">
                  <c:v>33.113245440996998</c:v>
                </c:pt>
                <c:pt idx="1691">
                  <c:v>33.125526241529698</c:v>
                </c:pt>
                <c:pt idx="1692">
                  <c:v>33.137807042062398</c:v>
                </c:pt>
                <c:pt idx="1693">
                  <c:v>33.150087842595099</c:v>
                </c:pt>
                <c:pt idx="1694">
                  <c:v>33.162368643127799</c:v>
                </c:pt>
                <c:pt idx="1695">
                  <c:v>33.174649443660499</c:v>
                </c:pt>
                <c:pt idx="1696">
                  <c:v>33.186930244193199</c:v>
                </c:pt>
                <c:pt idx="1697">
                  <c:v>33.199211044725999</c:v>
                </c:pt>
                <c:pt idx="1698">
                  <c:v>33.2114918452586</c:v>
                </c:pt>
                <c:pt idx="1699">
                  <c:v>33.2237726457913</c:v>
                </c:pt>
                <c:pt idx="1700">
                  <c:v>33.2360534463241</c:v>
                </c:pt>
                <c:pt idx="1701">
                  <c:v>33.2483342468568</c:v>
                </c:pt>
                <c:pt idx="1702">
                  <c:v>33.2606150473895</c:v>
                </c:pt>
                <c:pt idx="1703">
                  <c:v>33.2728958479222</c:v>
                </c:pt>
                <c:pt idx="1704">
                  <c:v>33.2851766484549</c:v>
                </c:pt>
                <c:pt idx="1705">
                  <c:v>33.297457448987601</c:v>
                </c:pt>
                <c:pt idx="1706">
                  <c:v>33.309738249520301</c:v>
                </c:pt>
                <c:pt idx="1707">
                  <c:v>33.322019050053001</c:v>
                </c:pt>
                <c:pt idx="1708">
                  <c:v>33.334299850585701</c:v>
                </c:pt>
                <c:pt idx="1709">
                  <c:v>33.346580651118401</c:v>
                </c:pt>
                <c:pt idx="1710">
                  <c:v>33.358861451651102</c:v>
                </c:pt>
                <c:pt idx="1711">
                  <c:v>33.371142252183802</c:v>
                </c:pt>
                <c:pt idx="1712">
                  <c:v>33.383423052716502</c:v>
                </c:pt>
                <c:pt idx="1713">
                  <c:v>33.395703853249202</c:v>
                </c:pt>
                <c:pt idx="1714">
                  <c:v>33.407984653781902</c:v>
                </c:pt>
                <c:pt idx="1715">
                  <c:v>33.420265454314602</c:v>
                </c:pt>
                <c:pt idx="1716">
                  <c:v>33.432546254847303</c:v>
                </c:pt>
                <c:pt idx="1717">
                  <c:v>33.444827055380003</c:v>
                </c:pt>
                <c:pt idx="1718">
                  <c:v>33.457107855912703</c:v>
                </c:pt>
                <c:pt idx="1719">
                  <c:v>33.469388656445403</c:v>
                </c:pt>
                <c:pt idx="1720">
                  <c:v>33.481669456978103</c:v>
                </c:pt>
                <c:pt idx="1721">
                  <c:v>33.493950257510797</c:v>
                </c:pt>
                <c:pt idx="1722">
                  <c:v>33.506231058043497</c:v>
                </c:pt>
                <c:pt idx="1723">
                  <c:v>33.518511858576197</c:v>
                </c:pt>
                <c:pt idx="1724">
                  <c:v>33.530792659108897</c:v>
                </c:pt>
                <c:pt idx="1725">
                  <c:v>33.543073459641597</c:v>
                </c:pt>
                <c:pt idx="1726">
                  <c:v>33.555354260174298</c:v>
                </c:pt>
                <c:pt idx="1727">
                  <c:v>33.567635060706998</c:v>
                </c:pt>
                <c:pt idx="1728">
                  <c:v>33.579915861239698</c:v>
                </c:pt>
                <c:pt idx="1729">
                  <c:v>33.592196661772398</c:v>
                </c:pt>
                <c:pt idx="1730">
                  <c:v>33.604477462305098</c:v>
                </c:pt>
                <c:pt idx="1731">
                  <c:v>33.616758262837799</c:v>
                </c:pt>
                <c:pt idx="1732">
                  <c:v>33.629039063370499</c:v>
                </c:pt>
                <c:pt idx="1733">
                  <c:v>33.641319863903199</c:v>
                </c:pt>
                <c:pt idx="1734">
                  <c:v>33.653600664435899</c:v>
                </c:pt>
                <c:pt idx="1735">
                  <c:v>33.665881464968599</c:v>
                </c:pt>
                <c:pt idx="1736">
                  <c:v>33.6781622655013</c:v>
                </c:pt>
                <c:pt idx="1737">
                  <c:v>33.690443066034</c:v>
                </c:pt>
                <c:pt idx="1738">
                  <c:v>33.7027238665667</c:v>
                </c:pt>
                <c:pt idx="1739">
                  <c:v>33.7150046670994</c:v>
                </c:pt>
                <c:pt idx="1740">
                  <c:v>33.7272854676321</c:v>
                </c:pt>
                <c:pt idx="1741">
                  <c:v>33.739566268164801</c:v>
                </c:pt>
                <c:pt idx="1742">
                  <c:v>33.751847068697501</c:v>
                </c:pt>
                <c:pt idx="1743">
                  <c:v>33.764127869230201</c:v>
                </c:pt>
                <c:pt idx="1744">
                  <c:v>33.776408669762901</c:v>
                </c:pt>
                <c:pt idx="1745">
                  <c:v>33.788689470295601</c:v>
                </c:pt>
                <c:pt idx="1746">
                  <c:v>33.800970270828302</c:v>
                </c:pt>
                <c:pt idx="1747">
                  <c:v>33.813251071361002</c:v>
                </c:pt>
                <c:pt idx="1748">
                  <c:v>33.825531871893702</c:v>
                </c:pt>
                <c:pt idx="1749">
                  <c:v>33.837812672426502</c:v>
                </c:pt>
                <c:pt idx="1750">
                  <c:v>33.850093472959202</c:v>
                </c:pt>
                <c:pt idx="1751">
                  <c:v>33.862374273491902</c:v>
                </c:pt>
                <c:pt idx="1752">
                  <c:v>33.874655074024602</c:v>
                </c:pt>
                <c:pt idx="1753">
                  <c:v>33.886935874557302</c:v>
                </c:pt>
                <c:pt idx="1754">
                  <c:v>33.899216675090003</c:v>
                </c:pt>
                <c:pt idx="1755">
                  <c:v>33.911497475622703</c:v>
                </c:pt>
                <c:pt idx="1756">
                  <c:v>33.923778276155403</c:v>
                </c:pt>
                <c:pt idx="1757">
                  <c:v>33.936059076688103</c:v>
                </c:pt>
                <c:pt idx="1758">
                  <c:v>33.948339877220803</c:v>
                </c:pt>
                <c:pt idx="1759">
                  <c:v>33.960620677753496</c:v>
                </c:pt>
                <c:pt idx="1760">
                  <c:v>33.972901478286197</c:v>
                </c:pt>
                <c:pt idx="1761">
                  <c:v>33.985182278818897</c:v>
                </c:pt>
                <c:pt idx="1762">
                  <c:v>33.997463079351597</c:v>
                </c:pt>
                <c:pt idx="1763">
                  <c:v>34.009743879884297</c:v>
                </c:pt>
                <c:pt idx="1764">
                  <c:v>34.022024680416997</c:v>
                </c:pt>
                <c:pt idx="1765">
                  <c:v>34.034305480949698</c:v>
                </c:pt>
                <c:pt idx="1766">
                  <c:v>34.046586281482398</c:v>
                </c:pt>
                <c:pt idx="1767">
                  <c:v>34.058867082015098</c:v>
                </c:pt>
                <c:pt idx="1768">
                  <c:v>34.071147882547798</c:v>
                </c:pt>
                <c:pt idx="1769">
                  <c:v>34.083428683080498</c:v>
                </c:pt>
                <c:pt idx="1770">
                  <c:v>34.095709483613199</c:v>
                </c:pt>
                <c:pt idx="1771">
                  <c:v>34.107990284145899</c:v>
                </c:pt>
                <c:pt idx="1772">
                  <c:v>34.120271084678599</c:v>
                </c:pt>
                <c:pt idx="1773">
                  <c:v>34.132551885211299</c:v>
                </c:pt>
                <c:pt idx="1774">
                  <c:v>34.144832685743999</c:v>
                </c:pt>
                <c:pt idx="1775">
                  <c:v>34.1571134862767</c:v>
                </c:pt>
                <c:pt idx="1776">
                  <c:v>34.1693942868094</c:v>
                </c:pt>
                <c:pt idx="1777">
                  <c:v>34.1816750873421</c:v>
                </c:pt>
                <c:pt idx="1778">
                  <c:v>34.1939558878748</c:v>
                </c:pt>
                <c:pt idx="1779">
                  <c:v>34.2062366884075</c:v>
                </c:pt>
                <c:pt idx="1780">
                  <c:v>34.218517488940201</c:v>
                </c:pt>
                <c:pt idx="1781">
                  <c:v>34.230798289472901</c:v>
                </c:pt>
                <c:pt idx="1782">
                  <c:v>34.243079090005601</c:v>
                </c:pt>
                <c:pt idx="1783">
                  <c:v>34.255359890538301</c:v>
                </c:pt>
                <c:pt idx="1784">
                  <c:v>34.267640691071001</c:v>
                </c:pt>
                <c:pt idx="1785">
                  <c:v>34.279921491603702</c:v>
                </c:pt>
                <c:pt idx="1786">
                  <c:v>34.292202292136402</c:v>
                </c:pt>
                <c:pt idx="1787">
                  <c:v>34.304483092669102</c:v>
                </c:pt>
                <c:pt idx="1788">
                  <c:v>34.316763893201802</c:v>
                </c:pt>
                <c:pt idx="1789">
                  <c:v>34.329044693734502</c:v>
                </c:pt>
                <c:pt idx="1790">
                  <c:v>34.341325494267203</c:v>
                </c:pt>
                <c:pt idx="1791">
                  <c:v>34.353606294799903</c:v>
                </c:pt>
                <c:pt idx="1792">
                  <c:v>34.365887095332603</c:v>
                </c:pt>
                <c:pt idx="1793">
                  <c:v>34.378167895865303</c:v>
                </c:pt>
                <c:pt idx="1794">
                  <c:v>34.390448696398003</c:v>
                </c:pt>
                <c:pt idx="1795">
                  <c:v>34.402729496930696</c:v>
                </c:pt>
                <c:pt idx="1796">
                  <c:v>34.415010297463397</c:v>
                </c:pt>
                <c:pt idx="1797">
                  <c:v>34.427291097996097</c:v>
                </c:pt>
                <c:pt idx="1798">
                  <c:v>34.439571898528797</c:v>
                </c:pt>
                <c:pt idx="1799">
                  <c:v>34.451852699061497</c:v>
                </c:pt>
                <c:pt idx="1800">
                  <c:v>34.464133499594297</c:v>
                </c:pt>
                <c:pt idx="1801">
                  <c:v>34.476414300126997</c:v>
                </c:pt>
                <c:pt idx="1802">
                  <c:v>34.488695100659697</c:v>
                </c:pt>
                <c:pt idx="1803">
                  <c:v>34.500975901192398</c:v>
                </c:pt>
                <c:pt idx="1804">
                  <c:v>34.513256701725098</c:v>
                </c:pt>
                <c:pt idx="1805">
                  <c:v>34.525537502257798</c:v>
                </c:pt>
                <c:pt idx="1806">
                  <c:v>34.537818302790498</c:v>
                </c:pt>
                <c:pt idx="1807">
                  <c:v>34.550099103323198</c:v>
                </c:pt>
                <c:pt idx="1808">
                  <c:v>34.562379903855899</c:v>
                </c:pt>
                <c:pt idx="1809">
                  <c:v>34.574660704388599</c:v>
                </c:pt>
                <c:pt idx="1810">
                  <c:v>34.586941504921299</c:v>
                </c:pt>
                <c:pt idx="1811">
                  <c:v>34.599222305453999</c:v>
                </c:pt>
                <c:pt idx="1812">
                  <c:v>34.611503105986699</c:v>
                </c:pt>
                <c:pt idx="1813">
                  <c:v>34.6237839065194</c:v>
                </c:pt>
                <c:pt idx="1814">
                  <c:v>34.6360647070521</c:v>
                </c:pt>
                <c:pt idx="1815">
                  <c:v>34.6483455075848</c:v>
                </c:pt>
                <c:pt idx="1816">
                  <c:v>34.6606263081175</c:v>
                </c:pt>
                <c:pt idx="1817">
                  <c:v>34.6729071086502</c:v>
                </c:pt>
                <c:pt idx="1818">
                  <c:v>34.685187909182901</c:v>
                </c:pt>
                <c:pt idx="1819">
                  <c:v>34.697468709715601</c:v>
                </c:pt>
                <c:pt idx="1820">
                  <c:v>34.709749510248301</c:v>
                </c:pt>
                <c:pt idx="1821">
                  <c:v>34.722030310781001</c:v>
                </c:pt>
                <c:pt idx="1822">
                  <c:v>34.734311111313701</c:v>
                </c:pt>
                <c:pt idx="1823">
                  <c:v>34.746591911846402</c:v>
                </c:pt>
                <c:pt idx="1824">
                  <c:v>34.758872712379102</c:v>
                </c:pt>
                <c:pt idx="1825">
                  <c:v>34.771153512911802</c:v>
                </c:pt>
                <c:pt idx="1826">
                  <c:v>34.783434313444502</c:v>
                </c:pt>
                <c:pt idx="1827">
                  <c:v>34.795715113977202</c:v>
                </c:pt>
                <c:pt idx="1828">
                  <c:v>34.807995914509902</c:v>
                </c:pt>
                <c:pt idx="1829">
                  <c:v>34.820276715042603</c:v>
                </c:pt>
                <c:pt idx="1830">
                  <c:v>34.832557515575303</c:v>
                </c:pt>
                <c:pt idx="1831">
                  <c:v>34.844838316108003</c:v>
                </c:pt>
                <c:pt idx="1832">
                  <c:v>34.857119116640703</c:v>
                </c:pt>
                <c:pt idx="1833">
                  <c:v>34.869399917173403</c:v>
                </c:pt>
                <c:pt idx="1834">
                  <c:v>34.881680717706097</c:v>
                </c:pt>
                <c:pt idx="1835">
                  <c:v>34.893961518238797</c:v>
                </c:pt>
                <c:pt idx="1836">
                  <c:v>34.906242318771497</c:v>
                </c:pt>
                <c:pt idx="1837">
                  <c:v>34.918523119304197</c:v>
                </c:pt>
                <c:pt idx="1838">
                  <c:v>34.930803919836897</c:v>
                </c:pt>
                <c:pt idx="1839">
                  <c:v>34.943084720369598</c:v>
                </c:pt>
                <c:pt idx="1840">
                  <c:v>34.955365520902298</c:v>
                </c:pt>
                <c:pt idx="1841">
                  <c:v>34.967646321434998</c:v>
                </c:pt>
                <c:pt idx="1842">
                  <c:v>34.979927121967698</c:v>
                </c:pt>
                <c:pt idx="1843">
                  <c:v>34.992207922500398</c:v>
                </c:pt>
                <c:pt idx="1844">
                  <c:v>35.004488723033099</c:v>
                </c:pt>
                <c:pt idx="1845">
                  <c:v>35.016769523565799</c:v>
                </c:pt>
                <c:pt idx="1846">
                  <c:v>35.029050324098499</c:v>
                </c:pt>
                <c:pt idx="1847">
                  <c:v>35.041331124631199</c:v>
                </c:pt>
                <c:pt idx="1848">
                  <c:v>35.053611925163899</c:v>
                </c:pt>
                <c:pt idx="1849">
                  <c:v>35.0658927256966</c:v>
                </c:pt>
                <c:pt idx="1850">
                  <c:v>35.078173526229399</c:v>
                </c:pt>
                <c:pt idx="1851">
                  <c:v>35.090454326762</c:v>
                </c:pt>
                <c:pt idx="1852">
                  <c:v>35.1027351272948</c:v>
                </c:pt>
                <c:pt idx="1853">
                  <c:v>35.1150159278275</c:v>
                </c:pt>
                <c:pt idx="1854">
                  <c:v>35.1272967283602</c:v>
                </c:pt>
                <c:pt idx="1855">
                  <c:v>35.1395775288929</c:v>
                </c:pt>
                <c:pt idx="1856">
                  <c:v>35.1518583294256</c:v>
                </c:pt>
                <c:pt idx="1857">
                  <c:v>35.164139129958301</c:v>
                </c:pt>
                <c:pt idx="1858">
                  <c:v>35.176419930491001</c:v>
                </c:pt>
                <c:pt idx="1859">
                  <c:v>35.188700731023701</c:v>
                </c:pt>
                <c:pt idx="1860">
                  <c:v>35.200981531556401</c:v>
                </c:pt>
                <c:pt idx="1861">
                  <c:v>35.213262332089101</c:v>
                </c:pt>
                <c:pt idx="1862">
                  <c:v>35.225543132621802</c:v>
                </c:pt>
                <c:pt idx="1863">
                  <c:v>35.237823933154502</c:v>
                </c:pt>
                <c:pt idx="1864">
                  <c:v>35.250104733687202</c:v>
                </c:pt>
                <c:pt idx="1865">
                  <c:v>35.262385534219902</c:v>
                </c:pt>
                <c:pt idx="1866">
                  <c:v>35.274666334752602</c:v>
                </c:pt>
                <c:pt idx="1867">
                  <c:v>35.286947135285303</c:v>
                </c:pt>
                <c:pt idx="1868">
                  <c:v>35.299227935818003</c:v>
                </c:pt>
                <c:pt idx="1869">
                  <c:v>35.311508736350703</c:v>
                </c:pt>
                <c:pt idx="1870">
                  <c:v>35.323789536883403</c:v>
                </c:pt>
                <c:pt idx="1871">
                  <c:v>35.336070337416103</c:v>
                </c:pt>
                <c:pt idx="1872">
                  <c:v>35.348351137948796</c:v>
                </c:pt>
                <c:pt idx="1873">
                  <c:v>35.360631938481497</c:v>
                </c:pt>
                <c:pt idx="1874">
                  <c:v>35.372912739014197</c:v>
                </c:pt>
                <c:pt idx="1875">
                  <c:v>35.385193539546897</c:v>
                </c:pt>
                <c:pt idx="1876">
                  <c:v>35.397474340079597</c:v>
                </c:pt>
                <c:pt idx="1877">
                  <c:v>35.409755140612297</c:v>
                </c:pt>
                <c:pt idx="1878">
                  <c:v>35.422035941144998</c:v>
                </c:pt>
                <c:pt idx="1879">
                  <c:v>35.434316741677698</c:v>
                </c:pt>
                <c:pt idx="1880">
                  <c:v>35.446597542210398</c:v>
                </c:pt>
                <c:pt idx="1881">
                  <c:v>35.458878342743098</c:v>
                </c:pt>
                <c:pt idx="1882">
                  <c:v>35.471159143275798</c:v>
                </c:pt>
                <c:pt idx="1883">
                  <c:v>35.483439943808499</c:v>
                </c:pt>
                <c:pt idx="1884">
                  <c:v>35.495720744341199</c:v>
                </c:pt>
                <c:pt idx="1885">
                  <c:v>35.508001544873899</c:v>
                </c:pt>
                <c:pt idx="1886">
                  <c:v>35.520282345406599</c:v>
                </c:pt>
                <c:pt idx="1887">
                  <c:v>35.532563145939299</c:v>
                </c:pt>
                <c:pt idx="1888">
                  <c:v>35.544843946472</c:v>
                </c:pt>
                <c:pt idx="1889">
                  <c:v>35.5571247470047</c:v>
                </c:pt>
                <c:pt idx="1890">
                  <c:v>35.5694055475374</c:v>
                </c:pt>
                <c:pt idx="1891">
                  <c:v>35.5816863480701</c:v>
                </c:pt>
                <c:pt idx="1892">
                  <c:v>35.5939671486028</c:v>
                </c:pt>
                <c:pt idx="1893">
                  <c:v>35.606247949135501</c:v>
                </c:pt>
                <c:pt idx="1894">
                  <c:v>35.618528749668201</c:v>
                </c:pt>
                <c:pt idx="1895">
                  <c:v>35.630809550200901</c:v>
                </c:pt>
                <c:pt idx="1896">
                  <c:v>35.643090350733601</c:v>
                </c:pt>
                <c:pt idx="1897">
                  <c:v>35.655371151266301</c:v>
                </c:pt>
                <c:pt idx="1898">
                  <c:v>35.667651951799002</c:v>
                </c:pt>
                <c:pt idx="1899">
                  <c:v>35.679932752331702</c:v>
                </c:pt>
                <c:pt idx="1900">
                  <c:v>35.692213552864501</c:v>
                </c:pt>
                <c:pt idx="1901">
                  <c:v>35.704494353397202</c:v>
                </c:pt>
                <c:pt idx="1902">
                  <c:v>35.716775153929802</c:v>
                </c:pt>
                <c:pt idx="1903">
                  <c:v>35.729055954462602</c:v>
                </c:pt>
                <c:pt idx="1904">
                  <c:v>35.741336754995302</c:v>
                </c:pt>
                <c:pt idx="1905">
                  <c:v>35.753617555528002</c:v>
                </c:pt>
                <c:pt idx="1906">
                  <c:v>35.765898356060703</c:v>
                </c:pt>
                <c:pt idx="1907">
                  <c:v>35.778179156593403</c:v>
                </c:pt>
                <c:pt idx="1908">
                  <c:v>35.790459957126103</c:v>
                </c:pt>
                <c:pt idx="1909">
                  <c:v>35.802740757658803</c:v>
                </c:pt>
                <c:pt idx="1910">
                  <c:v>35.815021558191503</c:v>
                </c:pt>
                <c:pt idx="1911">
                  <c:v>35.827302358724197</c:v>
                </c:pt>
                <c:pt idx="1912">
                  <c:v>35.839583159256897</c:v>
                </c:pt>
                <c:pt idx="1913">
                  <c:v>35.851863959789597</c:v>
                </c:pt>
                <c:pt idx="1914">
                  <c:v>35.864144760322297</c:v>
                </c:pt>
                <c:pt idx="1915">
                  <c:v>35.876425560854997</c:v>
                </c:pt>
                <c:pt idx="1916">
                  <c:v>35.888706361387698</c:v>
                </c:pt>
                <c:pt idx="1917">
                  <c:v>35.900987161920398</c:v>
                </c:pt>
                <c:pt idx="1918">
                  <c:v>35.913267962453098</c:v>
                </c:pt>
                <c:pt idx="1919">
                  <c:v>35.925548762985798</c:v>
                </c:pt>
                <c:pt idx="1920">
                  <c:v>35.937829563518498</c:v>
                </c:pt>
                <c:pt idx="1921">
                  <c:v>35.950110364051199</c:v>
                </c:pt>
                <c:pt idx="1922">
                  <c:v>35.962391164583899</c:v>
                </c:pt>
                <c:pt idx="1923">
                  <c:v>35.974671965116599</c:v>
                </c:pt>
                <c:pt idx="1924">
                  <c:v>35.986952765649299</c:v>
                </c:pt>
                <c:pt idx="1925">
                  <c:v>35.999233566181999</c:v>
                </c:pt>
                <c:pt idx="1926">
                  <c:v>36.0115143667147</c:v>
                </c:pt>
                <c:pt idx="1927">
                  <c:v>36.0237951672474</c:v>
                </c:pt>
                <c:pt idx="1928">
                  <c:v>36.0360759677801</c:v>
                </c:pt>
                <c:pt idx="1929">
                  <c:v>36.0483567683128</c:v>
                </c:pt>
                <c:pt idx="1930">
                  <c:v>36.0606375688455</c:v>
                </c:pt>
                <c:pt idx="1931">
                  <c:v>36.072918369378201</c:v>
                </c:pt>
                <c:pt idx="1932">
                  <c:v>36.085199169910901</c:v>
                </c:pt>
                <c:pt idx="1933">
                  <c:v>36.097479970443601</c:v>
                </c:pt>
                <c:pt idx="1934">
                  <c:v>36.109760770976301</c:v>
                </c:pt>
                <c:pt idx="1935">
                  <c:v>36.122041571509001</c:v>
                </c:pt>
                <c:pt idx="1936">
                  <c:v>36.134322372041701</c:v>
                </c:pt>
                <c:pt idx="1937">
                  <c:v>36.146603172574402</c:v>
                </c:pt>
                <c:pt idx="1938">
                  <c:v>36.158883973107102</c:v>
                </c:pt>
                <c:pt idx="1939">
                  <c:v>36.171164773639802</c:v>
                </c:pt>
                <c:pt idx="1940">
                  <c:v>36.183445574172502</c:v>
                </c:pt>
                <c:pt idx="1941">
                  <c:v>36.195726374705202</c:v>
                </c:pt>
                <c:pt idx="1942">
                  <c:v>36.208007175237903</c:v>
                </c:pt>
                <c:pt idx="1943">
                  <c:v>36.220287975770603</c:v>
                </c:pt>
                <c:pt idx="1944">
                  <c:v>36.232568776303303</c:v>
                </c:pt>
                <c:pt idx="1945">
                  <c:v>36.244849576836003</c:v>
                </c:pt>
                <c:pt idx="1946">
                  <c:v>36.257130377368703</c:v>
                </c:pt>
                <c:pt idx="1947">
                  <c:v>36.269411177901397</c:v>
                </c:pt>
                <c:pt idx="1948">
                  <c:v>36.281691978434097</c:v>
                </c:pt>
                <c:pt idx="1949">
                  <c:v>36.293972778966797</c:v>
                </c:pt>
                <c:pt idx="1950">
                  <c:v>36.306253579499497</c:v>
                </c:pt>
                <c:pt idx="1951">
                  <c:v>36.318534380032197</c:v>
                </c:pt>
                <c:pt idx="1952">
                  <c:v>36.330815180564997</c:v>
                </c:pt>
                <c:pt idx="1953">
                  <c:v>36.343095981097697</c:v>
                </c:pt>
                <c:pt idx="1954">
                  <c:v>36.355376781630397</c:v>
                </c:pt>
                <c:pt idx="1955">
                  <c:v>36.367657582163098</c:v>
                </c:pt>
                <c:pt idx="1956">
                  <c:v>36.379938382695798</c:v>
                </c:pt>
                <c:pt idx="1957">
                  <c:v>36.392219183228498</c:v>
                </c:pt>
                <c:pt idx="1958">
                  <c:v>36.404499983761198</c:v>
                </c:pt>
                <c:pt idx="1959">
                  <c:v>36.416780784293898</c:v>
                </c:pt>
                <c:pt idx="1960">
                  <c:v>36.429061584826599</c:v>
                </c:pt>
                <c:pt idx="1961">
                  <c:v>36.441342385359299</c:v>
                </c:pt>
                <c:pt idx="1962">
                  <c:v>36.453623185891999</c:v>
                </c:pt>
                <c:pt idx="1963">
                  <c:v>36.465903986424699</c:v>
                </c:pt>
                <c:pt idx="1964">
                  <c:v>36.478184786957399</c:v>
                </c:pt>
                <c:pt idx="1965">
                  <c:v>36.4904655874901</c:v>
                </c:pt>
                <c:pt idx="1966">
                  <c:v>36.5027463880228</c:v>
                </c:pt>
                <c:pt idx="1967">
                  <c:v>36.5150271885555</c:v>
                </c:pt>
                <c:pt idx="1968">
                  <c:v>36.5273079890882</c:v>
                </c:pt>
                <c:pt idx="1969">
                  <c:v>36.5395887896209</c:v>
                </c:pt>
                <c:pt idx="1970">
                  <c:v>36.551869590153601</c:v>
                </c:pt>
                <c:pt idx="1971">
                  <c:v>36.564150390686301</c:v>
                </c:pt>
                <c:pt idx="1972">
                  <c:v>36.576431191219001</c:v>
                </c:pt>
                <c:pt idx="1973">
                  <c:v>36.588711991751701</c:v>
                </c:pt>
                <c:pt idx="1974">
                  <c:v>36.600992792284401</c:v>
                </c:pt>
                <c:pt idx="1975">
                  <c:v>36.613273592817102</c:v>
                </c:pt>
                <c:pt idx="1976">
                  <c:v>36.625554393349802</c:v>
                </c:pt>
                <c:pt idx="1977">
                  <c:v>36.637835193882502</c:v>
                </c:pt>
                <c:pt idx="1978">
                  <c:v>36.650115994415202</c:v>
                </c:pt>
                <c:pt idx="1979">
                  <c:v>36.662396794947902</c:v>
                </c:pt>
                <c:pt idx="1980">
                  <c:v>36.674677595480603</c:v>
                </c:pt>
                <c:pt idx="1981">
                  <c:v>36.686958396013303</c:v>
                </c:pt>
                <c:pt idx="1982">
                  <c:v>36.699239196546003</c:v>
                </c:pt>
                <c:pt idx="1983">
                  <c:v>36.711519997078703</c:v>
                </c:pt>
                <c:pt idx="1984">
                  <c:v>36.723800797611403</c:v>
                </c:pt>
                <c:pt idx="1985">
                  <c:v>36.736081598144096</c:v>
                </c:pt>
                <c:pt idx="1986">
                  <c:v>36.748362398676797</c:v>
                </c:pt>
                <c:pt idx="1987">
                  <c:v>36.760643199209497</c:v>
                </c:pt>
                <c:pt idx="1988">
                  <c:v>36.772923999742197</c:v>
                </c:pt>
                <c:pt idx="1989">
                  <c:v>36.785204800274897</c:v>
                </c:pt>
                <c:pt idx="1990">
                  <c:v>36.797485600807597</c:v>
                </c:pt>
                <c:pt idx="1991">
                  <c:v>36.809766401340298</c:v>
                </c:pt>
                <c:pt idx="1992">
                  <c:v>36.822047201872998</c:v>
                </c:pt>
                <c:pt idx="1993">
                  <c:v>36.834328002405698</c:v>
                </c:pt>
                <c:pt idx="1994">
                  <c:v>36.846608802938398</c:v>
                </c:pt>
                <c:pt idx="1995">
                  <c:v>36.858889603471098</c:v>
                </c:pt>
                <c:pt idx="1996">
                  <c:v>36.871170404003799</c:v>
                </c:pt>
                <c:pt idx="1997">
                  <c:v>36.883451204536499</c:v>
                </c:pt>
                <c:pt idx="1998">
                  <c:v>36.895732005069199</c:v>
                </c:pt>
                <c:pt idx="1999">
                  <c:v>36.908012805601899</c:v>
                </c:pt>
                <c:pt idx="2000">
                  <c:v>36.920293606134599</c:v>
                </c:pt>
                <c:pt idx="2001">
                  <c:v>36.9325744066673</c:v>
                </c:pt>
                <c:pt idx="2002">
                  <c:v>36.944855207200099</c:v>
                </c:pt>
                <c:pt idx="2003">
                  <c:v>36.9571360077327</c:v>
                </c:pt>
                <c:pt idx="2004">
                  <c:v>36.9694168082655</c:v>
                </c:pt>
                <c:pt idx="2005">
                  <c:v>36.9816976087982</c:v>
                </c:pt>
                <c:pt idx="2006">
                  <c:v>36.9939784093309</c:v>
                </c:pt>
                <c:pt idx="2007">
                  <c:v>37.0062592098636</c:v>
                </c:pt>
                <c:pt idx="2008">
                  <c:v>37.0185400103963</c:v>
                </c:pt>
                <c:pt idx="2009">
                  <c:v>37.030820810929001</c:v>
                </c:pt>
                <c:pt idx="2010">
                  <c:v>37.043101611461701</c:v>
                </c:pt>
                <c:pt idx="2011">
                  <c:v>37.055382411994401</c:v>
                </c:pt>
                <c:pt idx="2012">
                  <c:v>37.067663212527101</c:v>
                </c:pt>
                <c:pt idx="2013">
                  <c:v>37.079944013059801</c:v>
                </c:pt>
                <c:pt idx="2014">
                  <c:v>37.092224813592502</c:v>
                </c:pt>
                <c:pt idx="2015">
                  <c:v>37.104505614125202</c:v>
                </c:pt>
                <c:pt idx="2016">
                  <c:v>37.116786414657902</c:v>
                </c:pt>
                <c:pt idx="2017">
                  <c:v>37.129067215190602</c:v>
                </c:pt>
                <c:pt idx="2018">
                  <c:v>37.141348015723302</c:v>
                </c:pt>
                <c:pt idx="2019">
                  <c:v>37.153628816256003</c:v>
                </c:pt>
                <c:pt idx="2020">
                  <c:v>37.165909616788703</c:v>
                </c:pt>
                <c:pt idx="2021">
                  <c:v>37.178190417321403</c:v>
                </c:pt>
                <c:pt idx="2022">
                  <c:v>37.190471217854103</c:v>
                </c:pt>
                <c:pt idx="2023">
                  <c:v>37.202752018386803</c:v>
                </c:pt>
                <c:pt idx="2024">
                  <c:v>37.215032818919497</c:v>
                </c:pt>
                <c:pt idx="2025">
                  <c:v>37.227313619452197</c:v>
                </c:pt>
                <c:pt idx="2026">
                  <c:v>37.239594419984897</c:v>
                </c:pt>
                <c:pt idx="2027">
                  <c:v>37.251875220517597</c:v>
                </c:pt>
                <c:pt idx="2028">
                  <c:v>37.264156021050297</c:v>
                </c:pt>
                <c:pt idx="2029">
                  <c:v>37.276436821582998</c:v>
                </c:pt>
                <c:pt idx="2030">
                  <c:v>37.288717622115698</c:v>
                </c:pt>
                <c:pt idx="2031">
                  <c:v>37.300998422648398</c:v>
                </c:pt>
                <c:pt idx="2032">
                  <c:v>37.313279223181098</c:v>
                </c:pt>
                <c:pt idx="2033">
                  <c:v>37.325560023713798</c:v>
                </c:pt>
                <c:pt idx="2034">
                  <c:v>37.337840824246499</c:v>
                </c:pt>
                <c:pt idx="2035">
                  <c:v>37.350121624779199</c:v>
                </c:pt>
                <c:pt idx="2036">
                  <c:v>37.362402425311899</c:v>
                </c:pt>
                <c:pt idx="2037">
                  <c:v>37.374683225844599</c:v>
                </c:pt>
                <c:pt idx="2038">
                  <c:v>37.386964026377299</c:v>
                </c:pt>
                <c:pt idx="2039">
                  <c:v>37.39924482691</c:v>
                </c:pt>
                <c:pt idx="2040">
                  <c:v>37.4115256274427</c:v>
                </c:pt>
                <c:pt idx="2041">
                  <c:v>37.4238064279754</c:v>
                </c:pt>
                <c:pt idx="2042">
                  <c:v>37.4360872285081</c:v>
                </c:pt>
                <c:pt idx="2043">
                  <c:v>37.4483680290408</c:v>
                </c:pt>
                <c:pt idx="2044">
                  <c:v>37.460648829573501</c:v>
                </c:pt>
                <c:pt idx="2045">
                  <c:v>37.472929630106201</c:v>
                </c:pt>
                <c:pt idx="2046">
                  <c:v>37.485210430638901</c:v>
                </c:pt>
                <c:pt idx="2047">
                  <c:v>37.497491231171601</c:v>
                </c:pt>
                <c:pt idx="2048">
                  <c:v>37.509772031704301</c:v>
                </c:pt>
                <c:pt idx="2049">
                  <c:v>37.522052832237001</c:v>
                </c:pt>
                <c:pt idx="2050">
                  <c:v>37.534333632769702</c:v>
                </c:pt>
                <c:pt idx="2051">
                  <c:v>37.546614433302501</c:v>
                </c:pt>
                <c:pt idx="2052">
                  <c:v>37.558895233835102</c:v>
                </c:pt>
                <c:pt idx="2053">
                  <c:v>37.571176034367902</c:v>
                </c:pt>
                <c:pt idx="2054">
                  <c:v>37.583456834900602</c:v>
                </c:pt>
                <c:pt idx="2055">
                  <c:v>37.595737635433302</c:v>
                </c:pt>
                <c:pt idx="2056">
                  <c:v>37.608018435966002</c:v>
                </c:pt>
                <c:pt idx="2057">
                  <c:v>37.620299236498703</c:v>
                </c:pt>
                <c:pt idx="2058">
                  <c:v>37.632580037031403</c:v>
                </c:pt>
                <c:pt idx="2059">
                  <c:v>37.644860837564103</c:v>
                </c:pt>
                <c:pt idx="2060">
                  <c:v>37.657141638096803</c:v>
                </c:pt>
                <c:pt idx="2061">
                  <c:v>37.669422438629503</c:v>
                </c:pt>
                <c:pt idx="2062">
                  <c:v>37.681703239162204</c:v>
                </c:pt>
                <c:pt idx="2063">
                  <c:v>37.693984039694897</c:v>
                </c:pt>
                <c:pt idx="2064">
                  <c:v>37.706264840227597</c:v>
                </c:pt>
                <c:pt idx="2065">
                  <c:v>37.718545640760297</c:v>
                </c:pt>
                <c:pt idx="2066">
                  <c:v>37.730826441292997</c:v>
                </c:pt>
                <c:pt idx="2067">
                  <c:v>37.743107241825697</c:v>
                </c:pt>
                <c:pt idx="2068">
                  <c:v>37.755388042358398</c:v>
                </c:pt>
                <c:pt idx="2069">
                  <c:v>37.767668842891098</c:v>
                </c:pt>
                <c:pt idx="2070">
                  <c:v>37.779949643423798</c:v>
                </c:pt>
                <c:pt idx="2071">
                  <c:v>37.792230443956498</c:v>
                </c:pt>
                <c:pt idx="2072">
                  <c:v>37.804511244489198</c:v>
                </c:pt>
                <c:pt idx="2073">
                  <c:v>37.816792045021899</c:v>
                </c:pt>
                <c:pt idx="2074">
                  <c:v>37.829072845554599</c:v>
                </c:pt>
                <c:pt idx="2075">
                  <c:v>37.841353646087299</c:v>
                </c:pt>
                <c:pt idx="2076">
                  <c:v>37.853634446619999</c:v>
                </c:pt>
                <c:pt idx="2077">
                  <c:v>37.865915247152699</c:v>
                </c:pt>
                <c:pt idx="2078">
                  <c:v>37.8781960476854</c:v>
                </c:pt>
                <c:pt idx="2079">
                  <c:v>37.8904768482181</c:v>
                </c:pt>
                <c:pt idx="2080">
                  <c:v>37.9027576487508</c:v>
                </c:pt>
                <c:pt idx="2081">
                  <c:v>37.9150384492835</c:v>
                </c:pt>
                <c:pt idx="2082">
                  <c:v>37.9273192498162</c:v>
                </c:pt>
                <c:pt idx="2083">
                  <c:v>37.939600050348901</c:v>
                </c:pt>
                <c:pt idx="2084">
                  <c:v>37.951880850881601</c:v>
                </c:pt>
                <c:pt idx="2085">
                  <c:v>37.964161651414301</c:v>
                </c:pt>
                <c:pt idx="2086">
                  <c:v>37.976442451947001</c:v>
                </c:pt>
                <c:pt idx="2087">
                  <c:v>37.988723252479701</c:v>
                </c:pt>
                <c:pt idx="2088">
                  <c:v>38.001004053012402</c:v>
                </c:pt>
                <c:pt idx="2089">
                  <c:v>38.013284853545102</c:v>
                </c:pt>
                <c:pt idx="2090">
                  <c:v>38.025565654077802</c:v>
                </c:pt>
                <c:pt idx="2091">
                  <c:v>38.037846454610502</c:v>
                </c:pt>
                <c:pt idx="2092">
                  <c:v>38.050127255143202</c:v>
                </c:pt>
                <c:pt idx="2093">
                  <c:v>38.062408055675903</c:v>
                </c:pt>
                <c:pt idx="2094">
                  <c:v>38.074688856208603</c:v>
                </c:pt>
                <c:pt idx="2095">
                  <c:v>38.086969656741303</c:v>
                </c:pt>
                <c:pt idx="2096">
                  <c:v>38.099250457274003</c:v>
                </c:pt>
                <c:pt idx="2097">
                  <c:v>38.111531257806703</c:v>
                </c:pt>
                <c:pt idx="2098">
                  <c:v>38.123812058339396</c:v>
                </c:pt>
                <c:pt idx="2099">
                  <c:v>38.136092858872097</c:v>
                </c:pt>
                <c:pt idx="2100">
                  <c:v>38.148373659404797</c:v>
                </c:pt>
                <c:pt idx="2101">
                  <c:v>38.160654459937497</c:v>
                </c:pt>
                <c:pt idx="2102">
                  <c:v>38.172935260470197</c:v>
                </c:pt>
                <c:pt idx="2103">
                  <c:v>38.185216061002997</c:v>
                </c:pt>
                <c:pt idx="2104">
                  <c:v>38.197496861535697</c:v>
                </c:pt>
                <c:pt idx="2105">
                  <c:v>38.209777662068397</c:v>
                </c:pt>
                <c:pt idx="2106">
                  <c:v>38.222058462601098</c:v>
                </c:pt>
                <c:pt idx="2107">
                  <c:v>38.234339263133798</c:v>
                </c:pt>
                <c:pt idx="2108">
                  <c:v>38.246620063666498</c:v>
                </c:pt>
                <c:pt idx="2109">
                  <c:v>38.258900864199198</c:v>
                </c:pt>
                <c:pt idx="2110">
                  <c:v>38.271181664731898</c:v>
                </c:pt>
                <c:pt idx="2111">
                  <c:v>38.283462465264599</c:v>
                </c:pt>
                <c:pt idx="2112">
                  <c:v>38.295743265797299</c:v>
                </c:pt>
                <c:pt idx="2113">
                  <c:v>38.308024066329999</c:v>
                </c:pt>
                <c:pt idx="2114">
                  <c:v>38.320304866862699</c:v>
                </c:pt>
                <c:pt idx="2115">
                  <c:v>38.332585667395399</c:v>
                </c:pt>
                <c:pt idx="2116">
                  <c:v>38.344866467928099</c:v>
                </c:pt>
                <c:pt idx="2117">
                  <c:v>38.3571472684608</c:v>
                </c:pt>
                <c:pt idx="2118">
                  <c:v>38.3694280689935</c:v>
                </c:pt>
                <c:pt idx="2119">
                  <c:v>38.3817088695262</c:v>
                </c:pt>
                <c:pt idx="2120">
                  <c:v>38.3939896700589</c:v>
                </c:pt>
                <c:pt idx="2121">
                  <c:v>38.4062704705916</c:v>
                </c:pt>
                <c:pt idx="2122">
                  <c:v>38.418551271124301</c:v>
                </c:pt>
                <c:pt idx="2123">
                  <c:v>38.430832071657001</c:v>
                </c:pt>
                <c:pt idx="2124">
                  <c:v>38.443112872189701</c:v>
                </c:pt>
                <c:pt idx="2125">
                  <c:v>38.455393672722401</c:v>
                </c:pt>
                <c:pt idx="2126">
                  <c:v>38.467674473255101</c:v>
                </c:pt>
                <c:pt idx="2127">
                  <c:v>38.479955273787802</c:v>
                </c:pt>
                <c:pt idx="2128">
                  <c:v>38.492236074320502</c:v>
                </c:pt>
                <c:pt idx="2129">
                  <c:v>38.504516874853202</c:v>
                </c:pt>
                <c:pt idx="2130">
                  <c:v>38.516797675385902</c:v>
                </c:pt>
                <c:pt idx="2131">
                  <c:v>38.529078475918602</c:v>
                </c:pt>
                <c:pt idx="2132">
                  <c:v>38.541359276451303</c:v>
                </c:pt>
                <c:pt idx="2133">
                  <c:v>38.553640076984003</c:v>
                </c:pt>
                <c:pt idx="2134">
                  <c:v>38.565920877516703</c:v>
                </c:pt>
                <c:pt idx="2135">
                  <c:v>38.578201678049403</c:v>
                </c:pt>
                <c:pt idx="2136">
                  <c:v>38.590482478582103</c:v>
                </c:pt>
                <c:pt idx="2137">
                  <c:v>38.602763279114797</c:v>
                </c:pt>
                <c:pt idx="2138">
                  <c:v>38.615044079647497</c:v>
                </c:pt>
                <c:pt idx="2139">
                  <c:v>38.627324880180197</c:v>
                </c:pt>
                <c:pt idx="2140">
                  <c:v>38.639605680712897</c:v>
                </c:pt>
                <c:pt idx="2141">
                  <c:v>38.651886481245597</c:v>
                </c:pt>
                <c:pt idx="2142">
                  <c:v>38.664167281778298</c:v>
                </c:pt>
                <c:pt idx="2143">
                  <c:v>38.676448082310998</c:v>
                </c:pt>
                <c:pt idx="2144">
                  <c:v>38.688728882843698</c:v>
                </c:pt>
                <c:pt idx="2145">
                  <c:v>38.701009683376398</c:v>
                </c:pt>
                <c:pt idx="2146">
                  <c:v>38.713290483909098</c:v>
                </c:pt>
                <c:pt idx="2147">
                  <c:v>38.725571284441799</c:v>
                </c:pt>
                <c:pt idx="2148">
                  <c:v>38.737852084974499</c:v>
                </c:pt>
                <c:pt idx="2149">
                  <c:v>38.750132885507199</c:v>
                </c:pt>
                <c:pt idx="2150">
                  <c:v>38.762413686039899</c:v>
                </c:pt>
                <c:pt idx="2151">
                  <c:v>38.774694486572599</c:v>
                </c:pt>
                <c:pt idx="2152">
                  <c:v>38.786975287105399</c:v>
                </c:pt>
                <c:pt idx="2153">
                  <c:v>38.799256087638</c:v>
                </c:pt>
                <c:pt idx="2154">
                  <c:v>38.811536888170799</c:v>
                </c:pt>
                <c:pt idx="2155">
                  <c:v>38.8238176887035</c:v>
                </c:pt>
                <c:pt idx="2156">
                  <c:v>38.8360984892362</c:v>
                </c:pt>
                <c:pt idx="2157">
                  <c:v>38.8483792897689</c:v>
                </c:pt>
                <c:pt idx="2158">
                  <c:v>38.8606600903016</c:v>
                </c:pt>
                <c:pt idx="2159">
                  <c:v>38.8729408908343</c:v>
                </c:pt>
                <c:pt idx="2160">
                  <c:v>38.885221691367001</c:v>
                </c:pt>
                <c:pt idx="2161">
                  <c:v>38.897502491899701</c:v>
                </c:pt>
                <c:pt idx="2162">
                  <c:v>38.909783292432401</c:v>
                </c:pt>
                <c:pt idx="2163">
                  <c:v>38.922064092965101</c:v>
                </c:pt>
                <c:pt idx="2164">
                  <c:v>38.934344893497801</c:v>
                </c:pt>
                <c:pt idx="2165">
                  <c:v>38.946625694030502</c:v>
                </c:pt>
                <c:pt idx="2166">
                  <c:v>38.958906494563202</c:v>
                </c:pt>
                <c:pt idx="2167">
                  <c:v>38.971187295095902</c:v>
                </c:pt>
                <c:pt idx="2168">
                  <c:v>38.983468095628602</c:v>
                </c:pt>
                <c:pt idx="2169">
                  <c:v>38.995748896161302</c:v>
                </c:pt>
                <c:pt idx="2170">
                  <c:v>39.008029696694003</c:v>
                </c:pt>
                <c:pt idx="2171">
                  <c:v>39.020310497226703</c:v>
                </c:pt>
                <c:pt idx="2172">
                  <c:v>39.032591297759403</c:v>
                </c:pt>
                <c:pt idx="2173">
                  <c:v>39.044872098292103</c:v>
                </c:pt>
                <c:pt idx="2174">
                  <c:v>39.057152898824803</c:v>
                </c:pt>
                <c:pt idx="2175">
                  <c:v>39.069433699357504</c:v>
                </c:pt>
                <c:pt idx="2176">
                  <c:v>39.081714499890197</c:v>
                </c:pt>
                <c:pt idx="2177">
                  <c:v>39.093995300422897</c:v>
                </c:pt>
                <c:pt idx="2178">
                  <c:v>39.106276100955597</c:v>
                </c:pt>
                <c:pt idx="2179">
                  <c:v>39.118556901488297</c:v>
                </c:pt>
                <c:pt idx="2180">
                  <c:v>39.130837702020997</c:v>
                </c:pt>
                <c:pt idx="2181">
                  <c:v>39.143118502553698</c:v>
                </c:pt>
                <c:pt idx="2182">
                  <c:v>39.155399303086398</c:v>
                </c:pt>
                <c:pt idx="2183">
                  <c:v>39.167680103619098</c:v>
                </c:pt>
                <c:pt idx="2184">
                  <c:v>39.179960904151798</c:v>
                </c:pt>
                <c:pt idx="2185">
                  <c:v>39.192241704684498</c:v>
                </c:pt>
                <c:pt idx="2186">
                  <c:v>39.204522505217199</c:v>
                </c:pt>
                <c:pt idx="2187">
                  <c:v>39.216803305749899</c:v>
                </c:pt>
                <c:pt idx="2188">
                  <c:v>39.229084106282599</c:v>
                </c:pt>
                <c:pt idx="2189">
                  <c:v>39.241364906815299</c:v>
                </c:pt>
                <c:pt idx="2190">
                  <c:v>39.253645707347999</c:v>
                </c:pt>
                <c:pt idx="2191">
                  <c:v>39.2659265078807</c:v>
                </c:pt>
                <c:pt idx="2192">
                  <c:v>39.2782073084134</c:v>
                </c:pt>
                <c:pt idx="2193">
                  <c:v>39.2904881089461</c:v>
                </c:pt>
                <c:pt idx="2194">
                  <c:v>39.3027689094788</c:v>
                </c:pt>
                <c:pt idx="2195">
                  <c:v>39.3150497100115</c:v>
                </c:pt>
                <c:pt idx="2196">
                  <c:v>39.327330510544201</c:v>
                </c:pt>
                <c:pt idx="2197">
                  <c:v>39.339611311076901</c:v>
                </c:pt>
                <c:pt idx="2198">
                  <c:v>39.351892111609601</c:v>
                </c:pt>
                <c:pt idx="2199">
                  <c:v>39.364172912142301</c:v>
                </c:pt>
                <c:pt idx="2200">
                  <c:v>39.376453712675001</c:v>
                </c:pt>
                <c:pt idx="2201">
                  <c:v>39.388734513207702</c:v>
                </c:pt>
                <c:pt idx="2202">
                  <c:v>39.401015313740402</c:v>
                </c:pt>
                <c:pt idx="2203">
                  <c:v>39.413296114273201</c:v>
                </c:pt>
                <c:pt idx="2204">
                  <c:v>39.425576914805802</c:v>
                </c:pt>
                <c:pt idx="2205">
                  <c:v>39.437857715338602</c:v>
                </c:pt>
                <c:pt idx="2206">
                  <c:v>39.450138515871302</c:v>
                </c:pt>
                <c:pt idx="2207">
                  <c:v>39.462419316404002</c:v>
                </c:pt>
                <c:pt idx="2208">
                  <c:v>39.474700116936702</c:v>
                </c:pt>
                <c:pt idx="2209">
                  <c:v>39.486980917469403</c:v>
                </c:pt>
                <c:pt idx="2210">
                  <c:v>39.499261718002103</c:v>
                </c:pt>
                <c:pt idx="2211">
                  <c:v>39.511542518534803</c:v>
                </c:pt>
                <c:pt idx="2212">
                  <c:v>39.523823319067503</c:v>
                </c:pt>
                <c:pt idx="2213">
                  <c:v>39.536104119600203</c:v>
                </c:pt>
                <c:pt idx="2214">
                  <c:v>39.548384920132897</c:v>
                </c:pt>
                <c:pt idx="2215">
                  <c:v>39.560665720665597</c:v>
                </c:pt>
                <c:pt idx="2216">
                  <c:v>39.572946521198297</c:v>
                </c:pt>
                <c:pt idx="2217">
                  <c:v>39.585227321730997</c:v>
                </c:pt>
                <c:pt idx="2218">
                  <c:v>39.597508122263697</c:v>
                </c:pt>
                <c:pt idx="2219">
                  <c:v>39.609788922796398</c:v>
                </c:pt>
                <c:pt idx="2220">
                  <c:v>39.622069723329098</c:v>
                </c:pt>
                <c:pt idx="2221">
                  <c:v>39.634350523861798</c:v>
                </c:pt>
                <c:pt idx="2222">
                  <c:v>39.646631324394498</c:v>
                </c:pt>
                <c:pt idx="2223">
                  <c:v>39.658912124927198</c:v>
                </c:pt>
                <c:pt idx="2224">
                  <c:v>39.671192925459899</c:v>
                </c:pt>
                <c:pt idx="2225">
                  <c:v>39.683473725992599</c:v>
                </c:pt>
                <c:pt idx="2226">
                  <c:v>39.695754526525299</c:v>
                </c:pt>
                <c:pt idx="2227">
                  <c:v>39.708035327057999</c:v>
                </c:pt>
                <c:pt idx="2228">
                  <c:v>39.720316127590699</c:v>
                </c:pt>
                <c:pt idx="2229">
                  <c:v>39.732596928123399</c:v>
                </c:pt>
                <c:pt idx="2230">
                  <c:v>39.7448777286561</c:v>
                </c:pt>
                <c:pt idx="2231">
                  <c:v>39.7571585291888</c:v>
                </c:pt>
                <c:pt idx="2232">
                  <c:v>39.7694393297215</c:v>
                </c:pt>
                <c:pt idx="2233">
                  <c:v>39.7817201302542</c:v>
                </c:pt>
                <c:pt idx="2234">
                  <c:v>39.7940009307869</c:v>
                </c:pt>
                <c:pt idx="2235">
                  <c:v>39.806281731319601</c:v>
                </c:pt>
                <c:pt idx="2236">
                  <c:v>39.818562531852301</c:v>
                </c:pt>
                <c:pt idx="2237">
                  <c:v>39.830843332385001</c:v>
                </c:pt>
                <c:pt idx="2238">
                  <c:v>39.843124132917701</c:v>
                </c:pt>
                <c:pt idx="2239">
                  <c:v>39.855404933450401</c:v>
                </c:pt>
                <c:pt idx="2240">
                  <c:v>39.867685733983102</c:v>
                </c:pt>
                <c:pt idx="2241">
                  <c:v>39.879966534515802</c:v>
                </c:pt>
                <c:pt idx="2242">
                  <c:v>39.892247335048502</c:v>
                </c:pt>
                <c:pt idx="2243">
                  <c:v>39.904528135581202</c:v>
                </c:pt>
                <c:pt idx="2244">
                  <c:v>39.916808936113902</c:v>
                </c:pt>
                <c:pt idx="2245">
                  <c:v>39.929089736646603</c:v>
                </c:pt>
                <c:pt idx="2246">
                  <c:v>39.941370537179303</c:v>
                </c:pt>
                <c:pt idx="2247">
                  <c:v>39.953651337712003</c:v>
                </c:pt>
                <c:pt idx="2248">
                  <c:v>39.965932138244703</c:v>
                </c:pt>
                <c:pt idx="2249">
                  <c:v>39.978212938777403</c:v>
                </c:pt>
                <c:pt idx="2250">
                  <c:v>39.990493739310097</c:v>
                </c:pt>
                <c:pt idx="2251">
                  <c:v>40.002774539842797</c:v>
                </c:pt>
                <c:pt idx="2252">
                  <c:v>40.015055340375497</c:v>
                </c:pt>
                <c:pt idx="2253">
                  <c:v>40.027336140908197</c:v>
                </c:pt>
                <c:pt idx="2254">
                  <c:v>40.039616941440897</c:v>
                </c:pt>
                <c:pt idx="2255">
                  <c:v>40.051897741973697</c:v>
                </c:pt>
                <c:pt idx="2256">
                  <c:v>40.064178542506397</c:v>
                </c:pt>
                <c:pt idx="2257">
                  <c:v>40.076459343039097</c:v>
                </c:pt>
                <c:pt idx="2258">
                  <c:v>40.088740143571798</c:v>
                </c:pt>
                <c:pt idx="2259">
                  <c:v>40.101020944104498</c:v>
                </c:pt>
                <c:pt idx="2260">
                  <c:v>40.113301744637198</c:v>
                </c:pt>
                <c:pt idx="2261">
                  <c:v>40.125582545169898</c:v>
                </c:pt>
                <c:pt idx="2262">
                  <c:v>40.137863345702598</c:v>
                </c:pt>
                <c:pt idx="2263">
                  <c:v>40.150144146235299</c:v>
                </c:pt>
                <c:pt idx="2264">
                  <c:v>40.162424946767999</c:v>
                </c:pt>
                <c:pt idx="2265">
                  <c:v>40.174705747300699</c:v>
                </c:pt>
                <c:pt idx="2266">
                  <c:v>40.186986547833399</c:v>
                </c:pt>
                <c:pt idx="2267">
                  <c:v>40.199267348366099</c:v>
                </c:pt>
                <c:pt idx="2268">
                  <c:v>40.2115481488988</c:v>
                </c:pt>
                <c:pt idx="2269">
                  <c:v>40.2238289494315</c:v>
                </c:pt>
                <c:pt idx="2270">
                  <c:v>40.2361097499642</c:v>
                </c:pt>
                <c:pt idx="2271">
                  <c:v>40.2483905504969</c:v>
                </c:pt>
                <c:pt idx="2272">
                  <c:v>40.2606713510296</c:v>
                </c:pt>
                <c:pt idx="2273">
                  <c:v>40.272952151562301</c:v>
                </c:pt>
                <c:pt idx="2274">
                  <c:v>40.285232952095001</c:v>
                </c:pt>
                <c:pt idx="2275">
                  <c:v>40.297513752627701</c:v>
                </c:pt>
                <c:pt idx="2276">
                  <c:v>40.309794553160401</c:v>
                </c:pt>
                <c:pt idx="2277">
                  <c:v>40.322075353693101</c:v>
                </c:pt>
                <c:pt idx="2278">
                  <c:v>40.334356154225802</c:v>
                </c:pt>
                <c:pt idx="2279">
                  <c:v>40.346636954758502</c:v>
                </c:pt>
                <c:pt idx="2280">
                  <c:v>40.358917755291202</c:v>
                </c:pt>
                <c:pt idx="2281">
                  <c:v>40.371198555823902</c:v>
                </c:pt>
                <c:pt idx="2282">
                  <c:v>40.383479356356602</c:v>
                </c:pt>
                <c:pt idx="2283">
                  <c:v>40.395760156889303</c:v>
                </c:pt>
                <c:pt idx="2284">
                  <c:v>40.408040957422003</c:v>
                </c:pt>
                <c:pt idx="2285">
                  <c:v>40.420321757954703</c:v>
                </c:pt>
                <c:pt idx="2286">
                  <c:v>40.432602558487403</c:v>
                </c:pt>
                <c:pt idx="2287">
                  <c:v>40.444883359020103</c:v>
                </c:pt>
                <c:pt idx="2288">
                  <c:v>40.457164159552804</c:v>
                </c:pt>
                <c:pt idx="2289">
                  <c:v>40.469444960085497</c:v>
                </c:pt>
                <c:pt idx="2290">
                  <c:v>40.481725760618197</c:v>
                </c:pt>
                <c:pt idx="2291">
                  <c:v>40.494006561150897</c:v>
                </c:pt>
                <c:pt idx="2292">
                  <c:v>40.506287361683597</c:v>
                </c:pt>
                <c:pt idx="2293">
                  <c:v>40.518568162216297</c:v>
                </c:pt>
                <c:pt idx="2294">
                  <c:v>40.530848962748998</c:v>
                </c:pt>
                <c:pt idx="2295">
                  <c:v>40.543129763281698</c:v>
                </c:pt>
                <c:pt idx="2296">
                  <c:v>40.555410563814398</c:v>
                </c:pt>
                <c:pt idx="2297">
                  <c:v>40.567691364347098</c:v>
                </c:pt>
                <c:pt idx="2298">
                  <c:v>40.579972164879798</c:v>
                </c:pt>
                <c:pt idx="2299">
                  <c:v>40.592252965412499</c:v>
                </c:pt>
                <c:pt idx="2300">
                  <c:v>40.604533765945199</c:v>
                </c:pt>
                <c:pt idx="2301">
                  <c:v>40.616814566477899</c:v>
                </c:pt>
                <c:pt idx="2302">
                  <c:v>40.629095367010599</c:v>
                </c:pt>
                <c:pt idx="2303">
                  <c:v>40.641376167543299</c:v>
                </c:pt>
                <c:pt idx="2304">
                  <c:v>40.653656968076099</c:v>
                </c:pt>
                <c:pt idx="2305">
                  <c:v>40.6659377686087</c:v>
                </c:pt>
                <c:pt idx="2306">
                  <c:v>40.678218569141499</c:v>
                </c:pt>
                <c:pt idx="2307">
                  <c:v>40.6904993696742</c:v>
                </c:pt>
                <c:pt idx="2308">
                  <c:v>40.7027801702069</c:v>
                </c:pt>
                <c:pt idx="2309">
                  <c:v>40.7150609707396</c:v>
                </c:pt>
                <c:pt idx="2310">
                  <c:v>40.7273417712723</c:v>
                </c:pt>
                <c:pt idx="2311">
                  <c:v>40.739622571805</c:v>
                </c:pt>
                <c:pt idx="2312">
                  <c:v>40.751903372337701</c:v>
                </c:pt>
                <c:pt idx="2313">
                  <c:v>40.764184172870401</c:v>
                </c:pt>
                <c:pt idx="2314">
                  <c:v>40.776464973403101</c:v>
                </c:pt>
                <c:pt idx="2315">
                  <c:v>40.788745773935801</c:v>
                </c:pt>
                <c:pt idx="2316">
                  <c:v>40.801026574468501</c:v>
                </c:pt>
                <c:pt idx="2317">
                  <c:v>40.813307375001202</c:v>
                </c:pt>
                <c:pt idx="2318">
                  <c:v>40.825588175533902</c:v>
                </c:pt>
                <c:pt idx="2319">
                  <c:v>40.837868976066602</c:v>
                </c:pt>
                <c:pt idx="2320">
                  <c:v>40.850149776599302</c:v>
                </c:pt>
                <c:pt idx="2321">
                  <c:v>40.862430577132002</c:v>
                </c:pt>
                <c:pt idx="2322">
                  <c:v>40.874711377664703</c:v>
                </c:pt>
                <c:pt idx="2323">
                  <c:v>40.886992178197403</c:v>
                </c:pt>
                <c:pt idx="2324">
                  <c:v>40.899272978730103</c:v>
                </c:pt>
                <c:pt idx="2325">
                  <c:v>40.911553779262803</c:v>
                </c:pt>
                <c:pt idx="2326">
                  <c:v>40.923834579795503</c:v>
                </c:pt>
                <c:pt idx="2327">
                  <c:v>40.936115380328197</c:v>
                </c:pt>
                <c:pt idx="2328">
                  <c:v>40.948396180860897</c:v>
                </c:pt>
                <c:pt idx="2329">
                  <c:v>40.960676981393597</c:v>
                </c:pt>
                <c:pt idx="2330">
                  <c:v>40.972957781926297</c:v>
                </c:pt>
                <c:pt idx="2331">
                  <c:v>40.985238582458997</c:v>
                </c:pt>
                <c:pt idx="2332">
                  <c:v>40.997519382991698</c:v>
                </c:pt>
                <c:pt idx="2333">
                  <c:v>41.009800183524398</c:v>
                </c:pt>
                <c:pt idx="2334">
                  <c:v>41.022080984057098</c:v>
                </c:pt>
                <c:pt idx="2335">
                  <c:v>41.034361784589798</c:v>
                </c:pt>
                <c:pt idx="2336">
                  <c:v>41.046642585122498</c:v>
                </c:pt>
                <c:pt idx="2337">
                  <c:v>41.058923385655199</c:v>
                </c:pt>
                <c:pt idx="2338">
                  <c:v>41.071204186187899</c:v>
                </c:pt>
                <c:pt idx="2339">
                  <c:v>41.083484986720599</c:v>
                </c:pt>
                <c:pt idx="2340">
                  <c:v>41.095765787253299</c:v>
                </c:pt>
                <c:pt idx="2341">
                  <c:v>41.108046587785999</c:v>
                </c:pt>
                <c:pt idx="2342">
                  <c:v>41.120327388318699</c:v>
                </c:pt>
                <c:pt idx="2343">
                  <c:v>41.1326081888514</c:v>
                </c:pt>
                <c:pt idx="2344">
                  <c:v>41.1448889893841</c:v>
                </c:pt>
                <c:pt idx="2345">
                  <c:v>41.1571697899168</c:v>
                </c:pt>
                <c:pt idx="2346">
                  <c:v>41.1694505904495</c:v>
                </c:pt>
                <c:pt idx="2347">
                  <c:v>41.1817313909822</c:v>
                </c:pt>
                <c:pt idx="2348">
                  <c:v>41.194012191514901</c:v>
                </c:pt>
                <c:pt idx="2349">
                  <c:v>41.206292992047601</c:v>
                </c:pt>
                <c:pt idx="2350">
                  <c:v>41.218573792580301</c:v>
                </c:pt>
                <c:pt idx="2351">
                  <c:v>41.230854593113001</c:v>
                </c:pt>
                <c:pt idx="2352">
                  <c:v>41.243135393645701</c:v>
                </c:pt>
                <c:pt idx="2353">
                  <c:v>41.255416194178402</c:v>
                </c:pt>
                <c:pt idx="2354">
                  <c:v>41.267696994711102</c:v>
                </c:pt>
                <c:pt idx="2355">
                  <c:v>41.279977795243902</c:v>
                </c:pt>
                <c:pt idx="2356">
                  <c:v>41.292258595776602</c:v>
                </c:pt>
                <c:pt idx="2357">
                  <c:v>41.304539396309302</c:v>
                </c:pt>
                <c:pt idx="2358">
                  <c:v>41.316820196842002</c:v>
                </c:pt>
                <c:pt idx="2359">
                  <c:v>41.329100997374702</c:v>
                </c:pt>
                <c:pt idx="2360">
                  <c:v>41.341381797907403</c:v>
                </c:pt>
                <c:pt idx="2361">
                  <c:v>41.353662598440103</c:v>
                </c:pt>
                <c:pt idx="2362">
                  <c:v>41.365943398972803</c:v>
                </c:pt>
                <c:pt idx="2363">
                  <c:v>41.378224199505503</c:v>
                </c:pt>
                <c:pt idx="2364">
                  <c:v>41.390505000038203</c:v>
                </c:pt>
                <c:pt idx="2365">
                  <c:v>41.402785800570904</c:v>
                </c:pt>
                <c:pt idx="2366">
                  <c:v>41.415066601103597</c:v>
                </c:pt>
                <c:pt idx="2367">
                  <c:v>41.427347401636297</c:v>
                </c:pt>
                <c:pt idx="2368">
                  <c:v>41.439628202168997</c:v>
                </c:pt>
                <c:pt idx="2369">
                  <c:v>41.451909002701697</c:v>
                </c:pt>
                <c:pt idx="2370">
                  <c:v>41.464189803234397</c:v>
                </c:pt>
                <c:pt idx="2371">
                  <c:v>41.476470603767098</c:v>
                </c:pt>
                <c:pt idx="2372">
                  <c:v>41.488751404299798</c:v>
                </c:pt>
                <c:pt idx="2373">
                  <c:v>41.501032204832498</c:v>
                </c:pt>
                <c:pt idx="2374">
                  <c:v>41.513313005365198</c:v>
                </c:pt>
                <c:pt idx="2375">
                  <c:v>41.525593805897898</c:v>
                </c:pt>
                <c:pt idx="2376">
                  <c:v>41.537874606430599</c:v>
                </c:pt>
                <c:pt idx="2377">
                  <c:v>41.550155406963299</c:v>
                </c:pt>
                <c:pt idx="2378">
                  <c:v>41.562436207495999</c:v>
                </c:pt>
                <c:pt idx="2379">
                  <c:v>41.574717008028699</c:v>
                </c:pt>
                <c:pt idx="2380">
                  <c:v>41.586997808561399</c:v>
                </c:pt>
                <c:pt idx="2381">
                  <c:v>41.5992786090941</c:v>
                </c:pt>
                <c:pt idx="2382">
                  <c:v>41.6115594096268</c:v>
                </c:pt>
                <c:pt idx="2383">
                  <c:v>41.6238402101595</c:v>
                </c:pt>
                <c:pt idx="2384">
                  <c:v>41.6361210106922</c:v>
                </c:pt>
                <c:pt idx="2385">
                  <c:v>41.6484018112249</c:v>
                </c:pt>
                <c:pt idx="2386">
                  <c:v>41.660682611757601</c:v>
                </c:pt>
                <c:pt idx="2387">
                  <c:v>41.672963412290301</c:v>
                </c:pt>
                <c:pt idx="2388">
                  <c:v>41.685244212823001</c:v>
                </c:pt>
                <c:pt idx="2389">
                  <c:v>41.697525013355701</c:v>
                </c:pt>
                <c:pt idx="2390">
                  <c:v>41.709805813888401</c:v>
                </c:pt>
                <c:pt idx="2391">
                  <c:v>41.722086614421102</c:v>
                </c:pt>
                <c:pt idx="2392">
                  <c:v>41.734367414953802</c:v>
                </c:pt>
                <c:pt idx="2393">
                  <c:v>41.746648215486502</c:v>
                </c:pt>
                <c:pt idx="2394">
                  <c:v>41.758929016019202</c:v>
                </c:pt>
                <c:pt idx="2395">
                  <c:v>41.771209816551902</c:v>
                </c:pt>
                <c:pt idx="2396">
                  <c:v>41.783490617084603</c:v>
                </c:pt>
                <c:pt idx="2397">
                  <c:v>41.795771417617303</c:v>
                </c:pt>
                <c:pt idx="2398">
                  <c:v>41.808052218150003</c:v>
                </c:pt>
                <c:pt idx="2399">
                  <c:v>41.820333018682703</c:v>
                </c:pt>
                <c:pt idx="2400">
                  <c:v>41.832613819215403</c:v>
                </c:pt>
                <c:pt idx="2401">
                  <c:v>41.844894619748104</c:v>
                </c:pt>
                <c:pt idx="2402">
                  <c:v>41.857175420280797</c:v>
                </c:pt>
                <c:pt idx="2403">
                  <c:v>41.869456220813497</c:v>
                </c:pt>
                <c:pt idx="2404">
                  <c:v>41.881737021346197</c:v>
                </c:pt>
                <c:pt idx="2405">
                  <c:v>41.894017821878897</c:v>
                </c:pt>
                <c:pt idx="2406">
                  <c:v>41.906298622411697</c:v>
                </c:pt>
                <c:pt idx="2407">
                  <c:v>41.918579422944397</c:v>
                </c:pt>
                <c:pt idx="2408">
                  <c:v>41.930860223477097</c:v>
                </c:pt>
                <c:pt idx="2409">
                  <c:v>41.943141024009797</c:v>
                </c:pt>
                <c:pt idx="2410">
                  <c:v>41.955421824542498</c:v>
                </c:pt>
                <c:pt idx="2411">
                  <c:v>41.967702625075198</c:v>
                </c:pt>
                <c:pt idx="2412">
                  <c:v>41.979983425607898</c:v>
                </c:pt>
                <c:pt idx="2413">
                  <c:v>41.992264226140598</c:v>
                </c:pt>
                <c:pt idx="2414">
                  <c:v>42.004545026673298</c:v>
                </c:pt>
                <c:pt idx="2415">
                  <c:v>42.016825827205999</c:v>
                </c:pt>
                <c:pt idx="2416">
                  <c:v>42.029106627738699</c:v>
                </c:pt>
                <c:pt idx="2417">
                  <c:v>42.041387428271399</c:v>
                </c:pt>
                <c:pt idx="2418">
                  <c:v>42.053668228804099</c:v>
                </c:pt>
                <c:pt idx="2419">
                  <c:v>42.065949029336799</c:v>
                </c:pt>
                <c:pt idx="2420">
                  <c:v>42.0782298298695</c:v>
                </c:pt>
                <c:pt idx="2421">
                  <c:v>42.0905106304022</c:v>
                </c:pt>
                <c:pt idx="2422">
                  <c:v>42.1027914309349</c:v>
                </c:pt>
                <c:pt idx="2423">
                  <c:v>42.1150722314676</c:v>
                </c:pt>
                <c:pt idx="2424">
                  <c:v>42.1273530320003</c:v>
                </c:pt>
                <c:pt idx="2425">
                  <c:v>42.139633832533001</c:v>
                </c:pt>
                <c:pt idx="2426">
                  <c:v>42.151914633065701</c:v>
                </c:pt>
                <c:pt idx="2427">
                  <c:v>42.164195433598401</c:v>
                </c:pt>
                <c:pt idx="2428">
                  <c:v>42.176476234131101</c:v>
                </c:pt>
                <c:pt idx="2429">
                  <c:v>42.188757034663801</c:v>
                </c:pt>
                <c:pt idx="2430">
                  <c:v>42.201037835196502</c:v>
                </c:pt>
                <c:pt idx="2431">
                  <c:v>42.213318635729202</c:v>
                </c:pt>
                <c:pt idx="2432">
                  <c:v>42.225599436261902</c:v>
                </c:pt>
                <c:pt idx="2433">
                  <c:v>42.237880236794602</c:v>
                </c:pt>
                <c:pt idx="2434">
                  <c:v>42.250161037327302</c:v>
                </c:pt>
                <c:pt idx="2435">
                  <c:v>42.262441837860003</c:v>
                </c:pt>
                <c:pt idx="2436">
                  <c:v>42.274722638392703</c:v>
                </c:pt>
                <c:pt idx="2437">
                  <c:v>42.287003438925403</c:v>
                </c:pt>
                <c:pt idx="2438">
                  <c:v>42.299284239458103</c:v>
                </c:pt>
                <c:pt idx="2439">
                  <c:v>42.311565039990803</c:v>
                </c:pt>
                <c:pt idx="2440">
                  <c:v>42.323845840523497</c:v>
                </c:pt>
                <c:pt idx="2441">
                  <c:v>42.336126641056197</c:v>
                </c:pt>
                <c:pt idx="2442">
                  <c:v>42.348407441588897</c:v>
                </c:pt>
                <c:pt idx="2443">
                  <c:v>42.360688242121597</c:v>
                </c:pt>
                <c:pt idx="2444">
                  <c:v>42.372969042654297</c:v>
                </c:pt>
                <c:pt idx="2445">
                  <c:v>42.385249843186998</c:v>
                </c:pt>
                <c:pt idx="2446">
                  <c:v>42.397530643719698</c:v>
                </c:pt>
                <c:pt idx="2447">
                  <c:v>42.409811444252398</c:v>
                </c:pt>
                <c:pt idx="2448">
                  <c:v>42.422092244785098</c:v>
                </c:pt>
                <c:pt idx="2449">
                  <c:v>42.434373045317798</c:v>
                </c:pt>
                <c:pt idx="2450">
                  <c:v>42.446653845850498</c:v>
                </c:pt>
                <c:pt idx="2451">
                  <c:v>42.458934646383199</c:v>
                </c:pt>
                <c:pt idx="2452">
                  <c:v>42.471215446915899</c:v>
                </c:pt>
                <c:pt idx="2453">
                  <c:v>42.483496247448599</c:v>
                </c:pt>
                <c:pt idx="2454">
                  <c:v>42.495777047981399</c:v>
                </c:pt>
                <c:pt idx="2455">
                  <c:v>42.508057848513999</c:v>
                </c:pt>
                <c:pt idx="2456">
                  <c:v>42.520338649046799</c:v>
                </c:pt>
                <c:pt idx="2457">
                  <c:v>42.5326194495794</c:v>
                </c:pt>
                <c:pt idx="2458">
                  <c:v>42.5449002501122</c:v>
                </c:pt>
                <c:pt idx="2459">
                  <c:v>42.5571810506449</c:v>
                </c:pt>
                <c:pt idx="2460">
                  <c:v>42.5694618511776</c:v>
                </c:pt>
                <c:pt idx="2461">
                  <c:v>42.5817426517103</c:v>
                </c:pt>
                <c:pt idx="2462">
                  <c:v>42.594023452243</c:v>
                </c:pt>
                <c:pt idx="2463">
                  <c:v>42.606304252775701</c:v>
                </c:pt>
                <c:pt idx="2464">
                  <c:v>42.618585053308401</c:v>
                </c:pt>
                <c:pt idx="2465">
                  <c:v>42.630865853841101</c:v>
                </c:pt>
                <c:pt idx="2466">
                  <c:v>42.643146654373801</c:v>
                </c:pt>
                <c:pt idx="2467">
                  <c:v>42.655427454906501</c:v>
                </c:pt>
                <c:pt idx="2468">
                  <c:v>42.667708255439202</c:v>
                </c:pt>
                <c:pt idx="2469">
                  <c:v>42.679989055971902</c:v>
                </c:pt>
                <c:pt idx="2470">
                  <c:v>42.692269856504602</c:v>
                </c:pt>
                <c:pt idx="2471">
                  <c:v>42.704550657037302</c:v>
                </c:pt>
                <c:pt idx="2472">
                  <c:v>42.716831457570002</c:v>
                </c:pt>
                <c:pt idx="2473">
                  <c:v>42.729112258102703</c:v>
                </c:pt>
                <c:pt idx="2474">
                  <c:v>42.741393058635403</c:v>
                </c:pt>
                <c:pt idx="2475">
                  <c:v>42.753673859168103</c:v>
                </c:pt>
                <c:pt idx="2476">
                  <c:v>42.765954659700803</c:v>
                </c:pt>
                <c:pt idx="2477">
                  <c:v>42.778235460233503</c:v>
                </c:pt>
                <c:pt idx="2478">
                  <c:v>42.790516260766204</c:v>
                </c:pt>
                <c:pt idx="2479">
                  <c:v>42.802797061298897</c:v>
                </c:pt>
                <c:pt idx="2480">
                  <c:v>42.815077861831597</c:v>
                </c:pt>
                <c:pt idx="2481">
                  <c:v>42.827358662364297</c:v>
                </c:pt>
                <c:pt idx="2482">
                  <c:v>42.839639462896997</c:v>
                </c:pt>
                <c:pt idx="2483">
                  <c:v>42.851920263429697</c:v>
                </c:pt>
                <c:pt idx="2484">
                  <c:v>42.864201063962398</c:v>
                </c:pt>
                <c:pt idx="2485">
                  <c:v>42.876481864495098</c:v>
                </c:pt>
                <c:pt idx="2486">
                  <c:v>42.888762665027798</c:v>
                </c:pt>
                <c:pt idx="2487">
                  <c:v>42.901043465560498</c:v>
                </c:pt>
                <c:pt idx="2488">
                  <c:v>42.913324266093198</c:v>
                </c:pt>
                <c:pt idx="2489">
                  <c:v>42.925605066625899</c:v>
                </c:pt>
                <c:pt idx="2490">
                  <c:v>42.937885867158599</c:v>
                </c:pt>
                <c:pt idx="2491">
                  <c:v>42.950166667691299</c:v>
                </c:pt>
                <c:pt idx="2492">
                  <c:v>42.962447468223999</c:v>
                </c:pt>
                <c:pt idx="2493">
                  <c:v>42.974728268756699</c:v>
                </c:pt>
                <c:pt idx="2494">
                  <c:v>42.9870090692894</c:v>
                </c:pt>
                <c:pt idx="2495">
                  <c:v>42.9992898698221</c:v>
                </c:pt>
                <c:pt idx="2496">
                  <c:v>43.0115706703548</c:v>
                </c:pt>
                <c:pt idx="2497">
                  <c:v>43.0238514708875</c:v>
                </c:pt>
                <c:pt idx="2498">
                  <c:v>43.0361322714202</c:v>
                </c:pt>
                <c:pt idx="2499">
                  <c:v>43.048413071952901</c:v>
                </c:pt>
                <c:pt idx="2500">
                  <c:v>43.060693872485601</c:v>
                </c:pt>
                <c:pt idx="2501">
                  <c:v>43.072974673018301</c:v>
                </c:pt>
                <c:pt idx="2502">
                  <c:v>43.085255473551001</c:v>
                </c:pt>
                <c:pt idx="2503">
                  <c:v>43.097536274083701</c:v>
                </c:pt>
                <c:pt idx="2504">
                  <c:v>43.109817074616402</c:v>
                </c:pt>
                <c:pt idx="2505">
                  <c:v>43.122097875149102</c:v>
                </c:pt>
                <c:pt idx="2506">
                  <c:v>43.134378675681802</c:v>
                </c:pt>
                <c:pt idx="2507">
                  <c:v>43.146659476214602</c:v>
                </c:pt>
                <c:pt idx="2508">
                  <c:v>43.158940276747302</c:v>
                </c:pt>
                <c:pt idx="2509">
                  <c:v>43.171221077280002</c:v>
                </c:pt>
                <c:pt idx="2510">
                  <c:v>43.183501877812702</c:v>
                </c:pt>
                <c:pt idx="2511">
                  <c:v>43.195782678345402</c:v>
                </c:pt>
                <c:pt idx="2512">
                  <c:v>43.208063478878103</c:v>
                </c:pt>
                <c:pt idx="2513">
                  <c:v>43.220344279410803</c:v>
                </c:pt>
                <c:pt idx="2514">
                  <c:v>43.232625079943503</c:v>
                </c:pt>
                <c:pt idx="2515">
                  <c:v>43.244905880476203</c:v>
                </c:pt>
                <c:pt idx="2516">
                  <c:v>43.257186681008903</c:v>
                </c:pt>
                <c:pt idx="2517">
                  <c:v>43.269467481541596</c:v>
                </c:pt>
                <c:pt idx="2518">
                  <c:v>43.281748282074297</c:v>
                </c:pt>
                <c:pt idx="2519">
                  <c:v>43.294029082606997</c:v>
                </c:pt>
                <c:pt idx="2520">
                  <c:v>43.306309883139697</c:v>
                </c:pt>
                <c:pt idx="2521">
                  <c:v>43.318590683672397</c:v>
                </c:pt>
                <c:pt idx="2522">
                  <c:v>43.330871484205097</c:v>
                </c:pt>
                <c:pt idx="2523">
                  <c:v>43.343152284737798</c:v>
                </c:pt>
                <c:pt idx="2524">
                  <c:v>43.355433085270498</c:v>
                </c:pt>
                <c:pt idx="2525">
                  <c:v>43.367713885803198</c:v>
                </c:pt>
                <c:pt idx="2526">
                  <c:v>43.379994686335898</c:v>
                </c:pt>
                <c:pt idx="2527">
                  <c:v>43.392275486868598</c:v>
                </c:pt>
                <c:pt idx="2528">
                  <c:v>43.404556287401299</c:v>
                </c:pt>
                <c:pt idx="2529">
                  <c:v>43.416837087933999</c:v>
                </c:pt>
                <c:pt idx="2530">
                  <c:v>43.429117888466699</c:v>
                </c:pt>
                <c:pt idx="2531">
                  <c:v>43.441398688999399</c:v>
                </c:pt>
                <c:pt idx="2532">
                  <c:v>43.453679489532099</c:v>
                </c:pt>
                <c:pt idx="2533">
                  <c:v>43.4659602900648</c:v>
                </c:pt>
                <c:pt idx="2534">
                  <c:v>43.4782410905975</c:v>
                </c:pt>
                <c:pt idx="2535">
                  <c:v>43.4905218911302</c:v>
                </c:pt>
                <c:pt idx="2536">
                  <c:v>43.5028026916629</c:v>
                </c:pt>
                <c:pt idx="2537">
                  <c:v>43.5150834921956</c:v>
                </c:pt>
                <c:pt idx="2538">
                  <c:v>43.527364292728301</c:v>
                </c:pt>
                <c:pt idx="2539">
                  <c:v>43.539645093261001</c:v>
                </c:pt>
                <c:pt idx="2540">
                  <c:v>43.551925893793701</c:v>
                </c:pt>
                <c:pt idx="2541">
                  <c:v>43.564206694326401</c:v>
                </c:pt>
                <c:pt idx="2542">
                  <c:v>43.576487494859101</c:v>
                </c:pt>
                <c:pt idx="2543">
                  <c:v>43.588768295391802</c:v>
                </c:pt>
                <c:pt idx="2544">
                  <c:v>43.601049095924502</c:v>
                </c:pt>
                <c:pt idx="2545">
                  <c:v>43.613329896457202</c:v>
                </c:pt>
                <c:pt idx="2546">
                  <c:v>43.625610696989902</c:v>
                </c:pt>
                <c:pt idx="2547">
                  <c:v>43.637891497522602</c:v>
                </c:pt>
                <c:pt idx="2548">
                  <c:v>43.650172298055303</c:v>
                </c:pt>
                <c:pt idx="2549">
                  <c:v>43.662453098588003</c:v>
                </c:pt>
                <c:pt idx="2550">
                  <c:v>43.674733899120703</c:v>
                </c:pt>
                <c:pt idx="2551">
                  <c:v>43.687014699653403</c:v>
                </c:pt>
                <c:pt idx="2552">
                  <c:v>43.699295500186103</c:v>
                </c:pt>
                <c:pt idx="2553">
                  <c:v>43.711576300718797</c:v>
                </c:pt>
                <c:pt idx="2554">
                  <c:v>43.723857101251497</c:v>
                </c:pt>
                <c:pt idx="2555">
                  <c:v>43.736137901784197</c:v>
                </c:pt>
                <c:pt idx="2556">
                  <c:v>43.748418702316897</c:v>
                </c:pt>
                <c:pt idx="2557">
                  <c:v>43.760699502849597</c:v>
                </c:pt>
                <c:pt idx="2558">
                  <c:v>43.772980303382397</c:v>
                </c:pt>
                <c:pt idx="2559">
                  <c:v>43.785261103915097</c:v>
                </c:pt>
                <c:pt idx="2560">
                  <c:v>43.797541904447797</c:v>
                </c:pt>
                <c:pt idx="2561">
                  <c:v>43.809822704980498</c:v>
                </c:pt>
                <c:pt idx="2562">
                  <c:v>43.822103505513198</c:v>
                </c:pt>
                <c:pt idx="2563">
                  <c:v>43.834384306045898</c:v>
                </c:pt>
                <c:pt idx="2564">
                  <c:v>43.846665106578598</c:v>
                </c:pt>
                <c:pt idx="2565">
                  <c:v>43.858945907111298</c:v>
                </c:pt>
                <c:pt idx="2566">
                  <c:v>43.871226707643999</c:v>
                </c:pt>
                <c:pt idx="2567">
                  <c:v>43.883507508176699</c:v>
                </c:pt>
                <c:pt idx="2568">
                  <c:v>43.895788308709399</c:v>
                </c:pt>
                <c:pt idx="2569">
                  <c:v>43.908069109242099</c:v>
                </c:pt>
                <c:pt idx="2570">
                  <c:v>43.920349909774799</c:v>
                </c:pt>
                <c:pt idx="2571">
                  <c:v>43.9326307103075</c:v>
                </c:pt>
                <c:pt idx="2572">
                  <c:v>43.9449115108402</c:v>
                </c:pt>
                <c:pt idx="2573">
                  <c:v>43.9571923113729</c:v>
                </c:pt>
                <c:pt idx="2574">
                  <c:v>43.9694731119056</c:v>
                </c:pt>
                <c:pt idx="2575">
                  <c:v>43.9817539124383</c:v>
                </c:pt>
                <c:pt idx="2576">
                  <c:v>43.994034712971001</c:v>
                </c:pt>
                <c:pt idx="2577">
                  <c:v>44.006315513503701</c:v>
                </c:pt>
                <c:pt idx="2578">
                  <c:v>44.018596314036401</c:v>
                </c:pt>
                <c:pt idx="2579">
                  <c:v>44.030877114569101</c:v>
                </c:pt>
                <c:pt idx="2580">
                  <c:v>44.043157915101801</c:v>
                </c:pt>
                <c:pt idx="2581">
                  <c:v>44.055438715634502</c:v>
                </c:pt>
                <c:pt idx="2582">
                  <c:v>44.067719516167202</c:v>
                </c:pt>
                <c:pt idx="2583">
                  <c:v>44.080000316699902</c:v>
                </c:pt>
                <c:pt idx="2584">
                  <c:v>44.092281117232602</c:v>
                </c:pt>
                <c:pt idx="2585">
                  <c:v>44.104561917765302</c:v>
                </c:pt>
                <c:pt idx="2586">
                  <c:v>44.116842718298003</c:v>
                </c:pt>
                <c:pt idx="2587">
                  <c:v>44.129123518830703</c:v>
                </c:pt>
                <c:pt idx="2588">
                  <c:v>44.141404319363403</c:v>
                </c:pt>
                <c:pt idx="2589">
                  <c:v>44.153685119896103</c:v>
                </c:pt>
                <c:pt idx="2590">
                  <c:v>44.165965920428803</c:v>
                </c:pt>
                <c:pt idx="2591">
                  <c:v>44.178246720961504</c:v>
                </c:pt>
                <c:pt idx="2592">
                  <c:v>44.190527521494197</c:v>
                </c:pt>
                <c:pt idx="2593">
                  <c:v>44.202808322026897</c:v>
                </c:pt>
                <c:pt idx="2594">
                  <c:v>44.215089122559597</c:v>
                </c:pt>
                <c:pt idx="2595">
                  <c:v>44.227369923092297</c:v>
                </c:pt>
                <c:pt idx="2596">
                  <c:v>44.239650723624997</c:v>
                </c:pt>
                <c:pt idx="2597">
                  <c:v>44.251931524157698</c:v>
                </c:pt>
                <c:pt idx="2598">
                  <c:v>44.264212324690398</c:v>
                </c:pt>
                <c:pt idx="2599">
                  <c:v>44.276493125223098</c:v>
                </c:pt>
                <c:pt idx="2600">
                  <c:v>44.288773925755798</c:v>
                </c:pt>
                <c:pt idx="2601">
                  <c:v>44.301054726288498</c:v>
                </c:pt>
                <c:pt idx="2602">
                  <c:v>44.313335526821199</c:v>
                </c:pt>
                <c:pt idx="2603">
                  <c:v>44.325616327353899</c:v>
                </c:pt>
                <c:pt idx="2604">
                  <c:v>44.337897127886599</c:v>
                </c:pt>
                <c:pt idx="2605">
                  <c:v>44.350177928419299</c:v>
                </c:pt>
                <c:pt idx="2606">
                  <c:v>44.362458728952099</c:v>
                </c:pt>
                <c:pt idx="2607">
                  <c:v>44.3747395294847</c:v>
                </c:pt>
                <c:pt idx="2608">
                  <c:v>44.387020330017499</c:v>
                </c:pt>
                <c:pt idx="2609">
                  <c:v>44.399301130550199</c:v>
                </c:pt>
                <c:pt idx="2610">
                  <c:v>44.4115819310829</c:v>
                </c:pt>
                <c:pt idx="2611">
                  <c:v>44.4238627316156</c:v>
                </c:pt>
                <c:pt idx="2612">
                  <c:v>44.4361435321483</c:v>
                </c:pt>
                <c:pt idx="2613">
                  <c:v>44.448424332681</c:v>
                </c:pt>
                <c:pt idx="2614">
                  <c:v>44.4607051332137</c:v>
                </c:pt>
                <c:pt idx="2615">
                  <c:v>44.472985933746401</c:v>
                </c:pt>
                <c:pt idx="2616">
                  <c:v>44.485266734279101</c:v>
                </c:pt>
                <c:pt idx="2617">
                  <c:v>44.497547534811801</c:v>
                </c:pt>
                <c:pt idx="2618">
                  <c:v>44.509828335344501</c:v>
                </c:pt>
                <c:pt idx="2619">
                  <c:v>44.522109135877201</c:v>
                </c:pt>
                <c:pt idx="2620">
                  <c:v>44.534389936409902</c:v>
                </c:pt>
                <c:pt idx="2621">
                  <c:v>44.546670736942602</c:v>
                </c:pt>
                <c:pt idx="2622">
                  <c:v>44.558951537475302</c:v>
                </c:pt>
                <c:pt idx="2623">
                  <c:v>44.571232338008002</c:v>
                </c:pt>
                <c:pt idx="2624">
                  <c:v>44.583513138540702</c:v>
                </c:pt>
                <c:pt idx="2625">
                  <c:v>44.595793939073403</c:v>
                </c:pt>
                <c:pt idx="2626">
                  <c:v>44.608074739606103</c:v>
                </c:pt>
                <c:pt idx="2627">
                  <c:v>44.620355540138803</c:v>
                </c:pt>
                <c:pt idx="2628">
                  <c:v>44.632636340671503</c:v>
                </c:pt>
                <c:pt idx="2629">
                  <c:v>44.644917141204203</c:v>
                </c:pt>
                <c:pt idx="2630">
                  <c:v>44.657197941736896</c:v>
                </c:pt>
                <c:pt idx="2631">
                  <c:v>44.669478742269597</c:v>
                </c:pt>
                <c:pt idx="2632">
                  <c:v>44.681759542802297</c:v>
                </c:pt>
                <c:pt idx="2633">
                  <c:v>44.694040343334997</c:v>
                </c:pt>
                <c:pt idx="2634">
                  <c:v>44.706321143867697</c:v>
                </c:pt>
                <c:pt idx="2635">
                  <c:v>44.718601944400397</c:v>
                </c:pt>
                <c:pt idx="2636">
                  <c:v>44.730882744933098</c:v>
                </c:pt>
                <c:pt idx="2637">
                  <c:v>44.743163545465798</c:v>
                </c:pt>
                <c:pt idx="2638">
                  <c:v>44.755444345998498</c:v>
                </c:pt>
                <c:pt idx="2639">
                  <c:v>44.767725146531198</c:v>
                </c:pt>
                <c:pt idx="2640">
                  <c:v>44.780005947063898</c:v>
                </c:pt>
                <c:pt idx="2641">
                  <c:v>44.792286747596599</c:v>
                </c:pt>
                <c:pt idx="2642">
                  <c:v>44.804567548129299</c:v>
                </c:pt>
                <c:pt idx="2643">
                  <c:v>44.816848348661999</c:v>
                </c:pt>
                <c:pt idx="2644">
                  <c:v>44.829129149194699</c:v>
                </c:pt>
                <c:pt idx="2645">
                  <c:v>44.841409949727399</c:v>
                </c:pt>
                <c:pt idx="2646">
                  <c:v>44.8536907502601</c:v>
                </c:pt>
                <c:pt idx="2647">
                  <c:v>44.8659715507928</c:v>
                </c:pt>
                <c:pt idx="2648">
                  <c:v>44.8782523513255</c:v>
                </c:pt>
                <c:pt idx="2649">
                  <c:v>44.8905331518582</c:v>
                </c:pt>
                <c:pt idx="2650">
                  <c:v>44.9028139523909</c:v>
                </c:pt>
                <c:pt idx="2651">
                  <c:v>44.915094752923601</c:v>
                </c:pt>
                <c:pt idx="2652">
                  <c:v>44.927375553456301</c:v>
                </c:pt>
                <c:pt idx="2653">
                  <c:v>44.939656353989001</c:v>
                </c:pt>
                <c:pt idx="2654">
                  <c:v>44.951937154521701</c:v>
                </c:pt>
                <c:pt idx="2655">
                  <c:v>44.964217955054401</c:v>
                </c:pt>
                <c:pt idx="2656">
                  <c:v>44.976498755587102</c:v>
                </c:pt>
                <c:pt idx="2657">
                  <c:v>44.988779556119901</c:v>
                </c:pt>
                <c:pt idx="2658">
                  <c:v>45.001060356652602</c:v>
                </c:pt>
                <c:pt idx="2659">
                  <c:v>45.013341157185302</c:v>
                </c:pt>
                <c:pt idx="2660">
                  <c:v>45.025621957718002</c:v>
                </c:pt>
                <c:pt idx="2661">
                  <c:v>45.037902758250702</c:v>
                </c:pt>
                <c:pt idx="2662">
                  <c:v>45.050183558783402</c:v>
                </c:pt>
                <c:pt idx="2663">
                  <c:v>45.062464359316103</c:v>
                </c:pt>
                <c:pt idx="2664">
                  <c:v>45.074745159848803</c:v>
                </c:pt>
                <c:pt idx="2665">
                  <c:v>45.087025960381503</c:v>
                </c:pt>
                <c:pt idx="2666">
                  <c:v>45.099306760914203</c:v>
                </c:pt>
                <c:pt idx="2667">
                  <c:v>45.111587561446903</c:v>
                </c:pt>
                <c:pt idx="2668">
                  <c:v>45.123868361979603</c:v>
                </c:pt>
                <c:pt idx="2669">
                  <c:v>45.136149162512297</c:v>
                </c:pt>
                <c:pt idx="2670">
                  <c:v>45.148429963044997</c:v>
                </c:pt>
                <c:pt idx="2671">
                  <c:v>45.160710763577697</c:v>
                </c:pt>
                <c:pt idx="2672">
                  <c:v>45.172991564110397</c:v>
                </c:pt>
                <c:pt idx="2673">
                  <c:v>45.185272364643097</c:v>
                </c:pt>
                <c:pt idx="2674">
                  <c:v>45.197553165175798</c:v>
                </c:pt>
                <c:pt idx="2675">
                  <c:v>45.209833965708498</c:v>
                </c:pt>
                <c:pt idx="2676">
                  <c:v>45.222114766241198</c:v>
                </c:pt>
                <c:pt idx="2677">
                  <c:v>45.234395566773898</c:v>
                </c:pt>
                <c:pt idx="2678">
                  <c:v>45.246676367306598</c:v>
                </c:pt>
                <c:pt idx="2679">
                  <c:v>45.258957167839299</c:v>
                </c:pt>
                <c:pt idx="2680">
                  <c:v>45.271237968371999</c:v>
                </c:pt>
                <c:pt idx="2681">
                  <c:v>45.283518768904699</c:v>
                </c:pt>
                <c:pt idx="2682">
                  <c:v>45.295799569437399</c:v>
                </c:pt>
                <c:pt idx="2683">
                  <c:v>45.308080369970099</c:v>
                </c:pt>
                <c:pt idx="2684">
                  <c:v>45.3203611705028</c:v>
                </c:pt>
                <c:pt idx="2685">
                  <c:v>45.3326419710355</c:v>
                </c:pt>
                <c:pt idx="2686">
                  <c:v>45.3449227715682</c:v>
                </c:pt>
                <c:pt idx="2687">
                  <c:v>45.3572035721009</c:v>
                </c:pt>
                <c:pt idx="2688">
                  <c:v>45.3694843726336</c:v>
                </c:pt>
                <c:pt idx="2689">
                  <c:v>45.381765173166301</c:v>
                </c:pt>
                <c:pt idx="2690">
                  <c:v>45.394045973699001</c:v>
                </c:pt>
                <c:pt idx="2691">
                  <c:v>45.406326774231701</c:v>
                </c:pt>
                <c:pt idx="2692">
                  <c:v>45.418607574764401</c:v>
                </c:pt>
                <c:pt idx="2693">
                  <c:v>45.430888375297101</c:v>
                </c:pt>
                <c:pt idx="2694">
                  <c:v>45.443169175829802</c:v>
                </c:pt>
                <c:pt idx="2695">
                  <c:v>45.455449976362502</c:v>
                </c:pt>
                <c:pt idx="2696">
                  <c:v>45.467730776895202</c:v>
                </c:pt>
                <c:pt idx="2697">
                  <c:v>45.480011577427902</c:v>
                </c:pt>
                <c:pt idx="2698">
                  <c:v>45.492292377960602</c:v>
                </c:pt>
                <c:pt idx="2699">
                  <c:v>45.504573178493303</c:v>
                </c:pt>
                <c:pt idx="2700">
                  <c:v>45.516853979026003</c:v>
                </c:pt>
                <c:pt idx="2701">
                  <c:v>45.529134779558703</c:v>
                </c:pt>
                <c:pt idx="2702">
                  <c:v>45.541415580091403</c:v>
                </c:pt>
                <c:pt idx="2703">
                  <c:v>45.553696380624103</c:v>
                </c:pt>
                <c:pt idx="2704">
                  <c:v>45.565977181156804</c:v>
                </c:pt>
                <c:pt idx="2705">
                  <c:v>45.578257981689497</c:v>
                </c:pt>
                <c:pt idx="2706">
                  <c:v>45.590538782222197</c:v>
                </c:pt>
                <c:pt idx="2707">
                  <c:v>45.602819582754897</c:v>
                </c:pt>
                <c:pt idx="2708">
                  <c:v>45.615100383287697</c:v>
                </c:pt>
                <c:pt idx="2709">
                  <c:v>45.627381183820397</c:v>
                </c:pt>
                <c:pt idx="2710">
                  <c:v>45.639661984353097</c:v>
                </c:pt>
                <c:pt idx="2711">
                  <c:v>45.651942784885797</c:v>
                </c:pt>
                <c:pt idx="2712">
                  <c:v>45.664223585418497</c:v>
                </c:pt>
                <c:pt idx="2713">
                  <c:v>45.676504385951198</c:v>
                </c:pt>
                <c:pt idx="2714">
                  <c:v>45.688785186483898</c:v>
                </c:pt>
                <c:pt idx="2715">
                  <c:v>45.701065987016598</c:v>
                </c:pt>
                <c:pt idx="2716">
                  <c:v>45.713346787549298</c:v>
                </c:pt>
                <c:pt idx="2717">
                  <c:v>45.725627588081998</c:v>
                </c:pt>
                <c:pt idx="2718">
                  <c:v>45.737908388614699</c:v>
                </c:pt>
                <c:pt idx="2719">
                  <c:v>45.750189189147399</c:v>
                </c:pt>
                <c:pt idx="2720">
                  <c:v>45.762469989680099</c:v>
                </c:pt>
                <c:pt idx="2721">
                  <c:v>45.774750790212799</c:v>
                </c:pt>
                <c:pt idx="2722">
                  <c:v>45.787031590745499</c:v>
                </c:pt>
                <c:pt idx="2723">
                  <c:v>45.7993123912782</c:v>
                </c:pt>
                <c:pt idx="2724">
                  <c:v>45.8115931918109</c:v>
                </c:pt>
                <c:pt idx="2725">
                  <c:v>45.8238739923436</c:v>
                </c:pt>
                <c:pt idx="2726">
                  <c:v>45.8361547928763</c:v>
                </c:pt>
                <c:pt idx="2727">
                  <c:v>45.848435593409</c:v>
                </c:pt>
                <c:pt idx="2728">
                  <c:v>45.860716393941701</c:v>
                </c:pt>
                <c:pt idx="2729">
                  <c:v>45.872997194474401</c:v>
                </c:pt>
                <c:pt idx="2730">
                  <c:v>45.885277995007101</c:v>
                </c:pt>
                <c:pt idx="2731">
                  <c:v>45.897558795539801</c:v>
                </c:pt>
                <c:pt idx="2732">
                  <c:v>45.909839596072501</c:v>
                </c:pt>
                <c:pt idx="2733">
                  <c:v>45.922120396605202</c:v>
                </c:pt>
                <c:pt idx="2734">
                  <c:v>45.934401197137902</c:v>
                </c:pt>
                <c:pt idx="2735">
                  <c:v>45.946681997670602</c:v>
                </c:pt>
                <c:pt idx="2736">
                  <c:v>45.958962798203302</c:v>
                </c:pt>
                <c:pt idx="2737">
                  <c:v>45.971243598736002</c:v>
                </c:pt>
                <c:pt idx="2738">
                  <c:v>45.983524399268703</c:v>
                </c:pt>
                <c:pt idx="2739">
                  <c:v>45.995805199801403</c:v>
                </c:pt>
                <c:pt idx="2740">
                  <c:v>46.008086000334103</c:v>
                </c:pt>
                <c:pt idx="2741">
                  <c:v>46.020366800866803</c:v>
                </c:pt>
                <c:pt idx="2742">
                  <c:v>46.032647601399503</c:v>
                </c:pt>
                <c:pt idx="2743">
                  <c:v>46.044928401932196</c:v>
                </c:pt>
                <c:pt idx="2744">
                  <c:v>46.057209202464897</c:v>
                </c:pt>
                <c:pt idx="2745">
                  <c:v>46.069490002997597</c:v>
                </c:pt>
                <c:pt idx="2746">
                  <c:v>46.081770803530297</c:v>
                </c:pt>
                <c:pt idx="2747">
                  <c:v>46.094051604062997</c:v>
                </c:pt>
                <c:pt idx="2748">
                  <c:v>46.106332404595697</c:v>
                </c:pt>
                <c:pt idx="2749">
                  <c:v>46.118613205128398</c:v>
                </c:pt>
                <c:pt idx="2750">
                  <c:v>46.130894005661098</c:v>
                </c:pt>
                <c:pt idx="2751">
                  <c:v>46.143174806193798</c:v>
                </c:pt>
                <c:pt idx="2752">
                  <c:v>46.155455606726498</c:v>
                </c:pt>
                <c:pt idx="2753">
                  <c:v>46.167736407259198</c:v>
                </c:pt>
                <c:pt idx="2754">
                  <c:v>46.180017207791899</c:v>
                </c:pt>
                <c:pt idx="2755">
                  <c:v>46.192298008324599</c:v>
                </c:pt>
                <c:pt idx="2756">
                  <c:v>46.204578808857399</c:v>
                </c:pt>
                <c:pt idx="2757">
                  <c:v>46.216859609389999</c:v>
                </c:pt>
                <c:pt idx="2758">
                  <c:v>46.229140409922799</c:v>
                </c:pt>
                <c:pt idx="2759">
                  <c:v>46.2414212104554</c:v>
                </c:pt>
                <c:pt idx="2760">
                  <c:v>46.253702010988199</c:v>
                </c:pt>
                <c:pt idx="2761">
                  <c:v>46.2659828115209</c:v>
                </c:pt>
                <c:pt idx="2762">
                  <c:v>46.2782636120536</c:v>
                </c:pt>
                <c:pt idx="2763">
                  <c:v>46.2905444125863</c:v>
                </c:pt>
                <c:pt idx="2764">
                  <c:v>46.302825213119</c:v>
                </c:pt>
                <c:pt idx="2765">
                  <c:v>46.3151060136517</c:v>
                </c:pt>
                <c:pt idx="2766">
                  <c:v>46.327386814184401</c:v>
                </c:pt>
                <c:pt idx="2767">
                  <c:v>46.339667614717101</c:v>
                </c:pt>
                <c:pt idx="2768">
                  <c:v>46.351948415249801</c:v>
                </c:pt>
                <c:pt idx="2769">
                  <c:v>46.364229215782501</c:v>
                </c:pt>
                <c:pt idx="2770">
                  <c:v>46.376510016315201</c:v>
                </c:pt>
                <c:pt idx="2771">
                  <c:v>46.388790816847902</c:v>
                </c:pt>
                <c:pt idx="2772">
                  <c:v>46.401071617380602</c:v>
                </c:pt>
                <c:pt idx="2773">
                  <c:v>46.413352417913302</c:v>
                </c:pt>
                <c:pt idx="2774">
                  <c:v>46.425633218446002</c:v>
                </c:pt>
                <c:pt idx="2775">
                  <c:v>46.437914018978702</c:v>
                </c:pt>
                <c:pt idx="2776">
                  <c:v>46.450194819511402</c:v>
                </c:pt>
                <c:pt idx="2777">
                  <c:v>46.462475620044103</c:v>
                </c:pt>
                <c:pt idx="2778">
                  <c:v>46.474756420576803</c:v>
                </c:pt>
                <c:pt idx="2779">
                  <c:v>46.487037221109503</c:v>
                </c:pt>
                <c:pt idx="2780">
                  <c:v>46.499318021642203</c:v>
                </c:pt>
                <c:pt idx="2781">
                  <c:v>46.511598822174903</c:v>
                </c:pt>
                <c:pt idx="2782">
                  <c:v>46.523879622707597</c:v>
                </c:pt>
                <c:pt idx="2783">
                  <c:v>46.536160423240297</c:v>
                </c:pt>
                <c:pt idx="2784">
                  <c:v>46.548441223772997</c:v>
                </c:pt>
                <c:pt idx="2785">
                  <c:v>46.560722024305697</c:v>
                </c:pt>
                <c:pt idx="2786">
                  <c:v>46.573002824838397</c:v>
                </c:pt>
                <c:pt idx="2787">
                  <c:v>46.585283625371098</c:v>
                </c:pt>
                <c:pt idx="2788">
                  <c:v>46.597564425903798</c:v>
                </c:pt>
                <c:pt idx="2789">
                  <c:v>46.609845226436498</c:v>
                </c:pt>
                <c:pt idx="2790">
                  <c:v>46.622126026969198</c:v>
                </c:pt>
                <c:pt idx="2791">
                  <c:v>46.634406827501898</c:v>
                </c:pt>
                <c:pt idx="2792">
                  <c:v>46.646687628034599</c:v>
                </c:pt>
                <c:pt idx="2793">
                  <c:v>46.658968428567299</c:v>
                </c:pt>
                <c:pt idx="2794">
                  <c:v>46.671249229099999</c:v>
                </c:pt>
                <c:pt idx="2795">
                  <c:v>46.683530029632699</c:v>
                </c:pt>
                <c:pt idx="2796">
                  <c:v>46.695810830165399</c:v>
                </c:pt>
                <c:pt idx="2797">
                  <c:v>46.7080916306981</c:v>
                </c:pt>
                <c:pt idx="2798">
                  <c:v>46.7203724312308</c:v>
                </c:pt>
                <c:pt idx="2799">
                  <c:v>46.7326532317635</c:v>
                </c:pt>
                <c:pt idx="2800">
                  <c:v>46.7449340322962</c:v>
                </c:pt>
                <c:pt idx="2801">
                  <c:v>46.7572148328289</c:v>
                </c:pt>
                <c:pt idx="2802">
                  <c:v>46.769495633361601</c:v>
                </c:pt>
                <c:pt idx="2803">
                  <c:v>46.781776433894301</c:v>
                </c:pt>
                <c:pt idx="2804">
                  <c:v>46.794057234427001</c:v>
                </c:pt>
                <c:pt idx="2805">
                  <c:v>46.806338034959701</c:v>
                </c:pt>
                <c:pt idx="2806">
                  <c:v>46.818618835492401</c:v>
                </c:pt>
                <c:pt idx="2807">
                  <c:v>46.830899636025102</c:v>
                </c:pt>
                <c:pt idx="2808">
                  <c:v>46.843180436557802</c:v>
                </c:pt>
                <c:pt idx="2809">
                  <c:v>46.855461237090601</c:v>
                </c:pt>
                <c:pt idx="2810">
                  <c:v>46.867742037623302</c:v>
                </c:pt>
                <c:pt idx="2811">
                  <c:v>46.880022838156002</c:v>
                </c:pt>
                <c:pt idx="2812">
                  <c:v>46.892303638688702</c:v>
                </c:pt>
                <c:pt idx="2813">
                  <c:v>46.904584439221402</c:v>
                </c:pt>
                <c:pt idx="2814">
                  <c:v>46.916865239754102</c:v>
                </c:pt>
                <c:pt idx="2815">
                  <c:v>46.929146040286803</c:v>
                </c:pt>
                <c:pt idx="2816">
                  <c:v>46.941426840819503</c:v>
                </c:pt>
                <c:pt idx="2817">
                  <c:v>46.953707641352203</c:v>
                </c:pt>
                <c:pt idx="2818">
                  <c:v>46.965988441884903</c:v>
                </c:pt>
                <c:pt idx="2819">
                  <c:v>46.978269242417603</c:v>
                </c:pt>
                <c:pt idx="2820">
                  <c:v>46.990550042950296</c:v>
                </c:pt>
                <c:pt idx="2821">
                  <c:v>47.002830843482997</c:v>
                </c:pt>
                <c:pt idx="2822">
                  <c:v>47.015111644015697</c:v>
                </c:pt>
                <c:pt idx="2823">
                  <c:v>47.027392444548397</c:v>
                </c:pt>
                <c:pt idx="2824">
                  <c:v>47.039673245081097</c:v>
                </c:pt>
                <c:pt idx="2825">
                  <c:v>47.051954045613797</c:v>
                </c:pt>
                <c:pt idx="2826">
                  <c:v>47.064234846146498</c:v>
                </c:pt>
                <c:pt idx="2827">
                  <c:v>47.076515646679198</c:v>
                </c:pt>
                <c:pt idx="2828">
                  <c:v>47.088796447211898</c:v>
                </c:pt>
                <c:pt idx="2829">
                  <c:v>47.101077247744598</c:v>
                </c:pt>
                <c:pt idx="2830">
                  <c:v>47.113358048277298</c:v>
                </c:pt>
                <c:pt idx="2831">
                  <c:v>47.125638848809999</c:v>
                </c:pt>
                <c:pt idx="2832">
                  <c:v>47.137919649342699</c:v>
                </c:pt>
                <c:pt idx="2833">
                  <c:v>47.150200449875399</c:v>
                </c:pt>
                <c:pt idx="2834">
                  <c:v>47.162481250408099</c:v>
                </c:pt>
                <c:pt idx="2835">
                  <c:v>47.174762050940799</c:v>
                </c:pt>
                <c:pt idx="2836">
                  <c:v>47.1870428514735</c:v>
                </c:pt>
                <c:pt idx="2837">
                  <c:v>47.1993236520062</c:v>
                </c:pt>
                <c:pt idx="2838">
                  <c:v>47.2116044525389</c:v>
                </c:pt>
                <c:pt idx="2839">
                  <c:v>47.2238852530716</c:v>
                </c:pt>
                <c:pt idx="2840">
                  <c:v>47.2361660536043</c:v>
                </c:pt>
                <c:pt idx="2841">
                  <c:v>47.248446854137001</c:v>
                </c:pt>
                <c:pt idx="2842">
                  <c:v>47.260727654669701</c:v>
                </c:pt>
                <c:pt idx="2843">
                  <c:v>47.273008455202401</c:v>
                </c:pt>
                <c:pt idx="2844">
                  <c:v>47.285289255735101</c:v>
                </c:pt>
                <c:pt idx="2845">
                  <c:v>47.297570056267801</c:v>
                </c:pt>
                <c:pt idx="2846">
                  <c:v>47.309850856800502</c:v>
                </c:pt>
                <c:pt idx="2847">
                  <c:v>47.322131657333202</c:v>
                </c:pt>
                <c:pt idx="2848">
                  <c:v>47.334412457865902</c:v>
                </c:pt>
                <c:pt idx="2849">
                  <c:v>47.346693258398602</c:v>
                </c:pt>
                <c:pt idx="2850">
                  <c:v>47.358974058931302</c:v>
                </c:pt>
                <c:pt idx="2851">
                  <c:v>47.371254859464003</c:v>
                </c:pt>
                <c:pt idx="2852">
                  <c:v>47.383535659996703</c:v>
                </c:pt>
                <c:pt idx="2853">
                  <c:v>47.395816460529403</c:v>
                </c:pt>
                <c:pt idx="2854">
                  <c:v>47.408097261062103</c:v>
                </c:pt>
                <c:pt idx="2855">
                  <c:v>47.420378061594803</c:v>
                </c:pt>
                <c:pt idx="2856">
                  <c:v>47.432658862127496</c:v>
                </c:pt>
                <c:pt idx="2857">
                  <c:v>47.444939662660197</c:v>
                </c:pt>
                <c:pt idx="2858">
                  <c:v>47.457220463192897</c:v>
                </c:pt>
                <c:pt idx="2859">
                  <c:v>47.469501263725697</c:v>
                </c:pt>
                <c:pt idx="2860">
                  <c:v>47.481782064258397</c:v>
                </c:pt>
                <c:pt idx="2861">
                  <c:v>47.494062864791097</c:v>
                </c:pt>
                <c:pt idx="2862">
                  <c:v>47.506343665323797</c:v>
                </c:pt>
                <c:pt idx="2863">
                  <c:v>47.518624465856497</c:v>
                </c:pt>
                <c:pt idx="2864">
                  <c:v>47.530905266389198</c:v>
                </c:pt>
                <c:pt idx="2865">
                  <c:v>47.543186066921898</c:v>
                </c:pt>
                <c:pt idx="2866">
                  <c:v>47.555466867454598</c:v>
                </c:pt>
                <c:pt idx="2867">
                  <c:v>47.567747667987298</c:v>
                </c:pt>
                <c:pt idx="2868">
                  <c:v>47.580028468519998</c:v>
                </c:pt>
                <c:pt idx="2869">
                  <c:v>47.592309269052699</c:v>
                </c:pt>
                <c:pt idx="2870">
                  <c:v>47.604590069585399</c:v>
                </c:pt>
                <c:pt idx="2871">
                  <c:v>47.616870870118099</c:v>
                </c:pt>
                <c:pt idx="2872">
                  <c:v>47.629151670650799</c:v>
                </c:pt>
                <c:pt idx="2873">
                  <c:v>47.641432471183499</c:v>
                </c:pt>
                <c:pt idx="2874">
                  <c:v>47.6537132717162</c:v>
                </c:pt>
                <c:pt idx="2875">
                  <c:v>47.6659940722489</c:v>
                </c:pt>
                <c:pt idx="2876">
                  <c:v>47.6782748727816</c:v>
                </c:pt>
                <c:pt idx="2877">
                  <c:v>47.6905556733143</c:v>
                </c:pt>
                <c:pt idx="2878">
                  <c:v>47.702836473847</c:v>
                </c:pt>
                <c:pt idx="2879">
                  <c:v>47.715117274379701</c:v>
                </c:pt>
                <c:pt idx="2880">
                  <c:v>47.727398074912401</c:v>
                </c:pt>
                <c:pt idx="2881">
                  <c:v>47.739678875445101</c:v>
                </c:pt>
                <c:pt idx="2882">
                  <c:v>47.751959675977801</c:v>
                </c:pt>
                <c:pt idx="2883">
                  <c:v>47.764240476510501</c:v>
                </c:pt>
                <c:pt idx="2884">
                  <c:v>47.776521277043202</c:v>
                </c:pt>
                <c:pt idx="2885">
                  <c:v>47.788802077575902</c:v>
                </c:pt>
                <c:pt idx="2886">
                  <c:v>47.801082878108602</c:v>
                </c:pt>
                <c:pt idx="2887">
                  <c:v>47.813363678641302</c:v>
                </c:pt>
                <c:pt idx="2888">
                  <c:v>47.825644479174002</c:v>
                </c:pt>
                <c:pt idx="2889">
                  <c:v>47.837925279706702</c:v>
                </c:pt>
                <c:pt idx="2890">
                  <c:v>47.850206080239403</c:v>
                </c:pt>
                <c:pt idx="2891">
                  <c:v>47.862486880772103</c:v>
                </c:pt>
                <c:pt idx="2892">
                  <c:v>47.874767681304803</c:v>
                </c:pt>
                <c:pt idx="2893">
                  <c:v>47.887048481837503</c:v>
                </c:pt>
                <c:pt idx="2894">
                  <c:v>47.899329282370203</c:v>
                </c:pt>
                <c:pt idx="2895">
                  <c:v>47.911610082902897</c:v>
                </c:pt>
                <c:pt idx="2896">
                  <c:v>47.923890883435597</c:v>
                </c:pt>
                <c:pt idx="2897">
                  <c:v>47.936171683968297</c:v>
                </c:pt>
                <c:pt idx="2898">
                  <c:v>47.948452484500997</c:v>
                </c:pt>
                <c:pt idx="2899">
                  <c:v>47.960733285033697</c:v>
                </c:pt>
                <c:pt idx="2900">
                  <c:v>47.973014085566398</c:v>
                </c:pt>
                <c:pt idx="2901">
                  <c:v>47.985294886099098</c:v>
                </c:pt>
                <c:pt idx="2902">
                  <c:v>47.997575686631798</c:v>
                </c:pt>
                <c:pt idx="2903">
                  <c:v>48.009856487164498</c:v>
                </c:pt>
                <c:pt idx="2904">
                  <c:v>48.022137287697198</c:v>
                </c:pt>
                <c:pt idx="2905">
                  <c:v>48.034418088229899</c:v>
                </c:pt>
                <c:pt idx="2906">
                  <c:v>48.046698888762599</c:v>
                </c:pt>
                <c:pt idx="2907">
                  <c:v>48.058979689295299</c:v>
                </c:pt>
                <c:pt idx="2908">
                  <c:v>48.071260489828099</c:v>
                </c:pt>
                <c:pt idx="2909">
                  <c:v>48.083541290360699</c:v>
                </c:pt>
                <c:pt idx="2910">
                  <c:v>48.0958220908934</c:v>
                </c:pt>
                <c:pt idx="2911">
                  <c:v>48.108102891426199</c:v>
                </c:pt>
                <c:pt idx="2912">
                  <c:v>48.120383691958899</c:v>
                </c:pt>
                <c:pt idx="2913">
                  <c:v>48.1326644924916</c:v>
                </c:pt>
                <c:pt idx="2914">
                  <c:v>48.1449452930243</c:v>
                </c:pt>
                <c:pt idx="2915">
                  <c:v>48.157226093557</c:v>
                </c:pt>
                <c:pt idx="2916">
                  <c:v>48.1695068940897</c:v>
                </c:pt>
                <c:pt idx="2917">
                  <c:v>48.1817876946224</c:v>
                </c:pt>
                <c:pt idx="2918">
                  <c:v>48.194068495155101</c:v>
                </c:pt>
                <c:pt idx="2919">
                  <c:v>48.206349295687801</c:v>
                </c:pt>
                <c:pt idx="2920">
                  <c:v>48.218630096220501</c:v>
                </c:pt>
                <c:pt idx="2921">
                  <c:v>48.230910896753201</c:v>
                </c:pt>
                <c:pt idx="2922">
                  <c:v>48.243191697285901</c:v>
                </c:pt>
                <c:pt idx="2923">
                  <c:v>48.255472497818602</c:v>
                </c:pt>
                <c:pt idx="2924">
                  <c:v>48.267753298351302</c:v>
                </c:pt>
                <c:pt idx="2925">
                  <c:v>48.280034098884002</c:v>
                </c:pt>
                <c:pt idx="2926">
                  <c:v>48.292314899416702</c:v>
                </c:pt>
                <c:pt idx="2927">
                  <c:v>48.304595699949402</c:v>
                </c:pt>
                <c:pt idx="2928">
                  <c:v>48.316876500482103</c:v>
                </c:pt>
                <c:pt idx="2929">
                  <c:v>48.329157301014803</c:v>
                </c:pt>
                <c:pt idx="2930">
                  <c:v>48.341438101547503</c:v>
                </c:pt>
                <c:pt idx="2931">
                  <c:v>48.353718902080203</c:v>
                </c:pt>
                <c:pt idx="2932">
                  <c:v>48.365999702612903</c:v>
                </c:pt>
                <c:pt idx="2933">
                  <c:v>48.378280503145596</c:v>
                </c:pt>
                <c:pt idx="2934">
                  <c:v>48.390561303678297</c:v>
                </c:pt>
                <c:pt idx="2935">
                  <c:v>48.402842104210997</c:v>
                </c:pt>
                <c:pt idx="2936">
                  <c:v>48.415122904743697</c:v>
                </c:pt>
                <c:pt idx="2937">
                  <c:v>48.427403705276397</c:v>
                </c:pt>
                <c:pt idx="2938">
                  <c:v>48.439684505809097</c:v>
                </c:pt>
                <c:pt idx="2939">
                  <c:v>48.451965306341798</c:v>
                </c:pt>
                <c:pt idx="2940">
                  <c:v>48.464246106874498</c:v>
                </c:pt>
                <c:pt idx="2941">
                  <c:v>48.476526907407198</c:v>
                </c:pt>
                <c:pt idx="2942">
                  <c:v>48.488807707939898</c:v>
                </c:pt>
                <c:pt idx="2943">
                  <c:v>48.501088508472598</c:v>
                </c:pt>
                <c:pt idx="2944">
                  <c:v>48.513369309005299</c:v>
                </c:pt>
                <c:pt idx="2945">
                  <c:v>48.525650109537999</c:v>
                </c:pt>
                <c:pt idx="2946">
                  <c:v>48.537930910070699</c:v>
                </c:pt>
                <c:pt idx="2947">
                  <c:v>48.550211710603399</c:v>
                </c:pt>
                <c:pt idx="2948">
                  <c:v>48.562492511136099</c:v>
                </c:pt>
                <c:pt idx="2949">
                  <c:v>48.5747733116688</c:v>
                </c:pt>
                <c:pt idx="2950">
                  <c:v>48.5870541122015</c:v>
                </c:pt>
                <c:pt idx="2951">
                  <c:v>48.5993349127342</c:v>
                </c:pt>
                <c:pt idx="2952">
                  <c:v>48.6116157132669</c:v>
                </c:pt>
                <c:pt idx="2953">
                  <c:v>48.6238965137996</c:v>
                </c:pt>
                <c:pt idx="2954">
                  <c:v>48.636177314332301</c:v>
                </c:pt>
                <c:pt idx="2955">
                  <c:v>48.648458114865001</c:v>
                </c:pt>
                <c:pt idx="2956">
                  <c:v>48.660738915397701</c:v>
                </c:pt>
                <c:pt idx="2957">
                  <c:v>48.673019715930401</c:v>
                </c:pt>
                <c:pt idx="2958">
                  <c:v>48.685300516463101</c:v>
                </c:pt>
                <c:pt idx="2959">
                  <c:v>48.697581316995901</c:v>
                </c:pt>
                <c:pt idx="2960">
                  <c:v>48.709862117528601</c:v>
                </c:pt>
                <c:pt idx="2961">
                  <c:v>48.722142918061301</c:v>
                </c:pt>
                <c:pt idx="2962">
                  <c:v>48.734423718594002</c:v>
                </c:pt>
                <c:pt idx="2963">
                  <c:v>48.746704519126702</c:v>
                </c:pt>
                <c:pt idx="2964">
                  <c:v>48.758985319659402</c:v>
                </c:pt>
                <c:pt idx="2965">
                  <c:v>48.771266120192102</c:v>
                </c:pt>
                <c:pt idx="2966">
                  <c:v>48.783546920724802</c:v>
                </c:pt>
                <c:pt idx="2967">
                  <c:v>48.795827721257503</c:v>
                </c:pt>
                <c:pt idx="2968">
                  <c:v>48.808108521790203</c:v>
                </c:pt>
                <c:pt idx="2969">
                  <c:v>48.820389322322903</c:v>
                </c:pt>
                <c:pt idx="2970">
                  <c:v>48.832670122855603</c:v>
                </c:pt>
                <c:pt idx="2971">
                  <c:v>48.844950923388303</c:v>
                </c:pt>
                <c:pt idx="2972">
                  <c:v>48.857231723920997</c:v>
                </c:pt>
                <c:pt idx="2973">
                  <c:v>48.869512524453697</c:v>
                </c:pt>
                <c:pt idx="2974">
                  <c:v>48.881793324986397</c:v>
                </c:pt>
                <c:pt idx="2975">
                  <c:v>48.894074125519097</c:v>
                </c:pt>
                <c:pt idx="2976">
                  <c:v>48.906354926051797</c:v>
                </c:pt>
                <c:pt idx="2977">
                  <c:v>48.918635726584498</c:v>
                </c:pt>
                <c:pt idx="2978">
                  <c:v>48.930916527117198</c:v>
                </c:pt>
                <c:pt idx="2979">
                  <c:v>48.943197327649898</c:v>
                </c:pt>
                <c:pt idx="2980">
                  <c:v>48.955478128182598</c:v>
                </c:pt>
                <c:pt idx="2981">
                  <c:v>48.967758928715298</c:v>
                </c:pt>
                <c:pt idx="2982">
                  <c:v>48.980039729247999</c:v>
                </c:pt>
                <c:pt idx="2983">
                  <c:v>48.992320529780699</c:v>
                </c:pt>
                <c:pt idx="2984">
                  <c:v>49.004601330313399</c:v>
                </c:pt>
                <c:pt idx="2985">
                  <c:v>49.016882130846099</c:v>
                </c:pt>
                <c:pt idx="2986">
                  <c:v>49.029162931378799</c:v>
                </c:pt>
                <c:pt idx="2987">
                  <c:v>49.0414437319115</c:v>
                </c:pt>
                <c:pt idx="2988">
                  <c:v>49.0537245324442</c:v>
                </c:pt>
                <c:pt idx="2989">
                  <c:v>49.0660053329769</c:v>
                </c:pt>
                <c:pt idx="2990">
                  <c:v>49.0782861335096</c:v>
                </c:pt>
                <c:pt idx="2991">
                  <c:v>49.0905669340423</c:v>
                </c:pt>
                <c:pt idx="2992">
                  <c:v>49.102847734575001</c:v>
                </c:pt>
                <c:pt idx="2993">
                  <c:v>49.115128535107701</c:v>
                </c:pt>
                <c:pt idx="2994">
                  <c:v>49.127409335640401</c:v>
                </c:pt>
                <c:pt idx="2995">
                  <c:v>49.139690136173101</c:v>
                </c:pt>
                <c:pt idx="2996">
                  <c:v>49.151970936705801</c:v>
                </c:pt>
                <c:pt idx="2997">
                  <c:v>49.164251737238502</c:v>
                </c:pt>
                <c:pt idx="2998">
                  <c:v>49.176532537771202</c:v>
                </c:pt>
                <c:pt idx="2999">
                  <c:v>49.188813338303902</c:v>
                </c:pt>
                <c:pt idx="3000">
                  <c:v>49.201094138836602</c:v>
                </c:pt>
                <c:pt idx="3001">
                  <c:v>49.213374939369302</c:v>
                </c:pt>
                <c:pt idx="3002">
                  <c:v>49.225655739902002</c:v>
                </c:pt>
                <c:pt idx="3003">
                  <c:v>49.237936540434703</c:v>
                </c:pt>
                <c:pt idx="3004">
                  <c:v>49.250217340967403</c:v>
                </c:pt>
                <c:pt idx="3005">
                  <c:v>49.262498141500103</c:v>
                </c:pt>
                <c:pt idx="3006">
                  <c:v>49.274778942032803</c:v>
                </c:pt>
                <c:pt idx="3007">
                  <c:v>49.287059742565503</c:v>
                </c:pt>
                <c:pt idx="3008">
                  <c:v>49.299340543098197</c:v>
                </c:pt>
                <c:pt idx="3009">
                  <c:v>49.311621343630897</c:v>
                </c:pt>
                <c:pt idx="3010">
                  <c:v>49.323902144163597</c:v>
                </c:pt>
                <c:pt idx="3011">
                  <c:v>49.336182944696397</c:v>
                </c:pt>
                <c:pt idx="3012">
                  <c:v>49.348463745229097</c:v>
                </c:pt>
                <c:pt idx="3013">
                  <c:v>49.360744545761797</c:v>
                </c:pt>
                <c:pt idx="3014">
                  <c:v>49.373025346294497</c:v>
                </c:pt>
                <c:pt idx="3015">
                  <c:v>49.385306146827197</c:v>
                </c:pt>
                <c:pt idx="3016">
                  <c:v>49.397586947359898</c:v>
                </c:pt>
                <c:pt idx="3017">
                  <c:v>49.409867747892598</c:v>
                </c:pt>
                <c:pt idx="3018">
                  <c:v>49.422148548425298</c:v>
                </c:pt>
                <c:pt idx="3019">
                  <c:v>49.434429348957998</c:v>
                </c:pt>
                <c:pt idx="3020">
                  <c:v>49.446710149490698</c:v>
                </c:pt>
                <c:pt idx="3021">
                  <c:v>49.458990950023399</c:v>
                </c:pt>
                <c:pt idx="3022">
                  <c:v>49.471271750556099</c:v>
                </c:pt>
                <c:pt idx="3023">
                  <c:v>49.483552551088799</c:v>
                </c:pt>
                <c:pt idx="3024">
                  <c:v>49.495833351621499</c:v>
                </c:pt>
                <c:pt idx="3025">
                  <c:v>49.508114152154199</c:v>
                </c:pt>
                <c:pt idx="3026">
                  <c:v>49.5203949526869</c:v>
                </c:pt>
                <c:pt idx="3027">
                  <c:v>49.5326757532196</c:v>
                </c:pt>
                <c:pt idx="3028">
                  <c:v>49.5449565537523</c:v>
                </c:pt>
                <c:pt idx="3029">
                  <c:v>49.557237354285</c:v>
                </c:pt>
                <c:pt idx="3030">
                  <c:v>49.5695181548177</c:v>
                </c:pt>
                <c:pt idx="3031">
                  <c:v>49.581798955350401</c:v>
                </c:pt>
                <c:pt idx="3032">
                  <c:v>49.594079755883101</c:v>
                </c:pt>
                <c:pt idx="3033">
                  <c:v>49.606360556415801</c:v>
                </c:pt>
                <c:pt idx="3034">
                  <c:v>49.618641356948501</c:v>
                </c:pt>
                <c:pt idx="3035">
                  <c:v>49.630922157481201</c:v>
                </c:pt>
                <c:pt idx="3036">
                  <c:v>49.643202958013902</c:v>
                </c:pt>
                <c:pt idx="3037">
                  <c:v>49.655483758546602</c:v>
                </c:pt>
                <c:pt idx="3038">
                  <c:v>49.667764559079302</c:v>
                </c:pt>
                <c:pt idx="3039">
                  <c:v>49.680045359612002</c:v>
                </c:pt>
                <c:pt idx="3040">
                  <c:v>49.692326160144702</c:v>
                </c:pt>
                <c:pt idx="3041">
                  <c:v>49.704606960677403</c:v>
                </c:pt>
                <c:pt idx="3042">
                  <c:v>49.716887761210103</c:v>
                </c:pt>
                <c:pt idx="3043">
                  <c:v>49.729168561742803</c:v>
                </c:pt>
                <c:pt idx="3044">
                  <c:v>49.741449362275503</c:v>
                </c:pt>
                <c:pt idx="3045">
                  <c:v>49.753730162808203</c:v>
                </c:pt>
                <c:pt idx="3046">
                  <c:v>49.766010963340896</c:v>
                </c:pt>
                <c:pt idx="3047">
                  <c:v>49.778291763873597</c:v>
                </c:pt>
                <c:pt idx="3048">
                  <c:v>49.790572564406297</c:v>
                </c:pt>
                <c:pt idx="3049">
                  <c:v>49.802853364938997</c:v>
                </c:pt>
                <c:pt idx="3050">
                  <c:v>49.815134165471697</c:v>
                </c:pt>
                <c:pt idx="3051">
                  <c:v>49.827414966004397</c:v>
                </c:pt>
                <c:pt idx="3052">
                  <c:v>49.839695766537098</c:v>
                </c:pt>
                <c:pt idx="3053">
                  <c:v>49.851976567069798</c:v>
                </c:pt>
                <c:pt idx="3054">
                  <c:v>49.864257367602498</c:v>
                </c:pt>
                <c:pt idx="3055">
                  <c:v>49.876538168135198</c:v>
                </c:pt>
                <c:pt idx="3056">
                  <c:v>49.888818968667898</c:v>
                </c:pt>
                <c:pt idx="3057">
                  <c:v>49.901099769200599</c:v>
                </c:pt>
                <c:pt idx="3058">
                  <c:v>49.913380569733299</c:v>
                </c:pt>
                <c:pt idx="3059">
                  <c:v>49.925661370265999</c:v>
                </c:pt>
                <c:pt idx="3060">
                  <c:v>49.937942170798799</c:v>
                </c:pt>
                <c:pt idx="3061">
                  <c:v>49.950222971331399</c:v>
                </c:pt>
                <c:pt idx="3062">
                  <c:v>49.9625037718641</c:v>
                </c:pt>
                <c:pt idx="3063">
                  <c:v>49.974784572396899</c:v>
                </c:pt>
                <c:pt idx="3064">
                  <c:v>49.9870653729296</c:v>
                </c:pt>
                <c:pt idx="3065">
                  <c:v>49.9993461734623</c:v>
                </c:pt>
                <c:pt idx="3066">
                  <c:v>50.011626973995</c:v>
                </c:pt>
                <c:pt idx="3067">
                  <c:v>50.0239077745277</c:v>
                </c:pt>
                <c:pt idx="3068">
                  <c:v>50.0361885750604</c:v>
                </c:pt>
                <c:pt idx="3069">
                  <c:v>50.0484693755931</c:v>
                </c:pt>
                <c:pt idx="3070">
                  <c:v>50.060750176125801</c:v>
                </c:pt>
                <c:pt idx="3071">
                  <c:v>50.073030976658501</c:v>
                </c:pt>
                <c:pt idx="3072">
                  <c:v>50.085311777191201</c:v>
                </c:pt>
                <c:pt idx="3073">
                  <c:v>50.097592577723901</c:v>
                </c:pt>
                <c:pt idx="3074">
                  <c:v>50.109873378256601</c:v>
                </c:pt>
                <c:pt idx="3075">
                  <c:v>50.122154178789302</c:v>
                </c:pt>
                <c:pt idx="3076">
                  <c:v>50.134434979322002</c:v>
                </c:pt>
                <c:pt idx="3077">
                  <c:v>50.146715779854702</c:v>
                </c:pt>
                <c:pt idx="3078">
                  <c:v>50.158996580387402</c:v>
                </c:pt>
                <c:pt idx="3079">
                  <c:v>50.171277380920102</c:v>
                </c:pt>
                <c:pt idx="3080">
                  <c:v>50.183558181452803</c:v>
                </c:pt>
                <c:pt idx="3081">
                  <c:v>50.195838981985503</c:v>
                </c:pt>
                <c:pt idx="3082">
                  <c:v>50.208119782518203</c:v>
                </c:pt>
                <c:pt idx="3083">
                  <c:v>50.220400583050903</c:v>
                </c:pt>
                <c:pt idx="3084">
                  <c:v>50.232681383583603</c:v>
                </c:pt>
                <c:pt idx="3085">
                  <c:v>50.244962184116297</c:v>
                </c:pt>
                <c:pt idx="3086">
                  <c:v>50.257242984648997</c:v>
                </c:pt>
                <c:pt idx="3087">
                  <c:v>50.269523785181697</c:v>
                </c:pt>
                <c:pt idx="3088">
                  <c:v>50.281804585714397</c:v>
                </c:pt>
                <c:pt idx="3089">
                  <c:v>50.294085386247097</c:v>
                </c:pt>
                <c:pt idx="3090">
                  <c:v>50.306366186779798</c:v>
                </c:pt>
                <c:pt idx="3091">
                  <c:v>50.318646987312498</c:v>
                </c:pt>
                <c:pt idx="3092">
                  <c:v>50.330927787845198</c:v>
                </c:pt>
                <c:pt idx="3093">
                  <c:v>50.343208588377898</c:v>
                </c:pt>
                <c:pt idx="3094">
                  <c:v>50.355489388910598</c:v>
                </c:pt>
                <c:pt idx="3095">
                  <c:v>50.367770189443299</c:v>
                </c:pt>
                <c:pt idx="3096">
                  <c:v>50.380050989975999</c:v>
                </c:pt>
                <c:pt idx="3097">
                  <c:v>50.392331790508699</c:v>
                </c:pt>
                <c:pt idx="3098">
                  <c:v>50.404612591041399</c:v>
                </c:pt>
                <c:pt idx="3099">
                  <c:v>50.416893391574099</c:v>
                </c:pt>
                <c:pt idx="3100">
                  <c:v>50.4291741921068</c:v>
                </c:pt>
                <c:pt idx="3101">
                  <c:v>50.4414549926395</c:v>
                </c:pt>
                <c:pt idx="3102">
                  <c:v>50.4537357931722</c:v>
                </c:pt>
                <c:pt idx="3103">
                  <c:v>50.4660165937049</c:v>
                </c:pt>
                <c:pt idx="3104">
                  <c:v>50.4782973942376</c:v>
                </c:pt>
                <c:pt idx="3105">
                  <c:v>50.490578194770301</c:v>
                </c:pt>
                <c:pt idx="3106">
                  <c:v>50.502858995303001</c:v>
                </c:pt>
                <c:pt idx="3107">
                  <c:v>50.515139795835701</c:v>
                </c:pt>
                <c:pt idx="3108">
                  <c:v>50.527420596368401</c:v>
                </c:pt>
                <c:pt idx="3109">
                  <c:v>50.539701396901101</c:v>
                </c:pt>
                <c:pt idx="3110">
                  <c:v>50.551982197433802</c:v>
                </c:pt>
                <c:pt idx="3111">
                  <c:v>50.564262997966601</c:v>
                </c:pt>
                <c:pt idx="3112">
                  <c:v>50.576543798499301</c:v>
                </c:pt>
                <c:pt idx="3113">
                  <c:v>50.588824599031902</c:v>
                </c:pt>
                <c:pt idx="3114">
                  <c:v>50.601105399564702</c:v>
                </c:pt>
                <c:pt idx="3115">
                  <c:v>50.613386200097402</c:v>
                </c:pt>
                <c:pt idx="3116">
                  <c:v>50.625667000630102</c:v>
                </c:pt>
                <c:pt idx="3117">
                  <c:v>50.637947801162802</c:v>
                </c:pt>
                <c:pt idx="3118">
                  <c:v>50.650228601695503</c:v>
                </c:pt>
                <c:pt idx="3119">
                  <c:v>50.662509402228203</c:v>
                </c:pt>
                <c:pt idx="3120">
                  <c:v>50.674790202760903</c:v>
                </c:pt>
                <c:pt idx="3121">
                  <c:v>50.687071003293603</c:v>
                </c:pt>
                <c:pt idx="3122">
                  <c:v>50.699351803826303</c:v>
                </c:pt>
                <c:pt idx="3123">
                  <c:v>50.711632604359004</c:v>
                </c:pt>
                <c:pt idx="3124">
                  <c:v>50.723913404891697</c:v>
                </c:pt>
                <c:pt idx="3125">
                  <c:v>50.736194205424397</c:v>
                </c:pt>
                <c:pt idx="3126">
                  <c:v>50.748475005957097</c:v>
                </c:pt>
                <c:pt idx="3127">
                  <c:v>50.760755806489797</c:v>
                </c:pt>
                <c:pt idx="3128">
                  <c:v>50.773036607022497</c:v>
                </c:pt>
                <c:pt idx="3129">
                  <c:v>50.785317407555198</c:v>
                </c:pt>
                <c:pt idx="3130">
                  <c:v>50.797598208087898</c:v>
                </c:pt>
                <c:pt idx="3131">
                  <c:v>50.809879008620598</c:v>
                </c:pt>
                <c:pt idx="3132">
                  <c:v>50.822159809153298</c:v>
                </c:pt>
                <c:pt idx="3133">
                  <c:v>50.834440609685998</c:v>
                </c:pt>
                <c:pt idx="3134">
                  <c:v>50.846721410218699</c:v>
                </c:pt>
                <c:pt idx="3135">
                  <c:v>50.859002210751399</c:v>
                </c:pt>
                <c:pt idx="3136">
                  <c:v>50.871283011284099</c:v>
                </c:pt>
                <c:pt idx="3137">
                  <c:v>50.883563811816799</c:v>
                </c:pt>
                <c:pt idx="3138">
                  <c:v>50.895844612349499</c:v>
                </c:pt>
                <c:pt idx="3139">
                  <c:v>50.9081254128822</c:v>
                </c:pt>
                <c:pt idx="3140">
                  <c:v>50.9204062134149</c:v>
                </c:pt>
                <c:pt idx="3141">
                  <c:v>50.9326870139476</c:v>
                </c:pt>
                <c:pt idx="3142">
                  <c:v>50.9449678144803</c:v>
                </c:pt>
                <c:pt idx="3143">
                  <c:v>50.957248615013</c:v>
                </c:pt>
                <c:pt idx="3144">
                  <c:v>50.969529415545701</c:v>
                </c:pt>
                <c:pt idx="3145">
                  <c:v>50.981810216078401</c:v>
                </c:pt>
                <c:pt idx="3146">
                  <c:v>50.994091016611101</c:v>
                </c:pt>
                <c:pt idx="3147">
                  <c:v>51.006371817143801</c:v>
                </c:pt>
                <c:pt idx="3148">
                  <c:v>51.018652617676501</c:v>
                </c:pt>
                <c:pt idx="3149">
                  <c:v>51.030933418209202</c:v>
                </c:pt>
                <c:pt idx="3150">
                  <c:v>51.043214218741902</c:v>
                </c:pt>
                <c:pt idx="3151">
                  <c:v>51.055495019274602</c:v>
                </c:pt>
                <c:pt idx="3152">
                  <c:v>51.067775819807302</c:v>
                </c:pt>
                <c:pt idx="3153">
                  <c:v>51.080056620340002</c:v>
                </c:pt>
                <c:pt idx="3154">
                  <c:v>51.092337420872703</c:v>
                </c:pt>
                <c:pt idx="3155">
                  <c:v>51.104618221405403</c:v>
                </c:pt>
                <c:pt idx="3156">
                  <c:v>51.116899021938103</c:v>
                </c:pt>
                <c:pt idx="3157">
                  <c:v>51.129179822470803</c:v>
                </c:pt>
                <c:pt idx="3158">
                  <c:v>51.141460623003503</c:v>
                </c:pt>
                <c:pt idx="3159">
                  <c:v>51.153741423536196</c:v>
                </c:pt>
                <c:pt idx="3160">
                  <c:v>51.166022224068897</c:v>
                </c:pt>
                <c:pt idx="3161">
                  <c:v>51.178303024601597</c:v>
                </c:pt>
                <c:pt idx="3162">
                  <c:v>51.190583825134397</c:v>
                </c:pt>
                <c:pt idx="3163">
                  <c:v>51.202864625667097</c:v>
                </c:pt>
                <c:pt idx="3164">
                  <c:v>51.215145426199797</c:v>
                </c:pt>
                <c:pt idx="3165">
                  <c:v>51.227426226732497</c:v>
                </c:pt>
                <c:pt idx="3166">
                  <c:v>51.239707027265197</c:v>
                </c:pt>
                <c:pt idx="3167">
                  <c:v>51.251987827797898</c:v>
                </c:pt>
                <c:pt idx="3168">
                  <c:v>51.264268628330598</c:v>
                </c:pt>
                <c:pt idx="3169">
                  <c:v>51.276549428863298</c:v>
                </c:pt>
                <c:pt idx="3170">
                  <c:v>51.288830229395998</c:v>
                </c:pt>
                <c:pt idx="3171">
                  <c:v>51.301111029928698</c:v>
                </c:pt>
                <c:pt idx="3172">
                  <c:v>51.313391830461399</c:v>
                </c:pt>
                <c:pt idx="3173">
                  <c:v>51.325672630994099</c:v>
                </c:pt>
                <c:pt idx="3174">
                  <c:v>51.337953431526799</c:v>
                </c:pt>
                <c:pt idx="3175">
                  <c:v>51.350234232059499</c:v>
                </c:pt>
                <c:pt idx="3176">
                  <c:v>51.362515032592199</c:v>
                </c:pt>
                <c:pt idx="3177">
                  <c:v>51.3747958331249</c:v>
                </c:pt>
                <c:pt idx="3178">
                  <c:v>51.3870766336576</c:v>
                </c:pt>
                <c:pt idx="3179">
                  <c:v>51.3993574341903</c:v>
                </c:pt>
                <c:pt idx="3180">
                  <c:v>51.411638234723</c:v>
                </c:pt>
                <c:pt idx="3181">
                  <c:v>51.4239190352557</c:v>
                </c:pt>
                <c:pt idx="3182">
                  <c:v>51.4361998357884</c:v>
                </c:pt>
                <c:pt idx="3183">
                  <c:v>51.448480636321101</c:v>
                </c:pt>
                <c:pt idx="3184">
                  <c:v>51.460761436853801</c:v>
                </c:pt>
                <c:pt idx="3185">
                  <c:v>51.473042237386501</c:v>
                </c:pt>
                <c:pt idx="3186">
                  <c:v>51.485323037919201</c:v>
                </c:pt>
                <c:pt idx="3187">
                  <c:v>51.497603838451901</c:v>
                </c:pt>
                <c:pt idx="3188">
                  <c:v>51.509884638984602</c:v>
                </c:pt>
                <c:pt idx="3189">
                  <c:v>51.522165439517302</c:v>
                </c:pt>
                <c:pt idx="3190">
                  <c:v>51.534446240050002</c:v>
                </c:pt>
                <c:pt idx="3191">
                  <c:v>51.546727040582702</c:v>
                </c:pt>
                <c:pt idx="3192">
                  <c:v>51.559007841115402</c:v>
                </c:pt>
                <c:pt idx="3193">
                  <c:v>51.571288641648103</c:v>
                </c:pt>
                <c:pt idx="3194">
                  <c:v>51.583569442180803</c:v>
                </c:pt>
                <c:pt idx="3195">
                  <c:v>51.595850242713503</c:v>
                </c:pt>
                <c:pt idx="3196">
                  <c:v>51.608131043246203</c:v>
                </c:pt>
                <c:pt idx="3197">
                  <c:v>51.620411843778903</c:v>
                </c:pt>
                <c:pt idx="3198">
                  <c:v>51.632692644311597</c:v>
                </c:pt>
                <c:pt idx="3199">
                  <c:v>51.644973444844297</c:v>
                </c:pt>
                <c:pt idx="3200">
                  <c:v>51.657254245376997</c:v>
                </c:pt>
                <c:pt idx="3201">
                  <c:v>51.669535045909697</c:v>
                </c:pt>
                <c:pt idx="3202">
                  <c:v>51.681815846442397</c:v>
                </c:pt>
                <c:pt idx="3203">
                  <c:v>51.694096646975098</c:v>
                </c:pt>
                <c:pt idx="3204">
                  <c:v>51.706377447507798</c:v>
                </c:pt>
                <c:pt idx="3205">
                  <c:v>51.718658248040498</c:v>
                </c:pt>
                <c:pt idx="3206">
                  <c:v>51.730939048573198</c:v>
                </c:pt>
                <c:pt idx="3207">
                  <c:v>51.743219849105898</c:v>
                </c:pt>
                <c:pt idx="3208">
                  <c:v>51.755500649638599</c:v>
                </c:pt>
                <c:pt idx="3209">
                  <c:v>51.767781450171299</c:v>
                </c:pt>
                <c:pt idx="3210">
                  <c:v>51.780062250704098</c:v>
                </c:pt>
                <c:pt idx="3211">
                  <c:v>51.792343051236699</c:v>
                </c:pt>
                <c:pt idx="3212">
                  <c:v>51.804623851769399</c:v>
                </c:pt>
                <c:pt idx="3213">
                  <c:v>51.816904652302199</c:v>
                </c:pt>
                <c:pt idx="3214">
                  <c:v>51.829185452834899</c:v>
                </c:pt>
                <c:pt idx="3215">
                  <c:v>51.841466253367599</c:v>
                </c:pt>
                <c:pt idx="3216">
                  <c:v>51.8537470539003</c:v>
                </c:pt>
                <c:pt idx="3217">
                  <c:v>51.866027854433</c:v>
                </c:pt>
                <c:pt idx="3218">
                  <c:v>51.8783086549657</c:v>
                </c:pt>
                <c:pt idx="3219">
                  <c:v>51.8905894554984</c:v>
                </c:pt>
                <c:pt idx="3220">
                  <c:v>51.9028702560311</c:v>
                </c:pt>
                <c:pt idx="3221">
                  <c:v>51.915151056563801</c:v>
                </c:pt>
                <c:pt idx="3222">
                  <c:v>51.927431857096501</c:v>
                </c:pt>
                <c:pt idx="3223">
                  <c:v>51.939712657629201</c:v>
                </c:pt>
                <c:pt idx="3224">
                  <c:v>51.951993458161901</c:v>
                </c:pt>
                <c:pt idx="3225">
                  <c:v>51.964274258694601</c:v>
                </c:pt>
                <c:pt idx="3226">
                  <c:v>51.976555059227302</c:v>
                </c:pt>
                <c:pt idx="3227">
                  <c:v>51.988835859760002</c:v>
                </c:pt>
                <c:pt idx="3228">
                  <c:v>52.001116660292702</c:v>
                </c:pt>
                <c:pt idx="3229">
                  <c:v>52.013397460825402</c:v>
                </c:pt>
                <c:pt idx="3230">
                  <c:v>52.025678261358102</c:v>
                </c:pt>
                <c:pt idx="3231">
                  <c:v>52.037959061890803</c:v>
                </c:pt>
                <c:pt idx="3232">
                  <c:v>52.050239862423503</c:v>
                </c:pt>
                <c:pt idx="3233">
                  <c:v>52.062520662956203</c:v>
                </c:pt>
                <c:pt idx="3234">
                  <c:v>52.074801463488903</c:v>
                </c:pt>
                <c:pt idx="3235">
                  <c:v>52.087082264021603</c:v>
                </c:pt>
                <c:pt idx="3236">
                  <c:v>52.099363064554304</c:v>
                </c:pt>
                <c:pt idx="3237">
                  <c:v>52.111643865086997</c:v>
                </c:pt>
                <c:pt idx="3238">
                  <c:v>52.123924665619697</c:v>
                </c:pt>
                <c:pt idx="3239">
                  <c:v>52.136205466152397</c:v>
                </c:pt>
                <c:pt idx="3240">
                  <c:v>52.148486266685097</c:v>
                </c:pt>
                <c:pt idx="3241">
                  <c:v>52.160767067217797</c:v>
                </c:pt>
                <c:pt idx="3242">
                  <c:v>52.173047867750498</c:v>
                </c:pt>
                <c:pt idx="3243">
                  <c:v>52.185328668283198</c:v>
                </c:pt>
                <c:pt idx="3244">
                  <c:v>52.197609468815898</c:v>
                </c:pt>
                <c:pt idx="3245">
                  <c:v>52.209890269348598</c:v>
                </c:pt>
                <c:pt idx="3246">
                  <c:v>52.222171069881298</c:v>
                </c:pt>
                <c:pt idx="3247">
                  <c:v>52.234451870413999</c:v>
                </c:pt>
                <c:pt idx="3248">
                  <c:v>52.246732670946699</c:v>
                </c:pt>
                <c:pt idx="3249">
                  <c:v>52.259013471479399</c:v>
                </c:pt>
                <c:pt idx="3250">
                  <c:v>52.271294272012099</c:v>
                </c:pt>
                <c:pt idx="3251">
                  <c:v>52.283575072544799</c:v>
                </c:pt>
                <c:pt idx="3252">
                  <c:v>52.2958558730775</c:v>
                </c:pt>
                <c:pt idx="3253">
                  <c:v>52.3081366736102</c:v>
                </c:pt>
                <c:pt idx="3254">
                  <c:v>52.3204174741429</c:v>
                </c:pt>
                <c:pt idx="3255">
                  <c:v>52.3326982746756</c:v>
                </c:pt>
                <c:pt idx="3256">
                  <c:v>52.3449790752083</c:v>
                </c:pt>
                <c:pt idx="3257">
                  <c:v>52.357259875741001</c:v>
                </c:pt>
                <c:pt idx="3258">
                  <c:v>52.369540676273701</c:v>
                </c:pt>
                <c:pt idx="3259">
                  <c:v>52.381821476806401</c:v>
                </c:pt>
                <c:pt idx="3260">
                  <c:v>52.394102277339101</c:v>
                </c:pt>
                <c:pt idx="3261">
                  <c:v>52.406383077871801</c:v>
                </c:pt>
                <c:pt idx="3262">
                  <c:v>52.418663878404601</c:v>
                </c:pt>
                <c:pt idx="3263">
                  <c:v>52.430944678937301</c:v>
                </c:pt>
                <c:pt idx="3264">
                  <c:v>52.443225479470001</c:v>
                </c:pt>
                <c:pt idx="3265">
                  <c:v>52.455506280002602</c:v>
                </c:pt>
                <c:pt idx="3266">
                  <c:v>52.467787080535402</c:v>
                </c:pt>
                <c:pt idx="3267">
                  <c:v>52.480067881068102</c:v>
                </c:pt>
                <c:pt idx="3268">
                  <c:v>52.492348681600802</c:v>
                </c:pt>
                <c:pt idx="3269">
                  <c:v>52.504629482133502</c:v>
                </c:pt>
                <c:pt idx="3270">
                  <c:v>52.516910282666203</c:v>
                </c:pt>
                <c:pt idx="3271">
                  <c:v>52.529191083198903</c:v>
                </c:pt>
                <c:pt idx="3272">
                  <c:v>52.541471883731603</c:v>
                </c:pt>
                <c:pt idx="3273">
                  <c:v>52.553752684264303</c:v>
                </c:pt>
                <c:pt idx="3274">
                  <c:v>52.566033484797003</c:v>
                </c:pt>
                <c:pt idx="3275">
                  <c:v>52.578314285329697</c:v>
                </c:pt>
                <c:pt idx="3276">
                  <c:v>52.590595085862397</c:v>
                </c:pt>
                <c:pt idx="3277">
                  <c:v>52.602875886395097</c:v>
                </c:pt>
                <c:pt idx="3278">
                  <c:v>52.615156686927797</c:v>
                </c:pt>
                <c:pt idx="3279">
                  <c:v>52.627437487460497</c:v>
                </c:pt>
                <c:pt idx="3280">
                  <c:v>52.639718287993198</c:v>
                </c:pt>
                <c:pt idx="3281">
                  <c:v>52.651999088525898</c:v>
                </c:pt>
                <c:pt idx="3282">
                  <c:v>52.664279889058598</c:v>
                </c:pt>
                <c:pt idx="3283">
                  <c:v>52.676560689591298</c:v>
                </c:pt>
                <c:pt idx="3284">
                  <c:v>52.688841490123998</c:v>
                </c:pt>
                <c:pt idx="3285">
                  <c:v>52.701122290656699</c:v>
                </c:pt>
                <c:pt idx="3286">
                  <c:v>52.713403091189399</c:v>
                </c:pt>
                <c:pt idx="3287">
                  <c:v>52.725683891722099</c:v>
                </c:pt>
                <c:pt idx="3288">
                  <c:v>52.737964692254799</c:v>
                </c:pt>
                <c:pt idx="3289">
                  <c:v>52.750245492787499</c:v>
                </c:pt>
                <c:pt idx="3290">
                  <c:v>52.762526293320199</c:v>
                </c:pt>
                <c:pt idx="3291">
                  <c:v>52.7748070938529</c:v>
                </c:pt>
                <c:pt idx="3292">
                  <c:v>52.7870878943856</c:v>
                </c:pt>
                <c:pt idx="3293">
                  <c:v>52.7993686949183</c:v>
                </c:pt>
                <c:pt idx="3294">
                  <c:v>52.811649495451</c:v>
                </c:pt>
                <c:pt idx="3295">
                  <c:v>52.8239302959837</c:v>
                </c:pt>
                <c:pt idx="3296">
                  <c:v>52.836211096516401</c:v>
                </c:pt>
                <c:pt idx="3297">
                  <c:v>52.848491897049101</c:v>
                </c:pt>
                <c:pt idx="3298">
                  <c:v>52.860772697581801</c:v>
                </c:pt>
                <c:pt idx="3299">
                  <c:v>52.873053498114501</c:v>
                </c:pt>
                <c:pt idx="3300">
                  <c:v>52.885334298647201</c:v>
                </c:pt>
                <c:pt idx="3301">
                  <c:v>52.897615099179902</c:v>
                </c:pt>
                <c:pt idx="3302">
                  <c:v>52.909895899712602</c:v>
                </c:pt>
                <c:pt idx="3303">
                  <c:v>52.922176700245302</c:v>
                </c:pt>
                <c:pt idx="3304">
                  <c:v>52.934457500778002</c:v>
                </c:pt>
                <c:pt idx="3305">
                  <c:v>52.946738301310702</c:v>
                </c:pt>
                <c:pt idx="3306">
                  <c:v>52.959019101843403</c:v>
                </c:pt>
                <c:pt idx="3307">
                  <c:v>52.971299902376103</c:v>
                </c:pt>
                <c:pt idx="3308">
                  <c:v>52.983580702908803</c:v>
                </c:pt>
                <c:pt idx="3309">
                  <c:v>52.995861503441503</c:v>
                </c:pt>
                <c:pt idx="3310">
                  <c:v>53.008142303974203</c:v>
                </c:pt>
                <c:pt idx="3311">
                  <c:v>53.020423104506897</c:v>
                </c:pt>
                <c:pt idx="3312">
                  <c:v>53.032703905039597</c:v>
                </c:pt>
                <c:pt idx="3313">
                  <c:v>53.044984705572297</c:v>
                </c:pt>
                <c:pt idx="3314">
                  <c:v>53.057265506105097</c:v>
                </c:pt>
                <c:pt idx="3315">
                  <c:v>53.069546306637797</c:v>
                </c:pt>
                <c:pt idx="3316">
                  <c:v>53.081827107170497</c:v>
                </c:pt>
                <c:pt idx="3317">
                  <c:v>53.094107907703197</c:v>
                </c:pt>
                <c:pt idx="3318">
                  <c:v>53.106388708235897</c:v>
                </c:pt>
                <c:pt idx="3319">
                  <c:v>53.118669508768598</c:v>
                </c:pt>
                <c:pt idx="3320">
                  <c:v>53.130950309301298</c:v>
                </c:pt>
                <c:pt idx="3321">
                  <c:v>53.143231109833998</c:v>
                </c:pt>
                <c:pt idx="3322">
                  <c:v>53.155511910366698</c:v>
                </c:pt>
                <c:pt idx="3323">
                  <c:v>53.167792710899398</c:v>
                </c:pt>
                <c:pt idx="3324">
                  <c:v>53.180073511432099</c:v>
                </c:pt>
                <c:pt idx="3325">
                  <c:v>53.192354311964799</c:v>
                </c:pt>
                <c:pt idx="3326">
                  <c:v>53.204635112497499</c:v>
                </c:pt>
                <c:pt idx="3327">
                  <c:v>53.216915913030199</c:v>
                </c:pt>
                <c:pt idx="3328">
                  <c:v>53.229196713562899</c:v>
                </c:pt>
                <c:pt idx="3329">
                  <c:v>53.2414775140956</c:v>
                </c:pt>
                <c:pt idx="3330">
                  <c:v>53.2537583146283</c:v>
                </c:pt>
                <c:pt idx="3331">
                  <c:v>53.266039115161</c:v>
                </c:pt>
                <c:pt idx="3332">
                  <c:v>53.2783199156937</c:v>
                </c:pt>
                <c:pt idx="3333">
                  <c:v>53.2906007162264</c:v>
                </c:pt>
                <c:pt idx="3334">
                  <c:v>53.302881516759101</c:v>
                </c:pt>
                <c:pt idx="3335">
                  <c:v>53.315162317291801</c:v>
                </c:pt>
                <c:pt idx="3336">
                  <c:v>53.327443117824501</c:v>
                </c:pt>
                <c:pt idx="3337">
                  <c:v>53.339723918357201</c:v>
                </c:pt>
                <c:pt idx="3338">
                  <c:v>53.352004718889901</c:v>
                </c:pt>
                <c:pt idx="3339">
                  <c:v>53.364285519422602</c:v>
                </c:pt>
                <c:pt idx="3340">
                  <c:v>53.376566319955302</c:v>
                </c:pt>
                <c:pt idx="3341">
                  <c:v>53.388847120488002</c:v>
                </c:pt>
                <c:pt idx="3342">
                  <c:v>53.401127921020702</c:v>
                </c:pt>
                <c:pt idx="3343">
                  <c:v>53.413408721553402</c:v>
                </c:pt>
                <c:pt idx="3344">
                  <c:v>53.425689522086103</c:v>
                </c:pt>
                <c:pt idx="3345">
                  <c:v>53.437970322618803</c:v>
                </c:pt>
                <c:pt idx="3346">
                  <c:v>53.450251123151503</c:v>
                </c:pt>
                <c:pt idx="3347">
                  <c:v>53.462531923684203</c:v>
                </c:pt>
                <c:pt idx="3348">
                  <c:v>53.474812724216903</c:v>
                </c:pt>
                <c:pt idx="3349">
                  <c:v>53.487093524749604</c:v>
                </c:pt>
                <c:pt idx="3350">
                  <c:v>53.499374325282297</c:v>
                </c:pt>
                <c:pt idx="3351">
                  <c:v>53.511655125814997</c:v>
                </c:pt>
                <c:pt idx="3352">
                  <c:v>53.523935926347697</c:v>
                </c:pt>
                <c:pt idx="3353">
                  <c:v>53.536216726880397</c:v>
                </c:pt>
                <c:pt idx="3354">
                  <c:v>53.548497527413097</c:v>
                </c:pt>
                <c:pt idx="3355">
                  <c:v>53.560778327945798</c:v>
                </c:pt>
                <c:pt idx="3356">
                  <c:v>53.573059128478498</c:v>
                </c:pt>
                <c:pt idx="3357">
                  <c:v>53.585339929011198</c:v>
                </c:pt>
                <c:pt idx="3358">
                  <c:v>53.597620729543898</c:v>
                </c:pt>
                <c:pt idx="3359">
                  <c:v>53.609901530076598</c:v>
                </c:pt>
                <c:pt idx="3360">
                  <c:v>53.622182330609299</c:v>
                </c:pt>
                <c:pt idx="3361">
                  <c:v>53.634463131141999</c:v>
                </c:pt>
                <c:pt idx="3362">
                  <c:v>53.646743931674699</c:v>
                </c:pt>
                <c:pt idx="3363">
                  <c:v>53.659024732207399</c:v>
                </c:pt>
                <c:pt idx="3364">
                  <c:v>53.671305532740099</c:v>
                </c:pt>
                <c:pt idx="3365">
                  <c:v>53.683586333272899</c:v>
                </c:pt>
                <c:pt idx="3366">
                  <c:v>53.695867133805599</c:v>
                </c:pt>
                <c:pt idx="3367">
                  <c:v>53.708147934338299</c:v>
                </c:pt>
                <c:pt idx="3368">
                  <c:v>53.720428734871</c:v>
                </c:pt>
                <c:pt idx="3369">
                  <c:v>53.7327095354037</c:v>
                </c:pt>
                <c:pt idx="3370">
                  <c:v>53.7449903359364</c:v>
                </c:pt>
                <c:pt idx="3371">
                  <c:v>53.7572711364691</c:v>
                </c:pt>
                <c:pt idx="3372">
                  <c:v>53.7695519370018</c:v>
                </c:pt>
                <c:pt idx="3373">
                  <c:v>53.781832737534501</c:v>
                </c:pt>
                <c:pt idx="3374">
                  <c:v>53.794113538067201</c:v>
                </c:pt>
                <c:pt idx="3375">
                  <c:v>53.806394338599901</c:v>
                </c:pt>
                <c:pt idx="3376">
                  <c:v>53.818675139132601</c:v>
                </c:pt>
                <c:pt idx="3377">
                  <c:v>53.830955939665301</c:v>
                </c:pt>
                <c:pt idx="3378">
                  <c:v>53.843236740198002</c:v>
                </c:pt>
                <c:pt idx="3379">
                  <c:v>53.855517540730702</c:v>
                </c:pt>
                <c:pt idx="3380">
                  <c:v>53.867798341263402</c:v>
                </c:pt>
                <c:pt idx="3381">
                  <c:v>53.880079141796102</c:v>
                </c:pt>
                <c:pt idx="3382">
                  <c:v>53.892359942328802</c:v>
                </c:pt>
                <c:pt idx="3383">
                  <c:v>53.904640742861503</c:v>
                </c:pt>
                <c:pt idx="3384">
                  <c:v>53.916921543394203</c:v>
                </c:pt>
                <c:pt idx="3385">
                  <c:v>53.929202343926903</c:v>
                </c:pt>
                <c:pt idx="3386">
                  <c:v>53.941483144459603</c:v>
                </c:pt>
                <c:pt idx="3387">
                  <c:v>53.953763944992303</c:v>
                </c:pt>
                <c:pt idx="3388">
                  <c:v>53.966044745524997</c:v>
                </c:pt>
                <c:pt idx="3389">
                  <c:v>53.978325546057697</c:v>
                </c:pt>
                <c:pt idx="3390">
                  <c:v>53.990606346590397</c:v>
                </c:pt>
                <c:pt idx="3391">
                  <c:v>54.002887147123097</c:v>
                </c:pt>
                <c:pt idx="3392">
                  <c:v>54.015167947655797</c:v>
                </c:pt>
                <c:pt idx="3393">
                  <c:v>54.027448748188498</c:v>
                </c:pt>
                <c:pt idx="3394">
                  <c:v>54.039729548721198</c:v>
                </c:pt>
                <c:pt idx="3395">
                  <c:v>54.052010349253898</c:v>
                </c:pt>
                <c:pt idx="3396">
                  <c:v>54.064291149786598</c:v>
                </c:pt>
                <c:pt idx="3397">
                  <c:v>54.076571950319298</c:v>
                </c:pt>
                <c:pt idx="3398">
                  <c:v>54.088852750851999</c:v>
                </c:pt>
                <c:pt idx="3399">
                  <c:v>54.101133551384699</c:v>
                </c:pt>
                <c:pt idx="3400">
                  <c:v>54.113414351917399</c:v>
                </c:pt>
                <c:pt idx="3401">
                  <c:v>54.125695152450099</c:v>
                </c:pt>
                <c:pt idx="3402">
                  <c:v>54.137975952982799</c:v>
                </c:pt>
                <c:pt idx="3403">
                  <c:v>54.150256753515499</c:v>
                </c:pt>
                <c:pt idx="3404">
                  <c:v>54.1625375540482</c:v>
                </c:pt>
                <c:pt idx="3405">
                  <c:v>54.1748183545809</c:v>
                </c:pt>
                <c:pt idx="3406">
                  <c:v>54.1870991551136</c:v>
                </c:pt>
                <c:pt idx="3407">
                  <c:v>54.1993799556463</c:v>
                </c:pt>
                <c:pt idx="3408">
                  <c:v>54.211660756179</c:v>
                </c:pt>
                <c:pt idx="3409">
                  <c:v>54.223941556711701</c:v>
                </c:pt>
                <c:pt idx="3410">
                  <c:v>54.236222357244401</c:v>
                </c:pt>
                <c:pt idx="3411">
                  <c:v>54.248503157777101</c:v>
                </c:pt>
                <c:pt idx="3412">
                  <c:v>54.260783958309801</c:v>
                </c:pt>
                <c:pt idx="3413">
                  <c:v>54.273064758842601</c:v>
                </c:pt>
                <c:pt idx="3414">
                  <c:v>54.285345559375301</c:v>
                </c:pt>
                <c:pt idx="3415">
                  <c:v>54.297626359907902</c:v>
                </c:pt>
                <c:pt idx="3416">
                  <c:v>54.309907160440702</c:v>
                </c:pt>
                <c:pt idx="3417">
                  <c:v>54.322187960973402</c:v>
                </c:pt>
                <c:pt idx="3418">
                  <c:v>54.334468761506102</c:v>
                </c:pt>
                <c:pt idx="3419">
                  <c:v>54.346749562038802</c:v>
                </c:pt>
                <c:pt idx="3420">
                  <c:v>54.359030362571502</c:v>
                </c:pt>
                <c:pt idx="3421">
                  <c:v>54.371311163104203</c:v>
                </c:pt>
                <c:pt idx="3422">
                  <c:v>54.383591963636903</c:v>
                </c:pt>
                <c:pt idx="3423">
                  <c:v>54.395872764169603</c:v>
                </c:pt>
                <c:pt idx="3424">
                  <c:v>54.408153564702303</c:v>
                </c:pt>
                <c:pt idx="3425">
                  <c:v>54.420434365235003</c:v>
                </c:pt>
                <c:pt idx="3426">
                  <c:v>54.432715165767704</c:v>
                </c:pt>
                <c:pt idx="3427">
                  <c:v>54.444995966300397</c:v>
                </c:pt>
                <c:pt idx="3428">
                  <c:v>54.457276766833097</c:v>
                </c:pt>
                <c:pt idx="3429">
                  <c:v>54.469557567365797</c:v>
                </c:pt>
                <c:pt idx="3430">
                  <c:v>54.481838367898497</c:v>
                </c:pt>
                <c:pt idx="3431">
                  <c:v>54.494119168431197</c:v>
                </c:pt>
                <c:pt idx="3432">
                  <c:v>54.506399968963898</c:v>
                </c:pt>
                <c:pt idx="3433">
                  <c:v>54.518680769496598</c:v>
                </c:pt>
                <c:pt idx="3434">
                  <c:v>54.530961570029298</c:v>
                </c:pt>
                <c:pt idx="3435">
                  <c:v>54.543242370561998</c:v>
                </c:pt>
                <c:pt idx="3436">
                  <c:v>54.555523171094698</c:v>
                </c:pt>
                <c:pt idx="3437">
                  <c:v>54.567803971627399</c:v>
                </c:pt>
                <c:pt idx="3438">
                  <c:v>54.580084772160099</c:v>
                </c:pt>
                <c:pt idx="3439">
                  <c:v>54.592365572692799</c:v>
                </c:pt>
                <c:pt idx="3440">
                  <c:v>54.604646373225499</c:v>
                </c:pt>
                <c:pt idx="3441">
                  <c:v>54.616927173758199</c:v>
                </c:pt>
                <c:pt idx="3442">
                  <c:v>54.6292079742909</c:v>
                </c:pt>
                <c:pt idx="3443">
                  <c:v>54.6414887748236</c:v>
                </c:pt>
                <c:pt idx="3444">
                  <c:v>54.6537695753563</c:v>
                </c:pt>
                <c:pt idx="3445">
                  <c:v>54.666050375889</c:v>
                </c:pt>
                <c:pt idx="3446">
                  <c:v>54.6783311764217</c:v>
                </c:pt>
                <c:pt idx="3447">
                  <c:v>54.690611976954401</c:v>
                </c:pt>
                <c:pt idx="3448">
                  <c:v>54.702892777487101</c:v>
                </c:pt>
                <c:pt idx="3449">
                  <c:v>54.715173578019801</c:v>
                </c:pt>
                <c:pt idx="3450">
                  <c:v>54.727454378552501</c:v>
                </c:pt>
                <c:pt idx="3451">
                  <c:v>54.739735179085201</c:v>
                </c:pt>
                <c:pt idx="3452">
                  <c:v>54.752015979617902</c:v>
                </c:pt>
                <c:pt idx="3453">
                  <c:v>54.764296780150602</c:v>
                </c:pt>
                <c:pt idx="3454">
                  <c:v>54.776577580683302</c:v>
                </c:pt>
                <c:pt idx="3455">
                  <c:v>54.788858381216002</c:v>
                </c:pt>
                <c:pt idx="3456">
                  <c:v>54.801139181748702</c:v>
                </c:pt>
                <c:pt idx="3457">
                  <c:v>54.813419982281403</c:v>
                </c:pt>
                <c:pt idx="3458">
                  <c:v>54.825700782814103</c:v>
                </c:pt>
                <c:pt idx="3459">
                  <c:v>54.837981583346803</c:v>
                </c:pt>
                <c:pt idx="3460">
                  <c:v>54.850262383879503</c:v>
                </c:pt>
                <c:pt idx="3461">
                  <c:v>54.862543184412203</c:v>
                </c:pt>
                <c:pt idx="3462">
                  <c:v>54.874823984944904</c:v>
                </c:pt>
                <c:pt idx="3463">
                  <c:v>54.887104785477597</c:v>
                </c:pt>
                <c:pt idx="3464">
                  <c:v>54.899385586010297</c:v>
                </c:pt>
                <c:pt idx="3465">
                  <c:v>54.911666386543097</c:v>
                </c:pt>
                <c:pt idx="3466">
                  <c:v>54.923947187075797</c:v>
                </c:pt>
                <c:pt idx="3467">
                  <c:v>54.936227987608497</c:v>
                </c:pt>
                <c:pt idx="3468">
                  <c:v>54.948508788141197</c:v>
                </c:pt>
                <c:pt idx="3469">
                  <c:v>54.960789588673897</c:v>
                </c:pt>
                <c:pt idx="3470">
                  <c:v>54.973070389206597</c:v>
                </c:pt>
                <c:pt idx="3471">
                  <c:v>54.985351189739298</c:v>
                </c:pt>
                <c:pt idx="3472">
                  <c:v>54.997631990271998</c:v>
                </c:pt>
                <c:pt idx="3473">
                  <c:v>55.009912790804698</c:v>
                </c:pt>
                <c:pt idx="3474">
                  <c:v>55.022193591337398</c:v>
                </c:pt>
                <c:pt idx="3475">
                  <c:v>55.034474391870098</c:v>
                </c:pt>
                <c:pt idx="3476">
                  <c:v>55.046755192402799</c:v>
                </c:pt>
                <c:pt idx="3477">
                  <c:v>55.059035992935499</c:v>
                </c:pt>
                <c:pt idx="3478">
                  <c:v>55.071316793468199</c:v>
                </c:pt>
                <c:pt idx="3479">
                  <c:v>55.083597594000899</c:v>
                </c:pt>
                <c:pt idx="3480">
                  <c:v>55.095878394533599</c:v>
                </c:pt>
                <c:pt idx="3481">
                  <c:v>55.1081591950663</c:v>
                </c:pt>
                <c:pt idx="3482">
                  <c:v>55.120439995599</c:v>
                </c:pt>
                <c:pt idx="3483">
                  <c:v>55.1327207961317</c:v>
                </c:pt>
                <c:pt idx="3484">
                  <c:v>55.1450015966644</c:v>
                </c:pt>
                <c:pt idx="3485">
                  <c:v>55.1572823971971</c:v>
                </c:pt>
                <c:pt idx="3486">
                  <c:v>55.169563197729801</c:v>
                </c:pt>
                <c:pt idx="3487">
                  <c:v>55.181843998262501</c:v>
                </c:pt>
                <c:pt idx="3488">
                  <c:v>55.194124798795201</c:v>
                </c:pt>
                <c:pt idx="3489">
                  <c:v>55.206405599327901</c:v>
                </c:pt>
                <c:pt idx="3490">
                  <c:v>55.218686399860601</c:v>
                </c:pt>
                <c:pt idx="3491">
                  <c:v>55.230967200393302</c:v>
                </c:pt>
                <c:pt idx="3492">
                  <c:v>55.243248000926002</c:v>
                </c:pt>
                <c:pt idx="3493">
                  <c:v>55.255528801458702</c:v>
                </c:pt>
                <c:pt idx="3494">
                  <c:v>55.267809601991402</c:v>
                </c:pt>
                <c:pt idx="3495">
                  <c:v>55.280090402524102</c:v>
                </c:pt>
                <c:pt idx="3496">
                  <c:v>55.292371203056803</c:v>
                </c:pt>
                <c:pt idx="3497">
                  <c:v>55.304652003589503</c:v>
                </c:pt>
                <c:pt idx="3498">
                  <c:v>55.316932804122203</c:v>
                </c:pt>
                <c:pt idx="3499">
                  <c:v>55.329213604654903</c:v>
                </c:pt>
                <c:pt idx="3500">
                  <c:v>55.341494405187603</c:v>
                </c:pt>
                <c:pt idx="3501">
                  <c:v>55.353775205720297</c:v>
                </c:pt>
                <c:pt idx="3502">
                  <c:v>55.366056006252997</c:v>
                </c:pt>
                <c:pt idx="3503">
                  <c:v>55.378336806785697</c:v>
                </c:pt>
                <c:pt idx="3504">
                  <c:v>55.390617607318397</c:v>
                </c:pt>
                <c:pt idx="3505">
                  <c:v>55.402898407851097</c:v>
                </c:pt>
                <c:pt idx="3506">
                  <c:v>55.415179208383798</c:v>
                </c:pt>
                <c:pt idx="3507">
                  <c:v>55.427460008916498</c:v>
                </c:pt>
                <c:pt idx="3508">
                  <c:v>55.439740809449198</c:v>
                </c:pt>
                <c:pt idx="3509">
                  <c:v>55.452021609981898</c:v>
                </c:pt>
                <c:pt idx="3510">
                  <c:v>55.464302410514598</c:v>
                </c:pt>
                <c:pt idx="3511">
                  <c:v>55.476583211047299</c:v>
                </c:pt>
                <c:pt idx="3512">
                  <c:v>55.488864011579999</c:v>
                </c:pt>
                <c:pt idx="3513">
                  <c:v>55.501144812112699</c:v>
                </c:pt>
                <c:pt idx="3514">
                  <c:v>55.513425612645399</c:v>
                </c:pt>
                <c:pt idx="3515">
                  <c:v>55.525706413178199</c:v>
                </c:pt>
                <c:pt idx="3516">
                  <c:v>55.537987213710799</c:v>
                </c:pt>
                <c:pt idx="3517">
                  <c:v>55.550268014243599</c:v>
                </c:pt>
                <c:pt idx="3518">
                  <c:v>55.562548814776299</c:v>
                </c:pt>
                <c:pt idx="3519">
                  <c:v>55.574829615309</c:v>
                </c:pt>
                <c:pt idx="3520">
                  <c:v>55.5871104158417</c:v>
                </c:pt>
                <c:pt idx="3521">
                  <c:v>55.5993912163744</c:v>
                </c:pt>
                <c:pt idx="3522">
                  <c:v>55.6116720169071</c:v>
                </c:pt>
                <c:pt idx="3523">
                  <c:v>55.6239528174398</c:v>
                </c:pt>
                <c:pt idx="3524">
                  <c:v>55.636233617972501</c:v>
                </c:pt>
                <c:pt idx="3525">
                  <c:v>55.648514418505201</c:v>
                </c:pt>
                <c:pt idx="3526">
                  <c:v>55.660795219037901</c:v>
                </c:pt>
                <c:pt idx="3527">
                  <c:v>55.673076019570601</c:v>
                </c:pt>
                <c:pt idx="3528">
                  <c:v>55.685356820103301</c:v>
                </c:pt>
                <c:pt idx="3529">
                  <c:v>55.697637620636002</c:v>
                </c:pt>
                <c:pt idx="3530">
                  <c:v>55.709918421168702</c:v>
                </c:pt>
                <c:pt idx="3531">
                  <c:v>55.722199221701402</c:v>
                </c:pt>
                <c:pt idx="3532">
                  <c:v>55.734480022234102</c:v>
                </c:pt>
                <c:pt idx="3533">
                  <c:v>55.746760822766802</c:v>
                </c:pt>
                <c:pt idx="3534">
                  <c:v>55.759041623299503</c:v>
                </c:pt>
                <c:pt idx="3535">
                  <c:v>55.771322423832203</c:v>
                </c:pt>
                <c:pt idx="3536">
                  <c:v>55.783603224364903</c:v>
                </c:pt>
                <c:pt idx="3537">
                  <c:v>55.795884024897603</c:v>
                </c:pt>
                <c:pt idx="3538">
                  <c:v>55.808164825430303</c:v>
                </c:pt>
                <c:pt idx="3539">
                  <c:v>55.820445625963004</c:v>
                </c:pt>
                <c:pt idx="3540">
                  <c:v>55.832726426495697</c:v>
                </c:pt>
                <c:pt idx="3541">
                  <c:v>55.845007227028397</c:v>
                </c:pt>
                <c:pt idx="3542">
                  <c:v>55.857288027561097</c:v>
                </c:pt>
                <c:pt idx="3543">
                  <c:v>55.869568828093797</c:v>
                </c:pt>
                <c:pt idx="3544">
                  <c:v>55.881849628626497</c:v>
                </c:pt>
                <c:pt idx="3545">
                  <c:v>55.894130429159198</c:v>
                </c:pt>
                <c:pt idx="3546">
                  <c:v>55.906411229691898</c:v>
                </c:pt>
                <c:pt idx="3547">
                  <c:v>55.918692030224598</c:v>
                </c:pt>
                <c:pt idx="3548">
                  <c:v>55.930972830757298</c:v>
                </c:pt>
                <c:pt idx="3549">
                  <c:v>55.943253631289998</c:v>
                </c:pt>
                <c:pt idx="3550">
                  <c:v>55.955534431822699</c:v>
                </c:pt>
                <c:pt idx="3551">
                  <c:v>55.967815232355399</c:v>
                </c:pt>
                <c:pt idx="3552">
                  <c:v>55.980096032888099</c:v>
                </c:pt>
                <c:pt idx="3553">
                  <c:v>55.992376833420799</c:v>
                </c:pt>
                <c:pt idx="3554">
                  <c:v>56.004657633953499</c:v>
                </c:pt>
                <c:pt idx="3555">
                  <c:v>56.0169384344862</c:v>
                </c:pt>
                <c:pt idx="3556">
                  <c:v>56.0292192350189</c:v>
                </c:pt>
                <c:pt idx="3557">
                  <c:v>56.0415000355516</c:v>
                </c:pt>
                <c:pt idx="3558">
                  <c:v>56.0537808360843</c:v>
                </c:pt>
                <c:pt idx="3559">
                  <c:v>56.066061636617</c:v>
                </c:pt>
                <c:pt idx="3560">
                  <c:v>56.078342437149701</c:v>
                </c:pt>
                <c:pt idx="3561">
                  <c:v>56.090623237682401</c:v>
                </c:pt>
                <c:pt idx="3562">
                  <c:v>56.102904038215101</c:v>
                </c:pt>
                <c:pt idx="3563">
                  <c:v>56.115184838747801</c:v>
                </c:pt>
                <c:pt idx="3564">
                  <c:v>56.127465639280501</c:v>
                </c:pt>
                <c:pt idx="3565">
                  <c:v>56.139746439813301</c:v>
                </c:pt>
                <c:pt idx="3566">
                  <c:v>56.152027240346001</c:v>
                </c:pt>
                <c:pt idx="3567">
                  <c:v>56.164308040878602</c:v>
                </c:pt>
                <c:pt idx="3568">
                  <c:v>56.176588841411402</c:v>
                </c:pt>
                <c:pt idx="3569">
                  <c:v>56.188869641944102</c:v>
                </c:pt>
                <c:pt idx="3570">
                  <c:v>56.201150442476802</c:v>
                </c:pt>
                <c:pt idx="3571">
                  <c:v>56.213431243009502</c:v>
                </c:pt>
                <c:pt idx="3572">
                  <c:v>56.225712043542202</c:v>
                </c:pt>
                <c:pt idx="3573">
                  <c:v>56.237992844074903</c:v>
                </c:pt>
                <c:pt idx="3574">
                  <c:v>56.250273644607603</c:v>
                </c:pt>
                <c:pt idx="3575">
                  <c:v>56.262554445140303</c:v>
                </c:pt>
                <c:pt idx="3576">
                  <c:v>56.274835245673003</c:v>
                </c:pt>
                <c:pt idx="3577">
                  <c:v>56.287116046205703</c:v>
                </c:pt>
                <c:pt idx="3578">
                  <c:v>56.299396846738397</c:v>
                </c:pt>
                <c:pt idx="3579">
                  <c:v>56.311677647271097</c:v>
                </c:pt>
                <c:pt idx="3580">
                  <c:v>56.323958447803797</c:v>
                </c:pt>
                <c:pt idx="3581">
                  <c:v>56.336239248336497</c:v>
                </c:pt>
                <c:pt idx="3582">
                  <c:v>56.348520048869197</c:v>
                </c:pt>
                <c:pt idx="3583">
                  <c:v>56.360800849401897</c:v>
                </c:pt>
                <c:pt idx="3584">
                  <c:v>56.373081649934598</c:v>
                </c:pt>
                <c:pt idx="3585">
                  <c:v>56.385362450467298</c:v>
                </c:pt>
                <c:pt idx="3586">
                  <c:v>56.397643250999998</c:v>
                </c:pt>
                <c:pt idx="3587">
                  <c:v>56.409924051532698</c:v>
                </c:pt>
                <c:pt idx="3588">
                  <c:v>56.422204852065398</c:v>
                </c:pt>
                <c:pt idx="3589">
                  <c:v>56.434485652598099</c:v>
                </c:pt>
                <c:pt idx="3590">
                  <c:v>56.446766453130799</c:v>
                </c:pt>
                <c:pt idx="3591">
                  <c:v>56.459047253663499</c:v>
                </c:pt>
                <c:pt idx="3592">
                  <c:v>56.471328054196199</c:v>
                </c:pt>
                <c:pt idx="3593">
                  <c:v>56.483608854728899</c:v>
                </c:pt>
                <c:pt idx="3594">
                  <c:v>56.4958896552616</c:v>
                </c:pt>
                <c:pt idx="3595">
                  <c:v>56.5081704557943</c:v>
                </c:pt>
                <c:pt idx="3596">
                  <c:v>56.520451256327</c:v>
                </c:pt>
                <c:pt idx="3597">
                  <c:v>56.5327320568597</c:v>
                </c:pt>
                <c:pt idx="3598">
                  <c:v>56.5450128573924</c:v>
                </c:pt>
                <c:pt idx="3599">
                  <c:v>56.557293657925101</c:v>
                </c:pt>
                <c:pt idx="3600">
                  <c:v>56.569574458457801</c:v>
                </c:pt>
                <c:pt idx="3601">
                  <c:v>56.581855258990501</c:v>
                </c:pt>
                <c:pt idx="3602">
                  <c:v>56.594136059523201</c:v>
                </c:pt>
                <c:pt idx="3603">
                  <c:v>56.606416860055901</c:v>
                </c:pt>
                <c:pt idx="3604">
                  <c:v>56.618697660588602</c:v>
                </c:pt>
                <c:pt idx="3605">
                  <c:v>56.630978461121302</c:v>
                </c:pt>
                <c:pt idx="3606">
                  <c:v>56.643259261654002</c:v>
                </c:pt>
                <c:pt idx="3607">
                  <c:v>56.655540062186702</c:v>
                </c:pt>
                <c:pt idx="3608">
                  <c:v>56.667820862719402</c:v>
                </c:pt>
                <c:pt idx="3609">
                  <c:v>56.680101663252103</c:v>
                </c:pt>
                <c:pt idx="3610">
                  <c:v>56.692382463784803</c:v>
                </c:pt>
                <c:pt idx="3611">
                  <c:v>56.704663264317503</c:v>
                </c:pt>
                <c:pt idx="3612">
                  <c:v>56.716944064850203</c:v>
                </c:pt>
                <c:pt idx="3613">
                  <c:v>56.729224865382903</c:v>
                </c:pt>
                <c:pt idx="3614">
                  <c:v>56.741505665915597</c:v>
                </c:pt>
                <c:pt idx="3615">
                  <c:v>56.753786466448297</c:v>
                </c:pt>
                <c:pt idx="3616">
                  <c:v>56.766067266981104</c:v>
                </c:pt>
                <c:pt idx="3617">
                  <c:v>56.778348067513797</c:v>
                </c:pt>
                <c:pt idx="3618">
                  <c:v>56.790628868046497</c:v>
                </c:pt>
                <c:pt idx="3619">
                  <c:v>56.802909668579197</c:v>
                </c:pt>
                <c:pt idx="3620">
                  <c:v>56.815190469111897</c:v>
                </c:pt>
                <c:pt idx="3621">
                  <c:v>56.827471269644597</c:v>
                </c:pt>
                <c:pt idx="3622">
                  <c:v>56.839752070177298</c:v>
                </c:pt>
                <c:pt idx="3623">
                  <c:v>56.852032870709998</c:v>
                </c:pt>
                <c:pt idx="3624">
                  <c:v>56.864313671242698</c:v>
                </c:pt>
                <c:pt idx="3625">
                  <c:v>56.876594471775398</c:v>
                </c:pt>
                <c:pt idx="3626">
                  <c:v>56.888875272308098</c:v>
                </c:pt>
                <c:pt idx="3627">
                  <c:v>56.901156072840799</c:v>
                </c:pt>
                <c:pt idx="3628">
                  <c:v>56.913436873373499</c:v>
                </c:pt>
                <c:pt idx="3629">
                  <c:v>56.925717673906199</c:v>
                </c:pt>
                <c:pt idx="3630">
                  <c:v>56.937998474438899</c:v>
                </c:pt>
                <c:pt idx="3631">
                  <c:v>56.950279274971599</c:v>
                </c:pt>
                <c:pt idx="3632">
                  <c:v>56.9625600755043</c:v>
                </c:pt>
                <c:pt idx="3633">
                  <c:v>56.974840876037</c:v>
                </c:pt>
                <c:pt idx="3634">
                  <c:v>56.9871216765697</c:v>
                </c:pt>
                <c:pt idx="3635">
                  <c:v>56.9994024771024</c:v>
                </c:pt>
                <c:pt idx="3636">
                  <c:v>57.0116832776351</c:v>
                </c:pt>
                <c:pt idx="3637">
                  <c:v>57.023964078167801</c:v>
                </c:pt>
                <c:pt idx="3638">
                  <c:v>57.036244878700501</c:v>
                </c:pt>
                <c:pt idx="3639">
                  <c:v>57.048525679233201</c:v>
                </c:pt>
                <c:pt idx="3640">
                  <c:v>57.060806479765901</c:v>
                </c:pt>
                <c:pt idx="3641">
                  <c:v>57.073087280298601</c:v>
                </c:pt>
                <c:pt idx="3642">
                  <c:v>57.085368080831302</c:v>
                </c:pt>
                <c:pt idx="3643">
                  <c:v>57.097648881364002</c:v>
                </c:pt>
                <c:pt idx="3644">
                  <c:v>57.109929681896702</c:v>
                </c:pt>
                <c:pt idx="3645">
                  <c:v>57.122210482429402</c:v>
                </c:pt>
                <c:pt idx="3646">
                  <c:v>57.134491282962102</c:v>
                </c:pt>
                <c:pt idx="3647">
                  <c:v>57.146772083494803</c:v>
                </c:pt>
                <c:pt idx="3648">
                  <c:v>57.159052884027503</c:v>
                </c:pt>
                <c:pt idx="3649">
                  <c:v>57.171333684560203</c:v>
                </c:pt>
                <c:pt idx="3650">
                  <c:v>57.183614485092903</c:v>
                </c:pt>
                <c:pt idx="3651">
                  <c:v>57.195895285625603</c:v>
                </c:pt>
                <c:pt idx="3652">
                  <c:v>57.208176086158304</c:v>
                </c:pt>
                <c:pt idx="3653">
                  <c:v>57.220456886690997</c:v>
                </c:pt>
                <c:pt idx="3654">
                  <c:v>57.232737687223697</c:v>
                </c:pt>
                <c:pt idx="3655">
                  <c:v>57.245018487756397</c:v>
                </c:pt>
                <c:pt idx="3656">
                  <c:v>57.257299288289097</c:v>
                </c:pt>
                <c:pt idx="3657">
                  <c:v>57.269580088821797</c:v>
                </c:pt>
                <c:pt idx="3658">
                  <c:v>57.281860889354498</c:v>
                </c:pt>
                <c:pt idx="3659">
                  <c:v>57.294141689887198</c:v>
                </c:pt>
                <c:pt idx="3660">
                  <c:v>57.306422490419898</c:v>
                </c:pt>
                <c:pt idx="3661">
                  <c:v>57.318703290952598</c:v>
                </c:pt>
                <c:pt idx="3662">
                  <c:v>57.330984091485298</c:v>
                </c:pt>
                <c:pt idx="3663">
                  <c:v>57.343264892017999</c:v>
                </c:pt>
                <c:pt idx="3664">
                  <c:v>57.355545692550699</c:v>
                </c:pt>
                <c:pt idx="3665">
                  <c:v>57.367826493083399</c:v>
                </c:pt>
                <c:pt idx="3666">
                  <c:v>57.380107293616099</c:v>
                </c:pt>
                <c:pt idx="3667">
                  <c:v>57.392388094148899</c:v>
                </c:pt>
                <c:pt idx="3668">
                  <c:v>57.404668894681599</c:v>
                </c:pt>
                <c:pt idx="3669">
                  <c:v>57.416949695214299</c:v>
                </c:pt>
                <c:pt idx="3670">
                  <c:v>57.429230495746999</c:v>
                </c:pt>
                <c:pt idx="3671">
                  <c:v>57.4415112962797</c:v>
                </c:pt>
                <c:pt idx="3672">
                  <c:v>57.4537920968124</c:v>
                </c:pt>
                <c:pt idx="3673">
                  <c:v>57.4660728973451</c:v>
                </c:pt>
                <c:pt idx="3674">
                  <c:v>57.4783536978778</c:v>
                </c:pt>
                <c:pt idx="3675">
                  <c:v>57.4906344984105</c:v>
                </c:pt>
                <c:pt idx="3676">
                  <c:v>57.502915298943201</c:v>
                </c:pt>
                <c:pt idx="3677">
                  <c:v>57.515196099475901</c:v>
                </c:pt>
                <c:pt idx="3678">
                  <c:v>57.527476900008601</c:v>
                </c:pt>
                <c:pt idx="3679">
                  <c:v>57.539757700541301</c:v>
                </c:pt>
                <c:pt idx="3680">
                  <c:v>57.552038501074001</c:v>
                </c:pt>
                <c:pt idx="3681">
                  <c:v>57.564319301606702</c:v>
                </c:pt>
                <c:pt idx="3682">
                  <c:v>57.576600102139402</c:v>
                </c:pt>
                <c:pt idx="3683">
                  <c:v>57.588880902672102</c:v>
                </c:pt>
                <c:pt idx="3684">
                  <c:v>57.601161703204802</c:v>
                </c:pt>
                <c:pt idx="3685">
                  <c:v>57.613442503737502</c:v>
                </c:pt>
                <c:pt idx="3686">
                  <c:v>57.625723304270203</c:v>
                </c:pt>
                <c:pt idx="3687">
                  <c:v>57.638004104802903</c:v>
                </c:pt>
                <c:pt idx="3688">
                  <c:v>57.650284905335603</c:v>
                </c:pt>
                <c:pt idx="3689">
                  <c:v>57.662565705868303</c:v>
                </c:pt>
                <c:pt idx="3690">
                  <c:v>57.674846506401003</c:v>
                </c:pt>
                <c:pt idx="3691">
                  <c:v>57.687127306933697</c:v>
                </c:pt>
                <c:pt idx="3692">
                  <c:v>57.699408107466397</c:v>
                </c:pt>
                <c:pt idx="3693">
                  <c:v>57.711688907999097</c:v>
                </c:pt>
                <c:pt idx="3694">
                  <c:v>57.723969708531797</c:v>
                </c:pt>
                <c:pt idx="3695">
                  <c:v>57.736250509064497</c:v>
                </c:pt>
                <c:pt idx="3696">
                  <c:v>57.748531309597197</c:v>
                </c:pt>
                <c:pt idx="3697">
                  <c:v>57.760812110129898</c:v>
                </c:pt>
                <c:pt idx="3698">
                  <c:v>57.773092910662598</c:v>
                </c:pt>
                <c:pt idx="3699">
                  <c:v>57.785373711195298</c:v>
                </c:pt>
                <c:pt idx="3700">
                  <c:v>57.797654511727998</c:v>
                </c:pt>
                <c:pt idx="3701">
                  <c:v>57.809935312260698</c:v>
                </c:pt>
                <c:pt idx="3702">
                  <c:v>57.822216112793399</c:v>
                </c:pt>
                <c:pt idx="3703">
                  <c:v>57.834496913326099</c:v>
                </c:pt>
                <c:pt idx="3704">
                  <c:v>57.846777713858799</c:v>
                </c:pt>
                <c:pt idx="3705">
                  <c:v>57.859058514391499</c:v>
                </c:pt>
                <c:pt idx="3706">
                  <c:v>57.871339314924199</c:v>
                </c:pt>
                <c:pt idx="3707">
                  <c:v>57.8836201154569</c:v>
                </c:pt>
                <c:pt idx="3708">
                  <c:v>57.8959009159896</c:v>
                </c:pt>
                <c:pt idx="3709">
                  <c:v>57.9081817165223</c:v>
                </c:pt>
                <c:pt idx="3710">
                  <c:v>57.920462517055</c:v>
                </c:pt>
                <c:pt idx="3711">
                  <c:v>57.9327433175877</c:v>
                </c:pt>
                <c:pt idx="3712">
                  <c:v>57.945024118120401</c:v>
                </c:pt>
                <c:pt idx="3713">
                  <c:v>57.957304918653101</c:v>
                </c:pt>
                <c:pt idx="3714">
                  <c:v>57.969585719185801</c:v>
                </c:pt>
                <c:pt idx="3715">
                  <c:v>57.981866519718501</c:v>
                </c:pt>
                <c:pt idx="3716">
                  <c:v>57.994147320251301</c:v>
                </c:pt>
                <c:pt idx="3717">
                  <c:v>58.006428120783902</c:v>
                </c:pt>
                <c:pt idx="3718">
                  <c:v>58.018708921316602</c:v>
                </c:pt>
                <c:pt idx="3719">
                  <c:v>58.030989721849402</c:v>
                </c:pt>
                <c:pt idx="3720">
                  <c:v>58.043270522382102</c:v>
                </c:pt>
                <c:pt idx="3721">
                  <c:v>58.055551322914802</c:v>
                </c:pt>
                <c:pt idx="3722">
                  <c:v>58.067832123447502</c:v>
                </c:pt>
                <c:pt idx="3723">
                  <c:v>58.080112923980202</c:v>
                </c:pt>
                <c:pt idx="3724">
                  <c:v>58.092393724512903</c:v>
                </c:pt>
                <c:pt idx="3725">
                  <c:v>58.104674525045603</c:v>
                </c:pt>
                <c:pt idx="3726">
                  <c:v>58.116955325578303</c:v>
                </c:pt>
                <c:pt idx="3727">
                  <c:v>58.129236126111003</c:v>
                </c:pt>
                <c:pt idx="3728">
                  <c:v>58.141516926643703</c:v>
                </c:pt>
                <c:pt idx="3729">
                  <c:v>58.153797727176403</c:v>
                </c:pt>
                <c:pt idx="3730">
                  <c:v>58.166078527709097</c:v>
                </c:pt>
                <c:pt idx="3731">
                  <c:v>58.178359328241797</c:v>
                </c:pt>
                <c:pt idx="3732">
                  <c:v>58.190640128774497</c:v>
                </c:pt>
                <c:pt idx="3733">
                  <c:v>58.202920929307197</c:v>
                </c:pt>
                <c:pt idx="3734">
                  <c:v>58.215201729839897</c:v>
                </c:pt>
                <c:pt idx="3735">
                  <c:v>58.227482530372598</c:v>
                </c:pt>
                <c:pt idx="3736">
                  <c:v>58.239763330905298</c:v>
                </c:pt>
                <c:pt idx="3737">
                  <c:v>58.252044131437998</c:v>
                </c:pt>
                <c:pt idx="3738">
                  <c:v>58.264324931970698</c:v>
                </c:pt>
                <c:pt idx="3739">
                  <c:v>58.276605732503398</c:v>
                </c:pt>
                <c:pt idx="3740">
                  <c:v>58.288886533036099</c:v>
                </c:pt>
                <c:pt idx="3741">
                  <c:v>58.301167333568799</c:v>
                </c:pt>
                <c:pt idx="3742">
                  <c:v>58.313448134101499</c:v>
                </c:pt>
                <c:pt idx="3743">
                  <c:v>58.325728934634199</c:v>
                </c:pt>
                <c:pt idx="3744">
                  <c:v>58.338009735166899</c:v>
                </c:pt>
                <c:pt idx="3745">
                  <c:v>58.3502905356996</c:v>
                </c:pt>
                <c:pt idx="3746">
                  <c:v>58.3625713362323</c:v>
                </c:pt>
                <c:pt idx="3747">
                  <c:v>58.374852136765</c:v>
                </c:pt>
                <c:pt idx="3748">
                  <c:v>58.3871329372977</c:v>
                </c:pt>
                <c:pt idx="3749">
                  <c:v>58.3994137378304</c:v>
                </c:pt>
                <c:pt idx="3750">
                  <c:v>58.411694538363101</c:v>
                </c:pt>
                <c:pt idx="3751">
                  <c:v>58.423975338895801</c:v>
                </c:pt>
                <c:pt idx="3752">
                  <c:v>58.436256139428501</c:v>
                </c:pt>
                <c:pt idx="3753">
                  <c:v>58.448536939961201</c:v>
                </c:pt>
                <c:pt idx="3754">
                  <c:v>58.460817740493901</c:v>
                </c:pt>
                <c:pt idx="3755">
                  <c:v>58.473098541026602</c:v>
                </c:pt>
                <c:pt idx="3756">
                  <c:v>58.485379341559302</c:v>
                </c:pt>
                <c:pt idx="3757">
                  <c:v>58.497660142092002</c:v>
                </c:pt>
                <c:pt idx="3758">
                  <c:v>58.509940942624702</c:v>
                </c:pt>
                <c:pt idx="3759">
                  <c:v>58.522221743157402</c:v>
                </c:pt>
                <c:pt idx="3760">
                  <c:v>58.534502543690103</c:v>
                </c:pt>
                <c:pt idx="3761">
                  <c:v>58.546783344222803</c:v>
                </c:pt>
                <c:pt idx="3762">
                  <c:v>58.559064144755503</c:v>
                </c:pt>
                <c:pt idx="3763">
                  <c:v>58.571344945288203</c:v>
                </c:pt>
                <c:pt idx="3764">
                  <c:v>58.583625745820903</c:v>
                </c:pt>
                <c:pt idx="3765">
                  <c:v>58.595906546353703</c:v>
                </c:pt>
                <c:pt idx="3766">
                  <c:v>58.608187346886297</c:v>
                </c:pt>
                <c:pt idx="3767">
                  <c:v>58.620468147418997</c:v>
                </c:pt>
                <c:pt idx="3768">
                  <c:v>58.632748947951796</c:v>
                </c:pt>
                <c:pt idx="3769">
                  <c:v>58.645029748484497</c:v>
                </c:pt>
                <c:pt idx="3770">
                  <c:v>58.657310549017197</c:v>
                </c:pt>
                <c:pt idx="3771">
                  <c:v>58.669591349549798</c:v>
                </c:pt>
                <c:pt idx="3772">
                  <c:v>58.681872150082597</c:v>
                </c:pt>
                <c:pt idx="3773">
                  <c:v>58.694152950615297</c:v>
                </c:pt>
                <c:pt idx="3774">
                  <c:v>58.706433751147998</c:v>
                </c:pt>
                <c:pt idx="3775">
                  <c:v>58.718714551680698</c:v>
                </c:pt>
                <c:pt idx="3776">
                  <c:v>58.730995352213398</c:v>
                </c:pt>
                <c:pt idx="3777">
                  <c:v>58.743276152746098</c:v>
                </c:pt>
                <c:pt idx="3778">
                  <c:v>58.755556953278798</c:v>
                </c:pt>
                <c:pt idx="3779">
                  <c:v>58.767837753811499</c:v>
                </c:pt>
                <c:pt idx="3780">
                  <c:v>58.780118554344199</c:v>
                </c:pt>
                <c:pt idx="3781">
                  <c:v>58.792399354876899</c:v>
                </c:pt>
                <c:pt idx="3782">
                  <c:v>58.804680155409599</c:v>
                </c:pt>
                <c:pt idx="3783">
                  <c:v>58.816960955942299</c:v>
                </c:pt>
                <c:pt idx="3784">
                  <c:v>58.829241756475</c:v>
                </c:pt>
                <c:pt idx="3785">
                  <c:v>58.8415225570077</c:v>
                </c:pt>
                <c:pt idx="3786">
                  <c:v>58.8538033575404</c:v>
                </c:pt>
                <c:pt idx="3787">
                  <c:v>58.8660841580731</c:v>
                </c:pt>
                <c:pt idx="3788">
                  <c:v>58.8783649586058</c:v>
                </c:pt>
                <c:pt idx="3789">
                  <c:v>58.890645759138501</c:v>
                </c:pt>
                <c:pt idx="3790">
                  <c:v>58.902926559671201</c:v>
                </c:pt>
                <c:pt idx="3791">
                  <c:v>58.915207360203901</c:v>
                </c:pt>
                <c:pt idx="3792">
                  <c:v>58.927488160736601</c:v>
                </c:pt>
                <c:pt idx="3793">
                  <c:v>58.939768961269301</c:v>
                </c:pt>
                <c:pt idx="3794">
                  <c:v>58.952049761802002</c:v>
                </c:pt>
                <c:pt idx="3795">
                  <c:v>58.964330562334702</c:v>
                </c:pt>
                <c:pt idx="3796">
                  <c:v>58.976611362867402</c:v>
                </c:pt>
                <c:pt idx="3797">
                  <c:v>58.988892163400102</c:v>
                </c:pt>
                <c:pt idx="3798">
                  <c:v>59.001172963932802</c:v>
                </c:pt>
                <c:pt idx="3799">
                  <c:v>59.013453764465503</c:v>
                </c:pt>
                <c:pt idx="3800">
                  <c:v>59.025734564998203</c:v>
                </c:pt>
                <c:pt idx="3801">
                  <c:v>59.038015365530903</c:v>
                </c:pt>
                <c:pt idx="3802">
                  <c:v>59.050296166063603</c:v>
                </c:pt>
                <c:pt idx="3803">
                  <c:v>59.062576966596303</c:v>
                </c:pt>
                <c:pt idx="3804">
                  <c:v>59.074857767128996</c:v>
                </c:pt>
                <c:pt idx="3805">
                  <c:v>59.087138567661697</c:v>
                </c:pt>
                <c:pt idx="3806">
                  <c:v>59.099419368194397</c:v>
                </c:pt>
                <c:pt idx="3807">
                  <c:v>59.111700168727097</c:v>
                </c:pt>
                <c:pt idx="3808">
                  <c:v>59.123980969259797</c:v>
                </c:pt>
                <c:pt idx="3809">
                  <c:v>59.136261769792497</c:v>
                </c:pt>
                <c:pt idx="3810">
                  <c:v>59.148542570325198</c:v>
                </c:pt>
                <c:pt idx="3811">
                  <c:v>59.160823370857898</c:v>
                </c:pt>
                <c:pt idx="3812">
                  <c:v>59.173104171390598</c:v>
                </c:pt>
                <c:pt idx="3813">
                  <c:v>59.185384971923298</c:v>
                </c:pt>
                <c:pt idx="3814">
                  <c:v>59.197665772455998</c:v>
                </c:pt>
                <c:pt idx="3815">
                  <c:v>59.209946572988699</c:v>
                </c:pt>
                <c:pt idx="3816">
                  <c:v>59.222227373521399</c:v>
                </c:pt>
                <c:pt idx="3817">
                  <c:v>59.234508174054099</c:v>
                </c:pt>
                <c:pt idx="3818">
                  <c:v>59.246788974586899</c:v>
                </c:pt>
                <c:pt idx="3819">
                  <c:v>59.259069775119599</c:v>
                </c:pt>
                <c:pt idx="3820">
                  <c:v>59.271350575652299</c:v>
                </c:pt>
                <c:pt idx="3821">
                  <c:v>59.283631376184999</c:v>
                </c:pt>
                <c:pt idx="3822">
                  <c:v>59.2959121767177</c:v>
                </c:pt>
                <c:pt idx="3823">
                  <c:v>59.3081929772504</c:v>
                </c:pt>
                <c:pt idx="3824">
                  <c:v>59.3204737777831</c:v>
                </c:pt>
                <c:pt idx="3825">
                  <c:v>59.3327545783158</c:v>
                </c:pt>
                <c:pt idx="3826">
                  <c:v>59.3450353788485</c:v>
                </c:pt>
                <c:pt idx="3827">
                  <c:v>59.357316179381201</c:v>
                </c:pt>
                <c:pt idx="3828">
                  <c:v>59.369596979913901</c:v>
                </c:pt>
                <c:pt idx="3829">
                  <c:v>59.381877780446601</c:v>
                </c:pt>
                <c:pt idx="3830">
                  <c:v>59.394158580979301</c:v>
                </c:pt>
                <c:pt idx="3831">
                  <c:v>59.406439381512001</c:v>
                </c:pt>
                <c:pt idx="3832">
                  <c:v>59.418720182044702</c:v>
                </c:pt>
                <c:pt idx="3833">
                  <c:v>59.431000982577402</c:v>
                </c:pt>
                <c:pt idx="3834">
                  <c:v>59.443281783110102</c:v>
                </c:pt>
                <c:pt idx="3835">
                  <c:v>59.455562583642802</c:v>
                </c:pt>
                <c:pt idx="3836">
                  <c:v>59.467843384175502</c:v>
                </c:pt>
                <c:pt idx="3837">
                  <c:v>59.480124184708203</c:v>
                </c:pt>
                <c:pt idx="3838">
                  <c:v>59.492404985240903</c:v>
                </c:pt>
                <c:pt idx="3839">
                  <c:v>59.504685785773603</c:v>
                </c:pt>
                <c:pt idx="3840">
                  <c:v>59.516966586306303</c:v>
                </c:pt>
                <c:pt idx="3841">
                  <c:v>59.529247386839003</c:v>
                </c:pt>
                <c:pt idx="3842">
                  <c:v>59.541528187371703</c:v>
                </c:pt>
                <c:pt idx="3843">
                  <c:v>59.553808987904397</c:v>
                </c:pt>
                <c:pt idx="3844">
                  <c:v>59.566089788437097</c:v>
                </c:pt>
                <c:pt idx="3845">
                  <c:v>59.578370588969797</c:v>
                </c:pt>
                <c:pt idx="3846">
                  <c:v>59.590651389502497</c:v>
                </c:pt>
                <c:pt idx="3847">
                  <c:v>59.602932190035197</c:v>
                </c:pt>
                <c:pt idx="3848">
                  <c:v>59.615212990567898</c:v>
                </c:pt>
                <c:pt idx="3849">
                  <c:v>59.627493791100598</c:v>
                </c:pt>
                <c:pt idx="3850">
                  <c:v>59.639774591633298</c:v>
                </c:pt>
                <c:pt idx="3851">
                  <c:v>59.652055392165998</c:v>
                </c:pt>
                <c:pt idx="3852">
                  <c:v>59.664336192698698</c:v>
                </c:pt>
                <c:pt idx="3853">
                  <c:v>59.676616993231399</c:v>
                </c:pt>
                <c:pt idx="3854">
                  <c:v>59.688897793764099</c:v>
                </c:pt>
                <c:pt idx="3855">
                  <c:v>59.701178594296799</c:v>
                </c:pt>
                <c:pt idx="3856">
                  <c:v>59.713459394829499</c:v>
                </c:pt>
                <c:pt idx="3857">
                  <c:v>59.725740195362199</c:v>
                </c:pt>
                <c:pt idx="3858">
                  <c:v>59.7380209958949</c:v>
                </c:pt>
                <c:pt idx="3859">
                  <c:v>59.7503017964276</c:v>
                </c:pt>
                <c:pt idx="3860">
                  <c:v>59.7625825969603</c:v>
                </c:pt>
                <c:pt idx="3861">
                  <c:v>59.774863397493</c:v>
                </c:pt>
                <c:pt idx="3862">
                  <c:v>59.7871441980257</c:v>
                </c:pt>
                <c:pt idx="3863">
                  <c:v>59.799424998558401</c:v>
                </c:pt>
                <c:pt idx="3864">
                  <c:v>59.811705799091101</c:v>
                </c:pt>
                <c:pt idx="3865">
                  <c:v>59.823986599623801</c:v>
                </c:pt>
                <c:pt idx="3866">
                  <c:v>59.836267400156501</c:v>
                </c:pt>
                <c:pt idx="3867">
                  <c:v>59.848548200689301</c:v>
                </c:pt>
                <c:pt idx="3868">
                  <c:v>59.860829001222001</c:v>
                </c:pt>
                <c:pt idx="3869">
                  <c:v>59.873109801754602</c:v>
                </c:pt>
                <c:pt idx="3870">
                  <c:v>59.885390602287302</c:v>
                </c:pt>
                <c:pt idx="3871">
                  <c:v>59.897671402820102</c:v>
                </c:pt>
                <c:pt idx="3872">
                  <c:v>59.909952203352802</c:v>
                </c:pt>
                <c:pt idx="3873">
                  <c:v>59.922233003885502</c:v>
                </c:pt>
                <c:pt idx="3874">
                  <c:v>59.934513804418202</c:v>
                </c:pt>
                <c:pt idx="3875">
                  <c:v>59.946794604950902</c:v>
                </c:pt>
                <c:pt idx="3876">
                  <c:v>59.959075405483603</c:v>
                </c:pt>
                <c:pt idx="3877">
                  <c:v>59.971356206016303</c:v>
                </c:pt>
                <c:pt idx="3878">
                  <c:v>59.983637006549003</c:v>
                </c:pt>
                <c:pt idx="3879">
                  <c:v>59.995917807081703</c:v>
                </c:pt>
                <c:pt idx="3880">
                  <c:v>60.008198607614403</c:v>
                </c:pt>
                <c:pt idx="3881">
                  <c:v>60.020479408147096</c:v>
                </c:pt>
                <c:pt idx="3882">
                  <c:v>60.032760208679797</c:v>
                </c:pt>
                <c:pt idx="3883">
                  <c:v>60.045041009212497</c:v>
                </c:pt>
                <c:pt idx="3884">
                  <c:v>60.057321809745197</c:v>
                </c:pt>
                <c:pt idx="3885">
                  <c:v>60.069602610277897</c:v>
                </c:pt>
                <c:pt idx="3886">
                  <c:v>60.081883410810597</c:v>
                </c:pt>
                <c:pt idx="3887">
                  <c:v>60.094164211343298</c:v>
                </c:pt>
                <c:pt idx="3888">
                  <c:v>60.106445011875998</c:v>
                </c:pt>
                <c:pt idx="3889">
                  <c:v>60.118725812408698</c:v>
                </c:pt>
                <c:pt idx="3890">
                  <c:v>60.131006612941398</c:v>
                </c:pt>
                <c:pt idx="3891">
                  <c:v>60.143287413474098</c:v>
                </c:pt>
                <c:pt idx="3892">
                  <c:v>60.155568214006799</c:v>
                </c:pt>
                <c:pt idx="3893">
                  <c:v>60.167849014539499</c:v>
                </c:pt>
                <c:pt idx="3894">
                  <c:v>60.180129815072199</c:v>
                </c:pt>
                <c:pt idx="3895">
                  <c:v>60.192410615604899</c:v>
                </c:pt>
                <c:pt idx="3896">
                  <c:v>60.204691416137599</c:v>
                </c:pt>
                <c:pt idx="3897">
                  <c:v>60.2169722166703</c:v>
                </c:pt>
                <c:pt idx="3898">
                  <c:v>60.229253017203</c:v>
                </c:pt>
                <c:pt idx="3899">
                  <c:v>60.2415338177357</c:v>
                </c:pt>
                <c:pt idx="3900">
                  <c:v>60.2538146182684</c:v>
                </c:pt>
                <c:pt idx="3901">
                  <c:v>60.2660954188011</c:v>
                </c:pt>
                <c:pt idx="3902">
                  <c:v>60.278376219333801</c:v>
                </c:pt>
                <c:pt idx="3903">
                  <c:v>60.290657019866501</c:v>
                </c:pt>
                <c:pt idx="3904">
                  <c:v>60.302937820399201</c:v>
                </c:pt>
                <c:pt idx="3905">
                  <c:v>60.315218620931901</c:v>
                </c:pt>
                <c:pt idx="3906">
                  <c:v>60.327499421464601</c:v>
                </c:pt>
                <c:pt idx="3907">
                  <c:v>60.339780221997302</c:v>
                </c:pt>
                <c:pt idx="3908">
                  <c:v>60.352061022530002</c:v>
                </c:pt>
                <c:pt idx="3909">
                  <c:v>60.364341823062702</c:v>
                </c:pt>
                <c:pt idx="3910">
                  <c:v>60.376622623595402</c:v>
                </c:pt>
                <c:pt idx="3911">
                  <c:v>60.388903424128102</c:v>
                </c:pt>
                <c:pt idx="3912">
                  <c:v>60.401184224660803</c:v>
                </c:pt>
                <c:pt idx="3913">
                  <c:v>60.413465025193503</c:v>
                </c:pt>
                <c:pt idx="3914">
                  <c:v>60.425745825726203</c:v>
                </c:pt>
                <c:pt idx="3915">
                  <c:v>60.438026626258903</c:v>
                </c:pt>
                <c:pt idx="3916">
                  <c:v>60.450307426791603</c:v>
                </c:pt>
                <c:pt idx="3917">
                  <c:v>60.462588227324403</c:v>
                </c:pt>
                <c:pt idx="3918">
                  <c:v>60.474869027856997</c:v>
                </c:pt>
                <c:pt idx="3919">
                  <c:v>60.487149828389803</c:v>
                </c:pt>
                <c:pt idx="3920">
                  <c:v>60.499430628922497</c:v>
                </c:pt>
                <c:pt idx="3921">
                  <c:v>60.511711429455197</c:v>
                </c:pt>
                <c:pt idx="3922">
                  <c:v>60.523992229987897</c:v>
                </c:pt>
                <c:pt idx="3923">
                  <c:v>60.536273030520597</c:v>
                </c:pt>
                <c:pt idx="3924">
                  <c:v>60.548553831053297</c:v>
                </c:pt>
                <c:pt idx="3925">
                  <c:v>60.560834631585998</c:v>
                </c:pt>
                <c:pt idx="3926">
                  <c:v>60.573115432118698</c:v>
                </c:pt>
                <c:pt idx="3927">
                  <c:v>60.585396232651398</c:v>
                </c:pt>
                <c:pt idx="3928">
                  <c:v>60.597677033184098</c:v>
                </c:pt>
                <c:pt idx="3929">
                  <c:v>60.609957833716798</c:v>
                </c:pt>
                <c:pt idx="3930">
                  <c:v>60.622238634249499</c:v>
                </c:pt>
                <c:pt idx="3931">
                  <c:v>60.634519434782199</c:v>
                </c:pt>
                <c:pt idx="3932">
                  <c:v>60.646800235314899</c:v>
                </c:pt>
                <c:pt idx="3933">
                  <c:v>60.659081035847599</c:v>
                </c:pt>
                <c:pt idx="3934">
                  <c:v>60.671361836380299</c:v>
                </c:pt>
                <c:pt idx="3935">
                  <c:v>60.683642636913</c:v>
                </c:pt>
                <c:pt idx="3936">
                  <c:v>60.6959234374457</c:v>
                </c:pt>
                <c:pt idx="3937">
                  <c:v>60.7082042379784</c:v>
                </c:pt>
                <c:pt idx="3938">
                  <c:v>60.7204850385111</c:v>
                </c:pt>
                <c:pt idx="3939">
                  <c:v>60.7327658390438</c:v>
                </c:pt>
                <c:pt idx="3940">
                  <c:v>60.745046639576501</c:v>
                </c:pt>
                <c:pt idx="3941">
                  <c:v>60.757327440109201</c:v>
                </c:pt>
                <c:pt idx="3942">
                  <c:v>60.769608240641901</c:v>
                </c:pt>
                <c:pt idx="3943">
                  <c:v>60.781889041174601</c:v>
                </c:pt>
                <c:pt idx="3944">
                  <c:v>60.794169841707301</c:v>
                </c:pt>
                <c:pt idx="3945">
                  <c:v>60.806450642240002</c:v>
                </c:pt>
                <c:pt idx="3946">
                  <c:v>60.818731442772702</c:v>
                </c:pt>
                <c:pt idx="3947">
                  <c:v>60.831012243305402</c:v>
                </c:pt>
                <c:pt idx="3948">
                  <c:v>60.843293043838102</c:v>
                </c:pt>
                <c:pt idx="3949">
                  <c:v>60.855573844370802</c:v>
                </c:pt>
                <c:pt idx="3950">
                  <c:v>60.867854644903503</c:v>
                </c:pt>
                <c:pt idx="3951">
                  <c:v>60.880135445436203</c:v>
                </c:pt>
                <c:pt idx="3952">
                  <c:v>60.892416245968903</c:v>
                </c:pt>
                <c:pt idx="3953">
                  <c:v>60.904697046501603</c:v>
                </c:pt>
                <c:pt idx="3954">
                  <c:v>60.916977847034303</c:v>
                </c:pt>
                <c:pt idx="3955">
                  <c:v>60.929258647567003</c:v>
                </c:pt>
                <c:pt idx="3956">
                  <c:v>60.941539448099697</c:v>
                </c:pt>
                <c:pt idx="3957">
                  <c:v>60.953820248632397</c:v>
                </c:pt>
                <c:pt idx="3958">
                  <c:v>60.966101049165097</c:v>
                </c:pt>
                <c:pt idx="3959">
                  <c:v>60.978381849697797</c:v>
                </c:pt>
                <c:pt idx="3960">
                  <c:v>60.990662650230497</c:v>
                </c:pt>
                <c:pt idx="3961">
                  <c:v>61.002943450763198</c:v>
                </c:pt>
                <c:pt idx="3962">
                  <c:v>61.015224251295898</c:v>
                </c:pt>
                <c:pt idx="3963">
                  <c:v>61.027505051828598</c:v>
                </c:pt>
                <c:pt idx="3964">
                  <c:v>61.039785852361298</c:v>
                </c:pt>
                <c:pt idx="3965">
                  <c:v>61.052066652893998</c:v>
                </c:pt>
                <c:pt idx="3966">
                  <c:v>61.064347453426699</c:v>
                </c:pt>
                <c:pt idx="3967">
                  <c:v>61.076628253959399</c:v>
                </c:pt>
                <c:pt idx="3968">
                  <c:v>61.088909054492099</c:v>
                </c:pt>
                <c:pt idx="3969">
                  <c:v>61.101189855024799</c:v>
                </c:pt>
                <c:pt idx="3970">
                  <c:v>61.113470655557599</c:v>
                </c:pt>
                <c:pt idx="3971">
                  <c:v>61.125751456090299</c:v>
                </c:pt>
                <c:pt idx="3972">
                  <c:v>61.138032256622999</c:v>
                </c:pt>
                <c:pt idx="3973">
                  <c:v>61.150313057155699</c:v>
                </c:pt>
                <c:pt idx="3974">
                  <c:v>61.1625938576884</c:v>
                </c:pt>
                <c:pt idx="3975">
                  <c:v>61.1748746582211</c:v>
                </c:pt>
                <c:pt idx="3976">
                  <c:v>61.1871554587538</c:v>
                </c:pt>
                <c:pt idx="3977">
                  <c:v>61.1994362592865</c:v>
                </c:pt>
                <c:pt idx="3978">
                  <c:v>61.2117170598192</c:v>
                </c:pt>
                <c:pt idx="3979">
                  <c:v>61.223997860351901</c:v>
                </c:pt>
                <c:pt idx="3980">
                  <c:v>61.236278660884601</c:v>
                </c:pt>
                <c:pt idx="3981">
                  <c:v>61.248559461417301</c:v>
                </c:pt>
                <c:pt idx="3982">
                  <c:v>61.260840261950001</c:v>
                </c:pt>
                <c:pt idx="3983">
                  <c:v>61.273121062482701</c:v>
                </c:pt>
                <c:pt idx="3984">
                  <c:v>61.285401863015402</c:v>
                </c:pt>
                <c:pt idx="3985">
                  <c:v>61.297682663548102</c:v>
                </c:pt>
                <c:pt idx="3986">
                  <c:v>61.309963464080802</c:v>
                </c:pt>
                <c:pt idx="3987">
                  <c:v>61.322244264613502</c:v>
                </c:pt>
                <c:pt idx="3988">
                  <c:v>61.334525065146202</c:v>
                </c:pt>
                <c:pt idx="3989">
                  <c:v>61.346805865678903</c:v>
                </c:pt>
                <c:pt idx="3990">
                  <c:v>61.359086666211603</c:v>
                </c:pt>
                <c:pt idx="3991">
                  <c:v>61.371367466744303</c:v>
                </c:pt>
                <c:pt idx="3992">
                  <c:v>61.383648267277003</c:v>
                </c:pt>
                <c:pt idx="3993">
                  <c:v>61.395929067809703</c:v>
                </c:pt>
                <c:pt idx="3994">
                  <c:v>61.408209868342396</c:v>
                </c:pt>
                <c:pt idx="3995">
                  <c:v>61.420490668875097</c:v>
                </c:pt>
                <c:pt idx="3996">
                  <c:v>61.432771469407797</c:v>
                </c:pt>
                <c:pt idx="3997">
                  <c:v>61.445052269940497</c:v>
                </c:pt>
                <c:pt idx="3998">
                  <c:v>61.457333070473197</c:v>
                </c:pt>
                <c:pt idx="3999">
                  <c:v>61.469613871005897</c:v>
                </c:pt>
                <c:pt idx="4000">
                  <c:v>61.481894671538598</c:v>
                </c:pt>
                <c:pt idx="4001">
                  <c:v>61.494175472071298</c:v>
                </c:pt>
                <c:pt idx="4002">
                  <c:v>61.506456272603998</c:v>
                </c:pt>
                <c:pt idx="4003">
                  <c:v>61.518737073136698</c:v>
                </c:pt>
                <c:pt idx="4004">
                  <c:v>61.531017873669398</c:v>
                </c:pt>
                <c:pt idx="4005">
                  <c:v>61.543298674202099</c:v>
                </c:pt>
                <c:pt idx="4006">
                  <c:v>61.555579474734799</c:v>
                </c:pt>
                <c:pt idx="4007">
                  <c:v>61.567860275267499</c:v>
                </c:pt>
                <c:pt idx="4008">
                  <c:v>61.580141075800199</c:v>
                </c:pt>
                <c:pt idx="4009">
                  <c:v>61.592421876332899</c:v>
                </c:pt>
                <c:pt idx="4010">
                  <c:v>61.6047026768656</c:v>
                </c:pt>
                <c:pt idx="4011">
                  <c:v>61.6169834773983</c:v>
                </c:pt>
                <c:pt idx="4012">
                  <c:v>61.629264277931</c:v>
                </c:pt>
                <c:pt idx="4013">
                  <c:v>61.6415450784637</c:v>
                </c:pt>
                <c:pt idx="4014">
                  <c:v>61.6538258789964</c:v>
                </c:pt>
                <c:pt idx="4015">
                  <c:v>61.666106679529101</c:v>
                </c:pt>
                <c:pt idx="4016">
                  <c:v>61.678387480061801</c:v>
                </c:pt>
                <c:pt idx="4017">
                  <c:v>61.690668280594501</c:v>
                </c:pt>
                <c:pt idx="4018">
                  <c:v>61.702949081127201</c:v>
                </c:pt>
                <c:pt idx="4019">
                  <c:v>61.715229881660001</c:v>
                </c:pt>
                <c:pt idx="4020">
                  <c:v>61.727510682192701</c:v>
                </c:pt>
                <c:pt idx="4021">
                  <c:v>61.739791482725401</c:v>
                </c:pt>
                <c:pt idx="4022">
                  <c:v>61.752072283258002</c:v>
                </c:pt>
                <c:pt idx="4023">
                  <c:v>61.764353083790802</c:v>
                </c:pt>
                <c:pt idx="4024">
                  <c:v>61.776633884323502</c:v>
                </c:pt>
                <c:pt idx="4025">
                  <c:v>61.788914684856202</c:v>
                </c:pt>
                <c:pt idx="4026">
                  <c:v>61.801195485388902</c:v>
                </c:pt>
                <c:pt idx="4027">
                  <c:v>61.813476285921602</c:v>
                </c:pt>
                <c:pt idx="4028">
                  <c:v>61.825757086454303</c:v>
                </c:pt>
                <c:pt idx="4029">
                  <c:v>61.838037886987003</c:v>
                </c:pt>
                <c:pt idx="4030">
                  <c:v>61.850318687519703</c:v>
                </c:pt>
                <c:pt idx="4031">
                  <c:v>61.862599488052403</c:v>
                </c:pt>
                <c:pt idx="4032">
                  <c:v>61.874880288585103</c:v>
                </c:pt>
                <c:pt idx="4033">
                  <c:v>61.887161089117797</c:v>
                </c:pt>
                <c:pt idx="4034">
                  <c:v>61.899441889650497</c:v>
                </c:pt>
                <c:pt idx="4035">
                  <c:v>61.911722690183197</c:v>
                </c:pt>
                <c:pt idx="4036">
                  <c:v>61.924003490715897</c:v>
                </c:pt>
                <c:pt idx="4037">
                  <c:v>61.936284291248597</c:v>
                </c:pt>
                <c:pt idx="4038">
                  <c:v>61.948565091781298</c:v>
                </c:pt>
                <c:pt idx="4039">
                  <c:v>61.960845892313998</c:v>
                </c:pt>
                <c:pt idx="4040">
                  <c:v>61.973126692846698</c:v>
                </c:pt>
                <c:pt idx="4041">
                  <c:v>61.985407493379398</c:v>
                </c:pt>
                <c:pt idx="4042">
                  <c:v>61.997688293912098</c:v>
                </c:pt>
                <c:pt idx="4043">
                  <c:v>62.009969094444799</c:v>
                </c:pt>
                <c:pt idx="4044">
                  <c:v>62.022249894977499</c:v>
                </c:pt>
                <c:pt idx="4045">
                  <c:v>62.034530695510199</c:v>
                </c:pt>
                <c:pt idx="4046">
                  <c:v>62.046811496042899</c:v>
                </c:pt>
                <c:pt idx="4047">
                  <c:v>62.059092296575599</c:v>
                </c:pt>
                <c:pt idx="4048">
                  <c:v>62.0713730971083</c:v>
                </c:pt>
                <c:pt idx="4049">
                  <c:v>62.083653897641</c:v>
                </c:pt>
                <c:pt idx="4050">
                  <c:v>62.0959346981737</c:v>
                </c:pt>
                <c:pt idx="4051">
                  <c:v>62.1082154987064</c:v>
                </c:pt>
                <c:pt idx="4052">
                  <c:v>62.1204962992391</c:v>
                </c:pt>
                <c:pt idx="4053">
                  <c:v>62.132777099771801</c:v>
                </c:pt>
                <c:pt idx="4054">
                  <c:v>62.145057900304501</c:v>
                </c:pt>
                <c:pt idx="4055">
                  <c:v>62.157338700837201</c:v>
                </c:pt>
                <c:pt idx="4056">
                  <c:v>62.169619501369901</c:v>
                </c:pt>
                <c:pt idx="4057">
                  <c:v>62.181900301902601</c:v>
                </c:pt>
                <c:pt idx="4058">
                  <c:v>62.194181102435302</c:v>
                </c:pt>
                <c:pt idx="4059">
                  <c:v>62.206461902968002</c:v>
                </c:pt>
                <c:pt idx="4060">
                  <c:v>62.218742703500702</c:v>
                </c:pt>
                <c:pt idx="4061">
                  <c:v>62.231023504033402</c:v>
                </c:pt>
                <c:pt idx="4062">
                  <c:v>62.243304304566102</c:v>
                </c:pt>
                <c:pt idx="4063">
                  <c:v>62.255585105098803</c:v>
                </c:pt>
                <c:pt idx="4064">
                  <c:v>62.267865905631503</c:v>
                </c:pt>
                <c:pt idx="4065">
                  <c:v>62.280146706164203</c:v>
                </c:pt>
                <c:pt idx="4066">
                  <c:v>62.292427506696903</c:v>
                </c:pt>
                <c:pt idx="4067">
                  <c:v>62.304708307229603</c:v>
                </c:pt>
                <c:pt idx="4068">
                  <c:v>62.316989107762303</c:v>
                </c:pt>
                <c:pt idx="4069">
                  <c:v>62.329269908294997</c:v>
                </c:pt>
                <c:pt idx="4070">
                  <c:v>62.341550708827803</c:v>
                </c:pt>
                <c:pt idx="4071">
                  <c:v>62.353831509360397</c:v>
                </c:pt>
                <c:pt idx="4072">
                  <c:v>62.366112309893197</c:v>
                </c:pt>
                <c:pt idx="4073">
                  <c:v>62.378393110425897</c:v>
                </c:pt>
                <c:pt idx="4074">
                  <c:v>62.390673910958597</c:v>
                </c:pt>
                <c:pt idx="4075">
                  <c:v>62.402954711491297</c:v>
                </c:pt>
                <c:pt idx="4076">
                  <c:v>62.415235512023997</c:v>
                </c:pt>
                <c:pt idx="4077">
                  <c:v>62.427516312556698</c:v>
                </c:pt>
                <c:pt idx="4078">
                  <c:v>62.439797113089398</c:v>
                </c:pt>
                <c:pt idx="4079">
                  <c:v>62.452077913622098</c:v>
                </c:pt>
                <c:pt idx="4080">
                  <c:v>62.464358714154798</c:v>
                </c:pt>
                <c:pt idx="4081">
                  <c:v>62.476639514687498</c:v>
                </c:pt>
                <c:pt idx="4082">
                  <c:v>62.488920315220199</c:v>
                </c:pt>
                <c:pt idx="4083">
                  <c:v>62.501201115752899</c:v>
                </c:pt>
                <c:pt idx="4084">
                  <c:v>62.513481916285599</c:v>
                </c:pt>
                <c:pt idx="4085">
                  <c:v>62.525762716818299</c:v>
                </c:pt>
                <c:pt idx="4086">
                  <c:v>62.538043517350999</c:v>
                </c:pt>
                <c:pt idx="4087">
                  <c:v>62.5503243178837</c:v>
                </c:pt>
                <c:pt idx="4088">
                  <c:v>62.5626051184164</c:v>
                </c:pt>
                <c:pt idx="4089">
                  <c:v>62.5748859189491</c:v>
                </c:pt>
                <c:pt idx="4090">
                  <c:v>62.5871667194818</c:v>
                </c:pt>
                <c:pt idx="4091">
                  <c:v>62.5994475200145</c:v>
                </c:pt>
                <c:pt idx="4092">
                  <c:v>62.611728320547201</c:v>
                </c:pt>
                <c:pt idx="4093">
                  <c:v>62.624009121079901</c:v>
                </c:pt>
                <c:pt idx="4094">
                  <c:v>62.636289921612601</c:v>
                </c:pt>
                <c:pt idx="4095">
                  <c:v>62.648570722145301</c:v>
                </c:pt>
                <c:pt idx="4096">
                  <c:v>62.660851522678001</c:v>
                </c:pt>
                <c:pt idx="4097">
                  <c:v>62.673132323210702</c:v>
                </c:pt>
                <c:pt idx="4098">
                  <c:v>62.685413123743402</c:v>
                </c:pt>
                <c:pt idx="4099">
                  <c:v>62.697693924276102</c:v>
                </c:pt>
                <c:pt idx="4100">
                  <c:v>62.709974724808802</c:v>
                </c:pt>
                <c:pt idx="4101">
                  <c:v>62.722255525341502</c:v>
                </c:pt>
                <c:pt idx="4102">
                  <c:v>62.734536325874203</c:v>
                </c:pt>
                <c:pt idx="4103">
                  <c:v>62.746817126406903</c:v>
                </c:pt>
                <c:pt idx="4104">
                  <c:v>62.759097926939603</c:v>
                </c:pt>
                <c:pt idx="4105">
                  <c:v>62.771378727472303</c:v>
                </c:pt>
                <c:pt idx="4106">
                  <c:v>62.783659528005003</c:v>
                </c:pt>
                <c:pt idx="4107">
                  <c:v>62.795940328537696</c:v>
                </c:pt>
                <c:pt idx="4108">
                  <c:v>62.808221129070397</c:v>
                </c:pt>
                <c:pt idx="4109">
                  <c:v>62.820501929603097</c:v>
                </c:pt>
                <c:pt idx="4110">
                  <c:v>62.832782730135797</c:v>
                </c:pt>
                <c:pt idx="4111">
                  <c:v>62.845063530668497</c:v>
                </c:pt>
                <c:pt idx="4112">
                  <c:v>62.857344331201197</c:v>
                </c:pt>
                <c:pt idx="4113">
                  <c:v>62.869625131733898</c:v>
                </c:pt>
                <c:pt idx="4114">
                  <c:v>62.881905932266598</c:v>
                </c:pt>
                <c:pt idx="4115">
                  <c:v>62.894186732799298</c:v>
                </c:pt>
                <c:pt idx="4116">
                  <c:v>62.906467533331998</c:v>
                </c:pt>
                <c:pt idx="4117">
                  <c:v>62.918748333864698</c:v>
                </c:pt>
                <c:pt idx="4118">
                  <c:v>62.931029134397498</c:v>
                </c:pt>
                <c:pt idx="4119">
                  <c:v>62.943309934930198</c:v>
                </c:pt>
                <c:pt idx="4120">
                  <c:v>62.955590735462799</c:v>
                </c:pt>
                <c:pt idx="4121">
                  <c:v>62.967871535995499</c:v>
                </c:pt>
                <c:pt idx="4122">
                  <c:v>62.980152336528299</c:v>
                </c:pt>
                <c:pt idx="4123">
                  <c:v>62.992433137060999</c:v>
                </c:pt>
                <c:pt idx="4124">
                  <c:v>63.004713937593699</c:v>
                </c:pt>
                <c:pt idx="4125">
                  <c:v>63.0169947381264</c:v>
                </c:pt>
                <c:pt idx="4126">
                  <c:v>63.0292755386591</c:v>
                </c:pt>
                <c:pt idx="4127">
                  <c:v>63.0415563391918</c:v>
                </c:pt>
                <c:pt idx="4128">
                  <c:v>63.0538371397245</c:v>
                </c:pt>
                <c:pt idx="4129">
                  <c:v>63.0661179402572</c:v>
                </c:pt>
                <c:pt idx="4130">
                  <c:v>63.078398740789901</c:v>
                </c:pt>
                <c:pt idx="4131">
                  <c:v>63.090679541322601</c:v>
                </c:pt>
                <c:pt idx="4132">
                  <c:v>63.102960341855301</c:v>
                </c:pt>
                <c:pt idx="4133">
                  <c:v>63.115241142388001</c:v>
                </c:pt>
                <c:pt idx="4134">
                  <c:v>63.127521942920701</c:v>
                </c:pt>
                <c:pt idx="4135">
                  <c:v>63.139802743453401</c:v>
                </c:pt>
                <c:pt idx="4136">
                  <c:v>63.152083543986102</c:v>
                </c:pt>
                <c:pt idx="4137">
                  <c:v>63.164364344518802</c:v>
                </c:pt>
                <c:pt idx="4138">
                  <c:v>63.176645145051502</c:v>
                </c:pt>
                <c:pt idx="4139">
                  <c:v>63.188925945584202</c:v>
                </c:pt>
                <c:pt idx="4140">
                  <c:v>63.201206746116902</c:v>
                </c:pt>
                <c:pt idx="4141">
                  <c:v>63.213487546649603</c:v>
                </c:pt>
                <c:pt idx="4142">
                  <c:v>63.225768347182303</c:v>
                </c:pt>
                <c:pt idx="4143">
                  <c:v>63.238049147715003</c:v>
                </c:pt>
                <c:pt idx="4144">
                  <c:v>63.250329948247703</c:v>
                </c:pt>
                <c:pt idx="4145">
                  <c:v>63.262610748780403</c:v>
                </c:pt>
                <c:pt idx="4146">
                  <c:v>63.274891549313097</c:v>
                </c:pt>
                <c:pt idx="4147">
                  <c:v>63.287172349845797</c:v>
                </c:pt>
                <c:pt idx="4148">
                  <c:v>63.299453150378497</c:v>
                </c:pt>
                <c:pt idx="4149">
                  <c:v>63.311733950911197</c:v>
                </c:pt>
                <c:pt idx="4150">
                  <c:v>63.324014751443897</c:v>
                </c:pt>
                <c:pt idx="4151">
                  <c:v>63.336295551976598</c:v>
                </c:pt>
                <c:pt idx="4152">
                  <c:v>63.348576352509298</c:v>
                </c:pt>
                <c:pt idx="4153">
                  <c:v>63.360857153041998</c:v>
                </c:pt>
                <c:pt idx="4154">
                  <c:v>63.373137953574698</c:v>
                </c:pt>
                <c:pt idx="4155">
                  <c:v>63.385418754107398</c:v>
                </c:pt>
                <c:pt idx="4156">
                  <c:v>63.397699554640099</c:v>
                </c:pt>
                <c:pt idx="4157">
                  <c:v>63.409980355172799</c:v>
                </c:pt>
                <c:pt idx="4158">
                  <c:v>63.422261155705499</c:v>
                </c:pt>
                <c:pt idx="4159">
                  <c:v>63.434541956238199</c:v>
                </c:pt>
                <c:pt idx="4160">
                  <c:v>63.446822756770899</c:v>
                </c:pt>
                <c:pt idx="4161">
                  <c:v>63.4591035573036</c:v>
                </c:pt>
                <c:pt idx="4162">
                  <c:v>63.4713843578363</c:v>
                </c:pt>
                <c:pt idx="4163">
                  <c:v>63.483665158369</c:v>
                </c:pt>
                <c:pt idx="4164">
                  <c:v>63.4959459589017</c:v>
                </c:pt>
                <c:pt idx="4165">
                  <c:v>63.5082267594344</c:v>
                </c:pt>
                <c:pt idx="4166">
                  <c:v>63.520507559967101</c:v>
                </c:pt>
                <c:pt idx="4167">
                  <c:v>63.532788360499801</c:v>
                </c:pt>
                <c:pt idx="4168">
                  <c:v>63.545069161032501</c:v>
                </c:pt>
                <c:pt idx="4169">
                  <c:v>63.557349961565201</c:v>
                </c:pt>
                <c:pt idx="4170">
                  <c:v>63.569630762097901</c:v>
                </c:pt>
                <c:pt idx="4171">
                  <c:v>63.581911562630701</c:v>
                </c:pt>
                <c:pt idx="4172">
                  <c:v>63.594192363163401</c:v>
                </c:pt>
                <c:pt idx="4173">
                  <c:v>63.606473163696101</c:v>
                </c:pt>
                <c:pt idx="4174">
                  <c:v>63.618753964228802</c:v>
                </c:pt>
                <c:pt idx="4175">
                  <c:v>63.631034764761502</c:v>
                </c:pt>
                <c:pt idx="4176">
                  <c:v>63.643315565294202</c:v>
                </c:pt>
                <c:pt idx="4177">
                  <c:v>63.655596365826902</c:v>
                </c:pt>
                <c:pt idx="4178">
                  <c:v>63.667877166359602</c:v>
                </c:pt>
                <c:pt idx="4179">
                  <c:v>63.680157966892303</c:v>
                </c:pt>
                <c:pt idx="4180">
                  <c:v>63.692438767425003</c:v>
                </c:pt>
                <c:pt idx="4181">
                  <c:v>63.704719567957703</c:v>
                </c:pt>
                <c:pt idx="4182">
                  <c:v>63.717000368490403</c:v>
                </c:pt>
                <c:pt idx="4183">
                  <c:v>63.729281169023103</c:v>
                </c:pt>
                <c:pt idx="4184">
                  <c:v>63.741561969555796</c:v>
                </c:pt>
                <c:pt idx="4185">
                  <c:v>63.753842770088497</c:v>
                </c:pt>
                <c:pt idx="4186">
                  <c:v>63.766123570621197</c:v>
                </c:pt>
                <c:pt idx="4187">
                  <c:v>63.778404371153897</c:v>
                </c:pt>
                <c:pt idx="4188">
                  <c:v>63.790685171686597</c:v>
                </c:pt>
                <c:pt idx="4189">
                  <c:v>63.802965972219297</c:v>
                </c:pt>
                <c:pt idx="4190">
                  <c:v>63.815246772751998</c:v>
                </c:pt>
                <c:pt idx="4191">
                  <c:v>63.827527573284698</c:v>
                </c:pt>
                <c:pt idx="4192">
                  <c:v>63.839808373817398</c:v>
                </c:pt>
                <c:pt idx="4193">
                  <c:v>63.852089174350098</c:v>
                </c:pt>
                <c:pt idx="4194">
                  <c:v>63.864369974882798</c:v>
                </c:pt>
                <c:pt idx="4195">
                  <c:v>63.876650775415499</c:v>
                </c:pt>
                <c:pt idx="4196">
                  <c:v>63.888931575948199</c:v>
                </c:pt>
                <c:pt idx="4197">
                  <c:v>63.901212376480899</c:v>
                </c:pt>
                <c:pt idx="4198">
                  <c:v>63.913493177013599</c:v>
                </c:pt>
                <c:pt idx="4199">
                  <c:v>63.925773977546299</c:v>
                </c:pt>
                <c:pt idx="4200">
                  <c:v>63.938054778079</c:v>
                </c:pt>
                <c:pt idx="4201">
                  <c:v>63.9503355786117</c:v>
                </c:pt>
                <c:pt idx="4202">
                  <c:v>63.9626163791444</c:v>
                </c:pt>
                <c:pt idx="4203">
                  <c:v>63.9748971796771</c:v>
                </c:pt>
                <c:pt idx="4204">
                  <c:v>63.9871779802098</c:v>
                </c:pt>
                <c:pt idx="4205">
                  <c:v>63.999458780742501</c:v>
                </c:pt>
                <c:pt idx="4206">
                  <c:v>64.011739581275194</c:v>
                </c:pt>
                <c:pt idx="4207">
                  <c:v>64.024020381807901</c:v>
                </c:pt>
                <c:pt idx="4208">
                  <c:v>64.036301182340594</c:v>
                </c:pt>
                <c:pt idx="4209">
                  <c:v>64.048581982873301</c:v>
                </c:pt>
                <c:pt idx="4210">
                  <c:v>64.060862783405994</c:v>
                </c:pt>
                <c:pt idx="4211">
                  <c:v>64.073143583938702</c:v>
                </c:pt>
                <c:pt idx="4212">
                  <c:v>64.085424384471395</c:v>
                </c:pt>
                <c:pt idx="4213">
                  <c:v>64.097705185004102</c:v>
                </c:pt>
                <c:pt idx="4214">
                  <c:v>64.109985985536795</c:v>
                </c:pt>
                <c:pt idx="4215">
                  <c:v>64.122266786069503</c:v>
                </c:pt>
                <c:pt idx="4216">
                  <c:v>64.134547586602196</c:v>
                </c:pt>
                <c:pt idx="4217">
                  <c:v>64.146828387134903</c:v>
                </c:pt>
                <c:pt idx="4218">
                  <c:v>64.159109187667596</c:v>
                </c:pt>
                <c:pt idx="4219">
                  <c:v>64.171389988200303</c:v>
                </c:pt>
                <c:pt idx="4220">
                  <c:v>64.183670788732996</c:v>
                </c:pt>
                <c:pt idx="4221">
                  <c:v>64.195951589265704</c:v>
                </c:pt>
                <c:pt idx="4222">
                  <c:v>64.208232389798496</c:v>
                </c:pt>
                <c:pt idx="4223">
                  <c:v>64.220513190331104</c:v>
                </c:pt>
                <c:pt idx="4224">
                  <c:v>64.232793990863897</c:v>
                </c:pt>
                <c:pt idx="4225">
                  <c:v>64.245074791396505</c:v>
                </c:pt>
                <c:pt idx="4226">
                  <c:v>64.257355591929297</c:v>
                </c:pt>
                <c:pt idx="4227">
                  <c:v>64.269636392462004</c:v>
                </c:pt>
                <c:pt idx="4228">
                  <c:v>64.281917192994598</c:v>
                </c:pt>
                <c:pt idx="4229">
                  <c:v>64.294197993527405</c:v>
                </c:pt>
                <c:pt idx="4230">
                  <c:v>64.306478794060098</c:v>
                </c:pt>
                <c:pt idx="4231">
                  <c:v>64.318759594592805</c:v>
                </c:pt>
                <c:pt idx="4232">
                  <c:v>64.331040395125498</c:v>
                </c:pt>
                <c:pt idx="4233">
                  <c:v>64.343321195658206</c:v>
                </c:pt>
                <c:pt idx="4234">
                  <c:v>64.355601996190899</c:v>
                </c:pt>
                <c:pt idx="4235">
                  <c:v>64.367882796723606</c:v>
                </c:pt>
                <c:pt idx="4236">
                  <c:v>64.380163597256299</c:v>
                </c:pt>
                <c:pt idx="4237">
                  <c:v>64.392444397789006</c:v>
                </c:pt>
                <c:pt idx="4238">
                  <c:v>64.4047251983217</c:v>
                </c:pt>
                <c:pt idx="4239">
                  <c:v>64.417005998854407</c:v>
                </c:pt>
                <c:pt idx="4240">
                  <c:v>64.4292867993871</c:v>
                </c:pt>
                <c:pt idx="4241">
                  <c:v>64.441567599919793</c:v>
                </c:pt>
                <c:pt idx="4242">
                  <c:v>64.4538484004525</c:v>
                </c:pt>
                <c:pt idx="4243">
                  <c:v>64.466129200985193</c:v>
                </c:pt>
                <c:pt idx="4244">
                  <c:v>64.478410001517901</c:v>
                </c:pt>
                <c:pt idx="4245">
                  <c:v>64.490690802050594</c:v>
                </c:pt>
                <c:pt idx="4246">
                  <c:v>64.502971602583301</c:v>
                </c:pt>
                <c:pt idx="4247">
                  <c:v>64.515252403115994</c:v>
                </c:pt>
                <c:pt idx="4248">
                  <c:v>64.527533203648701</c:v>
                </c:pt>
                <c:pt idx="4249">
                  <c:v>64.539814004181395</c:v>
                </c:pt>
                <c:pt idx="4250">
                  <c:v>64.552094804714102</c:v>
                </c:pt>
                <c:pt idx="4251">
                  <c:v>64.564375605246795</c:v>
                </c:pt>
                <c:pt idx="4252">
                  <c:v>64.576656405779502</c:v>
                </c:pt>
                <c:pt idx="4253">
                  <c:v>64.588937206312195</c:v>
                </c:pt>
                <c:pt idx="4254">
                  <c:v>64.601218006844903</c:v>
                </c:pt>
                <c:pt idx="4255">
                  <c:v>64.613498807377596</c:v>
                </c:pt>
                <c:pt idx="4256">
                  <c:v>64.625779607910303</c:v>
                </c:pt>
                <c:pt idx="4257">
                  <c:v>64.638060408442996</c:v>
                </c:pt>
                <c:pt idx="4258">
                  <c:v>64.650341208975703</c:v>
                </c:pt>
                <c:pt idx="4259">
                  <c:v>64.662622009508397</c:v>
                </c:pt>
                <c:pt idx="4260">
                  <c:v>64.674902810041104</c:v>
                </c:pt>
                <c:pt idx="4261">
                  <c:v>64.687183610573797</c:v>
                </c:pt>
                <c:pt idx="4262">
                  <c:v>64.699464411106504</c:v>
                </c:pt>
                <c:pt idx="4263">
                  <c:v>64.711745211639197</c:v>
                </c:pt>
                <c:pt idx="4264">
                  <c:v>64.724026012171905</c:v>
                </c:pt>
                <c:pt idx="4265">
                  <c:v>64.736306812704598</c:v>
                </c:pt>
                <c:pt idx="4266">
                  <c:v>64.748587613237305</c:v>
                </c:pt>
                <c:pt idx="4267">
                  <c:v>64.760868413769998</c:v>
                </c:pt>
                <c:pt idx="4268">
                  <c:v>64.773149214302705</c:v>
                </c:pt>
                <c:pt idx="4269">
                  <c:v>64.785430014835399</c:v>
                </c:pt>
                <c:pt idx="4270">
                  <c:v>64.797710815368205</c:v>
                </c:pt>
                <c:pt idx="4271">
                  <c:v>64.809991615900799</c:v>
                </c:pt>
                <c:pt idx="4272">
                  <c:v>64.822272416433506</c:v>
                </c:pt>
                <c:pt idx="4273">
                  <c:v>64.834553216966199</c:v>
                </c:pt>
                <c:pt idx="4274">
                  <c:v>64.846834017498907</c:v>
                </c:pt>
                <c:pt idx="4275">
                  <c:v>64.859114818031699</c:v>
                </c:pt>
                <c:pt idx="4276">
                  <c:v>64.871395618564407</c:v>
                </c:pt>
                <c:pt idx="4277">
                  <c:v>64.8836764190971</c:v>
                </c:pt>
                <c:pt idx="4278">
                  <c:v>64.895957219629807</c:v>
                </c:pt>
                <c:pt idx="4279">
                  <c:v>64.9082380201625</c:v>
                </c:pt>
                <c:pt idx="4280">
                  <c:v>64.920518820695193</c:v>
                </c:pt>
                <c:pt idx="4281">
                  <c:v>64.9327996212279</c:v>
                </c:pt>
                <c:pt idx="4282">
                  <c:v>64.945080421760593</c:v>
                </c:pt>
                <c:pt idx="4283">
                  <c:v>64.957361222293301</c:v>
                </c:pt>
                <c:pt idx="4284">
                  <c:v>64.969642022825994</c:v>
                </c:pt>
                <c:pt idx="4285">
                  <c:v>64.981922823358701</c:v>
                </c:pt>
                <c:pt idx="4286">
                  <c:v>64.994203623891394</c:v>
                </c:pt>
                <c:pt idx="4287">
                  <c:v>65.006484424424102</c:v>
                </c:pt>
                <c:pt idx="4288">
                  <c:v>65.018765224956795</c:v>
                </c:pt>
                <c:pt idx="4289">
                  <c:v>65.031046025489502</c:v>
                </c:pt>
                <c:pt idx="4290">
                  <c:v>65.043326826022195</c:v>
                </c:pt>
                <c:pt idx="4291">
                  <c:v>65.055607626554902</c:v>
                </c:pt>
                <c:pt idx="4292">
                  <c:v>65.067888427087595</c:v>
                </c:pt>
                <c:pt idx="4293">
                  <c:v>65.080169227620303</c:v>
                </c:pt>
                <c:pt idx="4294">
                  <c:v>65.092450028152996</c:v>
                </c:pt>
                <c:pt idx="4295">
                  <c:v>65.104730828685703</c:v>
                </c:pt>
                <c:pt idx="4296">
                  <c:v>65.117011629218396</c:v>
                </c:pt>
                <c:pt idx="4297">
                  <c:v>65.129292429751104</c:v>
                </c:pt>
                <c:pt idx="4298">
                  <c:v>65.141573230283797</c:v>
                </c:pt>
                <c:pt idx="4299">
                  <c:v>65.153854030816504</c:v>
                </c:pt>
                <c:pt idx="4300">
                  <c:v>65.166134831349197</c:v>
                </c:pt>
                <c:pt idx="4301">
                  <c:v>65.178415631881904</c:v>
                </c:pt>
                <c:pt idx="4302">
                  <c:v>65.190696432414597</c:v>
                </c:pt>
                <c:pt idx="4303">
                  <c:v>65.202977232947305</c:v>
                </c:pt>
                <c:pt idx="4304">
                  <c:v>65.215258033479998</c:v>
                </c:pt>
                <c:pt idx="4305">
                  <c:v>65.227538834012705</c:v>
                </c:pt>
                <c:pt idx="4306">
                  <c:v>65.239819634545398</c:v>
                </c:pt>
                <c:pt idx="4307">
                  <c:v>65.252100435078106</c:v>
                </c:pt>
                <c:pt idx="4308">
                  <c:v>65.264381235610799</c:v>
                </c:pt>
                <c:pt idx="4309">
                  <c:v>65.276662036143506</c:v>
                </c:pt>
                <c:pt idx="4310">
                  <c:v>65.288942836676199</c:v>
                </c:pt>
                <c:pt idx="4311">
                  <c:v>65.301223637208906</c:v>
                </c:pt>
                <c:pt idx="4312">
                  <c:v>65.313504437741599</c:v>
                </c:pt>
                <c:pt idx="4313">
                  <c:v>65.325785238274307</c:v>
                </c:pt>
                <c:pt idx="4314">
                  <c:v>65.338066038807</c:v>
                </c:pt>
                <c:pt idx="4315">
                  <c:v>65.350346839339693</c:v>
                </c:pt>
                <c:pt idx="4316">
                  <c:v>65.3626276398724</c:v>
                </c:pt>
                <c:pt idx="4317">
                  <c:v>65.374908440405093</c:v>
                </c:pt>
                <c:pt idx="4318">
                  <c:v>65.387189240937801</c:v>
                </c:pt>
                <c:pt idx="4319">
                  <c:v>65.399470041470494</c:v>
                </c:pt>
                <c:pt idx="4320">
                  <c:v>65.411750842003201</c:v>
                </c:pt>
                <c:pt idx="4321">
                  <c:v>65.424031642535894</c:v>
                </c:pt>
                <c:pt idx="4322">
                  <c:v>65.436312443068601</c:v>
                </c:pt>
                <c:pt idx="4323">
                  <c:v>65.448593243601394</c:v>
                </c:pt>
                <c:pt idx="4324">
                  <c:v>65.460874044134002</c:v>
                </c:pt>
                <c:pt idx="4325">
                  <c:v>65.473154844666794</c:v>
                </c:pt>
                <c:pt idx="4326">
                  <c:v>65.485435645199502</c:v>
                </c:pt>
                <c:pt idx="4327">
                  <c:v>65.497716445732095</c:v>
                </c:pt>
                <c:pt idx="4328">
                  <c:v>65.509997246264902</c:v>
                </c:pt>
                <c:pt idx="4329">
                  <c:v>65.522278046797595</c:v>
                </c:pt>
                <c:pt idx="4330">
                  <c:v>65.534558847330302</c:v>
                </c:pt>
                <c:pt idx="4331">
                  <c:v>65.546839647862996</c:v>
                </c:pt>
                <c:pt idx="4332">
                  <c:v>65.559120448395703</c:v>
                </c:pt>
                <c:pt idx="4333">
                  <c:v>65.571401248928396</c:v>
                </c:pt>
                <c:pt idx="4334">
                  <c:v>65.583682049461103</c:v>
                </c:pt>
                <c:pt idx="4335">
                  <c:v>65.595962849993796</c:v>
                </c:pt>
                <c:pt idx="4336">
                  <c:v>65.608243650526504</c:v>
                </c:pt>
                <c:pt idx="4337">
                  <c:v>65.620524451059197</c:v>
                </c:pt>
                <c:pt idx="4338">
                  <c:v>65.632805251591904</c:v>
                </c:pt>
                <c:pt idx="4339">
                  <c:v>65.645086052124597</c:v>
                </c:pt>
                <c:pt idx="4340">
                  <c:v>65.657366852657304</c:v>
                </c:pt>
                <c:pt idx="4341">
                  <c:v>65.669647653189998</c:v>
                </c:pt>
                <c:pt idx="4342">
                  <c:v>65.681928453722705</c:v>
                </c:pt>
                <c:pt idx="4343">
                  <c:v>65.694209254255398</c:v>
                </c:pt>
                <c:pt idx="4344">
                  <c:v>65.706490054788105</c:v>
                </c:pt>
                <c:pt idx="4345">
                  <c:v>65.718770855320798</c:v>
                </c:pt>
                <c:pt idx="4346">
                  <c:v>65.731051655853506</c:v>
                </c:pt>
                <c:pt idx="4347">
                  <c:v>65.743332456386199</c:v>
                </c:pt>
                <c:pt idx="4348">
                  <c:v>65.755613256918906</c:v>
                </c:pt>
                <c:pt idx="4349">
                  <c:v>65.767894057451599</c:v>
                </c:pt>
                <c:pt idx="4350">
                  <c:v>65.780174857984306</c:v>
                </c:pt>
                <c:pt idx="4351">
                  <c:v>65.792455658517</c:v>
                </c:pt>
                <c:pt idx="4352">
                  <c:v>65.804736459049707</c:v>
                </c:pt>
                <c:pt idx="4353">
                  <c:v>65.8170172595824</c:v>
                </c:pt>
                <c:pt idx="4354">
                  <c:v>65.829298060115093</c:v>
                </c:pt>
                <c:pt idx="4355">
                  <c:v>65.8415788606478</c:v>
                </c:pt>
                <c:pt idx="4356">
                  <c:v>65.853859661180493</c:v>
                </c:pt>
                <c:pt idx="4357">
                  <c:v>65.866140461713201</c:v>
                </c:pt>
                <c:pt idx="4358">
                  <c:v>65.878421262245894</c:v>
                </c:pt>
                <c:pt idx="4359">
                  <c:v>65.890702062778601</c:v>
                </c:pt>
                <c:pt idx="4360">
                  <c:v>65.902982863311294</c:v>
                </c:pt>
                <c:pt idx="4361">
                  <c:v>65.915263663844001</c:v>
                </c:pt>
                <c:pt idx="4362">
                  <c:v>65.927544464376695</c:v>
                </c:pt>
                <c:pt idx="4363">
                  <c:v>65.939825264909402</c:v>
                </c:pt>
                <c:pt idx="4364">
                  <c:v>65.952106065442095</c:v>
                </c:pt>
                <c:pt idx="4365">
                  <c:v>65.964386865974802</c:v>
                </c:pt>
                <c:pt idx="4366">
                  <c:v>65.976667666507495</c:v>
                </c:pt>
                <c:pt idx="4367">
                  <c:v>65.988948467040203</c:v>
                </c:pt>
                <c:pt idx="4368">
                  <c:v>66.001229267572896</c:v>
                </c:pt>
                <c:pt idx="4369">
                  <c:v>66.013510068105703</c:v>
                </c:pt>
                <c:pt idx="4370">
                  <c:v>66.025790868638296</c:v>
                </c:pt>
                <c:pt idx="4371">
                  <c:v>66.038071669171003</c:v>
                </c:pt>
                <c:pt idx="4372">
                  <c:v>66.050352469703697</c:v>
                </c:pt>
                <c:pt idx="4373">
                  <c:v>66.062633270236404</c:v>
                </c:pt>
                <c:pt idx="4374">
                  <c:v>66.074914070769196</c:v>
                </c:pt>
                <c:pt idx="4375">
                  <c:v>66.087194871301804</c:v>
                </c:pt>
                <c:pt idx="4376">
                  <c:v>66.099475671834597</c:v>
                </c:pt>
                <c:pt idx="4377">
                  <c:v>66.111756472367304</c:v>
                </c:pt>
                <c:pt idx="4378">
                  <c:v>66.124037272899997</c:v>
                </c:pt>
                <c:pt idx="4379">
                  <c:v>66.136318073432705</c:v>
                </c:pt>
                <c:pt idx="4380">
                  <c:v>66.148598873965398</c:v>
                </c:pt>
                <c:pt idx="4381">
                  <c:v>66.160879674498105</c:v>
                </c:pt>
                <c:pt idx="4382">
                  <c:v>66.173160475030798</c:v>
                </c:pt>
                <c:pt idx="4383">
                  <c:v>66.185441275563505</c:v>
                </c:pt>
                <c:pt idx="4384">
                  <c:v>66.197722076096198</c:v>
                </c:pt>
                <c:pt idx="4385">
                  <c:v>66.210002876628906</c:v>
                </c:pt>
                <c:pt idx="4386">
                  <c:v>66.222283677161599</c:v>
                </c:pt>
                <c:pt idx="4387">
                  <c:v>66.234564477694306</c:v>
                </c:pt>
                <c:pt idx="4388">
                  <c:v>66.246845278226999</c:v>
                </c:pt>
                <c:pt idx="4389">
                  <c:v>66.259126078759707</c:v>
                </c:pt>
                <c:pt idx="4390">
                  <c:v>66.2714068792924</c:v>
                </c:pt>
                <c:pt idx="4391">
                  <c:v>66.283687679825107</c:v>
                </c:pt>
                <c:pt idx="4392">
                  <c:v>66.2959684803578</c:v>
                </c:pt>
                <c:pt idx="4393">
                  <c:v>66.308249280890493</c:v>
                </c:pt>
                <c:pt idx="4394">
                  <c:v>66.3205300814232</c:v>
                </c:pt>
                <c:pt idx="4395">
                  <c:v>66.332810881955893</c:v>
                </c:pt>
                <c:pt idx="4396">
                  <c:v>66.345091682488601</c:v>
                </c:pt>
                <c:pt idx="4397">
                  <c:v>66.357372483021294</c:v>
                </c:pt>
                <c:pt idx="4398">
                  <c:v>66.369653283554001</c:v>
                </c:pt>
                <c:pt idx="4399">
                  <c:v>66.381934084086694</c:v>
                </c:pt>
                <c:pt idx="4400">
                  <c:v>66.394214884619402</c:v>
                </c:pt>
                <c:pt idx="4401">
                  <c:v>66.406495685152095</c:v>
                </c:pt>
                <c:pt idx="4402">
                  <c:v>66.418776485684802</c:v>
                </c:pt>
                <c:pt idx="4403">
                  <c:v>66.431057286217495</c:v>
                </c:pt>
                <c:pt idx="4404">
                  <c:v>66.443338086750202</c:v>
                </c:pt>
                <c:pt idx="4405">
                  <c:v>66.455618887282895</c:v>
                </c:pt>
                <c:pt idx="4406">
                  <c:v>66.467899687815603</c:v>
                </c:pt>
                <c:pt idx="4407">
                  <c:v>66.480180488348296</c:v>
                </c:pt>
                <c:pt idx="4408">
                  <c:v>66.492461288881003</c:v>
                </c:pt>
                <c:pt idx="4409">
                  <c:v>66.504742089413696</c:v>
                </c:pt>
                <c:pt idx="4410">
                  <c:v>66.517022889946404</c:v>
                </c:pt>
                <c:pt idx="4411">
                  <c:v>66.529303690479097</c:v>
                </c:pt>
                <c:pt idx="4412">
                  <c:v>66.541584491011804</c:v>
                </c:pt>
                <c:pt idx="4413">
                  <c:v>66.553865291544497</c:v>
                </c:pt>
                <c:pt idx="4414">
                  <c:v>66.566146092077204</c:v>
                </c:pt>
                <c:pt idx="4415">
                  <c:v>66.578426892609897</c:v>
                </c:pt>
                <c:pt idx="4416">
                  <c:v>66.590707693142605</c:v>
                </c:pt>
                <c:pt idx="4417">
                  <c:v>66.602988493675298</c:v>
                </c:pt>
                <c:pt idx="4418">
                  <c:v>66.615269294208005</c:v>
                </c:pt>
                <c:pt idx="4419">
                  <c:v>66.627550094740698</c:v>
                </c:pt>
                <c:pt idx="4420">
                  <c:v>66.639830895273406</c:v>
                </c:pt>
                <c:pt idx="4421">
                  <c:v>66.652111695806099</c:v>
                </c:pt>
                <c:pt idx="4422">
                  <c:v>66.664392496338905</c:v>
                </c:pt>
                <c:pt idx="4423">
                  <c:v>66.676673296871499</c:v>
                </c:pt>
                <c:pt idx="4424">
                  <c:v>66.688954097404206</c:v>
                </c:pt>
                <c:pt idx="4425">
                  <c:v>66.701234897936999</c:v>
                </c:pt>
                <c:pt idx="4426">
                  <c:v>66.713515698469607</c:v>
                </c:pt>
                <c:pt idx="4427">
                  <c:v>66.725796499002399</c:v>
                </c:pt>
                <c:pt idx="4428">
                  <c:v>66.738077299535107</c:v>
                </c:pt>
                <c:pt idx="4429">
                  <c:v>66.7503581000678</c:v>
                </c:pt>
                <c:pt idx="4430">
                  <c:v>66.762638900600507</c:v>
                </c:pt>
                <c:pt idx="4431">
                  <c:v>66.7749197011332</c:v>
                </c:pt>
                <c:pt idx="4432">
                  <c:v>66.787200501665893</c:v>
                </c:pt>
                <c:pt idx="4433">
                  <c:v>66.7994813021986</c:v>
                </c:pt>
                <c:pt idx="4434">
                  <c:v>66.811762102731294</c:v>
                </c:pt>
                <c:pt idx="4435">
                  <c:v>66.824042903264001</c:v>
                </c:pt>
                <c:pt idx="4436">
                  <c:v>66.836323703796694</c:v>
                </c:pt>
                <c:pt idx="4437">
                  <c:v>66.848604504329401</c:v>
                </c:pt>
                <c:pt idx="4438">
                  <c:v>66.860885304862094</c:v>
                </c:pt>
                <c:pt idx="4439">
                  <c:v>66.873166105394802</c:v>
                </c:pt>
                <c:pt idx="4440">
                  <c:v>66.885446905927495</c:v>
                </c:pt>
                <c:pt idx="4441">
                  <c:v>66.897727706460202</c:v>
                </c:pt>
                <c:pt idx="4442">
                  <c:v>66.910008506992895</c:v>
                </c:pt>
                <c:pt idx="4443">
                  <c:v>66.922289307525602</c:v>
                </c:pt>
                <c:pt idx="4444">
                  <c:v>66.934570108058296</c:v>
                </c:pt>
                <c:pt idx="4445">
                  <c:v>66.946850908591003</c:v>
                </c:pt>
                <c:pt idx="4446">
                  <c:v>66.959131709123696</c:v>
                </c:pt>
                <c:pt idx="4447">
                  <c:v>66.971412509656403</c:v>
                </c:pt>
                <c:pt idx="4448">
                  <c:v>66.983693310189096</c:v>
                </c:pt>
                <c:pt idx="4449">
                  <c:v>66.995974110721804</c:v>
                </c:pt>
                <c:pt idx="4450">
                  <c:v>67.008254911254497</c:v>
                </c:pt>
                <c:pt idx="4451">
                  <c:v>67.020535711787204</c:v>
                </c:pt>
                <c:pt idx="4452">
                  <c:v>67.032816512319897</c:v>
                </c:pt>
                <c:pt idx="4453">
                  <c:v>67.045097312852604</c:v>
                </c:pt>
                <c:pt idx="4454">
                  <c:v>67.057378113385298</c:v>
                </c:pt>
                <c:pt idx="4455">
                  <c:v>67.069658913918005</c:v>
                </c:pt>
                <c:pt idx="4456">
                  <c:v>67.081939714450698</c:v>
                </c:pt>
                <c:pt idx="4457">
                  <c:v>67.094220514983405</c:v>
                </c:pt>
                <c:pt idx="4458">
                  <c:v>67.106501315516098</c:v>
                </c:pt>
                <c:pt idx="4459">
                  <c:v>67.118782116048806</c:v>
                </c:pt>
                <c:pt idx="4460">
                  <c:v>67.131062916581499</c:v>
                </c:pt>
                <c:pt idx="4461">
                  <c:v>67.143343717114206</c:v>
                </c:pt>
                <c:pt idx="4462">
                  <c:v>67.155624517646899</c:v>
                </c:pt>
                <c:pt idx="4463">
                  <c:v>67.167905318179606</c:v>
                </c:pt>
                <c:pt idx="4464">
                  <c:v>67.1801861187123</c:v>
                </c:pt>
                <c:pt idx="4465">
                  <c:v>67.192466919245007</c:v>
                </c:pt>
                <c:pt idx="4466">
                  <c:v>67.2047477197777</c:v>
                </c:pt>
                <c:pt idx="4467">
                  <c:v>67.217028520310393</c:v>
                </c:pt>
                <c:pt idx="4468">
                  <c:v>67.2293093208431</c:v>
                </c:pt>
                <c:pt idx="4469">
                  <c:v>67.241590121375793</c:v>
                </c:pt>
                <c:pt idx="4470">
                  <c:v>67.253870921908501</c:v>
                </c:pt>
                <c:pt idx="4471">
                  <c:v>67.266151722441194</c:v>
                </c:pt>
                <c:pt idx="4472">
                  <c:v>67.278432522973901</c:v>
                </c:pt>
                <c:pt idx="4473">
                  <c:v>67.290713323506594</c:v>
                </c:pt>
                <c:pt idx="4474">
                  <c:v>67.302994124039301</c:v>
                </c:pt>
                <c:pt idx="4475">
                  <c:v>67.315274924572094</c:v>
                </c:pt>
                <c:pt idx="4476">
                  <c:v>67.327555725104702</c:v>
                </c:pt>
                <c:pt idx="4477">
                  <c:v>67.339836525637494</c:v>
                </c:pt>
                <c:pt idx="4478">
                  <c:v>67.352117326170202</c:v>
                </c:pt>
                <c:pt idx="4479">
                  <c:v>67.364398126702795</c:v>
                </c:pt>
                <c:pt idx="4480">
                  <c:v>67.376678927235602</c:v>
                </c:pt>
                <c:pt idx="4481">
                  <c:v>67.388959727768295</c:v>
                </c:pt>
                <c:pt idx="4482">
                  <c:v>67.401240528301003</c:v>
                </c:pt>
                <c:pt idx="4483">
                  <c:v>67.413521328833696</c:v>
                </c:pt>
                <c:pt idx="4484">
                  <c:v>67.425802129366403</c:v>
                </c:pt>
                <c:pt idx="4485">
                  <c:v>67.438082929899096</c:v>
                </c:pt>
                <c:pt idx="4486">
                  <c:v>67.450363730431803</c:v>
                </c:pt>
                <c:pt idx="4487">
                  <c:v>67.462644530964496</c:v>
                </c:pt>
                <c:pt idx="4488">
                  <c:v>67.474925331497204</c:v>
                </c:pt>
                <c:pt idx="4489">
                  <c:v>67.487206132029897</c:v>
                </c:pt>
                <c:pt idx="4490">
                  <c:v>67.499486932562604</c:v>
                </c:pt>
                <c:pt idx="4491">
                  <c:v>67.511767733095297</c:v>
                </c:pt>
                <c:pt idx="4492">
                  <c:v>67.524048533628005</c:v>
                </c:pt>
                <c:pt idx="4493">
                  <c:v>67.536329334160698</c:v>
                </c:pt>
                <c:pt idx="4494">
                  <c:v>67.548610134693405</c:v>
                </c:pt>
                <c:pt idx="4495">
                  <c:v>67.560890935226098</c:v>
                </c:pt>
                <c:pt idx="4496">
                  <c:v>67.573171735758805</c:v>
                </c:pt>
                <c:pt idx="4497">
                  <c:v>67.585452536291498</c:v>
                </c:pt>
                <c:pt idx="4498">
                  <c:v>67.597733336824206</c:v>
                </c:pt>
                <c:pt idx="4499">
                  <c:v>67.610014137356899</c:v>
                </c:pt>
                <c:pt idx="4500">
                  <c:v>67.622294937889606</c:v>
                </c:pt>
                <c:pt idx="4501">
                  <c:v>67.634575738422299</c:v>
                </c:pt>
                <c:pt idx="4502">
                  <c:v>67.646856538955006</c:v>
                </c:pt>
                <c:pt idx="4503">
                  <c:v>67.6591373394877</c:v>
                </c:pt>
                <c:pt idx="4504">
                  <c:v>67.671418140020407</c:v>
                </c:pt>
                <c:pt idx="4505">
                  <c:v>67.6836989405531</c:v>
                </c:pt>
                <c:pt idx="4506">
                  <c:v>67.695979741085793</c:v>
                </c:pt>
                <c:pt idx="4507">
                  <c:v>67.7082605416185</c:v>
                </c:pt>
                <c:pt idx="4508">
                  <c:v>67.720541342151193</c:v>
                </c:pt>
                <c:pt idx="4509">
                  <c:v>67.732822142683901</c:v>
                </c:pt>
                <c:pt idx="4510">
                  <c:v>67.745102943216594</c:v>
                </c:pt>
                <c:pt idx="4511">
                  <c:v>67.757383743749301</c:v>
                </c:pt>
                <c:pt idx="4512">
                  <c:v>67.769664544281994</c:v>
                </c:pt>
                <c:pt idx="4513">
                  <c:v>67.781945344814702</c:v>
                </c:pt>
                <c:pt idx="4514">
                  <c:v>67.794226145347395</c:v>
                </c:pt>
                <c:pt idx="4515">
                  <c:v>67.806506945880102</c:v>
                </c:pt>
                <c:pt idx="4516">
                  <c:v>67.818787746412795</c:v>
                </c:pt>
                <c:pt idx="4517">
                  <c:v>67.831068546945502</c:v>
                </c:pt>
                <c:pt idx="4518">
                  <c:v>67.843349347478195</c:v>
                </c:pt>
                <c:pt idx="4519">
                  <c:v>67.855630148010903</c:v>
                </c:pt>
                <c:pt idx="4520">
                  <c:v>67.867910948543596</c:v>
                </c:pt>
                <c:pt idx="4521">
                  <c:v>67.880191749076403</c:v>
                </c:pt>
                <c:pt idx="4522">
                  <c:v>67.892472549608996</c:v>
                </c:pt>
                <c:pt idx="4523">
                  <c:v>67.904753350141704</c:v>
                </c:pt>
                <c:pt idx="4524">
                  <c:v>67.917034150674397</c:v>
                </c:pt>
                <c:pt idx="4525">
                  <c:v>67.929314951207104</c:v>
                </c:pt>
                <c:pt idx="4526">
                  <c:v>67.941595751739897</c:v>
                </c:pt>
                <c:pt idx="4527">
                  <c:v>67.953876552272604</c:v>
                </c:pt>
                <c:pt idx="4528">
                  <c:v>67.966157352805197</c:v>
                </c:pt>
                <c:pt idx="4529">
                  <c:v>67.978438153338004</c:v>
                </c:pt>
                <c:pt idx="4530">
                  <c:v>67.990718953870697</c:v>
                </c:pt>
                <c:pt idx="4531">
                  <c:v>68.002999754403405</c:v>
                </c:pt>
                <c:pt idx="4532">
                  <c:v>68.015280554936098</c:v>
                </c:pt>
                <c:pt idx="4533">
                  <c:v>68.027561355468805</c:v>
                </c:pt>
                <c:pt idx="4534">
                  <c:v>68.039842156001498</c:v>
                </c:pt>
                <c:pt idx="4535">
                  <c:v>68.052122956534205</c:v>
                </c:pt>
                <c:pt idx="4536">
                  <c:v>68.064403757066898</c:v>
                </c:pt>
                <c:pt idx="4537">
                  <c:v>68.076684557599606</c:v>
                </c:pt>
                <c:pt idx="4538">
                  <c:v>68.088965358132299</c:v>
                </c:pt>
                <c:pt idx="4539">
                  <c:v>68.101246158665006</c:v>
                </c:pt>
                <c:pt idx="4540">
                  <c:v>68.113526959197699</c:v>
                </c:pt>
                <c:pt idx="4541">
                  <c:v>68.125807759730407</c:v>
                </c:pt>
                <c:pt idx="4542">
                  <c:v>68.1380885602631</c:v>
                </c:pt>
                <c:pt idx="4543">
                  <c:v>68.150369360795807</c:v>
                </c:pt>
                <c:pt idx="4544">
                  <c:v>68.1626501613285</c:v>
                </c:pt>
                <c:pt idx="4545">
                  <c:v>68.174930961861193</c:v>
                </c:pt>
                <c:pt idx="4546">
                  <c:v>68.1872117623939</c:v>
                </c:pt>
                <c:pt idx="4547">
                  <c:v>68.199492562926594</c:v>
                </c:pt>
                <c:pt idx="4548">
                  <c:v>68.211773363459301</c:v>
                </c:pt>
                <c:pt idx="4549">
                  <c:v>68.224054163991994</c:v>
                </c:pt>
                <c:pt idx="4550">
                  <c:v>68.236334964524701</c:v>
                </c:pt>
                <c:pt idx="4551">
                  <c:v>68.248615765057394</c:v>
                </c:pt>
                <c:pt idx="4552">
                  <c:v>68.260896565590102</c:v>
                </c:pt>
                <c:pt idx="4553">
                  <c:v>68.273177366122795</c:v>
                </c:pt>
                <c:pt idx="4554">
                  <c:v>68.285458166655502</c:v>
                </c:pt>
                <c:pt idx="4555">
                  <c:v>68.297738967188195</c:v>
                </c:pt>
                <c:pt idx="4556">
                  <c:v>68.310019767720902</c:v>
                </c:pt>
                <c:pt idx="4557">
                  <c:v>68.322300568253596</c:v>
                </c:pt>
                <c:pt idx="4558">
                  <c:v>68.334581368786303</c:v>
                </c:pt>
                <c:pt idx="4559">
                  <c:v>68.346862169318996</c:v>
                </c:pt>
                <c:pt idx="4560">
                  <c:v>68.359142969851703</c:v>
                </c:pt>
                <c:pt idx="4561">
                  <c:v>68.371423770384396</c:v>
                </c:pt>
                <c:pt idx="4562">
                  <c:v>68.383704570917104</c:v>
                </c:pt>
                <c:pt idx="4563">
                  <c:v>68.395985371449797</c:v>
                </c:pt>
                <c:pt idx="4564">
                  <c:v>68.408266171982504</c:v>
                </c:pt>
                <c:pt idx="4565">
                  <c:v>68.420546972515197</c:v>
                </c:pt>
                <c:pt idx="4566">
                  <c:v>68.432827773047904</c:v>
                </c:pt>
                <c:pt idx="4567">
                  <c:v>68.445108573580598</c:v>
                </c:pt>
                <c:pt idx="4568">
                  <c:v>68.457389374113305</c:v>
                </c:pt>
                <c:pt idx="4569">
                  <c:v>68.469670174645998</c:v>
                </c:pt>
                <c:pt idx="4570">
                  <c:v>68.481950975178705</c:v>
                </c:pt>
                <c:pt idx="4571">
                  <c:v>68.494231775711398</c:v>
                </c:pt>
                <c:pt idx="4572">
                  <c:v>68.506512576244106</c:v>
                </c:pt>
                <c:pt idx="4573">
                  <c:v>68.518793376776799</c:v>
                </c:pt>
                <c:pt idx="4574">
                  <c:v>68.531074177309506</c:v>
                </c:pt>
                <c:pt idx="4575">
                  <c:v>68.543354977842199</c:v>
                </c:pt>
                <c:pt idx="4576">
                  <c:v>68.555635778375006</c:v>
                </c:pt>
                <c:pt idx="4577">
                  <c:v>68.567916578907699</c:v>
                </c:pt>
                <c:pt idx="4578">
                  <c:v>68.580197379440307</c:v>
                </c:pt>
                <c:pt idx="4579">
                  <c:v>68.592478179973099</c:v>
                </c:pt>
                <c:pt idx="4580">
                  <c:v>68.604758980505807</c:v>
                </c:pt>
                <c:pt idx="4581">
                  <c:v>68.6170397810385</c:v>
                </c:pt>
                <c:pt idx="4582">
                  <c:v>68.629320581571207</c:v>
                </c:pt>
                <c:pt idx="4583">
                  <c:v>68.6416013821039</c:v>
                </c:pt>
                <c:pt idx="4584">
                  <c:v>68.653882182636593</c:v>
                </c:pt>
                <c:pt idx="4585">
                  <c:v>68.666162983169301</c:v>
                </c:pt>
                <c:pt idx="4586">
                  <c:v>68.678443783701994</c:v>
                </c:pt>
                <c:pt idx="4587">
                  <c:v>68.690724584234701</c:v>
                </c:pt>
                <c:pt idx="4588">
                  <c:v>68.703005384767394</c:v>
                </c:pt>
                <c:pt idx="4589">
                  <c:v>68.715286185300101</c:v>
                </c:pt>
                <c:pt idx="4590">
                  <c:v>68.727566985832794</c:v>
                </c:pt>
                <c:pt idx="4591">
                  <c:v>68.739847786365502</c:v>
                </c:pt>
                <c:pt idx="4592">
                  <c:v>68.752128586898195</c:v>
                </c:pt>
                <c:pt idx="4593">
                  <c:v>68.764409387430902</c:v>
                </c:pt>
                <c:pt idx="4594">
                  <c:v>68.776690187963595</c:v>
                </c:pt>
                <c:pt idx="4595">
                  <c:v>68.788970988496303</c:v>
                </c:pt>
                <c:pt idx="4596">
                  <c:v>68.801251789028996</c:v>
                </c:pt>
                <c:pt idx="4597">
                  <c:v>68.813532589561703</c:v>
                </c:pt>
                <c:pt idx="4598">
                  <c:v>68.825813390094396</c:v>
                </c:pt>
                <c:pt idx="4599">
                  <c:v>68.838094190627103</c:v>
                </c:pt>
                <c:pt idx="4600">
                  <c:v>68.850374991159796</c:v>
                </c:pt>
                <c:pt idx="4601">
                  <c:v>68.862655791692504</c:v>
                </c:pt>
                <c:pt idx="4602">
                  <c:v>68.874936592225197</c:v>
                </c:pt>
                <c:pt idx="4603">
                  <c:v>68.887217392757904</c:v>
                </c:pt>
                <c:pt idx="4604">
                  <c:v>68.899498193290597</c:v>
                </c:pt>
                <c:pt idx="4605">
                  <c:v>68.911778993823305</c:v>
                </c:pt>
                <c:pt idx="4606">
                  <c:v>68.924059794355998</c:v>
                </c:pt>
                <c:pt idx="4607">
                  <c:v>68.936340594888705</c:v>
                </c:pt>
                <c:pt idx="4608">
                  <c:v>68.948621395421398</c:v>
                </c:pt>
                <c:pt idx="4609">
                  <c:v>68.960902195954105</c:v>
                </c:pt>
                <c:pt idx="4610">
                  <c:v>68.973182996486798</c:v>
                </c:pt>
                <c:pt idx="4611">
                  <c:v>68.985463797019506</c:v>
                </c:pt>
                <c:pt idx="4612">
                  <c:v>68.997744597552199</c:v>
                </c:pt>
                <c:pt idx="4613">
                  <c:v>69.010025398084906</c:v>
                </c:pt>
                <c:pt idx="4614">
                  <c:v>69.022306198617599</c:v>
                </c:pt>
                <c:pt idx="4615">
                  <c:v>69.034586999150306</c:v>
                </c:pt>
                <c:pt idx="4616">
                  <c:v>69.046867799683</c:v>
                </c:pt>
                <c:pt idx="4617">
                  <c:v>69.059148600215707</c:v>
                </c:pt>
                <c:pt idx="4618">
                  <c:v>69.0714294007484</c:v>
                </c:pt>
                <c:pt idx="4619">
                  <c:v>69.083710201281093</c:v>
                </c:pt>
                <c:pt idx="4620">
                  <c:v>69.0959910018138</c:v>
                </c:pt>
                <c:pt idx="4621">
                  <c:v>69.108271802346493</c:v>
                </c:pt>
                <c:pt idx="4622">
                  <c:v>69.120552602879201</c:v>
                </c:pt>
                <c:pt idx="4623">
                  <c:v>69.132833403411894</c:v>
                </c:pt>
                <c:pt idx="4624">
                  <c:v>69.145114203944601</c:v>
                </c:pt>
                <c:pt idx="4625">
                  <c:v>69.157395004477394</c:v>
                </c:pt>
                <c:pt idx="4626">
                  <c:v>69.169675805010002</c:v>
                </c:pt>
                <c:pt idx="4627">
                  <c:v>69.181956605542695</c:v>
                </c:pt>
                <c:pt idx="4628">
                  <c:v>69.194237406075501</c:v>
                </c:pt>
                <c:pt idx="4629">
                  <c:v>69.206518206608195</c:v>
                </c:pt>
                <c:pt idx="4630">
                  <c:v>69.218799007140902</c:v>
                </c:pt>
                <c:pt idx="4631">
                  <c:v>69.231079807673495</c:v>
                </c:pt>
                <c:pt idx="4632">
                  <c:v>69.243360608206302</c:v>
                </c:pt>
                <c:pt idx="4633">
                  <c:v>69.255641408738995</c:v>
                </c:pt>
                <c:pt idx="4634">
                  <c:v>69.267922209271703</c:v>
                </c:pt>
                <c:pt idx="4635">
                  <c:v>69.280203009804396</c:v>
                </c:pt>
                <c:pt idx="4636">
                  <c:v>69.292483810337103</c:v>
                </c:pt>
                <c:pt idx="4637">
                  <c:v>69.304764610869796</c:v>
                </c:pt>
                <c:pt idx="4638">
                  <c:v>69.317045411402503</c:v>
                </c:pt>
                <c:pt idx="4639">
                  <c:v>69.329326211935197</c:v>
                </c:pt>
                <c:pt idx="4640">
                  <c:v>69.341607012467904</c:v>
                </c:pt>
                <c:pt idx="4641">
                  <c:v>69.353887813000597</c:v>
                </c:pt>
                <c:pt idx="4642">
                  <c:v>69.366168613533304</c:v>
                </c:pt>
                <c:pt idx="4643">
                  <c:v>69.378449414065997</c:v>
                </c:pt>
                <c:pt idx="4644">
                  <c:v>69.390730214598705</c:v>
                </c:pt>
                <c:pt idx="4645">
                  <c:v>69.403011015131398</c:v>
                </c:pt>
                <c:pt idx="4646">
                  <c:v>69.415291815664105</c:v>
                </c:pt>
                <c:pt idx="4647">
                  <c:v>69.427572616196798</c:v>
                </c:pt>
                <c:pt idx="4648">
                  <c:v>69.439853416729505</c:v>
                </c:pt>
                <c:pt idx="4649">
                  <c:v>69.452134217262198</c:v>
                </c:pt>
                <c:pt idx="4650">
                  <c:v>69.464415017794906</c:v>
                </c:pt>
                <c:pt idx="4651">
                  <c:v>69.476695818327599</c:v>
                </c:pt>
                <c:pt idx="4652">
                  <c:v>69.488976618860306</c:v>
                </c:pt>
                <c:pt idx="4653">
                  <c:v>69.501257419392999</c:v>
                </c:pt>
                <c:pt idx="4654">
                  <c:v>69.513538219925707</c:v>
                </c:pt>
                <c:pt idx="4655">
                  <c:v>69.5258190204584</c:v>
                </c:pt>
                <c:pt idx="4656">
                  <c:v>69.538099820991107</c:v>
                </c:pt>
                <c:pt idx="4657">
                  <c:v>69.5503806215238</c:v>
                </c:pt>
                <c:pt idx="4658">
                  <c:v>69.562661422056493</c:v>
                </c:pt>
                <c:pt idx="4659">
                  <c:v>69.5749422225892</c:v>
                </c:pt>
                <c:pt idx="4660">
                  <c:v>69.587223023121894</c:v>
                </c:pt>
                <c:pt idx="4661">
                  <c:v>69.599503823654601</c:v>
                </c:pt>
                <c:pt idx="4662">
                  <c:v>69.611784624187294</c:v>
                </c:pt>
                <c:pt idx="4663">
                  <c:v>69.624065424720001</c:v>
                </c:pt>
                <c:pt idx="4664">
                  <c:v>69.636346225252694</c:v>
                </c:pt>
                <c:pt idx="4665">
                  <c:v>69.648627025785402</c:v>
                </c:pt>
                <c:pt idx="4666">
                  <c:v>69.660907826318095</c:v>
                </c:pt>
                <c:pt idx="4667">
                  <c:v>69.673188626850802</c:v>
                </c:pt>
                <c:pt idx="4668">
                  <c:v>69.685469427383495</c:v>
                </c:pt>
                <c:pt idx="4669">
                  <c:v>69.697750227916202</c:v>
                </c:pt>
                <c:pt idx="4670">
                  <c:v>69.710031028448896</c:v>
                </c:pt>
                <c:pt idx="4671">
                  <c:v>69.722311828981603</c:v>
                </c:pt>
                <c:pt idx="4672">
                  <c:v>69.734592629514296</c:v>
                </c:pt>
                <c:pt idx="4673">
                  <c:v>69.746873430047003</c:v>
                </c:pt>
                <c:pt idx="4674">
                  <c:v>69.759154230579696</c:v>
                </c:pt>
                <c:pt idx="4675">
                  <c:v>69.771435031112404</c:v>
                </c:pt>
                <c:pt idx="4676">
                  <c:v>69.783715831645196</c:v>
                </c:pt>
                <c:pt idx="4677">
                  <c:v>69.795996632177804</c:v>
                </c:pt>
                <c:pt idx="4678">
                  <c:v>69.808277432710597</c:v>
                </c:pt>
                <c:pt idx="4679">
                  <c:v>69.820558233243304</c:v>
                </c:pt>
                <c:pt idx="4680">
                  <c:v>69.832839033775898</c:v>
                </c:pt>
                <c:pt idx="4681">
                  <c:v>69.845119834308704</c:v>
                </c:pt>
                <c:pt idx="4682">
                  <c:v>69.857400634841397</c:v>
                </c:pt>
                <c:pt idx="4683">
                  <c:v>69.869681435374105</c:v>
                </c:pt>
                <c:pt idx="4684">
                  <c:v>69.881962235906798</c:v>
                </c:pt>
                <c:pt idx="4685">
                  <c:v>69.894243036439505</c:v>
                </c:pt>
                <c:pt idx="4686">
                  <c:v>69.906523836972198</c:v>
                </c:pt>
                <c:pt idx="4687">
                  <c:v>69.918804637504905</c:v>
                </c:pt>
                <c:pt idx="4688">
                  <c:v>69.931085438037599</c:v>
                </c:pt>
                <c:pt idx="4689">
                  <c:v>69.943366238570306</c:v>
                </c:pt>
                <c:pt idx="4690">
                  <c:v>69.955647039102999</c:v>
                </c:pt>
                <c:pt idx="4691">
                  <c:v>69.967927839635706</c:v>
                </c:pt>
                <c:pt idx="4692">
                  <c:v>69.980208640168399</c:v>
                </c:pt>
                <c:pt idx="4693">
                  <c:v>69.992489440701107</c:v>
                </c:pt>
                <c:pt idx="4694">
                  <c:v>70.0047702412338</c:v>
                </c:pt>
                <c:pt idx="4695">
                  <c:v>70.017051041766507</c:v>
                </c:pt>
                <c:pt idx="4696">
                  <c:v>70.0293318422992</c:v>
                </c:pt>
                <c:pt idx="4697">
                  <c:v>70.041612642831893</c:v>
                </c:pt>
                <c:pt idx="4698">
                  <c:v>70.053893443364601</c:v>
                </c:pt>
                <c:pt idx="4699">
                  <c:v>70.066174243897294</c:v>
                </c:pt>
                <c:pt idx="4700">
                  <c:v>70.078455044430001</c:v>
                </c:pt>
                <c:pt idx="4701">
                  <c:v>70.090735844962694</c:v>
                </c:pt>
                <c:pt idx="4702">
                  <c:v>70.103016645495401</c:v>
                </c:pt>
                <c:pt idx="4703">
                  <c:v>70.115297446028094</c:v>
                </c:pt>
                <c:pt idx="4704">
                  <c:v>70.127578246560802</c:v>
                </c:pt>
                <c:pt idx="4705">
                  <c:v>70.139859047093495</c:v>
                </c:pt>
                <c:pt idx="4706">
                  <c:v>70.152139847626202</c:v>
                </c:pt>
                <c:pt idx="4707">
                  <c:v>70.164420648158895</c:v>
                </c:pt>
                <c:pt idx="4708">
                  <c:v>70.176701448691603</c:v>
                </c:pt>
                <c:pt idx="4709">
                  <c:v>70.188982249224296</c:v>
                </c:pt>
                <c:pt idx="4710">
                  <c:v>70.201263049757003</c:v>
                </c:pt>
                <c:pt idx="4711">
                  <c:v>70.213543850289696</c:v>
                </c:pt>
                <c:pt idx="4712">
                  <c:v>70.225824650822403</c:v>
                </c:pt>
                <c:pt idx="4713">
                  <c:v>70.238105451355096</c:v>
                </c:pt>
                <c:pt idx="4714">
                  <c:v>70.250386251887804</c:v>
                </c:pt>
                <c:pt idx="4715">
                  <c:v>70.262667052420497</c:v>
                </c:pt>
                <c:pt idx="4716">
                  <c:v>70.274947852953204</c:v>
                </c:pt>
                <c:pt idx="4717">
                  <c:v>70.287228653485897</c:v>
                </c:pt>
                <c:pt idx="4718">
                  <c:v>70.299509454018605</c:v>
                </c:pt>
                <c:pt idx="4719">
                  <c:v>70.311790254551298</c:v>
                </c:pt>
                <c:pt idx="4720">
                  <c:v>70.324071055084005</c:v>
                </c:pt>
                <c:pt idx="4721">
                  <c:v>70.336351855616698</c:v>
                </c:pt>
                <c:pt idx="4722">
                  <c:v>70.348632656149405</c:v>
                </c:pt>
                <c:pt idx="4723">
                  <c:v>70.360913456682098</c:v>
                </c:pt>
                <c:pt idx="4724">
                  <c:v>70.373194257214806</c:v>
                </c:pt>
                <c:pt idx="4725">
                  <c:v>70.385475057747499</c:v>
                </c:pt>
                <c:pt idx="4726">
                  <c:v>70.397755858280206</c:v>
                </c:pt>
                <c:pt idx="4727">
                  <c:v>70.410036658812899</c:v>
                </c:pt>
                <c:pt idx="4728">
                  <c:v>70.422317459345706</c:v>
                </c:pt>
                <c:pt idx="4729">
                  <c:v>70.434598259878399</c:v>
                </c:pt>
                <c:pt idx="4730">
                  <c:v>70.446879060411007</c:v>
                </c:pt>
                <c:pt idx="4731">
                  <c:v>70.459159860943799</c:v>
                </c:pt>
                <c:pt idx="4732">
                  <c:v>70.471440661476507</c:v>
                </c:pt>
                <c:pt idx="4733">
                  <c:v>70.4837214620092</c:v>
                </c:pt>
                <c:pt idx="4734">
                  <c:v>70.496002262541893</c:v>
                </c:pt>
                <c:pt idx="4735">
                  <c:v>70.5082830630746</c:v>
                </c:pt>
                <c:pt idx="4736">
                  <c:v>70.520563863607293</c:v>
                </c:pt>
                <c:pt idx="4737">
                  <c:v>70.532844664140001</c:v>
                </c:pt>
                <c:pt idx="4738">
                  <c:v>70.545125464672694</c:v>
                </c:pt>
                <c:pt idx="4739">
                  <c:v>70.557406265205401</c:v>
                </c:pt>
                <c:pt idx="4740">
                  <c:v>70.569687065738094</c:v>
                </c:pt>
                <c:pt idx="4741">
                  <c:v>70.581967866270801</c:v>
                </c:pt>
                <c:pt idx="4742">
                  <c:v>70.594248666803495</c:v>
                </c:pt>
                <c:pt idx="4743">
                  <c:v>70.606529467336202</c:v>
                </c:pt>
                <c:pt idx="4744">
                  <c:v>70.618810267868895</c:v>
                </c:pt>
                <c:pt idx="4745">
                  <c:v>70.631091068401602</c:v>
                </c:pt>
                <c:pt idx="4746">
                  <c:v>70.643371868934295</c:v>
                </c:pt>
                <c:pt idx="4747">
                  <c:v>70.655652669467003</c:v>
                </c:pt>
                <c:pt idx="4748">
                  <c:v>70.667933469999696</c:v>
                </c:pt>
                <c:pt idx="4749">
                  <c:v>70.680214270532403</c:v>
                </c:pt>
                <c:pt idx="4750">
                  <c:v>70.692495071065096</c:v>
                </c:pt>
                <c:pt idx="4751">
                  <c:v>70.704775871597803</c:v>
                </c:pt>
                <c:pt idx="4752">
                  <c:v>70.717056672130497</c:v>
                </c:pt>
                <c:pt idx="4753">
                  <c:v>70.729337472663204</c:v>
                </c:pt>
                <c:pt idx="4754">
                  <c:v>70.741618273195897</c:v>
                </c:pt>
                <c:pt idx="4755">
                  <c:v>70.753899073728604</c:v>
                </c:pt>
                <c:pt idx="4756">
                  <c:v>70.766179874261297</c:v>
                </c:pt>
                <c:pt idx="4757">
                  <c:v>70.778460674794005</c:v>
                </c:pt>
                <c:pt idx="4758">
                  <c:v>70.790741475326698</c:v>
                </c:pt>
                <c:pt idx="4759">
                  <c:v>70.803022275859405</c:v>
                </c:pt>
                <c:pt idx="4760">
                  <c:v>70.815303076392098</c:v>
                </c:pt>
                <c:pt idx="4761">
                  <c:v>70.827583876924805</c:v>
                </c:pt>
                <c:pt idx="4762">
                  <c:v>70.839864677457498</c:v>
                </c:pt>
                <c:pt idx="4763">
                  <c:v>70.852145477990206</c:v>
                </c:pt>
                <c:pt idx="4764">
                  <c:v>70.864426278522899</c:v>
                </c:pt>
                <c:pt idx="4765">
                  <c:v>70.876707079055606</c:v>
                </c:pt>
                <c:pt idx="4766">
                  <c:v>70.888987879588299</c:v>
                </c:pt>
                <c:pt idx="4767">
                  <c:v>70.901268680121007</c:v>
                </c:pt>
                <c:pt idx="4768">
                  <c:v>70.9135494806537</c:v>
                </c:pt>
                <c:pt idx="4769">
                  <c:v>70.925830281186407</c:v>
                </c:pt>
                <c:pt idx="4770">
                  <c:v>70.9381110817191</c:v>
                </c:pt>
                <c:pt idx="4771">
                  <c:v>70.950391882251793</c:v>
                </c:pt>
                <c:pt idx="4772">
                  <c:v>70.9626726827845</c:v>
                </c:pt>
                <c:pt idx="4773">
                  <c:v>70.974953483317194</c:v>
                </c:pt>
                <c:pt idx="4774">
                  <c:v>70.987234283849901</c:v>
                </c:pt>
                <c:pt idx="4775">
                  <c:v>70.999515084382594</c:v>
                </c:pt>
                <c:pt idx="4776">
                  <c:v>71.011795884915301</c:v>
                </c:pt>
                <c:pt idx="4777">
                  <c:v>71.024076685448094</c:v>
                </c:pt>
                <c:pt idx="4778">
                  <c:v>71.036357485980702</c:v>
                </c:pt>
                <c:pt idx="4779">
                  <c:v>71.048638286513395</c:v>
                </c:pt>
                <c:pt idx="4780">
                  <c:v>71.060919087046202</c:v>
                </c:pt>
                <c:pt idx="4781">
                  <c:v>71.073199887578895</c:v>
                </c:pt>
                <c:pt idx="4782">
                  <c:v>71.085480688111602</c:v>
                </c:pt>
                <c:pt idx="4783">
                  <c:v>71.097761488644196</c:v>
                </c:pt>
                <c:pt idx="4784">
                  <c:v>71.110042289177002</c:v>
                </c:pt>
                <c:pt idx="4785">
                  <c:v>71.122323089709695</c:v>
                </c:pt>
                <c:pt idx="4786">
                  <c:v>71.134603890242403</c:v>
                </c:pt>
                <c:pt idx="4787">
                  <c:v>71.146884690775096</c:v>
                </c:pt>
                <c:pt idx="4788">
                  <c:v>71.159165491307803</c:v>
                </c:pt>
                <c:pt idx="4789">
                  <c:v>71.171446291840496</c:v>
                </c:pt>
                <c:pt idx="4790">
                  <c:v>71.183727092373204</c:v>
                </c:pt>
                <c:pt idx="4791">
                  <c:v>71.196007892905897</c:v>
                </c:pt>
                <c:pt idx="4792">
                  <c:v>71.208288693438604</c:v>
                </c:pt>
                <c:pt idx="4793">
                  <c:v>71.220569493971297</c:v>
                </c:pt>
                <c:pt idx="4794">
                  <c:v>71.232850294504004</c:v>
                </c:pt>
                <c:pt idx="4795">
                  <c:v>71.245131095036697</c:v>
                </c:pt>
                <c:pt idx="4796">
                  <c:v>71.257411895569405</c:v>
                </c:pt>
                <c:pt idx="4797">
                  <c:v>71.269692696102098</c:v>
                </c:pt>
                <c:pt idx="4798">
                  <c:v>71.281973496634805</c:v>
                </c:pt>
                <c:pt idx="4799">
                  <c:v>71.294254297167498</c:v>
                </c:pt>
                <c:pt idx="4800">
                  <c:v>71.306535097700205</c:v>
                </c:pt>
                <c:pt idx="4801">
                  <c:v>71.318815898232899</c:v>
                </c:pt>
                <c:pt idx="4802">
                  <c:v>71.331096698765606</c:v>
                </c:pt>
                <c:pt idx="4803">
                  <c:v>71.343377499298299</c:v>
                </c:pt>
                <c:pt idx="4804">
                  <c:v>71.355658299831006</c:v>
                </c:pt>
                <c:pt idx="4805">
                  <c:v>71.367939100363699</c:v>
                </c:pt>
                <c:pt idx="4806">
                  <c:v>71.380219900896407</c:v>
                </c:pt>
                <c:pt idx="4807">
                  <c:v>71.3925007014291</c:v>
                </c:pt>
                <c:pt idx="4808">
                  <c:v>71.404781501961807</c:v>
                </c:pt>
              </c:numCache>
            </c:numRef>
          </c:xVal>
          <c:yVal>
            <c:numRef>
              <c:f>Feuil1!$G$4:$G$4812</c:f>
              <c:numCache>
                <c:formatCode>0.00E+00</c:formatCode>
                <c:ptCount val="4809"/>
                <c:pt idx="0">
                  <c:v>1.327165733953902E-4</c:v>
                </c:pt>
                <c:pt idx="1">
                  <c:v>3.5513538692116115E-4</c:v>
                </c:pt>
                <c:pt idx="2">
                  <c:v>3.4740113895050356E-4</c:v>
                </c:pt>
                <c:pt idx="3">
                  <c:v>-1.8440493584384004E-5</c:v>
                </c:pt>
                <c:pt idx="4">
                  <c:v>7.1150617066871892E-5</c:v>
                </c:pt>
                <c:pt idx="5">
                  <c:v>2.4445728867355729E-4</c:v>
                </c:pt>
                <c:pt idx="6">
                  <c:v>3.397010067294386E-4</c:v>
                </c:pt>
                <c:pt idx="7">
                  <c:v>4.7771034888941199E-4</c:v>
                </c:pt>
                <c:pt idx="8">
                  <c:v>6.80156459539634E-4</c:v>
                </c:pt>
                <c:pt idx="9">
                  <c:v>6.9217388939549586E-4</c:v>
                </c:pt>
                <c:pt idx="10">
                  <c:v>2.7012010576243624E-4</c:v>
                </c:pt>
                <c:pt idx="11">
                  <c:v>2.3951696660884296E-4</c:v>
                </c:pt>
                <c:pt idx="12">
                  <c:v>2.478964345577928E-4</c:v>
                </c:pt>
                <c:pt idx="13">
                  <c:v>2.9354805923693743E-4</c:v>
                </c:pt>
                <c:pt idx="14">
                  <c:v>3.5945917726617414E-4</c:v>
                </c:pt>
                <c:pt idx="15">
                  <c:v>2.2455758701946105E-4</c:v>
                </c:pt>
                <c:pt idx="16">
                  <c:v>2.7887877798438902E-4</c:v>
                </c:pt>
                <c:pt idx="17">
                  <c:v>3.2461191770589195E-4</c:v>
                </c:pt>
                <c:pt idx="18">
                  <c:v>4.2018410194507027E-4</c:v>
                </c:pt>
                <c:pt idx="19">
                  <c:v>5.3840224501580105E-4</c:v>
                </c:pt>
                <c:pt idx="20">
                  <c:v>5.5017494325764935E-4</c:v>
                </c:pt>
                <c:pt idx="21">
                  <c:v>5.4398858122864878E-4</c:v>
                </c:pt>
                <c:pt idx="22">
                  <c:v>3.518395070624168E-4</c:v>
                </c:pt>
                <c:pt idx="23">
                  <c:v>3.983454154930732E-4</c:v>
                </c:pt>
                <c:pt idx="24">
                  <c:v>4.0765415216689608E-4</c:v>
                </c:pt>
                <c:pt idx="25">
                  <c:v>4.6638419916077275E-4</c:v>
                </c:pt>
                <c:pt idx="26">
                  <c:v>5.251142432683147E-4</c:v>
                </c:pt>
                <c:pt idx="27">
                  <c:v>4.6342501480456556E-4</c:v>
                </c:pt>
                <c:pt idx="28">
                  <c:v>5.6029662698454312E-4</c:v>
                </c:pt>
                <c:pt idx="29">
                  <c:v>6.6961657121582642E-4</c:v>
                </c:pt>
                <c:pt idx="30">
                  <c:v>8.1659043103940378E-4</c:v>
                </c:pt>
                <c:pt idx="31">
                  <c:v>9.2425400429790427E-4</c:v>
                </c:pt>
                <c:pt idx="32">
                  <c:v>8.4673539120288068E-4</c:v>
                </c:pt>
                <c:pt idx="33">
                  <c:v>7.6921678164065528E-4</c:v>
                </c:pt>
                <c:pt idx="34">
                  <c:v>8.5221234589242622E-4</c:v>
                </c:pt>
                <c:pt idx="35">
                  <c:v>8.5431423990615116E-4</c:v>
                </c:pt>
                <c:pt idx="36">
                  <c:v>1.0682648795023791E-3</c:v>
                </c:pt>
                <c:pt idx="37">
                  <c:v>1.0561053474143507E-3</c:v>
                </c:pt>
                <c:pt idx="38">
                  <c:v>1.2123159554335123E-3</c:v>
                </c:pt>
                <c:pt idx="39">
                  <c:v>1.1757426404141618E-3</c:v>
                </c:pt>
                <c:pt idx="40">
                  <c:v>1.16046819425513E-3</c:v>
                </c:pt>
                <c:pt idx="41">
                  <c:v>1.1451937582496812E-3</c:v>
                </c:pt>
                <c:pt idx="42">
                  <c:v>1.2838456056344274E-3</c:v>
                </c:pt>
                <c:pt idx="43">
                  <c:v>1.0547447662300059E-3</c:v>
                </c:pt>
                <c:pt idx="44">
                  <c:v>8.4543432491818768E-4</c:v>
                </c:pt>
                <c:pt idx="45">
                  <c:v>1.0628359565335004E-3</c:v>
                </c:pt>
                <c:pt idx="46">
                  <c:v>1.1046196217083352E-3</c:v>
                </c:pt>
                <c:pt idx="47">
                  <c:v>1.3779135191329043E-3</c:v>
                </c:pt>
                <c:pt idx="48">
                  <c:v>1.6698943565080636E-3</c:v>
                </c:pt>
                <c:pt idx="49">
                  <c:v>1.8514317574023142E-3</c:v>
                </c:pt>
                <c:pt idx="50">
                  <c:v>1.8620165986417594E-3</c:v>
                </c:pt>
                <c:pt idx="51">
                  <c:v>1.8544633282727449E-3</c:v>
                </c:pt>
                <c:pt idx="52">
                  <c:v>1.8145119410984945E-3</c:v>
                </c:pt>
                <c:pt idx="53">
                  <c:v>1.7485718017367117E-3</c:v>
                </c:pt>
                <c:pt idx="54">
                  <c:v>1.5092225409801179E-3</c:v>
                </c:pt>
                <c:pt idx="55">
                  <c:v>1.4660585552226269E-3</c:v>
                </c:pt>
                <c:pt idx="56">
                  <c:v>1.3893911685595986E-3</c:v>
                </c:pt>
                <c:pt idx="57">
                  <c:v>1.3588786386891677E-3</c:v>
                </c:pt>
                <c:pt idx="58">
                  <c:v>1.2391716559792679E-3</c:v>
                </c:pt>
                <c:pt idx="59">
                  <c:v>1.2903671596362514E-3</c:v>
                </c:pt>
                <c:pt idx="60">
                  <c:v>1.341562670153164E-3</c:v>
                </c:pt>
                <c:pt idx="61">
                  <c:v>1.3186851573673082E-3</c:v>
                </c:pt>
                <c:pt idx="62">
                  <c:v>1.254227510019386E-3</c:v>
                </c:pt>
                <c:pt idx="63">
                  <c:v>1.1630624950933117E-3</c:v>
                </c:pt>
                <c:pt idx="64">
                  <c:v>1.1167342994660094E-3</c:v>
                </c:pt>
                <c:pt idx="65">
                  <c:v>1.1193632460687543E-3</c:v>
                </c:pt>
                <c:pt idx="66">
                  <c:v>1.4131894154200473E-3</c:v>
                </c:pt>
                <c:pt idx="67">
                  <c:v>1.5532934511619067E-3</c:v>
                </c:pt>
                <c:pt idx="68">
                  <c:v>1.5176600765460506E-3</c:v>
                </c:pt>
                <c:pt idx="69">
                  <c:v>1.7516076301582171E-3</c:v>
                </c:pt>
                <c:pt idx="70">
                  <c:v>1.8842448988881993E-3</c:v>
                </c:pt>
                <c:pt idx="71">
                  <c:v>2.0420926286493328E-3</c:v>
                </c:pt>
                <c:pt idx="72">
                  <c:v>2.3000473938447107E-3</c:v>
                </c:pt>
                <c:pt idx="73">
                  <c:v>2.5560569858067476E-3</c:v>
                </c:pt>
                <c:pt idx="74">
                  <c:v>2.815791703187668E-3</c:v>
                </c:pt>
                <c:pt idx="75">
                  <c:v>2.7931296857907025E-3</c:v>
                </c:pt>
                <c:pt idx="76">
                  <c:v>2.5129149029312751E-3</c:v>
                </c:pt>
                <c:pt idx="77">
                  <c:v>2.321350795611216E-3</c:v>
                </c:pt>
                <c:pt idx="78">
                  <c:v>2.0175833903077569E-3</c:v>
                </c:pt>
                <c:pt idx="79">
                  <c:v>1.7308419806450058E-3</c:v>
                </c:pt>
                <c:pt idx="80">
                  <c:v>9.078162735976919E-4</c:v>
                </c:pt>
                <c:pt idx="81">
                  <c:v>2.543459196365838E-4</c:v>
                </c:pt>
                <c:pt idx="82">
                  <c:v>-6.2802707489300474E-5</c:v>
                </c:pt>
                <c:pt idx="83">
                  <c:v>-4.4419200545844745E-5</c:v>
                </c:pt>
                <c:pt idx="84">
                  <c:v>-7.5782852779064351E-5</c:v>
                </c:pt>
                <c:pt idx="85">
                  <c:v>-1.4422416526557909E-5</c:v>
                </c:pt>
                <c:pt idx="86">
                  <c:v>1.4728699482016293E-4</c:v>
                </c:pt>
                <c:pt idx="87">
                  <c:v>3.0027864834715994E-4</c:v>
                </c:pt>
                <c:pt idx="88">
                  <c:v>2.1583231067330639E-4</c:v>
                </c:pt>
                <c:pt idx="89">
                  <c:v>3.7245134310149886E-4</c:v>
                </c:pt>
                <c:pt idx="90">
                  <c:v>3.3264412335061807E-4</c:v>
                </c:pt>
                <c:pt idx="91">
                  <c:v>-8.6222364550248525E-5</c:v>
                </c:pt>
                <c:pt idx="92">
                  <c:v>-9.025793211508206E-5</c:v>
                </c:pt>
                <c:pt idx="93">
                  <c:v>-9.4293499660995278E-5</c:v>
                </c:pt>
                <c:pt idx="94">
                  <c:v>-6.9949478213051356E-5</c:v>
                </c:pt>
                <c:pt idx="95">
                  <c:v>7.98580622529699E-6</c:v>
                </c:pt>
                <c:pt idx="96">
                  <c:v>5.8339923539832112E-5</c:v>
                </c:pt>
                <c:pt idx="97">
                  <c:v>8.6249069745342389E-5</c:v>
                </c:pt>
                <c:pt idx="98">
                  <c:v>1.4664885447663399E-4</c:v>
                </c:pt>
                <c:pt idx="99">
                  <c:v>1.6930577647960625E-4</c:v>
                </c:pt>
                <c:pt idx="100">
                  <c:v>1.6635465942814993E-4</c:v>
                </c:pt>
                <c:pt idx="101">
                  <c:v>2.4275545857427154E-4</c:v>
                </c:pt>
                <c:pt idx="102">
                  <c:v>2.8764662792022609E-4</c:v>
                </c:pt>
                <c:pt idx="103">
                  <c:v>2.9841868964777568E-4</c:v>
                </c:pt>
                <c:pt idx="104">
                  <c:v>2.8912899149989552E-4</c:v>
                </c:pt>
                <c:pt idx="105">
                  <c:v>3.0977873000232408E-4</c:v>
                </c:pt>
                <c:pt idx="106">
                  <c:v>2.9163643091333237E-4</c:v>
                </c:pt>
                <c:pt idx="107">
                  <c:v>1.0117103593245868E-4</c:v>
                </c:pt>
                <c:pt idx="108">
                  <c:v>5.2276698052954015E-5</c:v>
                </c:pt>
                <c:pt idx="109">
                  <c:v>8.8702755930074971E-5</c:v>
                </c:pt>
                <c:pt idx="110">
                  <c:v>1.17087983945951E-4</c:v>
                </c:pt>
                <c:pt idx="111">
                  <c:v>1.4547321271170011E-4</c:v>
                </c:pt>
                <c:pt idx="112">
                  <c:v>9.505888417245572E-5</c:v>
                </c:pt>
                <c:pt idx="113">
                  <c:v>4.3514454006028156E-5</c:v>
                </c:pt>
                <c:pt idx="114">
                  <c:v>7.5345159962797516E-5</c:v>
                </c:pt>
                <c:pt idx="115">
                  <c:v>9.6954433166987014E-5</c:v>
                </c:pt>
                <c:pt idx="116">
                  <c:v>4.8146761956348639E-5</c:v>
                </c:pt>
                <c:pt idx="117">
                  <c:v>-9.7486243346504725E-5</c:v>
                </c:pt>
                <c:pt idx="118">
                  <c:v>-2.2289437885132172E-4</c:v>
                </c:pt>
                <c:pt idx="119">
                  <c:v>-5.9028085860641849E-4</c:v>
                </c:pt>
                <c:pt idx="120">
                  <c:v>-6.3644797992375439E-4</c:v>
                </c:pt>
                <c:pt idx="121">
                  <c:v>-7.0868086461991153E-4</c:v>
                </c:pt>
                <c:pt idx="122">
                  <c:v>-7.809137504259918E-4</c:v>
                </c:pt>
                <c:pt idx="123">
                  <c:v>-1.0216918784826327E-3</c:v>
                </c:pt>
                <c:pt idx="124">
                  <c:v>-1.5923333545037012E-3</c:v>
                </c:pt>
                <c:pt idx="125">
                  <c:v>-1.4637065891710626E-3</c:v>
                </c:pt>
                <c:pt idx="126">
                  <c:v>-1.7620905717031286E-3</c:v>
                </c:pt>
                <c:pt idx="127">
                  <c:v>-1.4824470292018419E-3</c:v>
                </c:pt>
                <c:pt idx="128">
                  <c:v>-1.2363926513123966E-3</c:v>
                </c:pt>
                <c:pt idx="129">
                  <c:v>-1.0996094996602835E-3</c:v>
                </c:pt>
                <c:pt idx="130">
                  <c:v>-8.6474025600227864E-4</c:v>
                </c:pt>
                <c:pt idx="131">
                  <c:v>-6.7965008771227859E-4</c:v>
                </c:pt>
                <c:pt idx="132">
                  <c:v>-1.8234889572436893E-4</c:v>
                </c:pt>
                <c:pt idx="133">
                  <c:v>-4.262081843865508E-5</c:v>
                </c:pt>
                <c:pt idx="134">
                  <c:v>1.1781237613630344E-4</c:v>
                </c:pt>
                <c:pt idx="135">
                  <c:v>2.666138831682361E-4</c:v>
                </c:pt>
                <c:pt idx="136">
                  <c:v>5.2014409440782699E-4</c:v>
                </c:pt>
                <c:pt idx="137">
                  <c:v>8.8748382925143445E-4</c:v>
                </c:pt>
                <c:pt idx="138">
                  <c:v>9.3120646021384291E-4</c:v>
                </c:pt>
                <c:pt idx="139">
                  <c:v>1.073282452006753E-3</c:v>
                </c:pt>
                <c:pt idx="140">
                  <c:v>1.2692665362140083E-3</c:v>
                </c:pt>
                <c:pt idx="141">
                  <c:v>1.3030403679430047E-3</c:v>
                </c:pt>
                <c:pt idx="142">
                  <c:v>1.1893493195610507E-3</c:v>
                </c:pt>
                <c:pt idx="143">
                  <c:v>1.3046836022535301E-3</c:v>
                </c:pt>
                <c:pt idx="144">
                  <c:v>1.6491652290929043E-3</c:v>
                </c:pt>
                <c:pt idx="145">
                  <c:v>1.7767511730375797E-3</c:v>
                </c:pt>
                <c:pt idx="146">
                  <c:v>1.9074530138399645E-3</c:v>
                </c:pt>
                <c:pt idx="147">
                  <c:v>2.0979884597595393E-3</c:v>
                </c:pt>
                <c:pt idx="148">
                  <c:v>2.1485621001690082E-3</c:v>
                </c:pt>
                <c:pt idx="149">
                  <c:v>2.2373397959575322E-3</c:v>
                </c:pt>
                <c:pt idx="150">
                  <c:v>2.4125592601251474E-3</c:v>
                </c:pt>
                <c:pt idx="151">
                  <c:v>2.4365531622659565E-3</c:v>
                </c:pt>
                <c:pt idx="152">
                  <c:v>2.3813479853640315E-3</c:v>
                </c:pt>
                <c:pt idx="153">
                  <c:v>2.3261427460369716E-3</c:v>
                </c:pt>
                <c:pt idx="154">
                  <c:v>2.3854147751246457E-3</c:v>
                </c:pt>
                <c:pt idx="155">
                  <c:v>2.4549191427541261E-3</c:v>
                </c:pt>
                <c:pt idx="156">
                  <c:v>2.6715307279307969E-3</c:v>
                </c:pt>
                <c:pt idx="157">
                  <c:v>2.8259450041662397E-3</c:v>
                </c:pt>
                <c:pt idx="158">
                  <c:v>2.9033805505698997E-3</c:v>
                </c:pt>
                <c:pt idx="159">
                  <c:v>2.8995029786829515E-3</c:v>
                </c:pt>
                <c:pt idx="160">
                  <c:v>2.9485772767971017E-3</c:v>
                </c:pt>
                <c:pt idx="161">
                  <c:v>3.1648606702196691E-3</c:v>
                </c:pt>
                <c:pt idx="162">
                  <c:v>3.4422854671944097E-3</c:v>
                </c:pt>
                <c:pt idx="163">
                  <c:v>3.620283292961836E-3</c:v>
                </c:pt>
                <c:pt idx="164">
                  <c:v>3.3419954599747045E-3</c:v>
                </c:pt>
                <c:pt idx="165">
                  <c:v>2.7501461491660508E-3</c:v>
                </c:pt>
                <c:pt idx="166">
                  <c:v>2.8407658544300943E-3</c:v>
                </c:pt>
                <c:pt idx="167">
                  <c:v>2.8635606250337897E-3</c:v>
                </c:pt>
                <c:pt idx="168">
                  <c:v>2.9704399815586656E-3</c:v>
                </c:pt>
                <c:pt idx="169">
                  <c:v>2.9662711906325444E-3</c:v>
                </c:pt>
                <c:pt idx="170">
                  <c:v>2.9407965420959739E-3</c:v>
                </c:pt>
                <c:pt idx="171">
                  <c:v>2.9480838834592855E-3</c:v>
                </c:pt>
                <c:pt idx="172">
                  <c:v>2.9341521070899643E-3</c:v>
                </c:pt>
                <c:pt idx="173">
                  <c:v>3.0150143095990321E-3</c:v>
                </c:pt>
                <c:pt idx="174">
                  <c:v>3.0934386714970602E-3</c:v>
                </c:pt>
                <c:pt idx="175">
                  <c:v>3.0838861851561453E-3</c:v>
                </c:pt>
                <c:pt idx="176">
                  <c:v>3.3762516963282232E-3</c:v>
                </c:pt>
                <c:pt idx="177">
                  <c:v>3.2302833990504897E-3</c:v>
                </c:pt>
                <c:pt idx="178">
                  <c:v>2.8458984959251004E-3</c:v>
                </c:pt>
                <c:pt idx="179">
                  <c:v>2.7919868752261747E-3</c:v>
                </c:pt>
                <c:pt idx="180">
                  <c:v>2.8264729965033473E-3</c:v>
                </c:pt>
                <c:pt idx="181">
                  <c:v>2.9728734321853539E-3</c:v>
                </c:pt>
                <c:pt idx="182">
                  <c:v>3.0502334091880635E-3</c:v>
                </c:pt>
                <c:pt idx="183">
                  <c:v>3.083837733701098E-3</c:v>
                </c:pt>
                <c:pt idx="184">
                  <c:v>2.8583206378649823E-3</c:v>
                </c:pt>
                <c:pt idx="185">
                  <c:v>2.801584476642804E-3</c:v>
                </c:pt>
                <c:pt idx="186">
                  <c:v>2.7690562013575498E-3</c:v>
                </c:pt>
                <c:pt idx="187">
                  <c:v>3.0458015609840434E-3</c:v>
                </c:pt>
                <c:pt idx="188">
                  <c:v>3.3748576952377274E-3</c:v>
                </c:pt>
                <c:pt idx="189">
                  <c:v>3.4671694172975442E-3</c:v>
                </c:pt>
                <c:pt idx="190">
                  <c:v>3.5341164523266999E-3</c:v>
                </c:pt>
                <c:pt idx="191">
                  <c:v>3.601063456157491E-3</c:v>
                </c:pt>
                <c:pt idx="192">
                  <c:v>3.7127752086993861E-3</c:v>
                </c:pt>
                <c:pt idx="193">
                  <c:v>3.9017557803736305E-3</c:v>
                </c:pt>
                <c:pt idx="194">
                  <c:v>3.9906051892138602E-3</c:v>
                </c:pt>
                <c:pt idx="195">
                  <c:v>4.0410108795730995E-3</c:v>
                </c:pt>
                <c:pt idx="196">
                  <c:v>4.020101940031824E-3</c:v>
                </c:pt>
                <c:pt idx="197">
                  <c:v>4.0487570340161155E-3</c:v>
                </c:pt>
                <c:pt idx="198">
                  <c:v>4.0990965990071486E-3</c:v>
                </c:pt>
                <c:pt idx="199">
                  <c:v>4.1593044614636303E-3</c:v>
                </c:pt>
                <c:pt idx="200">
                  <c:v>4.4375697005459153E-3</c:v>
                </c:pt>
                <c:pt idx="201">
                  <c:v>4.6431677414494679E-3</c:v>
                </c:pt>
                <c:pt idx="202">
                  <c:v>4.8341979530997642E-3</c:v>
                </c:pt>
                <c:pt idx="203">
                  <c:v>4.8825085514601473E-3</c:v>
                </c:pt>
                <c:pt idx="204">
                  <c:v>4.8216886846113227E-3</c:v>
                </c:pt>
                <c:pt idx="205">
                  <c:v>5.0833215230777331E-3</c:v>
                </c:pt>
                <c:pt idx="206">
                  <c:v>5.143708438749439E-3</c:v>
                </c:pt>
                <c:pt idx="207">
                  <c:v>5.463715725188961E-3</c:v>
                </c:pt>
                <c:pt idx="208">
                  <c:v>5.5544699180746391E-3</c:v>
                </c:pt>
                <c:pt idx="209">
                  <c:v>5.6300697867670132E-3</c:v>
                </c:pt>
                <c:pt idx="210">
                  <c:v>5.6241915130508446E-3</c:v>
                </c:pt>
                <c:pt idx="211">
                  <c:v>5.600225518125195E-3</c:v>
                </c:pt>
                <c:pt idx="212">
                  <c:v>5.5886913447065756E-3</c:v>
                </c:pt>
                <c:pt idx="213">
                  <c:v>5.5912391965147632E-3</c:v>
                </c:pt>
                <c:pt idx="214">
                  <c:v>5.7278977490148354E-3</c:v>
                </c:pt>
                <c:pt idx="215">
                  <c:v>5.8420352560191267E-3</c:v>
                </c:pt>
                <c:pt idx="216">
                  <c:v>5.9252989599240845E-3</c:v>
                </c:pt>
                <c:pt idx="217">
                  <c:v>5.989068920916352E-3</c:v>
                </c:pt>
                <c:pt idx="218">
                  <c:v>6.133508713993506E-3</c:v>
                </c:pt>
                <c:pt idx="219">
                  <c:v>6.3661133888882528E-3</c:v>
                </c:pt>
                <c:pt idx="220">
                  <c:v>6.6115097451858911E-3</c:v>
                </c:pt>
                <c:pt idx="221">
                  <c:v>6.8104686502417945E-3</c:v>
                </c:pt>
                <c:pt idx="222">
                  <c:v>6.9812885837384295E-3</c:v>
                </c:pt>
                <c:pt idx="223">
                  <c:v>7.28472202244752E-3</c:v>
                </c:pt>
                <c:pt idx="224">
                  <c:v>7.6237219223053137E-3</c:v>
                </c:pt>
                <c:pt idx="225">
                  <c:v>7.8048541383837064E-3</c:v>
                </c:pt>
                <c:pt idx="226">
                  <c:v>8.2082686447813458E-3</c:v>
                </c:pt>
                <c:pt idx="227">
                  <c:v>8.4120134493352403E-3</c:v>
                </c:pt>
                <c:pt idx="228">
                  <c:v>8.5054926607220187E-3</c:v>
                </c:pt>
                <c:pt idx="229">
                  <c:v>8.8266043260874852E-3</c:v>
                </c:pt>
                <c:pt idx="230">
                  <c:v>9.0730792719240262E-3</c:v>
                </c:pt>
                <c:pt idx="231">
                  <c:v>9.7668054307522428E-3</c:v>
                </c:pt>
                <c:pt idx="232">
                  <c:v>1.0082074315266587E-2</c:v>
                </c:pt>
                <c:pt idx="233">
                  <c:v>1.0108730859179694E-2</c:v>
                </c:pt>
                <c:pt idx="234">
                  <c:v>1.0635595578286068E-2</c:v>
                </c:pt>
                <c:pt idx="235">
                  <c:v>1.094290258169457E-2</c:v>
                </c:pt>
                <c:pt idx="236">
                  <c:v>1.1278557297914344E-2</c:v>
                </c:pt>
                <c:pt idx="237">
                  <c:v>1.1406709910482055E-2</c:v>
                </c:pt>
                <c:pt idx="238">
                  <c:v>1.1651211705438903E-2</c:v>
                </c:pt>
                <c:pt idx="239">
                  <c:v>1.1822023567783176E-2</c:v>
                </c:pt>
                <c:pt idx="240">
                  <c:v>1.1882460853066941E-2</c:v>
                </c:pt>
                <c:pt idx="241">
                  <c:v>1.2241047623124262E-2</c:v>
                </c:pt>
                <c:pt idx="242">
                  <c:v>1.2630495953660803E-2</c:v>
                </c:pt>
                <c:pt idx="243">
                  <c:v>1.3000462245668299E-2</c:v>
                </c:pt>
                <c:pt idx="244">
                  <c:v>1.3168461351484357E-2</c:v>
                </c:pt>
                <c:pt idx="245">
                  <c:v>1.3350997010212987E-2</c:v>
                </c:pt>
                <c:pt idx="246">
                  <c:v>1.3596301995093213E-2</c:v>
                </c:pt>
                <c:pt idx="247">
                  <c:v>1.3880399213435597E-2</c:v>
                </c:pt>
                <c:pt idx="248">
                  <c:v>1.4064210021293801E-2</c:v>
                </c:pt>
                <c:pt idx="249">
                  <c:v>1.4123184644604546E-2</c:v>
                </c:pt>
                <c:pt idx="250">
                  <c:v>1.4349471968888016E-2</c:v>
                </c:pt>
                <c:pt idx="251">
                  <c:v>1.4532064439344038E-2</c:v>
                </c:pt>
                <c:pt idx="252">
                  <c:v>1.4388323480758974E-2</c:v>
                </c:pt>
                <c:pt idx="253">
                  <c:v>1.479709892250437E-2</c:v>
                </c:pt>
                <c:pt idx="254">
                  <c:v>1.5078161902496339E-2</c:v>
                </c:pt>
                <c:pt idx="255">
                  <c:v>1.5500430071050769E-2</c:v>
                </c:pt>
                <c:pt idx="256">
                  <c:v>1.599846150630177E-2</c:v>
                </c:pt>
                <c:pt idx="257">
                  <c:v>1.6231987175156375E-2</c:v>
                </c:pt>
                <c:pt idx="258">
                  <c:v>1.6682048697951771E-2</c:v>
                </c:pt>
                <c:pt idx="259">
                  <c:v>1.7044346669124619E-2</c:v>
                </c:pt>
                <c:pt idx="260">
                  <c:v>1.7390604897149942E-2</c:v>
                </c:pt>
                <c:pt idx="261">
                  <c:v>1.7909200579238546E-2</c:v>
                </c:pt>
                <c:pt idx="262">
                  <c:v>1.8546441589876565E-2</c:v>
                </c:pt>
                <c:pt idx="263">
                  <c:v>1.8945827393949764E-2</c:v>
                </c:pt>
                <c:pt idx="264">
                  <c:v>1.9108956749619245E-2</c:v>
                </c:pt>
                <c:pt idx="265">
                  <c:v>1.9944437519270487E-2</c:v>
                </c:pt>
                <c:pt idx="266">
                  <c:v>2.0435544655927271E-2</c:v>
                </c:pt>
                <c:pt idx="267">
                  <c:v>2.0894892591055609E-2</c:v>
                </c:pt>
                <c:pt idx="268">
                  <c:v>2.1192687859304664E-2</c:v>
                </c:pt>
                <c:pt idx="269">
                  <c:v>2.1498015160975679E-2</c:v>
                </c:pt>
                <c:pt idx="270">
                  <c:v>2.2114599530033176E-2</c:v>
                </c:pt>
                <c:pt idx="271">
                  <c:v>2.24390416261709E-2</c:v>
                </c:pt>
                <c:pt idx="272">
                  <c:v>2.3095838744482292E-2</c:v>
                </c:pt>
                <c:pt idx="273">
                  <c:v>2.3729807330247578E-2</c:v>
                </c:pt>
                <c:pt idx="274">
                  <c:v>2.4117141909476562E-2</c:v>
                </c:pt>
                <c:pt idx="275">
                  <c:v>2.4658812038168006E-2</c:v>
                </c:pt>
                <c:pt idx="276">
                  <c:v>2.4929271263153186E-2</c:v>
                </c:pt>
                <c:pt idx="277">
                  <c:v>2.5614932413036837E-2</c:v>
                </c:pt>
                <c:pt idx="278">
                  <c:v>2.6074845893531345E-2</c:v>
                </c:pt>
                <c:pt idx="279">
                  <c:v>2.6551811146690023E-2</c:v>
                </c:pt>
                <c:pt idx="280">
                  <c:v>2.7100505276098232E-2</c:v>
                </c:pt>
                <c:pt idx="281">
                  <c:v>2.7696416811794154E-2</c:v>
                </c:pt>
                <c:pt idx="282">
                  <c:v>2.8389479168082703E-2</c:v>
                </c:pt>
                <c:pt idx="283">
                  <c:v>2.8641245816991144E-2</c:v>
                </c:pt>
                <c:pt idx="284">
                  <c:v>2.9326954203697991E-2</c:v>
                </c:pt>
                <c:pt idx="285">
                  <c:v>2.979755243833164E-2</c:v>
                </c:pt>
                <c:pt idx="286">
                  <c:v>3.0179545949105664E-2</c:v>
                </c:pt>
                <c:pt idx="287">
                  <c:v>3.055714498001293E-2</c:v>
                </c:pt>
                <c:pt idx="288">
                  <c:v>3.0560558651974025E-2</c:v>
                </c:pt>
                <c:pt idx="289">
                  <c:v>3.1157900543950238E-2</c:v>
                </c:pt>
                <c:pt idx="290">
                  <c:v>3.1759686715887074E-2</c:v>
                </c:pt>
                <c:pt idx="291">
                  <c:v>3.221979964690419E-2</c:v>
                </c:pt>
                <c:pt idx="292">
                  <c:v>3.2793673167601178E-2</c:v>
                </c:pt>
                <c:pt idx="293">
                  <c:v>3.2822359800924551E-2</c:v>
                </c:pt>
                <c:pt idx="294">
                  <c:v>3.3168422896704484E-2</c:v>
                </c:pt>
                <c:pt idx="295">
                  <c:v>3.3549602061730993E-2</c:v>
                </c:pt>
                <c:pt idx="296">
                  <c:v>3.3825940126383999E-2</c:v>
                </c:pt>
                <c:pt idx="297">
                  <c:v>3.4244430003636542E-2</c:v>
                </c:pt>
                <c:pt idx="298">
                  <c:v>3.4532086439390194E-2</c:v>
                </c:pt>
                <c:pt idx="299">
                  <c:v>3.5005699106230817E-2</c:v>
                </c:pt>
                <c:pt idx="300">
                  <c:v>3.5273274467520897E-2</c:v>
                </c:pt>
                <c:pt idx="301">
                  <c:v>3.5601786341207732E-2</c:v>
                </c:pt>
                <c:pt idx="302">
                  <c:v>3.5799520381293443E-2</c:v>
                </c:pt>
                <c:pt idx="303">
                  <c:v>3.5801292325170368E-2</c:v>
                </c:pt>
                <c:pt idx="304">
                  <c:v>3.5838353017010507E-2</c:v>
                </c:pt>
                <c:pt idx="305">
                  <c:v>3.5780268609479339E-2</c:v>
                </c:pt>
                <c:pt idx="306">
                  <c:v>3.5403567889913577E-2</c:v>
                </c:pt>
                <c:pt idx="307">
                  <c:v>3.5322454153367357E-2</c:v>
                </c:pt>
                <c:pt idx="308">
                  <c:v>3.5209307946778338E-2</c:v>
                </c:pt>
                <c:pt idx="309">
                  <c:v>3.500863394396346E-2</c:v>
                </c:pt>
                <c:pt idx="310">
                  <c:v>3.4535899531305723E-2</c:v>
                </c:pt>
                <c:pt idx="311">
                  <c:v>3.4386838736000055E-2</c:v>
                </c:pt>
                <c:pt idx="312">
                  <c:v>3.4218903745459446E-2</c:v>
                </c:pt>
                <c:pt idx="313">
                  <c:v>3.3858218746707497E-2</c:v>
                </c:pt>
                <c:pt idx="314">
                  <c:v>3.3627963102307146E-2</c:v>
                </c:pt>
                <c:pt idx="315">
                  <c:v>3.3176033794016881E-2</c:v>
                </c:pt>
                <c:pt idx="316">
                  <c:v>3.2870511971946223E-2</c:v>
                </c:pt>
                <c:pt idx="317">
                  <c:v>3.2139528365904307E-2</c:v>
                </c:pt>
                <c:pt idx="318">
                  <c:v>3.1640535473570014E-2</c:v>
                </c:pt>
                <c:pt idx="319">
                  <c:v>3.1245624539003362E-2</c:v>
                </c:pt>
                <c:pt idx="320">
                  <c:v>3.0477960843164873E-2</c:v>
                </c:pt>
                <c:pt idx="321">
                  <c:v>3.0060555549116647E-2</c:v>
                </c:pt>
                <c:pt idx="322">
                  <c:v>2.9457031647505315E-2</c:v>
                </c:pt>
                <c:pt idx="323">
                  <c:v>2.877109254963613E-2</c:v>
                </c:pt>
                <c:pt idx="324">
                  <c:v>2.7957038034783884E-2</c:v>
                </c:pt>
                <c:pt idx="325">
                  <c:v>2.761041805224097E-2</c:v>
                </c:pt>
                <c:pt idx="326">
                  <c:v>2.7011667346398524E-2</c:v>
                </c:pt>
                <c:pt idx="327">
                  <c:v>2.6356628205424202E-2</c:v>
                </c:pt>
                <c:pt idx="328">
                  <c:v>2.5889560435156257E-2</c:v>
                </c:pt>
                <c:pt idx="329">
                  <c:v>2.5401831924457142E-2</c:v>
                </c:pt>
                <c:pt idx="330">
                  <c:v>2.514081821404374E-2</c:v>
                </c:pt>
                <c:pt idx="331">
                  <c:v>2.4699676518345572E-2</c:v>
                </c:pt>
                <c:pt idx="332">
                  <c:v>2.4124008774928336E-2</c:v>
                </c:pt>
                <c:pt idx="333">
                  <c:v>2.3860466701259915E-2</c:v>
                </c:pt>
                <c:pt idx="334">
                  <c:v>2.3367415529619892E-2</c:v>
                </c:pt>
                <c:pt idx="335">
                  <c:v>2.3130609148588135E-2</c:v>
                </c:pt>
                <c:pt idx="336">
                  <c:v>2.2867347759789138E-2</c:v>
                </c:pt>
                <c:pt idx="337">
                  <c:v>2.2396856021772136E-2</c:v>
                </c:pt>
                <c:pt idx="338">
                  <c:v>2.2022654179296573E-2</c:v>
                </c:pt>
                <c:pt idx="339">
                  <c:v>2.1637789170039785E-2</c:v>
                </c:pt>
                <c:pt idx="340">
                  <c:v>2.1371417669914759E-2</c:v>
                </c:pt>
                <c:pt idx="341">
                  <c:v>2.1304433008491323E-2</c:v>
                </c:pt>
                <c:pt idx="342">
                  <c:v>2.101482068173241E-2</c:v>
                </c:pt>
                <c:pt idx="343">
                  <c:v>2.0865497248400471E-2</c:v>
                </c:pt>
                <c:pt idx="344">
                  <c:v>2.0679163122987072E-2</c:v>
                </c:pt>
                <c:pt idx="345">
                  <c:v>2.0742279474942386E-2</c:v>
                </c:pt>
                <c:pt idx="346">
                  <c:v>2.0873602144995809E-2</c:v>
                </c:pt>
                <c:pt idx="347">
                  <c:v>2.1141434783086541E-2</c:v>
                </c:pt>
                <c:pt idx="348">
                  <c:v>2.1162634247708857E-2</c:v>
                </c:pt>
                <c:pt idx="349">
                  <c:v>2.1057525629846044E-2</c:v>
                </c:pt>
                <c:pt idx="350">
                  <c:v>2.0972642956401475E-2</c:v>
                </c:pt>
                <c:pt idx="351">
                  <c:v>2.1049881377172491E-2</c:v>
                </c:pt>
                <c:pt idx="352">
                  <c:v>2.1454051798448524E-2</c:v>
                </c:pt>
                <c:pt idx="353">
                  <c:v>2.180198391191529E-2</c:v>
                </c:pt>
                <c:pt idx="354">
                  <c:v>2.2104977612071666E-2</c:v>
                </c:pt>
                <c:pt idx="355">
                  <c:v>2.2590097043927566E-2</c:v>
                </c:pt>
                <c:pt idx="356">
                  <c:v>2.2940667719675917E-2</c:v>
                </c:pt>
                <c:pt idx="357">
                  <c:v>2.3249958917882705E-2</c:v>
                </c:pt>
                <c:pt idx="358">
                  <c:v>2.3403813713692677E-2</c:v>
                </c:pt>
                <c:pt idx="359">
                  <c:v>2.3772880250888782E-2</c:v>
                </c:pt>
                <c:pt idx="360">
                  <c:v>2.4214746089728394E-2</c:v>
                </c:pt>
                <c:pt idx="361">
                  <c:v>2.4381339865948051E-2</c:v>
                </c:pt>
                <c:pt idx="362">
                  <c:v>2.4713725187674559E-2</c:v>
                </c:pt>
                <c:pt idx="363">
                  <c:v>2.4899757080355609E-2</c:v>
                </c:pt>
                <c:pt idx="364">
                  <c:v>2.5203626108045395E-2</c:v>
                </c:pt>
                <c:pt idx="365">
                  <c:v>2.5365922823662811E-2</c:v>
                </c:pt>
                <c:pt idx="366">
                  <c:v>2.5562041400818771E-2</c:v>
                </c:pt>
                <c:pt idx="367">
                  <c:v>2.5999492043092858E-2</c:v>
                </c:pt>
                <c:pt idx="368">
                  <c:v>2.6214756220459799E-2</c:v>
                </c:pt>
                <c:pt idx="369">
                  <c:v>2.6531972558036659E-2</c:v>
                </c:pt>
                <c:pt idx="370">
                  <c:v>2.6800581974285125E-2</c:v>
                </c:pt>
                <c:pt idx="371">
                  <c:v>2.7291357459129927E-2</c:v>
                </c:pt>
                <c:pt idx="372">
                  <c:v>2.780110810222184E-2</c:v>
                </c:pt>
                <c:pt idx="373">
                  <c:v>2.7956452308464226E-2</c:v>
                </c:pt>
                <c:pt idx="374">
                  <c:v>2.8201567066587486E-2</c:v>
                </c:pt>
                <c:pt idx="375">
                  <c:v>2.8511816933718948E-2</c:v>
                </c:pt>
                <c:pt idx="376">
                  <c:v>2.8709864014573733E-2</c:v>
                </c:pt>
                <c:pt idx="377">
                  <c:v>2.8990992811279634E-2</c:v>
                </c:pt>
                <c:pt idx="378">
                  <c:v>2.9001301029273081E-2</c:v>
                </c:pt>
                <c:pt idx="379">
                  <c:v>2.9009453333678509E-2</c:v>
                </c:pt>
                <c:pt idx="380">
                  <c:v>2.9045586433952712E-2</c:v>
                </c:pt>
                <c:pt idx="381">
                  <c:v>2.9437790616047402E-2</c:v>
                </c:pt>
                <c:pt idx="382">
                  <c:v>2.9698873579579458E-2</c:v>
                </c:pt>
                <c:pt idx="383">
                  <c:v>2.9707077685133941E-2</c:v>
                </c:pt>
                <c:pt idx="384">
                  <c:v>2.9811898634237072E-2</c:v>
                </c:pt>
                <c:pt idx="385">
                  <c:v>2.986125630625968E-2</c:v>
                </c:pt>
                <c:pt idx="386">
                  <c:v>2.9758720944315351E-2</c:v>
                </c:pt>
                <c:pt idx="387">
                  <c:v>2.9656185582634352E-2</c:v>
                </c:pt>
                <c:pt idx="388">
                  <c:v>2.9711892570965466E-2</c:v>
                </c:pt>
                <c:pt idx="389">
                  <c:v>3.0124378503604429E-2</c:v>
                </c:pt>
                <c:pt idx="390">
                  <c:v>3.0133158369463165E-2</c:v>
                </c:pt>
                <c:pt idx="391">
                  <c:v>2.996503080917385E-2</c:v>
                </c:pt>
                <c:pt idx="392">
                  <c:v>2.9952172686124025E-2</c:v>
                </c:pt>
                <c:pt idx="393">
                  <c:v>2.9939420844156607E-2</c:v>
                </c:pt>
                <c:pt idx="394">
                  <c:v>3.0121226464765938E-2</c:v>
                </c:pt>
                <c:pt idx="395">
                  <c:v>3.0243789301682943E-2</c:v>
                </c:pt>
                <c:pt idx="396">
                  <c:v>3.0288187038071426E-2</c:v>
                </c:pt>
                <c:pt idx="397">
                  <c:v>3.0207309927663933E-2</c:v>
                </c:pt>
                <c:pt idx="398">
                  <c:v>3.0064568614184238E-2</c:v>
                </c:pt>
                <c:pt idx="399">
                  <c:v>3.0115580897095335E-2</c:v>
                </c:pt>
                <c:pt idx="400">
                  <c:v>3.016203326558654E-2</c:v>
                </c:pt>
                <c:pt idx="401">
                  <c:v>3.0189757174300117E-2</c:v>
                </c:pt>
                <c:pt idx="402">
                  <c:v>3.0040362357005548E-2</c:v>
                </c:pt>
                <c:pt idx="403">
                  <c:v>2.9843600890158851E-2</c:v>
                </c:pt>
                <c:pt idx="404">
                  <c:v>2.9510028137390024E-2</c:v>
                </c:pt>
                <c:pt idx="405">
                  <c:v>2.9239786294247401E-2</c:v>
                </c:pt>
                <c:pt idx="406">
                  <c:v>2.9204261962944393E-2</c:v>
                </c:pt>
                <c:pt idx="407">
                  <c:v>2.9271251947691146E-2</c:v>
                </c:pt>
                <c:pt idx="408">
                  <c:v>2.928757221914256E-2</c:v>
                </c:pt>
                <c:pt idx="409">
                  <c:v>2.8694903357028099E-2</c:v>
                </c:pt>
                <c:pt idx="410">
                  <c:v>2.8329923637999882E-2</c:v>
                </c:pt>
                <c:pt idx="411">
                  <c:v>2.7841847159178038E-2</c:v>
                </c:pt>
                <c:pt idx="412">
                  <c:v>2.7368667924890379E-2</c:v>
                </c:pt>
                <c:pt idx="413">
                  <c:v>2.7283979817507145E-2</c:v>
                </c:pt>
                <c:pt idx="414">
                  <c:v>2.7145733816071486E-2</c:v>
                </c:pt>
                <c:pt idx="415">
                  <c:v>2.6768763023162691E-2</c:v>
                </c:pt>
                <c:pt idx="416">
                  <c:v>2.6111088061879634E-2</c:v>
                </c:pt>
                <c:pt idx="417">
                  <c:v>2.5562490530864877E-2</c:v>
                </c:pt>
                <c:pt idx="418">
                  <c:v>2.5172085313808205E-2</c:v>
                </c:pt>
                <c:pt idx="419">
                  <c:v>2.4792335995425147E-2</c:v>
                </c:pt>
                <c:pt idx="420">
                  <c:v>2.4640473496515113E-2</c:v>
                </c:pt>
                <c:pt idx="421">
                  <c:v>2.4225201732629341E-2</c:v>
                </c:pt>
                <c:pt idx="422">
                  <c:v>2.3581667873730696E-2</c:v>
                </c:pt>
                <c:pt idx="423">
                  <c:v>2.3021079926773495E-2</c:v>
                </c:pt>
                <c:pt idx="424">
                  <c:v>2.2696056145062749E-2</c:v>
                </c:pt>
                <c:pt idx="425">
                  <c:v>2.2549632886859561E-2</c:v>
                </c:pt>
                <c:pt idx="426">
                  <c:v>2.2275230252554543E-2</c:v>
                </c:pt>
                <c:pt idx="427">
                  <c:v>2.205591279765667E-2</c:v>
                </c:pt>
                <c:pt idx="428">
                  <c:v>2.163650026672621E-2</c:v>
                </c:pt>
                <c:pt idx="429">
                  <c:v>2.0976625288985123E-2</c:v>
                </c:pt>
                <c:pt idx="430">
                  <c:v>2.0598817209654958E-2</c:v>
                </c:pt>
                <c:pt idx="431">
                  <c:v>2.0331675039346575E-2</c:v>
                </c:pt>
                <c:pt idx="432">
                  <c:v>2.0304428405423375E-2</c:v>
                </c:pt>
                <c:pt idx="433">
                  <c:v>2.0164001876486894E-2</c:v>
                </c:pt>
                <c:pt idx="434">
                  <c:v>1.9682953257179635E-2</c:v>
                </c:pt>
                <c:pt idx="435">
                  <c:v>1.9312302286700531E-2</c:v>
                </c:pt>
                <c:pt idx="436">
                  <c:v>1.9061752920569067E-2</c:v>
                </c:pt>
                <c:pt idx="437">
                  <c:v>1.9100240456826977E-2</c:v>
                </c:pt>
                <c:pt idx="438">
                  <c:v>1.9087276846944865E-2</c:v>
                </c:pt>
                <c:pt idx="439">
                  <c:v>1.9048076510196046E-2</c:v>
                </c:pt>
                <c:pt idx="440">
                  <c:v>1.8966908086053422E-2</c:v>
                </c:pt>
                <c:pt idx="441">
                  <c:v>1.8314450536217001E-2</c:v>
                </c:pt>
                <c:pt idx="442">
                  <c:v>1.7980782917596222E-2</c:v>
                </c:pt>
                <c:pt idx="443">
                  <c:v>1.7639116013522783E-2</c:v>
                </c:pt>
                <c:pt idx="444">
                  <c:v>1.7377202840092032E-2</c:v>
                </c:pt>
                <c:pt idx="445">
                  <c:v>1.7033299562533528E-2</c:v>
                </c:pt>
                <c:pt idx="446">
                  <c:v>1.6504950924042267E-2</c:v>
                </c:pt>
                <c:pt idx="447">
                  <c:v>1.6347956863469126E-2</c:v>
                </c:pt>
                <c:pt idx="448">
                  <c:v>1.6013657941139077E-2</c:v>
                </c:pt>
                <c:pt idx="449">
                  <c:v>1.5889191302128569E-2</c:v>
                </c:pt>
                <c:pt idx="450">
                  <c:v>1.5652531824589019E-2</c:v>
                </c:pt>
                <c:pt idx="451">
                  <c:v>1.5562942209002065E-2</c:v>
                </c:pt>
                <c:pt idx="452">
                  <c:v>1.5755074309568299E-2</c:v>
                </c:pt>
                <c:pt idx="453">
                  <c:v>1.5395167199681052E-2</c:v>
                </c:pt>
                <c:pt idx="454">
                  <c:v>1.544969734010236E-2</c:v>
                </c:pt>
                <c:pt idx="455">
                  <c:v>1.5355344392702067E-2</c:v>
                </c:pt>
                <c:pt idx="456">
                  <c:v>1.5239109622649587E-2</c:v>
                </c:pt>
                <c:pt idx="457">
                  <c:v>1.5332399310233707E-2</c:v>
                </c:pt>
                <c:pt idx="458">
                  <c:v>1.5359837874038135E-2</c:v>
                </c:pt>
                <c:pt idx="459">
                  <c:v>1.5498934276402834E-2</c:v>
                </c:pt>
                <c:pt idx="460">
                  <c:v>1.5295965111112456E-2</c:v>
                </c:pt>
                <c:pt idx="461">
                  <c:v>1.5278099812596872E-2</c:v>
                </c:pt>
                <c:pt idx="462">
                  <c:v>1.4900602720228688E-2</c:v>
                </c:pt>
                <c:pt idx="463">
                  <c:v>1.4703460652462102E-2</c:v>
                </c:pt>
                <c:pt idx="464">
                  <c:v>1.474274348932934E-2</c:v>
                </c:pt>
                <c:pt idx="465">
                  <c:v>1.4647273393042622E-2</c:v>
                </c:pt>
                <c:pt idx="466">
                  <c:v>1.458194897284144E-2</c:v>
                </c:pt>
                <c:pt idx="467">
                  <c:v>1.4216487962464049E-2</c:v>
                </c:pt>
                <c:pt idx="468">
                  <c:v>1.410927575717125E-2</c:v>
                </c:pt>
                <c:pt idx="469">
                  <c:v>1.3874037647126447E-2</c:v>
                </c:pt>
                <c:pt idx="470">
                  <c:v>1.3687454713589257E-2</c:v>
                </c:pt>
                <c:pt idx="471">
                  <c:v>1.3485898528783884E-2</c:v>
                </c:pt>
                <c:pt idx="472">
                  <c:v>1.3202549453538253E-2</c:v>
                </c:pt>
                <c:pt idx="473">
                  <c:v>1.3090694116251063E-2</c:v>
                </c:pt>
                <c:pt idx="474">
                  <c:v>1.2737260947418476E-2</c:v>
                </c:pt>
                <c:pt idx="475">
                  <c:v>1.2891742591238606E-2</c:v>
                </c:pt>
                <c:pt idx="476">
                  <c:v>1.3080983626897993E-2</c:v>
                </c:pt>
                <c:pt idx="477">
                  <c:v>1.3260779526828335E-2</c:v>
                </c:pt>
                <c:pt idx="478">
                  <c:v>1.345205019575431E-2</c:v>
                </c:pt>
                <c:pt idx="479">
                  <c:v>1.3565973232350355E-2</c:v>
                </c:pt>
                <c:pt idx="480">
                  <c:v>1.3929820854264993E-2</c:v>
                </c:pt>
                <c:pt idx="481">
                  <c:v>1.4158258777681523E-2</c:v>
                </c:pt>
                <c:pt idx="482">
                  <c:v>1.4215698220406966E-2</c:v>
                </c:pt>
                <c:pt idx="483">
                  <c:v>1.4315164334082054E-2</c:v>
                </c:pt>
                <c:pt idx="484">
                  <c:v>1.4268857100991085E-2</c:v>
                </c:pt>
                <c:pt idx="485">
                  <c:v>1.4181614834503602E-2</c:v>
                </c:pt>
                <c:pt idx="486">
                  <c:v>1.4453924816870601E-2</c:v>
                </c:pt>
                <c:pt idx="487">
                  <c:v>1.4979291045398819E-2</c:v>
                </c:pt>
                <c:pt idx="488">
                  <c:v>1.5104359360625326E-2</c:v>
                </c:pt>
                <c:pt idx="489">
                  <c:v>1.5235950205164227E-2</c:v>
                </c:pt>
                <c:pt idx="490">
                  <c:v>1.5010102014486069E-2</c:v>
                </c:pt>
                <c:pt idx="491">
                  <c:v>1.4799579979168299E-2</c:v>
                </c:pt>
                <c:pt idx="492">
                  <c:v>1.4489618980704309E-2</c:v>
                </c:pt>
                <c:pt idx="493">
                  <c:v>1.4355866078510861E-2</c:v>
                </c:pt>
                <c:pt idx="494">
                  <c:v>1.4642080875655963E-2</c:v>
                </c:pt>
                <c:pt idx="495">
                  <c:v>1.446049537418778E-2</c:v>
                </c:pt>
                <c:pt idx="496">
                  <c:v>1.4581554999799528E-2</c:v>
                </c:pt>
                <c:pt idx="497">
                  <c:v>1.4297850115770424E-2</c:v>
                </c:pt>
                <c:pt idx="498">
                  <c:v>1.4042538388724263E-2</c:v>
                </c:pt>
                <c:pt idx="499">
                  <c:v>1.4134424681932467E-2</c:v>
                </c:pt>
                <c:pt idx="500">
                  <c:v>1.4197409944474144E-2</c:v>
                </c:pt>
                <c:pt idx="501">
                  <c:v>1.43672817811902E-2</c:v>
                </c:pt>
                <c:pt idx="502">
                  <c:v>1.4331322271405314E-2</c:v>
                </c:pt>
                <c:pt idx="503">
                  <c:v>1.4480252771077036E-2</c:v>
                </c:pt>
                <c:pt idx="504">
                  <c:v>1.445822390080059E-2</c:v>
                </c:pt>
                <c:pt idx="505">
                  <c:v>1.4728565137484887E-2</c:v>
                </c:pt>
                <c:pt idx="506">
                  <c:v>1.4927387697736542E-2</c:v>
                </c:pt>
                <c:pt idx="507">
                  <c:v>1.5199315074395571E-2</c:v>
                </c:pt>
                <c:pt idx="508">
                  <c:v>1.5402897407813932E-2</c:v>
                </c:pt>
                <c:pt idx="509">
                  <c:v>1.5665945881273315E-2</c:v>
                </c:pt>
                <c:pt idx="510">
                  <c:v>1.6061026545984299E-2</c:v>
                </c:pt>
                <c:pt idx="511">
                  <c:v>1.5993239721346753E-2</c:v>
                </c:pt>
                <c:pt idx="512">
                  <c:v>1.6470533150318652E-2</c:v>
                </c:pt>
                <c:pt idx="513">
                  <c:v>1.6629481279537013E-2</c:v>
                </c:pt>
                <c:pt idx="514">
                  <c:v>1.660068971531517E-2</c:v>
                </c:pt>
                <c:pt idx="515">
                  <c:v>1.684095394825165E-2</c:v>
                </c:pt>
                <c:pt idx="516">
                  <c:v>1.7173916287489613E-2</c:v>
                </c:pt>
                <c:pt idx="517">
                  <c:v>1.7529795905617592E-2</c:v>
                </c:pt>
                <c:pt idx="518">
                  <c:v>1.7458916979906789E-2</c:v>
                </c:pt>
                <c:pt idx="519">
                  <c:v>1.7302586148621193E-2</c:v>
                </c:pt>
                <c:pt idx="520">
                  <c:v>1.7285891837653247E-2</c:v>
                </c:pt>
                <c:pt idx="521">
                  <c:v>1.7661373032236423E-2</c:v>
                </c:pt>
                <c:pt idx="522">
                  <c:v>1.7995727473592151E-2</c:v>
                </c:pt>
                <c:pt idx="523">
                  <c:v>1.8004713812511276E-2</c:v>
                </c:pt>
                <c:pt idx="524">
                  <c:v>1.7669835844897046E-2</c:v>
                </c:pt>
                <c:pt idx="525">
                  <c:v>1.766071163498607E-2</c:v>
                </c:pt>
                <c:pt idx="526">
                  <c:v>1.7897772207244804E-2</c:v>
                </c:pt>
                <c:pt idx="527">
                  <c:v>1.8199888911688077E-2</c:v>
                </c:pt>
                <c:pt idx="528">
                  <c:v>1.834806972477615E-2</c:v>
                </c:pt>
                <c:pt idx="529">
                  <c:v>1.8579263268791498E-2</c:v>
                </c:pt>
                <c:pt idx="530">
                  <c:v>1.8663995394478099E-2</c:v>
                </c:pt>
                <c:pt idx="531">
                  <c:v>1.8552637426856849E-2</c:v>
                </c:pt>
                <c:pt idx="532">
                  <c:v>1.8832978882603955E-2</c:v>
                </c:pt>
                <c:pt idx="533">
                  <c:v>1.9078114260365996E-2</c:v>
                </c:pt>
                <c:pt idx="534">
                  <c:v>1.9382863630877333E-2</c:v>
                </c:pt>
                <c:pt idx="535">
                  <c:v>1.9403467176329223E-2</c:v>
                </c:pt>
                <c:pt idx="536">
                  <c:v>1.9572034860326448E-2</c:v>
                </c:pt>
                <c:pt idx="537">
                  <c:v>1.9629517188990614E-2</c:v>
                </c:pt>
                <c:pt idx="538">
                  <c:v>1.9890191522068831E-2</c:v>
                </c:pt>
                <c:pt idx="539">
                  <c:v>1.9987837055858972E-2</c:v>
                </c:pt>
                <c:pt idx="540">
                  <c:v>2.0203060389276446E-2</c:v>
                </c:pt>
                <c:pt idx="541">
                  <c:v>2.0543369814365584E-2</c:v>
                </c:pt>
                <c:pt idx="542">
                  <c:v>2.0352551280204252E-2</c:v>
                </c:pt>
                <c:pt idx="543">
                  <c:v>2.0530936703584888E-2</c:v>
                </c:pt>
                <c:pt idx="544">
                  <c:v>2.0834888856156197E-2</c:v>
                </c:pt>
                <c:pt idx="545">
                  <c:v>2.1170507347725558E-2</c:v>
                </c:pt>
                <c:pt idx="546">
                  <c:v>2.127089221342314E-2</c:v>
                </c:pt>
                <c:pt idx="547">
                  <c:v>2.1178303557626444E-2</c:v>
                </c:pt>
                <c:pt idx="548">
                  <c:v>2.1113711199469361E-2</c:v>
                </c:pt>
                <c:pt idx="549">
                  <c:v>2.1236472210212159E-2</c:v>
                </c:pt>
                <c:pt idx="550">
                  <c:v>2.1411147911216882E-2</c:v>
                </c:pt>
                <c:pt idx="551">
                  <c:v>2.153334580694451E-2</c:v>
                </c:pt>
                <c:pt idx="552">
                  <c:v>2.1419744222820187E-2</c:v>
                </c:pt>
                <c:pt idx="553">
                  <c:v>2.1385881527597638E-2</c:v>
                </c:pt>
                <c:pt idx="554">
                  <c:v>2.1310079131901593E-2</c:v>
                </c:pt>
                <c:pt idx="555">
                  <c:v>2.1621026175316645E-2</c:v>
                </c:pt>
                <c:pt idx="556">
                  <c:v>2.1985705097715112E-2</c:v>
                </c:pt>
                <c:pt idx="557">
                  <c:v>2.1998108007644332E-2</c:v>
                </c:pt>
                <c:pt idx="558">
                  <c:v>2.2066191482393034E-2</c:v>
                </c:pt>
                <c:pt idx="559">
                  <c:v>2.2263639461364639E-2</c:v>
                </c:pt>
                <c:pt idx="560">
                  <c:v>2.3030383625817122E-2</c:v>
                </c:pt>
                <c:pt idx="561">
                  <c:v>2.3399175803808146E-2</c:v>
                </c:pt>
                <c:pt idx="562">
                  <c:v>2.3599747138175677E-2</c:v>
                </c:pt>
                <c:pt idx="563">
                  <c:v>2.3659093140240377E-2</c:v>
                </c:pt>
                <c:pt idx="564">
                  <c:v>2.3632105549435008E-2</c:v>
                </c:pt>
                <c:pt idx="565">
                  <c:v>2.3524982213070072E-2</c:v>
                </c:pt>
                <c:pt idx="566">
                  <c:v>2.3626478262860153E-2</c:v>
                </c:pt>
                <c:pt idx="567">
                  <c:v>2.3855123646228334E-2</c:v>
                </c:pt>
                <c:pt idx="568">
                  <c:v>2.3976644963053424E-2</c:v>
                </c:pt>
                <c:pt idx="569">
                  <c:v>2.3724522431061511E-2</c:v>
                </c:pt>
                <c:pt idx="570">
                  <c:v>2.3474531838981346E-2</c:v>
                </c:pt>
                <c:pt idx="571">
                  <c:v>2.3465318088504782E-2</c:v>
                </c:pt>
                <c:pt idx="572">
                  <c:v>2.336943329339982E-2</c:v>
                </c:pt>
                <c:pt idx="573">
                  <c:v>2.3404919748901062E-2</c:v>
                </c:pt>
                <c:pt idx="574">
                  <c:v>2.3132335133694684E-2</c:v>
                </c:pt>
                <c:pt idx="575">
                  <c:v>2.2706024268485007E-2</c:v>
                </c:pt>
                <c:pt idx="576">
                  <c:v>2.263305992184398E-2</c:v>
                </c:pt>
                <c:pt idx="577">
                  <c:v>2.282747076025372E-2</c:v>
                </c:pt>
                <c:pt idx="578">
                  <c:v>2.3143838613214875E-2</c:v>
                </c:pt>
                <c:pt idx="579">
                  <c:v>2.3198792004151713E-2</c:v>
                </c:pt>
                <c:pt idx="580">
                  <c:v>2.3030843338945159E-2</c:v>
                </c:pt>
                <c:pt idx="581">
                  <c:v>2.2900759912716472E-2</c:v>
                </c:pt>
                <c:pt idx="582">
                  <c:v>2.2775639912275266E-2</c:v>
                </c:pt>
                <c:pt idx="583">
                  <c:v>2.3049505111964463E-2</c:v>
                </c:pt>
                <c:pt idx="584">
                  <c:v>2.3263796703896635E-2</c:v>
                </c:pt>
                <c:pt idx="585">
                  <c:v>2.3379637870756909E-2</c:v>
                </c:pt>
                <c:pt idx="586">
                  <c:v>2.3191301161808734E-2</c:v>
                </c:pt>
                <c:pt idx="587">
                  <c:v>2.3222772762484533E-2</c:v>
                </c:pt>
                <c:pt idx="588">
                  <c:v>2.3362405734817945E-2</c:v>
                </c:pt>
                <c:pt idx="589">
                  <c:v>2.3290058365153483E-2</c:v>
                </c:pt>
                <c:pt idx="590">
                  <c:v>2.3378236035719896E-2</c:v>
                </c:pt>
                <c:pt idx="591">
                  <c:v>2.3507657043230164E-2</c:v>
                </c:pt>
                <c:pt idx="592">
                  <c:v>2.3542001905887719E-2</c:v>
                </c:pt>
                <c:pt idx="593">
                  <c:v>2.347734194258784E-2</c:v>
                </c:pt>
                <c:pt idx="594">
                  <c:v>2.3537444623697227E-2</c:v>
                </c:pt>
                <c:pt idx="595">
                  <c:v>2.3826273760257317E-2</c:v>
                </c:pt>
                <c:pt idx="596">
                  <c:v>2.3809599694050179E-2</c:v>
                </c:pt>
                <c:pt idx="597">
                  <c:v>2.3965192725262985E-2</c:v>
                </c:pt>
                <c:pt idx="598">
                  <c:v>2.4031830279162395E-2</c:v>
                </c:pt>
                <c:pt idx="599">
                  <c:v>2.3978913951345396E-2</c:v>
                </c:pt>
                <c:pt idx="600">
                  <c:v>2.4216784262216233E-2</c:v>
                </c:pt>
                <c:pt idx="601">
                  <c:v>2.4374251092802186E-2</c:v>
                </c:pt>
                <c:pt idx="602">
                  <c:v>2.4416144685874851E-2</c:v>
                </c:pt>
                <c:pt idx="603">
                  <c:v>2.4335979515456966E-2</c:v>
                </c:pt>
                <c:pt idx="604">
                  <c:v>2.4360479561412338E-2</c:v>
                </c:pt>
                <c:pt idx="605">
                  <c:v>2.4396469704414284E-2</c:v>
                </c:pt>
                <c:pt idx="606">
                  <c:v>2.4513131026805017E-2</c:v>
                </c:pt>
                <c:pt idx="607">
                  <c:v>2.4749582923945395E-2</c:v>
                </c:pt>
                <c:pt idx="608">
                  <c:v>2.4966760742489786E-2</c:v>
                </c:pt>
                <c:pt idx="609">
                  <c:v>2.5421849756922018E-2</c:v>
                </c:pt>
                <c:pt idx="610">
                  <c:v>2.5450913609416884E-2</c:v>
                </c:pt>
                <c:pt idx="611">
                  <c:v>2.5524574202263457E-2</c:v>
                </c:pt>
                <c:pt idx="612">
                  <c:v>2.5630118333606611E-2</c:v>
                </c:pt>
                <c:pt idx="613">
                  <c:v>2.5332939576877687E-2</c:v>
                </c:pt>
                <c:pt idx="614">
                  <c:v>2.5292071315818537E-2</c:v>
                </c:pt>
                <c:pt idx="615">
                  <c:v>2.5534791543871605E-2</c:v>
                </c:pt>
                <c:pt idx="616">
                  <c:v>2.5615694801602952E-2</c:v>
                </c:pt>
                <c:pt idx="617">
                  <c:v>2.575972869291334E-2</c:v>
                </c:pt>
                <c:pt idx="618">
                  <c:v>2.5908581417908794E-2</c:v>
                </c:pt>
                <c:pt idx="619">
                  <c:v>2.593948212864073E-2</c:v>
                </c:pt>
                <c:pt idx="620">
                  <c:v>2.6327715182381403E-2</c:v>
                </c:pt>
                <c:pt idx="621">
                  <c:v>2.6489161205370072E-2</c:v>
                </c:pt>
                <c:pt idx="622">
                  <c:v>2.6690163962060271E-2</c:v>
                </c:pt>
                <c:pt idx="623">
                  <c:v>2.6958856608308972E-2</c:v>
                </c:pt>
                <c:pt idx="624">
                  <c:v>2.6802492400025857E-2</c:v>
                </c:pt>
                <c:pt idx="625">
                  <c:v>2.697653060100897E-2</c:v>
                </c:pt>
                <c:pt idx="626">
                  <c:v>2.7116314145154488E-2</c:v>
                </c:pt>
                <c:pt idx="627">
                  <c:v>2.7282383141090081E-2</c:v>
                </c:pt>
                <c:pt idx="628">
                  <c:v>2.7568199140490791E-2</c:v>
                </c:pt>
                <c:pt idx="629">
                  <c:v>2.7675462591058735E-2</c:v>
                </c:pt>
                <c:pt idx="630">
                  <c:v>2.7825892525161336E-2</c:v>
                </c:pt>
                <c:pt idx="631">
                  <c:v>2.8057278178834827E-2</c:v>
                </c:pt>
                <c:pt idx="632">
                  <c:v>2.8366413756986598E-2</c:v>
                </c:pt>
                <c:pt idx="633">
                  <c:v>2.8600270424187661E-2</c:v>
                </c:pt>
                <c:pt idx="634">
                  <c:v>2.8981724776046221E-2</c:v>
                </c:pt>
                <c:pt idx="635">
                  <c:v>2.927222870726795E-2</c:v>
                </c:pt>
                <c:pt idx="636">
                  <c:v>2.9549690345997286E-2</c:v>
                </c:pt>
                <c:pt idx="637">
                  <c:v>2.9716216965532706E-2</c:v>
                </c:pt>
                <c:pt idx="638">
                  <c:v>2.9766475993576683E-2</c:v>
                </c:pt>
                <c:pt idx="639">
                  <c:v>2.9965868140730875E-2</c:v>
                </c:pt>
                <c:pt idx="640">
                  <c:v>3.0109111052171605E-2</c:v>
                </c:pt>
                <c:pt idx="641">
                  <c:v>3.0317698799758264E-2</c:v>
                </c:pt>
                <c:pt idx="642">
                  <c:v>3.0469416624309503E-2</c:v>
                </c:pt>
                <c:pt idx="643">
                  <c:v>3.0570295883744682E-2</c:v>
                </c:pt>
                <c:pt idx="644">
                  <c:v>3.0745880169662222E-2</c:v>
                </c:pt>
                <c:pt idx="645">
                  <c:v>3.0953508971133411E-2</c:v>
                </c:pt>
                <c:pt idx="646">
                  <c:v>3.1309240241950059E-2</c:v>
                </c:pt>
                <c:pt idx="647">
                  <c:v>3.1664650161936717E-2</c:v>
                </c:pt>
                <c:pt idx="648">
                  <c:v>3.2055631651899882E-2</c:v>
                </c:pt>
                <c:pt idx="649">
                  <c:v>3.206264981836033E-2</c:v>
                </c:pt>
                <c:pt idx="650">
                  <c:v>3.2236465115606551E-2</c:v>
                </c:pt>
                <c:pt idx="651">
                  <c:v>3.2614663940732112E-2</c:v>
                </c:pt>
                <c:pt idx="652">
                  <c:v>3.3112151442476444E-2</c:v>
                </c:pt>
                <c:pt idx="653">
                  <c:v>3.3268037512081877E-2</c:v>
                </c:pt>
                <c:pt idx="654">
                  <c:v>3.3303581711986066E-2</c:v>
                </c:pt>
                <c:pt idx="655">
                  <c:v>3.3639107474020366E-2</c:v>
                </c:pt>
                <c:pt idx="656">
                  <c:v>3.3937087823559864E-2</c:v>
                </c:pt>
                <c:pt idx="657">
                  <c:v>3.4352408255641384E-2</c:v>
                </c:pt>
                <c:pt idx="658">
                  <c:v>3.4782013513210565E-2</c:v>
                </c:pt>
                <c:pt idx="659">
                  <c:v>3.4915505142857732E-2</c:v>
                </c:pt>
                <c:pt idx="660">
                  <c:v>3.5088633302697167E-2</c:v>
                </c:pt>
                <c:pt idx="661">
                  <c:v>3.5251447620120599E-2</c:v>
                </c:pt>
                <c:pt idx="662">
                  <c:v>3.576097432922893E-2</c:v>
                </c:pt>
                <c:pt idx="663">
                  <c:v>3.6133538865380579E-2</c:v>
                </c:pt>
                <c:pt idx="664">
                  <c:v>3.6514530232202948E-2</c:v>
                </c:pt>
                <c:pt idx="665">
                  <c:v>3.6805624207821193E-2</c:v>
                </c:pt>
                <c:pt idx="666">
                  <c:v>3.7254453460221895E-2</c:v>
                </c:pt>
                <c:pt idx="667">
                  <c:v>3.780134985287633E-2</c:v>
                </c:pt>
                <c:pt idx="668">
                  <c:v>3.7919025630412162E-2</c:v>
                </c:pt>
                <c:pt idx="669">
                  <c:v>3.8116950337996516E-2</c:v>
                </c:pt>
                <c:pt idx="670">
                  <c:v>3.8370351174227151E-2</c:v>
                </c:pt>
                <c:pt idx="671">
                  <c:v>3.8800221283596815E-2</c:v>
                </c:pt>
                <c:pt idx="672">
                  <c:v>3.904908372595059E-2</c:v>
                </c:pt>
                <c:pt idx="673">
                  <c:v>3.9419783199100999E-2</c:v>
                </c:pt>
                <c:pt idx="674">
                  <c:v>3.9728767075848166E-2</c:v>
                </c:pt>
                <c:pt idx="675">
                  <c:v>4.0010463408363166E-2</c:v>
                </c:pt>
                <c:pt idx="676">
                  <c:v>4.0228671130895927E-2</c:v>
                </c:pt>
                <c:pt idx="677">
                  <c:v>4.0526726288316828E-2</c:v>
                </c:pt>
                <c:pt idx="678">
                  <c:v>4.0960363200252953E-2</c:v>
                </c:pt>
                <c:pt idx="679">
                  <c:v>4.1466426370875616E-2</c:v>
                </c:pt>
                <c:pt idx="680">
                  <c:v>4.1738684183321786E-2</c:v>
                </c:pt>
                <c:pt idx="681">
                  <c:v>4.2097262965714109E-2</c:v>
                </c:pt>
                <c:pt idx="682">
                  <c:v>4.2560218417634882E-2</c:v>
                </c:pt>
                <c:pt idx="683">
                  <c:v>4.314928297848683E-2</c:v>
                </c:pt>
                <c:pt idx="684">
                  <c:v>4.3306385791677622E-2</c:v>
                </c:pt>
                <c:pt idx="685">
                  <c:v>4.3553966751548399E-2</c:v>
                </c:pt>
                <c:pt idx="686">
                  <c:v>4.3971001487801357E-2</c:v>
                </c:pt>
                <c:pt idx="687">
                  <c:v>4.4577273423508083E-2</c:v>
                </c:pt>
                <c:pt idx="688">
                  <c:v>4.5261742764475324E-2</c:v>
                </c:pt>
                <c:pt idx="689">
                  <c:v>4.579501830921464E-2</c:v>
                </c:pt>
                <c:pt idx="690">
                  <c:v>4.6272188661457672E-2</c:v>
                </c:pt>
                <c:pt idx="691">
                  <c:v>4.6628855370588314E-2</c:v>
                </c:pt>
                <c:pt idx="692">
                  <c:v>4.7254166932082585E-2</c:v>
                </c:pt>
                <c:pt idx="693">
                  <c:v>4.7802965553658087E-2</c:v>
                </c:pt>
                <c:pt idx="694">
                  <c:v>4.8803527430777802E-2</c:v>
                </c:pt>
                <c:pt idx="695">
                  <c:v>4.9431756131743977E-2</c:v>
                </c:pt>
                <c:pt idx="696">
                  <c:v>5.0045168347750531E-2</c:v>
                </c:pt>
                <c:pt idx="697">
                  <c:v>5.0581806646871896E-2</c:v>
                </c:pt>
                <c:pt idx="698">
                  <c:v>5.1270861969863343E-2</c:v>
                </c:pt>
                <c:pt idx="699">
                  <c:v>5.2010458329654313E-2</c:v>
                </c:pt>
                <c:pt idx="700">
                  <c:v>5.2610395183486834E-2</c:v>
                </c:pt>
                <c:pt idx="701">
                  <c:v>5.3318351020324797E-2</c:v>
                </c:pt>
                <c:pt idx="702">
                  <c:v>5.4167614105737311E-2</c:v>
                </c:pt>
                <c:pt idx="703">
                  <c:v>5.4880766318788667E-2</c:v>
                </c:pt>
                <c:pt idx="704">
                  <c:v>5.5515797972949407E-2</c:v>
                </c:pt>
                <c:pt idx="705">
                  <c:v>5.6337678473798461E-2</c:v>
                </c:pt>
                <c:pt idx="706">
                  <c:v>5.7142692303342978E-2</c:v>
                </c:pt>
                <c:pt idx="707">
                  <c:v>5.8102318676927799E-2</c:v>
                </c:pt>
                <c:pt idx="708">
                  <c:v>5.8857443423391026E-2</c:v>
                </c:pt>
                <c:pt idx="709">
                  <c:v>5.962780957169244E-2</c:v>
                </c:pt>
                <c:pt idx="710">
                  <c:v>6.0350670633734359E-2</c:v>
                </c:pt>
                <c:pt idx="711">
                  <c:v>6.1181452748738492E-2</c:v>
                </c:pt>
                <c:pt idx="712">
                  <c:v>6.1980206359915579E-2</c:v>
                </c:pt>
                <c:pt idx="713">
                  <c:v>6.283664356506434E-2</c:v>
                </c:pt>
                <c:pt idx="714">
                  <c:v>6.346499930026446E-2</c:v>
                </c:pt>
                <c:pt idx="715">
                  <c:v>6.4102347611600941E-2</c:v>
                </c:pt>
                <c:pt idx="716">
                  <c:v>6.4866300224337661E-2</c:v>
                </c:pt>
                <c:pt idx="717">
                  <c:v>6.586070120811098E-2</c:v>
                </c:pt>
                <c:pt idx="718">
                  <c:v>6.6888947775996452E-2</c:v>
                </c:pt>
                <c:pt idx="719">
                  <c:v>6.7440486912067291E-2</c:v>
                </c:pt>
                <c:pt idx="720">
                  <c:v>6.8162590852381938E-2</c:v>
                </c:pt>
                <c:pt idx="721">
                  <c:v>6.8801416645976388E-2</c:v>
                </c:pt>
                <c:pt idx="722">
                  <c:v>6.9838492233341792E-2</c:v>
                </c:pt>
                <c:pt idx="723">
                  <c:v>7.0764550616897279E-2</c:v>
                </c:pt>
                <c:pt idx="724">
                  <c:v>7.1602301462354787E-2</c:v>
                </c:pt>
                <c:pt idx="725">
                  <c:v>7.2439364585353591E-2</c:v>
                </c:pt>
                <c:pt idx="726">
                  <c:v>7.324977632878571E-2</c:v>
                </c:pt>
                <c:pt idx="727">
                  <c:v>7.4058714770911457E-2</c:v>
                </c:pt>
                <c:pt idx="728">
                  <c:v>7.4859247290134601E-2</c:v>
                </c:pt>
                <c:pt idx="729">
                  <c:v>7.5854472465141085E-2</c:v>
                </c:pt>
                <c:pt idx="730">
                  <c:v>7.6723686589652312E-2</c:v>
                </c:pt>
                <c:pt idx="731">
                  <c:v>7.7600415819206015E-2</c:v>
                </c:pt>
                <c:pt idx="732">
                  <c:v>7.8215624775794565E-2</c:v>
                </c:pt>
                <c:pt idx="733">
                  <c:v>7.9098336093855373E-2</c:v>
                </c:pt>
                <c:pt idx="734">
                  <c:v>8.0160808403340014E-2</c:v>
                </c:pt>
                <c:pt idx="735">
                  <c:v>8.1087039582767417E-2</c:v>
                </c:pt>
                <c:pt idx="736">
                  <c:v>8.1569874688979929E-2</c:v>
                </c:pt>
                <c:pt idx="737">
                  <c:v>8.2270868028694807E-2</c:v>
                </c:pt>
                <c:pt idx="738">
                  <c:v>8.3007481844728462E-2</c:v>
                </c:pt>
                <c:pt idx="739">
                  <c:v>8.3839414615587374E-2</c:v>
                </c:pt>
                <c:pt idx="740">
                  <c:v>8.4841047621486421E-2</c:v>
                </c:pt>
                <c:pt idx="741">
                  <c:v>8.5595616883338846E-2</c:v>
                </c:pt>
                <c:pt idx="742">
                  <c:v>8.6306896067586777E-2</c:v>
                </c:pt>
                <c:pt idx="743">
                  <c:v>8.7060692724194214E-2</c:v>
                </c:pt>
                <c:pt idx="744">
                  <c:v>8.7996378032543093E-2</c:v>
                </c:pt>
                <c:pt idx="745">
                  <c:v>8.8717594665108618E-2</c:v>
                </c:pt>
                <c:pt idx="746">
                  <c:v>8.9501531316741434E-2</c:v>
                </c:pt>
                <c:pt idx="747">
                  <c:v>9.0214601076152895E-2</c:v>
                </c:pt>
                <c:pt idx="748">
                  <c:v>9.114611515424792E-2</c:v>
                </c:pt>
                <c:pt idx="749">
                  <c:v>9.2052923764910866E-2</c:v>
                </c:pt>
                <c:pt idx="750">
                  <c:v>9.2575361583459276E-2</c:v>
                </c:pt>
                <c:pt idx="751">
                  <c:v>9.3357554148076144E-2</c:v>
                </c:pt>
                <c:pt idx="752">
                  <c:v>9.4122708901467525E-2</c:v>
                </c:pt>
                <c:pt idx="753">
                  <c:v>9.5021863057412628E-2</c:v>
                </c:pt>
                <c:pt idx="754">
                  <c:v>9.6022630105273912E-2</c:v>
                </c:pt>
                <c:pt idx="755">
                  <c:v>9.6888791594504725E-2</c:v>
                </c:pt>
                <c:pt idx="756">
                  <c:v>9.7398058503389021E-2</c:v>
                </c:pt>
                <c:pt idx="757">
                  <c:v>9.816062831737013E-2</c:v>
                </c:pt>
                <c:pt idx="758">
                  <c:v>9.9122690713047815E-2</c:v>
                </c:pt>
                <c:pt idx="759">
                  <c:v>9.9981708741350636E-2</c:v>
                </c:pt>
                <c:pt idx="760">
                  <c:v>0.10078435077483706</c:v>
                </c:pt>
                <c:pt idx="761">
                  <c:v>0.10151057555627745</c:v>
                </c:pt>
                <c:pt idx="762">
                  <c:v>0.10248862713867178</c:v>
                </c:pt>
                <c:pt idx="763">
                  <c:v>0.10321858151679811</c:v>
                </c:pt>
                <c:pt idx="764">
                  <c:v>0.10426870549360449</c:v>
                </c:pt>
                <c:pt idx="765">
                  <c:v>0.10494804561838549</c:v>
                </c:pt>
                <c:pt idx="766">
                  <c:v>0.10550316474560979</c:v>
                </c:pt>
                <c:pt idx="767">
                  <c:v>0.10670391869826328</c:v>
                </c:pt>
                <c:pt idx="768">
                  <c:v>0.10776806915970306</c:v>
                </c:pt>
                <c:pt idx="769">
                  <c:v>0.10862883977001297</c:v>
                </c:pt>
                <c:pt idx="770">
                  <c:v>0.10946892977750532</c:v>
                </c:pt>
                <c:pt idx="771">
                  <c:v>0.11046083648619362</c:v>
                </c:pt>
                <c:pt idx="772">
                  <c:v>0.11128573799239137</c:v>
                </c:pt>
                <c:pt idx="773">
                  <c:v>0.1120824097773111</c:v>
                </c:pt>
                <c:pt idx="774">
                  <c:v>0.1129127449676464</c:v>
                </c:pt>
                <c:pt idx="775">
                  <c:v>0.11381707667969836</c:v>
                </c:pt>
                <c:pt idx="776">
                  <c:v>0.1149229126434811</c:v>
                </c:pt>
                <c:pt idx="777">
                  <c:v>0.11594549485441084</c:v>
                </c:pt>
                <c:pt idx="778">
                  <c:v>0.11698514088076387</c:v>
                </c:pt>
                <c:pt idx="779">
                  <c:v>0.11786355486610803</c:v>
                </c:pt>
                <c:pt idx="780">
                  <c:v>0.11895125110708794</c:v>
                </c:pt>
                <c:pt idx="781">
                  <c:v>0.11986217356697755</c:v>
                </c:pt>
                <c:pt idx="782">
                  <c:v>0.12087946797799587</c:v>
                </c:pt>
                <c:pt idx="783">
                  <c:v>0.12213415095825679</c:v>
                </c:pt>
                <c:pt idx="784">
                  <c:v>0.1232424173574085</c:v>
                </c:pt>
                <c:pt idx="785">
                  <c:v>0.1242962893521523</c:v>
                </c:pt>
                <c:pt idx="786">
                  <c:v>0.12528730161775561</c:v>
                </c:pt>
                <c:pt idx="787">
                  <c:v>0.12670046417102657</c:v>
                </c:pt>
                <c:pt idx="788">
                  <c:v>0.127751277947902</c:v>
                </c:pt>
                <c:pt idx="789">
                  <c:v>0.12868550088413577</c:v>
                </c:pt>
                <c:pt idx="790">
                  <c:v>0.12974474905254488</c:v>
                </c:pt>
                <c:pt idx="791">
                  <c:v>0.13082999568061335</c:v>
                </c:pt>
                <c:pt idx="792">
                  <c:v>0.13222196277589315</c:v>
                </c:pt>
                <c:pt idx="793">
                  <c:v>0.13336646914429812</c:v>
                </c:pt>
                <c:pt idx="794">
                  <c:v>0.13469600577027863</c:v>
                </c:pt>
                <c:pt idx="795">
                  <c:v>0.13593965548634535</c:v>
                </c:pt>
                <c:pt idx="796">
                  <c:v>0.13736526564368004</c:v>
                </c:pt>
                <c:pt idx="797">
                  <c:v>0.13889213643320661</c:v>
                </c:pt>
                <c:pt idx="798">
                  <c:v>0.14014085230649528</c:v>
                </c:pt>
                <c:pt idx="799">
                  <c:v>0.14157628544319067</c:v>
                </c:pt>
                <c:pt idx="800">
                  <c:v>0.14280396247481403</c:v>
                </c:pt>
                <c:pt idx="801">
                  <c:v>0.14424762722854309</c:v>
                </c:pt>
                <c:pt idx="802">
                  <c:v>0.14564571540341792</c:v>
                </c:pt>
                <c:pt idx="803">
                  <c:v>0.14712287505692029</c:v>
                </c:pt>
                <c:pt idx="804">
                  <c:v>0.14859482586071901</c:v>
                </c:pt>
                <c:pt idx="805">
                  <c:v>0.15010499797856494</c:v>
                </c:pt>
                <c:pt idx="806">
                  <c:v>0.15174811912539671</c:v>
                </c:pt>
                <c:pt idx="807">
                  <c:v>0.15305244812395868</c:v>
                </c:pt>
                <c:pt idx="808">
                  <c:v>0.15450561964839019</c:v>
                </c:pt>
                <c:pt idx="809">
                  <c:v>0.1559805289950319</c:v>
                </c:pt>
                <c:pt idx="810">
                  <c:v>0.15754458458873732</c:v>
                </c:pt>
                <c:pt idx="811">
                  <c:v>0.15890009197456495</c:v>
                </c:pt>
                <c:pt idx="812">
                  <c:v>0.16037400030622728</c:v>
                </c:pt>
                <c:pt idx="813">
                  <c:v>0.1620090356965537</c:v>
                </c:pt>
                <c:pt idx="814">
                  <c:v>0.16349360808646635</c:v>
                </c:pt>
                <c:pt idx="815">
                  <c:v>0.16523441058858265</c:v>
                </c:pt>
                <c:pt idx="816">
                  <c:v>0.16667104008076977</c:v>
                </c:pt>
                <c:pt idx="817">
                  <c:v>0.1682536925527981</c:v>
                </c:pt>
                <c:pt idx="818">
                  <c:v>0.16986663689757497</c:v>
                </c:pt>
                <c:pt idx="819">
                  <c:v>0.1714724807540921</c:v>
                </c:pt>
                <c:pt idx="820">
                  <c:v>0.17306393729119599</c:v>
                </c:pt>
                <c:pt idx="821">
                  <c:v>0.17457371622101062</c:v>
                </c:pt>
                <c:pt idx="822">
                  <c:v>0.17633132050827979</c:v>
                </c:pt>
                <c:pt idx="823">
                  <c:v>0.1775724807077928</c:v>
                </c:pt>
                <c:pt idx="824">
                  <c:v>0.17889935328300177</c:v>
                </c:pt>
                <c:pt idx="825">
                  <c:v>0.18049322367948581</c:v>
                </c:pt>
                <c:pt idx="826">
                  <c:v>0.18187643628634062</c:v>
                </c:pt>
                <c:pt idx="827">
                  <c:v>0.18354027769893033</c:v>
                </c:pt>
                <c:pt idx="828">
                  <c:v>0.18510062609534356</c:v>
                </c:pt>
                <c:pt idx="829">
                  <c:v>0.18657149752279517</c:v>
                </c:pt>
                <c:pt idx="830">
                  <c:v>0.18807545801221603</c:v>
                </c:pt>
                <c:pt idx="831">
                  <c:v>0.18963367866700412</c:v>
                </c:pt>
                <c:pt idx="832">
                  <c:v>0.19131794052281348</c:v>
                </c:pt>
                <c:pt idx="833">
                  <c:v>0.19277913316904724</c:v>
                </c:pt>
                <c:pt idx="834">
                  <c:v>0.19432514539280046</c:v>
                </c:pt>
                <c:pt idx="835">
                  <c:v>0.19565973250677568</c:v>
                </c:pt>
                <c:pt idx="836">
                  <c:v>0.19695853486840378</c:v>
                </c:pt>
                <c:pt idx="837">
                  <c:v>0.19845602896485362</c:v>
                </c:pt>
                <c:pt idx="838">
                  <c:v>0.19997304752042622</c:v>
                </c:pt>
                <c:pt idx="839">
                  <c:v>0.20145673291128158</c:v>
                </c:pt>
                <c:pt idx="840">
                  <c:v>0.20285324177524972</c:v>
                </c:pt>
                <c:pt idx="841">
                  <c:v>0.20417303676465229</c:v>
                </c:pt>
                <c:pt idx="842">
                  <c:v>0.20532930336654248</c:v>
                </c:pt>
                <c:pt idx="843">
                  <c:v>0.2066056118558105</c:v>
                </c:pt>
                <c:pt idx="844">
                  <c:v>0.20814614363137898</c:v>
                </c:pt>
                <c:pt idx="845">
                  <c:v>0.20937131460714756</c:v>
                </c:pt>
                <c:pt idx="846">
                  <c:v>0.2107243578392072</c:v>
                </c:pt>
                <c:pt idx="847">
                  <c:v>0.21207450180658322</c:v>
                </c:pt>
                <c:pt idx="848">
                  <c:v>0.21343399240247993</c:v>
                </c:pt>
                <c:pt idx="849">
                  <c:v>0.21499009459091264</c:v>
                </c:pt>
                <c:pt idx="850">
                  <c:v>0.21610178134019717</c:v>
                </c:pt>
                <c:pt idx="851">
                  <c:v>0.21752132862258558</c:v>
                </c:pt>
                <c:pt idx="852">
                  <c:v>0.21912753809904131</c:v>
                </c:pt>
                <c:pt idx="853">
                  <c:v>0.22064170999972432</c:v>
                </c:pt>
                <c:pt idx="854">
                  <c:v>0.22199157669567768</c:v>
                </c:pt>
                <c:pt idx="855">
                  <c:v>0.22310540868996104</c:v>
                </c:pt>
                <c:pt idx="856">
                  <c:v>0.22453686340816412</c:v>
                </c:pt>
                <c:pt idx="857">
                  <c:v>0.2258484729980732</c:v>
                </c:pt>
                <c:pt idx="858">
                  <c:v>0.22710492621676387</c:v>
                </c:pt>
                <c:pt idx="859">
                  <c:v>0.22833169400231287</c:v>
                </c:pt>
                <c:pt idx="860">
                  <c:v>0.22970162655330048</c:v>
                </c:pt>
                <c:pt idx="861">
                  <c:v>0.23082932215142446</c:v>
                </c:pt>
                <c:pt idx="862">
                  <c:v>0.23191752915479635</c:v>
                </c:pt>
                <c:pt idx="863">
                  <c:v>0.23308744320019362</c:v>
                </c:pt>
                <c:pt idx="864">
                  <c:v>0.23420590660830753</c:v>
                </c:pt>
                <c:pt idx="865">
                  <c:v>0.23510852789126271</c:v>
                </c:pt>
                <c:pt idx="866">
                  <c:v>0.23596737834668358</c:v>
                </c:pt>
                <c:pt idx="867">
                  <c:v>0.2369709327853052</c:v>
                </c:pt>
                <c:pt idx="868">
                  <c:v>0.23767799556117594</c:v>
                </c:pt>
                <c:pt idx="869">
                  <c:v>0.23833960924479455</c:v>
                </c:pt>
                <c:pt idx="870">
                  <c:v>0.23951429309392386</c:v>
                </c:pt>
                <c:pt idx="871">
                  <c:v>0.2401765429474681</c:v>
                </c:pt>
                <c:pt idx="872">
                  <c:v>0.24064175875589905</c:v>
                </c:pt>
                <c:pt idx="873">
                  <c:v>0.24134123098249233</c:v>
                </c:pt>
                <c:pt idx="874">
                  <c:v>0.24174286067843209</c:v>
                </c:pt>
                <c:pt idx="875">
                  <c:v>0.24219069904593032</c:v>
                </c:pt>
                <c:pt idx="876">
                  <c:v>0.24254297009044984</c:v>
                </c:pt>
                <c:pt idx="877">
                  <c:v>0.24291720022873847</c:v>
                </c:pt>
                <c:pt idx="878">
                  <c:v>0.24328141553703833</c:v>
                </c:pt>
                <c:pt idx="879">
                  <c:v>0.2434883252089457</c:v>
                </c:pt>
                <c:pt idx="880">
                  <c:v>0.24366447569282051</c:v>
                </c:pt>
                <c:pt idx="881">
                  <c:v>0.24335282252609386</c:v>
                </c:pt>
                <c:pt idx="882">
                  <c:v>0.24307390581174732</c:v>
                </c:pt>
                <c:pt idx="883">
                  <c:v>0.24293904215766707</c:v>
                </c:pt>
                <c:pt idx="884">
                  <c:v>0.24268274734297698</c:v>
                </c:pt>
                <c:pt idx="885">
                  <c:v>0.24245458423125854</c:v>
                </c:pt>
                <c:pt idx="886">
                  <c:v>0.24207597609099821</c:v>
                </c:pt>
                <c:pt idx="887">
                  <c:v>0.24157354885266943</c:v>
                </c:pt>
                <c:pt idx="888">
                  <c:v>0.2409479433898524</c:v>
                </c:pt>
                <c:pt idx="889">
                  <c:v>0.24008693180440199</c:v>
                </c:pt>
                <c:pt idx="890">
                  <c:v>0.2395110156127751</c:v>
                </c:pt>
                <c:pt idx="891">
                  <c:v>0.23848140736436424</c:v>
                </c:pt>
                <c:pt idx="892">
                  <c:v>0.23736004413042974</c:v>
                </c:pt>
                <c:pt idx="893">
                  <c:v>0.23638323316429871</c:v>
                </c:pt>
                <c:pt idx="894">
                  <c:v>0.23516948911582111</c:v>
                </c:pt>
                <c:pt idx="895">
                  <c:v>0.2340518660211322</c:v>
                </c:pt>
                <c:pt idx="896">
                  <c:v>0.2324533266583961</c:v>
                </c:pt>
                <c:pt idx="897">
                  <c:v>0.2310873014181393</c:v>
                </c:pt>
                <c:pt idx="898">
                  <c:v>0.22969353482530164</c:v>
                </c:pt>
                <c:pt idx="899">
                  <c:v>0.22811422823385538</c:v>
                </c:pt>
                <c:pt idx="900">
                  <c:v>0.2266242682694628</c:v>
                </c:pt>
                <c:pt idx="901">
                  <c:v>0.22491386501813401</c:v>
                </c:pt>
                <c:pt idx="902">
                  <c:v>0.22317138157319893</c:v>
                </c:pt>
                <c:pt idx="903">
                  <c:v>0.22125101128199232</c:v>
                </c:pt>
                <c:pt idx="904">
                  <c:v>0.21938196184447226</c:v>
                </c:pt>
                <c:pt idx="905">
                  <c:v>0.21750604693691558</c:v>
                </c:pt>
                <c:pt idx="906">
                  <c:v>0.21541766534271076</c:v>
                </c:pt>
                <c:pt idx="907">
                  <c:v>0.21323262742709681</c:v>
                </c:pt>
                <c:pt idx="908">
                  <c:v>0.21108574156409857</c:v>
                </c:pt>
                <c:pt idx="909">
                  <c:v>0.20883595201241026</c:v>
                </c:pt>
                <c:pt idx="910">
                  <c:v>0.20612242747565523</c:v>
                </c:pt>
                <c:pt idx="911">
                  <c:v>0.20365040928290967</c:v>
                </c:pt>
                <c:pt idx="912">
                  <c:v>0.20148161292265759</c:v>
                </c:pt>
                <c:pt idx="913">
                  <c:v>0.19893028776824614</c:v>
                </c:pt>
                <c:pt idx="914">
                  <c:v>0.1963040574110177</c:v>
                </c:pt>
                <c:pt idx="915">
                  <c:v>0.19354050616678276</c:v>
                </c:pt>
                <c:pt idx="916">
                  <c:v>0.190743470892487</c:v>
                </c:pt>
                <c:pt idx="917">
                  <c:v>0.18817481416468948</c:v>
                </c:pt>
                <c:pt idx="918">
                  <c:v>0.1858125902845118</c:v>
                </c:pt>
                <c:pt idx="919">
                  <c:v>0.18303863673338902</c:v>
                </c:pt>
                <c:pt idx="920">
                  <c:v>0.18003126968510802</c:v>
                </c:pt>
                <c:pt idx="921">
                  <c:v>0.1774425734025791</c:v>
                </c:pt>
                <c:pt idx="922">
                  <c:v>0.17480314754450885</c:v>
                </c:pt>
                <c:pt idx="923">
                  <c:v>0.17215601664798938</c:v>
                </c:pt>
                <c:pt idx="924">
                  <c:v>0.16955395287243327</c:v>
                </c:pt>
                <c:pt idx="925">
                  <c:v>0.16694440486664167</c:v>
                </c:pt>
                <c:pt idx="926">
                  <c:v>0.16419184097093212</c:v>
                </c:pt>
                <c:pt idx="927">
                  <c:v>0.16153968371759564</c:v>
                </c:pt>
                <c:pt idx="928">
                  <c:v>0.15888281066649232</c:v>
                </c:pt>
                <c:pt idx="929">
                  <c:v>0.15607135703402009</c:v>
                </c:pt>
                <c:pt idx="930">
                  <c:v>0.15326542892506315</c:v>
                </c:pt>
                <c:pt idx="931">
                  <c:v>0.15049046531127153</c:v>
                </c:pt>
                <c:pt idx="932">
                  <c:v>0.14782956088335125</c:v>
                </c:pt>
                <c:pt idx="933">
                  <c:v>0.14505995101153779</c:v>
                </c:pt>
                <c:pt idx="934">
                  <c:v>0.14263058665282113</c:v>
                </c:pt>
                <c:pt idx="935">
                  <c:v>0.14009242235592326</c:v>
                </c:pt>
                <c:pt idx="936">
                  <c:v>0.13746871652649706</c:v>
                </c:pt>
                <c:pt idx="937">
                  <c:v>0.13511336970604251</c:v>
                </c:pt>
                <c:pt idx="938">
                  <c:v>0.13247290388112926</c:v>
                </c:pt>
                <c:pt idx="939">
                  <c:v>0.13020410742774027</c:v>
                </c:pt>
                <c:pt idx="940">
                  <c:v>0.12779821639474204</c:v>
                </c:pt>
                <c:pt idx="941">
                  <c:v>0.12514517435179576</c:v>
                </c:pt>
                <c:pt idx="942">
                  <c:v>0.12292491541686483</c:v>
                </c:pt>
                <c:pt idx="943">
                  <c:v>0.12081390635473613</c:v>
                </c:pt>
                <c:pt idx="944">
                  <c:v>0.11866198332122137</c:v>
                </c:pt>
                <c:pt idx="945">
                  <c:v>0.11637618009001771</c:v>
                </c:pt>
                <c:pt idx="946">
                  <c:v>0.11423931822956258</c:v>
                </c:pt>
                <c:pt idx="947">
                  <c:v>0.11246596589162691</c:v>
                </c:pt>
                <c:pt idx="948">
                  <c:v>0.11061248087249646</c:v>
                </c:pt>
                <c:pt idx="949">
                  <c:v>0.10872773537895572</c:v>
                </c:pt>
                <c:pt idx="950">
                  <c:v>0.10696627039344628</c:v>
                </c:pt>
                <c:pt idx="951">
                  <c:v>0.10511873959965054</c:v>
                </c:pt>
                <c:pt idx="952">
                  <c:v>0.10350231425582586</c:v>
                </c:pt>
                <c:pt idx="953">
                  <c:v>0.10207682048107733</c:v>
                </c:pt>
                <c:pt idx="954">
                  <c:v>0.10055865298597166</c:v>
                </c:pt>
                <c:pt idx="955">
                  <c:v>9.9067174595169422E-2</c:v>
                </c:pt>
                <c:pt idx="956">
                  <c:v>9.7515361984401416E-2</c:v>
                </c:pt>
                <c:pt idx="957">
                  <c:v>9.62530818253719E-2</c:v>
                </c:pt>
                <c:pt idx="958">
                  <c:v>9.5164930321521249E-2</c:v>
                </c:pt>
                <c:pt idx="959">
                  <c:v>9.4073314584561973E-2</c:v>
                </c:pt>
                <c:pt idx="960">
                  <c:v>9.2953367541509443E-2</c:v>
                </c:pt>
                <c:pt idx="961">
                  <c:v>9.1666141419635777E-2</c:v>
                </c:pt>
                <c:pt idx="962">
                  <c:v>9.0659086230994682E-2</c:v>
                </c:pt>
                <c:pt idx="963">
                  <c:v>8.9680502707216059E-2</c:v>
                </c:pt>
                <c:pt idx="964">
                  <c:v>8.8711121048697161E-2</c:v>
                </c:pt>
                <c:pt idx="965">
                  <c:v>8.7853413120913812E-2</c:v>
                </c:pt>
                <c:pt idx="966">
                  <c:v>8.6843805474601535E-2</c:v>
                </c:pt>
                <c:pt idx="967">
                  <c:v>8.6090301510017717E-2</c:v>
                </c:pt>
                <c:pt idx="968">
                  <c:v>8.5755180226118652E-2</c:v>
                </c:pt>
                <c:pt idx="969">
                  <c:v>8.5081448462015929E-2</c:v>
                </c:pt>
                <c:pt idx="970">
                  <c:v>8.4282326269232585E-2</c:v>
                </c:pt>
                <c:pt idx="971">
                  <c:v>8.3577361432711328E-2</c:v>
                </c:pt>
                <c:pt idx="972">
                  <c:v>8.2951506421426208E-2</c:v>
                </c:pt>
                <c:pt idx="973">
                  <c:v>8.2757133298309915E-2</c:v>
                </c:pt>
                <c:pt idx="974">
                  <c:v>8.2472523665614528E-2</c:v>
                </c:pt>
                <c:pt idx="975">
                  <c:v>8.2339817042390198E-2</c:v>
                </c:pt>
                <c:pt idx="976">
                  <c:v>8.2132112630505322E-2</c:v>
                </c:pt>
                <c:pt idx="977">
                  <c:v>8.1357416833044857E-2</c:v>
                </c:pt>
                <c:pt idx="978">
                  <c:v>8.0915636477791611E-2</c:v>
                </c:pt>
                <c:pt idx="979">
                  <c:v>8.0355224429468713E-2</c:v>
                </c:pt>
                <c:pt idx="980">
                  <c:v>7.9718246942619239E-2</c:v>
                </c:pt>
                <c:pt idx="981">
                  <c:v>7.9439959696029516E-2</c:v>
                </c:pt>
                <c:pt idx="982">
                  <c:v>7.9129466309224905E-2</c:v>
                </c:pt>
                <c:pt idx="983">
                  <c:v>7.8911134806900235E-2</c:v>
                </c:pt>
                <c:pt idx="984">
                  <c:v>7.8725852941389021E-2</c:v>
                </c:pt>
                <c:pt idx="985">
                  <c:v>7.8740717219735537E-2</c:v>
                </c:pt>
                <c:pt idx="986">
                  <c:v>7.8470114949654654E-2</c:v>
                </c:pt>
                <c:pt idx="987">
                  <c:v>7.8293164736024795E-2</c:v>
                </c:pt>
                <c:pt idx="988">
                  <c:v>7.8314947948929167E-2</c:v>
                </c:pt>
                <c:pt idx="989">
                  <c:v>7.8490646690495866E-2</c:v>
                </c:pt>
                <c:pt idx="990">
                  <c:v>7.8939591534305784E-2</c:v>
                </c:pt>
                <c:pt idx="991">
                  <c:v>7.8990789523202473E-2</c:v>
                </c:pt>
                <c:pt idx="992">
                  <c:v>7.9212390518446876E-2</c:v>
                </c:pt>
                <c:pt idx="993">
                  <c:v>7.9621034053142276E-2</c:v>
                </c:pt>
                <c:pt idx="994">
                  <c:v>7.995011299230223E-2</c:v>
                </c:pt>
                <c:pt idx="995">
                  <c:v>8.0145746648064925E-2</c:v>
                </c:pt>
                <c:pt idx="996">
                  <c:v>8.026441448645219E-2</c:v>
                </c:pt>
                <c:pt idx="997">
                  <c:v>8.0405504411075565E-2</c:v>
                </c:pt>
                <c:pt idx="998">
                  <c:v>8.0826989323462217E-2</c:v>
                </c:pt>
                <c:pt idx="999">
                  <c:v>8.1291481787894915E-2</c:v>
                </c:pt>
                <c:pt idx="1000">
                  <c:v>8.1507429476593271E-2</c:v>
                </c:pt>
                <c:pt idx="1001">
                  <c:v>8.1916631813233762E-2</c:v>
                </c:pt>
                <c:pt idx="1002">
                  <c:v>8.2172370772339437E-2</c:v>
                </c:pt>
                <c:pt idx="1003">
                  <c:v>8.244142403172669E-2</c:v>
                </c:pt>
                <c:pt idx="1004">
                  <c:v>8.2828901994696572E-2</c:v>
                </c:pt>
                <c:pt idx="1005">
                  <c:v>8.3310177107029509E-2</c:v>
                </c:pt>
                <c:pt idx="1006">
                  <c:v>8.3674246439577923E-2</c:v>
                </c:pt>
                <c:pt idx="1007">
                  <c:v>8.3777850915324081E-2</c:v>
                </c:pt>
                <c:pt idx="1008">
                  <c:v>8.4058943109403178E-2</c:v>
                </c:pt>
                <c:pt idx="1009">
                  <c:v>8.4141353414641087E-2</c:v>
                </c:pt>
                <c:pt idx="1010">
                  <c:v>8.4469460720821732E-2</c:v>
                </c:pt>
                <c:pt idx="1011">
                  <c:v>8.4796879232371905E-2</c:v>
                </c:pt>
                <c:pt idx="1012">
                  <c:v>8.5129667480371901E-2</c:v>
                </c:pt>
                <c:pt idx="1013">
                  <c:v>8.5452628328047217E-2</c:v>
                </c:pt>
                <c:pt idx="1014">
                  <c:v>8.5526872923710751E-2</c:v>
                </c:pt>
                <c:pt idx="1015">
                  <c:v>8.5958617403072618E-2</c:v>
                </c:pt>
                <c:pt idx="1016">
                  <c:v>8.6416901196537194E-2</c:v>
                </c:pt>
                <c:pt idx="1017">
                  <c:v>8.6600492736265064E-2</c:v>
                </c:pt>
                <c:pt idx="1018">
                  <c:v>8.6643009261745563E-2</c:v>
                </c:pt>
                <c:pt idx="1019">
                  <c:v>8.7033514820357732E-2</c:v>
                </c:pt>
                <c:pt idx="1020">
                  <c:v>8.713257327881524E-2</c:v>
                </c:pt>
                <c:pt idx="1021">
                  <c:v>8.7187252685177088E-2</c:v>
                </c:pt>
                <c:pt idx="1022">
                  <c:v>8.7628133659391372E-2</c:v>
                </c:pt>
                <c:pt idx="1023">
                  <c:v>8.7846443032563754E-2</c:v>
                </c:pt>
                <c:pt idx="1024">
                  <c:v>8.8064030041347108E-2</c:v>
                </c:pt>
                <c:pt idx="1025">
                  <c:v>8.8214460166640488E-2</c:v>
                </c:pt>
                <c:pt idx="1026">
                  <c:v>8.8322483370164698E-2</c:v>
                </c:pt>
                <c:pt idx="1027">
                  <c:v>8.8464292500175332E-2</c:v>
                </c:pt>
                <c:pt idx="1028">
                  <c:v>8.8654540655227862E-2</c:v>
                </c:pt>
                <c:pt idx="1029">
                  <c:v>8.8712105550386666E-2</c:v>
                </c:pt>
                <c:pt idx="1030">
                  <c:v>8.8941292354686549E-2</c:v>
                </c:pt>
                <c:pt idx="1031">
                  <c:v>8.932504880850059E-2</c:v>
                </c:pt>
                <c:pt idx="1032">
                  <c:v>8.9714286709234356E-2</c:v>
                </c:pt>
                <c:pt idx="1033">
                  <c:v>9.0103366291201289E-2</c:v>
                </c:pt>
                <c:pt idx="1034">
                  <c:v>9.0314314880495877E-2</c:v>
                </c:pt>
                <c:pt idx="1035">
                  <c:v>9.0458497267533647E-2</c:v>
                </c:pt>
                <c:pt idx="1036">
                  <c:v>9.0742102317426798E-2</c:v>
                </c:pt>
                <c:pt idx="1037">
                  <c:v>9.0903564451914401E-2</c:v>
                </c:pt>
                <c:pt idx="1038">
                  <c:v>9.1047078296444497E-2</c:v>
                </c:pt>
                <c:pt idx="1039">
                  <c:v>9.1260059140498229E-2</c:v>
                </c:pt>
                <c:pt idx="1040">
                  <c:v>9.1537349732906739E-2</c:v>
                </c:pt>
                <c:pt idx="1041">
                  <c:v>9.1685653780667647E-2</c:v>
                </c:pt>
                <c:pt idx="1042">
                  <c:v>9.1862751520686528E-2</c:v>
                </c:pt>
                <c:pt idx="1043">
                  <c:v>9.1846091910958674E-2</c:v>
                </c:pt>
                <c:pt idx="1044">
                  <c:v>9.1966760227516528E-2</c:v>
                </c:pt>
                <c:pt idx="1045">
                  <c:v>9.2154816581723142E-2</c:v>
                </c:pt>
                <c:pt idx="1046">
                  <c:v>9.1931170900639902E-2</c:v>
                </c:pt>
                <c:pt idx="1047">
                  <c:v>9.1814884433512989E-2</c:v>
                </c:pt>
                <c:pt idx="1048">
                  <c:v>9.172603401518771E-2</c:v>
                </c:pt>
                <c:pt idx="1049">
                  <c:v>9.1858720565883706E-2</c:v>
                </c:pt>
                <c:pt idx="1050">
                  <c:v>9.1897267810315236E-2</c:v>
                </c:pt>
                <c:pt idx="1051">
                  <c:v>9.1635862726625744E-2</c:v>
                </c:pt>
                <c:pt idx="1052">
                  <c:v>9.1585391850363046E-2</c:v>
                </c:pt>
                <c:pt idx="1053">
                  <c:v>9.1861678163935645E-2</c:v>
                </c:pt>
                <c:pt idx="1054">
                  <c:v>9.184771276905844E-2</c:v>
                </c:pt>
                <c:pt idx="1055">
                  <c:v>9.1451999297367179E-2</c:v>
                </c:pt>
                <c:pt idx="1056">
                  <c:v>9.1400759363744394E-2</c:v>
                </c:pt>
                <c:pt idx="1057">
                  <c:v>9.1642845376040144E-2</c:v>
                </c:pt>
                <c:pt idx="1058">
                  <c:v>9.186662458088489E-2</c:v>
                </c:pt>
                <c:pt idx="1059">
                  <c:v>9.2026486861637544E-2</c:v>
                </c:pt>
                <c:pt idx="1060">
                  <c:v>9.2262126246328222E-2</c:v>
                </c:pt>
                <c:pt idx="1061">
                  <c:v>9.2526185815368353E-2</c:v>
                </c:pt>
                <c:pt idx="1062">
                  <c:v>9.2181040823866592E-2</c:v>
                </c:pt>
                <c:pt idx="1063">
                  <c:v>9.1971393746704252E-2</c:v>
                </c:pt>
                <c:pt idx="1064">
                  <c:v>9.1839270145152294E-2</c:v>
                </c:pt>
                <c:pt idx="1065">
                  <c:v>9.1680436045880748E-2</c:v>
                </c:pt>
                <c:pt idx="1066">
                  <c:v>9.1480437736713702E-2</c:v>
                </c:pt>
                <c:pt idx="1067">
                  <c:v>9.1237558553628681E-2</c:v>
                </c:pt>
                <c:pt idx="1068">
                  <c:v>9.0933541888175914E-2</c:v>
                </c:pt>
                <c:pt idx="1069">
                  <c:v>9.069220649133293E-2</c:v>
                </c:pt>
                <c:pt idx="1070">
                  <c:v>9.0382140972011207E-2</c:v>
                </c:pt>
                <c:pt idx="1071">
                  <c:v>8.9905324376299292E-2</c:v>
                </c:pt>
                <c:pt idx="1072">
                  <c:v>8.9445519955315814E-2</c:v>
                </c:pt>
                <c:pt idx="1073">
                  <c:v>8.9243870700452185E-2</c:v>
                </c:pt>
                <c:pt idx="1074">
                  <c:v>8.9080019707851829E-2</c:v>
                </c:pt>
                <c:pt idx="1075">
                  <c:v>8.8735877019199522E-2</c:v>
                </c:pt>
                <c:pt idx="1076">
                  <c:v>8.8325862408296929E-2</c:v>
                </c:pt>
                <c:pt idx="1077">
                  <c:v>8.8116638545897283E-2</c:v>
                </c:pt>
                <c:pt idx="1078">
                  <c:v>8.7853312847279222E-2</c:v>
                </c:pt>
                <c:pt idx="1079">
                  <c:v>8.7388280706398466E-2</c:v>
                </c:pt>
                <c:pt idx="1080">
                  <c:v>8.6912379893974614E-2</c:v>
                </c:pt>
                <c:pt idx="1081">
                  <c:v>8.6414765905073784E-2</c:v>
                </c:pt>
                <c:pt idx="1082">
                  <c:v>8.5855731710661159E-2</c:v>
                </c:pt>
                <c:pt idx="1083">
                  <c:v>8.5432659142872486E-2</c:v>
                </c:pt>
                <c:pt idx="1084">
                  <c:v>8.5050196867983471E-2</c:v>
                </c:pt>
                <c:pt idx="1085">
                  <c:v>8.4418194623838844E-2</c:v>
                </c:pt>
                <c:pt idx="1086">
                  <c:v>8.3791391582435662E-2</c:v>
                </c:pt>
                <c:pt idx="1087">
                  <c:v>8.3362510794640493E-2</c:v>
                </c:pt>
                <c:pt idx="1088">
                  <c:v>8.3183418405875439E-2</c:v>
                </c:pt>
                <c:pt idx="1089">
                  <c:v>8.2609925790929156E-2</c:v>
                </c:pt>
                <c:pt idx="1090">
                  <c:v>8.1942044395592675E-2</c:v>
                </c:pt>
                <c:pt idx="1091">
                  <c:v>8.141941230881819E-2</c:v>
                </c:pt>
                <c:pt idx="1092">
                  <c:v>8.0966970007010627E-2</c:v>
                </c:pt>
                <c:pt idx="1093">
                  <c:v>8.0477535391087374E-2</c:v>
                </c:pt>
                <c:pt idx="1094">
                  <c:v>7.9734194755341201E-2</c:v>
                </c:pt>
                <c:pt idx="1095">
                  <c:v>7.9061966046010623E-2</c:v>
                </c:pt>
                <c:pt idx="1096">
                  <c:v>7.8537135709082634E-2</c:v>
                </c:pt>
                <c:pt idx="1097">
                  <c:v>7.8135959789841794E-2</c:v>
                </c:pt>
                <c:pt idx="1098">
                  <c:v>7.7545785543892562E-2</c:v>
                </c:pt>
                <c:pt idx="1099">
                  <c:v>7.705973424246694E-2</c:v>
                </c:pt>
                <c:pt idx="1100">
                  <c:v>7.6587947679649951E-2</c:v>
                </c:pt>
                <c:pt idx="1101">
                  <c:v>7.6045097198788075E-2</c:v>
                </c:pt>
                <c:pt idx="1102">
                  <c:v>7.5427011735770363E-2</c:v>
                </c:pt>
                <c:pt idx="1103">
                  <c:v>7.4820550507491146E-2</c:v>
                </c:pt>
                <c:pt idx="1104">
                  <c:v>7.4334182165649937E-2</c:v>
                </c:pt>
                <c:pt idx="1105">
                  <c:v>7.3876306179098003E-2</c:v>
                </c:pt>
                <c:pt idx="1106">
                  <c:v>7.3295428683860686E-2</c:v>
                </c:pt>
                <c:pt idx="1107">
                  <c:v>7.288742064263401E-2</c:v>
                </c:pt>
                <c:pt idx="1108">
                  <c:v>7.233830262031582E-2</c:v>
                </c:pt>
                <c:pt idx="1109">
                  <c:v>7.1904788903756206E-2</c:v>
                </c:pt>
                <c:pt idx="1110">
                  <c:v>7.1487997765937422E-2</c:v>
                </c:pt>
                <c:pt idx="1111">
                  <c:v>7.1085056182600956E-2</c:v>
                </c:pt>
                <c:pt idx="1112">
                  <c:v>7.0616176993295157E-2</c:v>
                </c:pt>
                <c:pt idx="1113">
                  <c:v>7.0118483521546635E-2</c:v>
                </c:pt>
                <c:pt idx="1114">
                  <c:v>6.966118508828513E-2</c:v>
                </c:pt>
                <c:pt idx="1115">
                  <c:v>6.9121698628703071E-2</c:v>
                </c:pt>
                <c:pt idx="1116">
                  <c:v>6.8785008075064935E-2</c:v>
                </c:pt>
                <c:pt idx="1117">
                  <c:v>6.8368184612196584E-2</c:v>
                </c:pt>
                <c:pt idx="1118">
                  <c:v>6.8024702930186531E-2</c:v>
                </c:pt>
                <c:pt idx="1119">
                  <c:v>6.7475361794168826E-2</c:v>
                </c:pt>
                <c:pt idx="1120">
                  <c:v>6.708494711980284E-2</c:v>
                </c:pt>
                <c:pt idx="1121">
                  <c:v>6.6850222339808141E-2</c:v>
                </c:pt>
                <c:pt idx="1122">
                  <c:v>6.6353792231491737E-2</c:v>
                </c:pt>
                <c:pt idx="1123">
                  <c:v>6.5750042486822313E-2</c:v>
                </c:pt>
                <c:pt idx="1124">
                  <c:v>6.5027419660157612E-2</c:v>
                </c:pt>
                <c:pt idx="1125">
                  <c:v>6.4628514659412037E-2</c:v>
                </c:pt>
                <c:pt idx="1126">
                  <c:v>6.4199404904559623E-2</c:v>
                </c:pt>
                <c:pt idx="1127">
                  <c:v>6.3688061300837068E-2</c:v>
                </c:pt>
                <c:pt idx="1128">
                  <c:v>6.3076389431461044E-2</c:v>
                </c:pt>
                <c:pt idx="1129">
                  <c:v>6.2618161985739079E-2</c:v>
                </c:pt>
                <c:pt idx="1130">
                  <c:v>6.2365386790625144E-2</c:v>
                </c:pt>
                <c:pt idx="1131">
                  <c:v>6.2025283489782174E-2</c:v>
                </c:pt>
                <c:pt idx="1132">
                  <c:v>6.1613930886004718E-2</c:v>
                </c:pt>
                <c:pt idx="1133">
                  <c:v>6.1169506602779221E-2</c:v>
                </c:pt>
                <c:pt idx="1134">
                  <c:v>6.0795076367689493E-2</c:v>
                </c:pt>
                <c:pt idx="1135">
                  <c:v>6.0444752973924445E-2</c:v>
                </c:pt>
                <c:pt idx="1136">
                  <c:v>6.0239304990655253E-2</c:v>
                </c:pt>
                <c:pt idx="1137">
                  <c:v>5.9798268192444506E-2</c:v>
                </c:pt>
                <c:pt idx="1138">
                  <c:v>5.9423709227367186E-2</c:v>
                </c:pt>
                <c:pt idx="1139">
                  <c:v>5.9132859960705428E-2</c:v>
                </c:pt>
                <c:pt idx="1140">
                  <c:v>5.879827288386931E-2</c:v>
                </c:pt>
                <c:pt idx="1141">
                  <c:v>5.8647012453708562E-2</c:v>
                </c:pt>
                <c:pt idx="1142">
                  <c:v>5.823723267046222E-2</c:v>
                </c:pt>
                <c:pt idx="1143">
                  <c:v>5.8016560831859798E-2</c:v>
                </c:pt>
                <c:pt idx="1144">
                  <c:v>5.7611168999724911E-2</c:v>
                </c:pt>
                <c:pt idx="1145">
                  <c:v>5.7389084112992497E-2</c:v>
                </c:pt>
                <c:pt idx="1146">
                  <c:v>5.7107798669080757E-2</c:v>
                </c:pt>
                <c:pt idx="1147">
                  <c:v>5.6578979805785475E-2</c:v>
                </c:pt>
                <c:pt idx="1148">
                  <c:v>5.6140723773769358E-2</c:v>
                </c:pt>
                <c:pt idx="1149">
                  <c:v>5.5834285931794979E-2</c:v>
                </c:pt>
                <c:pt idx="1150">
                  <c:v>5.5777747839599524E-2</c:v>
                </c:pt>
                <c:pt idx="1151">
                  <c:v>5.5264789232253718E-2</c:v>
                </c:pt>
                <c:pt idx="1152">
                  <c:v>5.5048954160756669E-2</c:v>
                </c:pt>
                <c:pt idx="1153">
                  <c:v>5.4985836951918533E-2</c:v>
                </c:pt>
                <c:pt idx="1154">
                  <c:v>5.4808403324238843E-2</c:v>
                </c:pt>
                <c:pt idx="1155">
                  <c:v>5.4351762180239016E-2</c:v>
                </c:pt>
                <c:pt idx="1156">
                  <c:v>5.3841264982150527E-2</c:v>
                </c:pt>
                <c:pt idx="1157">
                  <c:v>5.3742552402979579E-2</c:v>
                </c:pt>
                <c:pt idx="1158">
                  <c:v>5.3422968560161398E-2</c:v>
                </c:pt>
                <c:pt idx="1159">
                  <c:v>5.3277589781810859E-2</c:v>
                </c:pt>
                <c:pt idx="1160">
                  <c:v>5.3123675901007555E-2</c:v>
                </c:pt>
                <c:pt idx="1161">
                  <c:v>5.2769676508074258E-2</c:v>
                </c:pt>
                <c:pt idx="1162">
                  <c:v>5.2679426932189723E-2</c:v>
                </c:pt>
                <c:pt idx="1163">
                  <c:v>5.2382803978451589E-2</c:v>
                </c:pt>
                <c:pt idx="1164">
                  <c:v>5.2000775235091674E-2</c:v>
                </c:pt>
                <c:pt idx="1165">
                  <c:v>5.1632269426815168E-2</c:v>
                </c:pt>
                <c:pt idx="1166">
                  <c:v>5.1295369824798702E-2</c:v>
                </c:pt>
                <c:pt idx="1167">
                  <c:v>5.086045759464599E-2</c:v>
                </c:pt>
                <c:pt idx="1168">
                  <c:v>5.0544131339845158E-2</c:v>
                </c:pt>
                <c:pt idx="1169">
                  <c:v>5.0240425101732288E-2</c:v>
                </c:pt>
                <c:pt idx="1170">
                  <c:v>4.9882506495892737E-2</c:v>
                </c:pt>
                <c:pt idx="1171">
                  <c:v>4.9607261451633348E-2</c:v>
                </c:pt>
                <c:pt idx="1172">
                  <c:v>4.8885772482790198E-2</c:v>
                </c:pt>
                <c:pt idx="1173">
                  <c:v>4.8318230966626213E-2</c:v>
                </c:pt>
                <c:pt idx="1174">
                  <c:v>4.7988089666485004E-2</c:v>
                </c:pt>
                <c:pt idx="1175">
                  <c:v>4.7443774103136604E-2</c:v>
                </c:pt>
                <c:pt idx="1176">
                  <c:v>4.7091568514444154E-2</c:v>
                </c:pt>
                <c:pt idx="1177">
                  <c:v>4.6789359513070429E-2</c:v>
                </c:pt>
                <c:pt idx="1178">
                  <c:v>4.6538435235524256E-2</c:v>
                </c:pt>
                <c:pt idx="1179">
                  <c:v>4.6327218288789371E-2</c:v>
                </c:pt>
                <c:pt idx="1180">
                  <c:v>4.6197149010101891E-2</c:v>
                </c:pt>
                <c:pt idx="1181">
                  <c:v>4.6058246190154722E-2</c:v>
                </c:pt>
                <c:pt idx="1182">
                  <c:v>4.5901893372589965E-2</c:v>
                </c:pt>
                <c:pt idx="1183">
                  <c:v>4.5599387756841324E-2</c:v>
                </c:pt>
                <c:pt idx="1184">
                  <c:v>4.554379291761966E-2</c:v>
                </c:pt>
                <c:pt idx="1185">
                  <c:v>4.5639644834330223E-2</c:v>
                </c:pt>
                <c:pt idx="1186">
                  <c:v>4.5686165260042384E-2</c:v>
                </c:pt>
                <c:pt idx="1187">
                  <c:v>4.5713098907890555E-2</c:v>
                </c:pt>
                <c:pt idx="1188">
                  <c:v>4.5728046504857553E-2</c:v>
                </c:pt>
                <c:pt idx="1189">
                  <c:v>4.5747539622314225E-2</c:v>
                </c:pt>
                <c:pt idx="1190">
                  <c:v>4.5476060104411513E-2</c:v>
                </c:pt>
                <c:pt idx="1191">
                  <c:v>4.5393982131569005E-2</c:v>
                </c:pt>
                <c:pt idx="1192">
                  <c:v>4.5183487130780693E-2</c:v>
                </c:pt>
                <c:pt idx="1193">
                  <c:v>4.4864281488469659E-2</c:v>
                </c:pt>
                <c:pt idx="1194">
                  <c:v>4.4778282288243272E-2</c:v>
                </c:pt>
                <c:pt idx="1195">
                  <c:v>4.4374924202568479E-2</c:v>
                </c:pt>
                <c:pt idx="1196">
                  <c:v>4.3825959599189668E-2</c:v>
                </c:pt>
                <c:pt idx="1197">
                  <c:v>4.3343410737230109E-2</c:v>
                </c:pt>
                <c:pt idx="1198">
                  <c:v>4.2906183271382639E-2</c:v>
                </c:pt>
                <c:pt idx="1199">
                  <c:v>4.2536204359296344E-2</c:v>
                </c:pt>
                <c:pt idx="1200">
                  <c:v>4.225879178972957E-2</c:v>
                </c:pt>
                <c:pt idx="1201">
                  <c:v>4.2024105328066885E-2</c:v>
                </c:pt>
                <c:pt idx="1202">
                  <c:v>4.143616031682066E-2</c:v>
                </c:pt>
                <c:pt idx="1203">
                  <c:v>4.101264935622001E-2</c:v>
                </c:pt>
                <c:pt idx="1204">
                  <c:v>4.036064660306677E-2</c:v>
                </c:pt>
                <c:pt idx="1205">
                  <c:v>3.9805771521972018E-2</c:v>
                </c:pt>
                <c:pt idx="1206">
                  <c:v>3.9536899162679516E-2</c:v>
                </c:pt>
                <c:pt idx="1207">
                  <c:v>3.9193284116149876E-2</c:v>
                </c:pt>
                <c:pt idx="1208">
                  <c:v>3.8996663264402598E-2</c:v>
                </c:pt>
                <c:pt idx="1209">
                  <c:v>3.8660852006858794E-2</c:v>
                </c:pt>
                <c:pt idx="1210">
                  <c:v>3.8276567768601062E-2</c:v>
                </c:pt>
                <c:pt idx="1211">
                  <c:v>3.8121710228240908E-2</c:v>
                </c:pt>
                <c:pt idx="1212">
                  <c:v>3.788032226463961E-2</c:v>
                </c:pt>
                <c:pt idx="1213">
                  <c:v>3.7379038168857376E-2</c:v>
                </c:pt>
                <c:pt idx="1214">
                  <c:v>3.7181554116497109E-2</c:v>
                </c:pt>
                <c:pt idx="1215">
                  <c:v>3.7015693286718124E-2</c:v>
                </c:pt>
                <c:pt idx="1216">
                  <c:v>3.6781284417259918E-2</c:v>
                </c:pt>
                <c:pt idx="1217">
                  <c:v>3.654435386008182E-2</c:v>
                </c:pt>
                <c:pt idx="1218">
                  <c:v>3.628480982622969E-2</c:v>
                </c:pt>
                <c:pt idx="1219">
                  <c:v>3.6057058177205906E-2</c:v>
                </c:pt>
                <c:pt idx="1220">
                  <c:v>3.5812288103740909E-2</c:v>
                </c:pt>
                <c:pt idx="1221">
                  <c:v>3.5596441382515762E-2</c:v>
                </c:pt>
                <c:pt idx="1222">
                  <c:v>3.5459070026607198E-2</c:v>
                </c:pt>
                <c:pt idx="1223">
                  <c:v>3.5252917691847525E-2</c:v>
                </c:pt>
                <c:pt idx="1224">
                  <c:v>3.5066660176008145E-2</c:v>
                </c:pt>
                <c:pt idx="1225">
                  <c:v>3.5075567826183117E-2</c:v>
                </c:pt>
                <c:pt idx="1226">
                  <c:v>3.5084474964665407E-2</c:v>
                </c:pt>
                <c:pt idx="1227">
                  <c:v>3.4907125657797286E-2</c:v>
                </c:pt>
                <c:pt idx="1228">
                  <c:v>3.4660641872719417E-2</c:v>
                </c:pt>
                <c:pt idx="1229">
                  <c:v>3.4413995010900825E-2</c:v>
                </c:pt>
                <c:pt idx="1230">
                  <c:v>3.4248578545870129E-2</c:v>
                </c:pt>
                <c:pt idx="1231">
                  <c:v>3.4116413544198879E-2</c:v>
                </c:pt>
                <c:pt idx="1232">
                  <c:v>3.3892621644545456E-2</c:v>
                </c:pt>
                <c:pt idx="1233">
                  <c:v>3.3865097031676859E-2</c:v>
                </c:pt>
                <c:pt idx="1234">
                  <c:v>3.3500750002390965E-2</c:v>
                </c:pt>
                <c:pt idx="1235">
                  <c:v>3.3150192719908676E-2</c:v>
                </c:pt>
                <c:pt idx="1236">
                  <c:v>3.3029701739032052E-2</c:v>
                </c:pt>
                <c:pt idx="1237">
                  <c:v>3.2886622443712515E-2</c:v>
                </c:pt>
                <c:pt idx="1238">
                  <c:v>3.2528464520478272E-2</c:v>
                </c:pt>
                <c:pt idx="1239">
                  <c:v>3.2417752362490143E-2</c:v>
                </c:pt>
                <c:pt idx="1240">
                  <c:v>3.2228718002673615E-2</c:v>
                </c:pt>
                <c:pt idx="1241">
                  <c:v>3.2203763868358382E-2</c:v>
                </c:pt>
                <c:pt idx="1242">
                  <c:v>3.2104804489782167E-2</c:v>
                </c:pt>
                <c:pt idx="1243">
                  <c:v>3.1894791365220547E-2</c:v>
                </c:pt>
                <c:pt idx="1244">
                  <c:v>3.1613734832438602E-2</c:v>
                </c:pt>
                <c:pt idx="1245">
                  <c:v>3.126671730934575E-2</c:v>
                </c:pt>
                <c:pt idx="1246">
                  <c:v>3.1129139858077214E-2</c:v>
                </c:pt>
                <c:pt idx="1247">
                  <c:v>3.1022128860956965E-2</c:v>
                </c:pt>
                <c:pt idx="1248">
                  <c:v>3.0897654232459677E-2</c:v>
                </c:pt>
                <c:pt idx="1249">
                  <c:v>3.0792630343991972E-2</c:v>
                </c:pt>
                <c:pt idx="1250">
                  <c:v>3.0657232869652364E-2</c:v>
                </c:pt>
                <c:pt idx="1251">
                  <c:v>3.0610605013638249E-2</c:v>
                </c:pt>
                <c:pt idx="1252">
                  <c:v>3.0514278113169951E-2</c:v>
                </c:pt>
                <c:pt idx="1253">
                  <c:v>3.0478757410611571E-2</c:v>
                </c:pt>
                <c:pt idx="1254">
                  <c:v>3.0238657755644983E-2</c:v>
                </c:pt>
                <c:pt idx="1255">
                  <c:v>3.0101601815756791E-2</c:v>
                </c:pt>
                <c:pt idx="1256">
                  <c:v>2.9933707201433998E-2</c:v>
                </c:pt>
                <c:pt idx="1257">
                  <c:v>2.9765519963356846E-2</c:v>
                </c:pt>
                <c:pt idx="1258">
                  <c:v>2.9604181875092679E-2</c:v>
                </c:pt>
                <c:pt idx="1259">
                  <c:v>2.9027587113329045E-2</c:v>
                </c:pt>
                <c:pt idx="1260">
                  <c:v>2.8848893631828337E-2</c:v>
                </c:pt>
                <c:pt idx="1261">
                  <c:v>2.8619262712817829E-2</c:v>
                </c:pt>
                <c:pt idx="1262">
                  <c:v>2.8309665963706081E-2</c:v>
                </c:pt>
                <c:pt idx="1263">
                  <c:v>2.8224068118439787E-2</c:v>
                </c:pt>
                <c:pt idx="1264">
                  <c:v>2.784889556076936E-2</c:v>
                </c:pt>
                <c:pt idx="1265">
                  <c:v>2.7692058949362632E-2</c:v>
                </c:pt>
                <c:pt idx="1266">
                  <c:v>2.7572366401389197E-2</c:v>
                </c:pt>
                <c:pt idx="1267">
                  <c:v>2.72219320048732E-2</c:v>
                </c:pt>
                <c:pt idx="1268">
                  <c:v>2.7225255349144096E-2</c:v>
                </c:pt>
                <c:pt idx="1269">
                  <c:v>2.7212332944744334E-2</c:v>
                </c:pt>
                <c:pt idx="1270">
                  <c:v>2.7106558416167829E-2</c:v>
                </c:pt>
                <c:pt idx="1271">
                  <c:v>2.6908276468007322E-2</c:v>
                </c:pt>
                <c:pt idx="1272">
                  <c:v>2.6719814229901592E-2</c:v>
                </c:pt>
                <c:pt idx="1273">
                  <c:v>2.6182788495005195E-2</c:v>
                </c:pt>
                <c:pt idx="1274">
                  <c:v>2.5946641359454486E-2</c:v>
                </c:pt>
                <c:pt idx="1275">
                  <c:v>2.5842530915373377E-2</c:v>
                </c:pt>
                <c:pt idx="1276">
                  <c:v>2.58207691102245E-2</c:v>
                </c:pt>
                <c:pt idx="1277">
                  <c:v>2.5725540940256197E-2</c:v>
                </c:pt>
                <c:pt idx="1278">
                  <c:v>2.5561145819675619E-2</c:v>
                </c:pt>
                <c:pt idx="1279">
                  <c:v>2.5235820499637015E-2</c:v>
                </c:pt>
                <c:pt idx="1280">
                  <c:v>2.4825787798815939E-2</c:v>
                </c:pt>
                <c:pt idx="1281">
                  <c:v>2.4709646467954663E-2</c:v>
                </c:pt>
                <c:pt idx="1282">
                  <c:v>2.4637184591583355E-2</c:v>
                </c:pt>
                <c:pt idx="1283">
                  <c:v>2.45076484026268E-2</c:v>
                </c:pt>
                <c:pt idx="1284">
                  <c:v>2.4318021882633118E-2</c:v>
                </c:pt>
                <c:pt idx="1285">
                  <c:v>2.3964398098423143E-2</c:v>
                </c:pt>
                <c:pt idx="1286">
                  <c:v>2.3669915245849646E-2</c:v>
                </c:pt>
                <c:pt idx="1287">
                  <c:v>2.3442397244668952E-2</c:v>
                </c:pt>
                <c:pt idx="1288">
                  <c:v>2.3187943556283709E-2</c:v>
                </c:pt>
                <c:pt idx="1289">
                  <c:v>2.2879922902228927E-2</c:v>
                </c:pt>
                <c:pt idx="1290">
                  <c:v>2.2679688396975324E-2</c:v>
                </c:pt>
                <c:pt idx="1291">
                  <c:v>2.2423654854601478E-2</c:v>
                </c:pt>
                <c:pt idx="1292">
                  <c:v>2.227738461428223E-2</c:v>
                </c:pt>
                <c:pt idx="1293">
                  <c:v>2.2008602679670072E-2</c:v>
                </c:pt>
                <c:pt idx="1294">
                  <c:v>2.2005242956837839E-2</c:v>
                </c:pt>
                <c:pt idx="1295">
                  <c:v>2.1901434867904485E-2</c:v>
                </c:pt>
                <c:pt idx="1296">
                  <c:v>2.1775133854219007E-2</c:v>
                </c:pt>
                <c:pt idx="1297">
                  <c:v>2.1648832846390142E-2</c:v>
                </c:pt>
                <c:pt idx="1298">
                  <c:v>2.1442589877571371E-2</c:v>
                </c:pt>
                <c:pt idx="1299">
                  <c:v>2.1272687965937013E-2</c:v>
                </c:pt>
                <c:pt idx="1300">
                  <c:v>2.1115947942064874E-2</c:v>
                </c:pt>
                <c:pt idx="1301">
                  <c:v>2.0859301969150472E-2</c:v>
                </c:pt>
                <c:pt idx="1302">
                  <c:v>2.0745599823096636E-2</c:v>
                </c:pt>
                <c:pt idx="1303">
                  <c:v>2.0691509996050884E-2</c:v>
                </c:pt>
                <c:pt idx="1304">
                  <c:v>2.0543578344182998E-2</c:v>
                </c:pt>
                <c:pt idx="1305">
                  <c:v>2.0317317405743447E-2</c:v>
                </c:pt>
                <c:pt idx="1306">
                  <c:v>2.0106603043095455E-2</c:v>
                </c:pt>
                <c:pt idx="1307">
                  <c:v>2.0033766413510568E-2</c:v>
                </c:pt>
                <c:pt idx="1308">
                  <c:v>2.0017810806919892E-2</c:v>
                </c:pt>
                <c:pt idx="1309">
                  <c:v>1.9872688541129811E-2</c:v>
                </c:pt>
                <c:pt idx="1310">
                  <c:v>1.9607960613465467E-2</c:v>
                </c:pt>
                <c:pt idx="1311">
                  <c:v>1.9518616891909504E-2</c:v>
                </c:pt>
                <c:pt idx="1312">
                  <c:v>1.9259209535677214E-2</c:v>
                </c:pt>
                <c:pt idx="1313">
                  <c:v>1.9062403562475266E-2</c:v>
                </c:pt>
                <c:pt idx="1314">
                  <c:v>1.8828918814692151E-2</c:v>
                </c:pt>
                <c:pt idx="1315">
                  <c:v>1.8660552241868772E-2</c:v>
                </c:pt>
                <c:pt idx="1316">
                  <c:v>1.8560122709018596E-2</c:v>
                </c:pt>
                <c:pt idx="1317">
                  <c:v>1.8333505736862453E-2</c:v>
                </c:pt>
                <c:pt idx="1318">
                  <c:v>1.8258846417819129E-2</c:v>
                </c:pt>
                <c:pt idx="1319">
                  <c:v>1.8184187779836245E-2</c:v>
                </c:pt>
                <c:pt idx="1320">
                  <c:v>1.8016662324944272E-2</c:v>
                </c:pt>
                <c:pt idx="1321">
                  <c:v>1.7726820851020661E-2</c:v>
                </c:pt>
                <c:pt idx="1322">
                  <c:v>1.7340643860793623E-2</c:v>
                </c:pt>
                <c:pt idx="1323">
                  <c:v>1.6835703427158441E-2</c:v>
                </c:pt>
                <c:pt idx="1324">
                  <c:v>1.6763552957412574E-2</c:v>
                </c:pt>
                <c:pt idx="1325">
                  <c:v>1.6697006245169836E-2</c:v>
                </c:pt>
                <c:pt idx="1326">
                  <c:v>1.6477398123497463E-2</c:v>
                </c:pt>
                <c:pt idx="1327">
                  <c:v>1.6252640305660683E-2</c:v>
                </c:pt>
                <c:pt idx="1328">
                  <c:v>1.6101063930056319E-2</c:v>
                </c:pt>
                <c:pt idx="1329">
                  <c:v>1.6036031960639435E-2</c:v>
                </c:pt>
                <c:pt idx="1330">
                  <c:v>1.5847664684422134E-2</c:v>
                </c:pt>
                <c:pt idx="1331">
                  <c:v>1.5718096834707498E-2</c:v>
                </c:pt>
                <c:pt idx="1332">
                  <c:v>1.5586502126689137E-2</c:v>
                </c:pt>
                <c:pt idx="1333">
                  <c:v>1.5462105990623788E-2</c:v>
                </c:pt>
                <c:pt idx="1334">
                  <c:v>1.533770819291405E-2</c:v>
                </c:pt>
                <c:pt idx="1335">
                  <c:v>1.5347480198564818E-2</c:v>
                </c:pt>
                <c:pt idx="1336">
                  <c:v>1.5053108286094156E-2</c:v>
                </c:pt>
                <c:pt idx="1337">
                  <c:v>1.4948799722041913E-2</c:v>
                </c:pt>
                <c:pt idx="1338">
                  <c:v>1.5133080376367946E-2</c:v>
                </c:pt>
                <c:pt idx="1339">
                  <c:v>1.5091579682555549E-2</c:v>
                </c:pt>
                <c:pt idx="1340">
                  <c:v>1.4969502607143035E-2</c:v>
                </c:pt>
                <c:pt idx="1341">
                  <c:v>1.4837667511656789E-2</c:v>
                </c:pt>
                <c:pt idx="1342">
                  <c:v>1.4808917761695042E-2</c:v>
                </c:pt>
                <c:pt idx="1343">
                  <c:v>1.4874953728780697E-2</c:v>
                </c:pt>
                <c:pt idx="1344">
                  <c:v>1.4672576054473615E-2</c:v>
                </c:pt>
                <c:pt idx="1345">
                  <c:v>1.4527017764427686E-2</c:v>
                </c:pt>
                <c:pt idx="1346">
                  <c:v>1.4453912049710154E-2</c:v>
                </c:pt>
                <c:pt idx="1347">
                  <c:v>1.4360251692420131E-2</c:v>
                </c:pt>
                <c:pt idx="1348">
                  <c:v>1.4324495059340555E-2</c:v>
                </c:pt>
                <c:pt idx="1349">
                  <c:v>1.4086130067695159E-2</c:v>
                </c:pt>
                <c:pt idx="1350">
                  <c:v>1.372375415926157E-2</c:v>
                </c:pt>
                <c:pt idx="1351">
                  <c:v>1.3517779716743979E-2</c:v>
                </c:pt>
                <c:pt idx="1352">
                  <c:v>1.356719362209882E-2</c:v>
                </c:pt>
                <c:pt idx="1353">
                  <c:v>1.349772219242615E-2</c:v>
                </c:pt>
                <c:pt idx="1354">
                  <c:v>1.3378509502570071E-2</c:v>
                </c:pt>
                <c:pt idx="1355">
                  <c:v>1.3127570563637898E-2</c:v>
                </c:pt>
                <c:pt idx="1356">
                  <c:v>1.288860962514504E-2</c:v>
                </c:pt>
                <c:pt idx="1357">
                  <c:v>1.2734734110226801E-2</c:v>
                </c:pt>
                <c:pt idx="1358">
                  <c:v>1.2621405262824912E-2</c:v>
                </c:pt>
                <c:pt idx="1359">
                  <c:v>1.2540922021010979E-2</c:v>
                </c:pt>
                <c:pt idx="1360">
                  <c:v>1.2385014093220424E-2</c:v>
                </c:pt>
                <c:pt idx="1361">
                  <c:v>1.2225080316367591E-2</c:v>
                </c:pt>
                <c:pt idx="1362">
                  <c:v>1.2063516687919008E-2</c:v>
                </c:pt>
                <c:pt idx="1363">
                  <c:v>1.2089082603784003E-2</c:v>
                </c:pt>
                <c:pt idx="1364">
                  <c:v>1.2017761184998759E-2</c:v>
                </c:pt>
                <c:pt idx="1365">
                  <c:v>1.1787127115884003E-2</c:v>
                </c:pt>
                <c:pt idx="1366">
                  <c:v>1.1546886487710094E-2</c:v>
                </c:pt>
                <c:pt idx="1367">
                  <c:v>1.1513336121102715E-2</c:v>
                </c:pt>
                <c:pt idx="1368">
                  <c:v>1.1512503473960213E-2</c:v>
                </c:pt>
                <c:pt idx="1369">
                  <c:v>1.1343556292952243E-2</c:v>
                </c:pt>
                <c:pt idx="1370">
                  <c:v>1.1210749181187427E-2</c:v>
                </c:pt>
                <c:pt idx="1371">
                  <c:v>1.1007415156171076E-2</c:v>
                </c:pt>
                <c:pt idx="1372">
                  <c:v>1.0828198074819186E-2</c:v>
                </c:pt>
                <c:pt idx="1373">
                  <c:v>1.0729312464816825E-2</c:v>
                </c:pt>
                <c:pt idx="1374">
                  <c:v>1.0711797173506317E-2</c:v>
                </c:pt>
                <c:pt idx="1375">
                  <c:v>1.0667672358047756E-2</c:v>
                </c:pt>
                <c:pt idx="1376">
                  <c:v>1.0348559685658088E-2</c:v>
                </c:pt>
                <c:pt idx="1377">
                  <c:v>1.0031491066992563E-2</c:v>
                </c:pt>
                <c:pt idx="1378">
                  <c:v>9.9135113502858314E-3</c:v>
                </c:pt>
                <c:pt idx="1379">
                  <c:v>9.8559569732874254E-3</c:v>
                </c:pt>
                <c:pt idx="1380">
                  <c:v>9.7150421955914407E-3</c:v>
                </c:pt>
                <c:pt idx="1381">
                  <c:v>9.6208548614410277E-3</c:v>
                </c:pt>
                <c:pt idx="1382">
                  <c:v>9.4281680802942146E-3</c:v>
                </c:pt>
                <c:pt idx="1383">
                  <c:v>9.243278283857851E-3</c:v>
                </c:pt>
                <c:pt idx="1384">
                  <c:v>9.0884072999432713E-3</c:v>
                </c:pt>
                <c:pt idx="1385">
                  <c:v>9.0003268668435062E-3</c:v>
                </c:pt>
                <c:pt idx="1386">
                  <c:v>8.8606798493350639E-3</c:v>
                </c:pt>
                <c:pt idx="1387">
                  <c:v>8.5913353548983471E-3</c:v>
                </c:pt>
                <c:pt idx="1388">
                  <c:v>8.3974657191576152E-3</c:v>
                </c:pt>
                <c:pt idx="1389">
                  <c:v>8.2657652928354777E-3</c:v>
                </c:pt>
                <c:pt idx="1390">
                  <c:v>8.0582071090681811E-3</c:v>
                </c:pt>
                <c:pt idx="1391">
                  <c:v>8.091914845299291E-3</c:v>
                </c:pt>
                <c:pt idx="1392">
                  <c:v>7.9945736736789265E-3</c:v>
                </c:pt>
                <c:pt idx="1393">
                  <c:v>7.8514763798093849E-3</c:v>
                </c:pt>
                <c:pt idx="1394">
                  <c:v>7.6472716806239667E-3</c:v>
                </c:pt>
                <c:pt idx="1395">
                  <c:v>7.5792965816408502E-3</c:v>
                </c:pt>
                <c:pt idx="1396">
                  <c:v>7.4760877299461636E-3</c:v>
                </c:pt>
                <c:pt idx="1397">
                  <c:v>7.4336920782706612E-3</c:v>
                </c:pt>
                <c:pt idx="1398">
                  <c:v>7.3640958240544863E-3</c:v>
                </c:pt>
                <c:pt idx="1399">
                  <c:v>7.0332409866593268E-3</c:v>
                </c:pt>
                <c:pt idx="1400">
                  <c:v>6.6682709875413816E-3</c:v>
                </c:pt>
                <c:pt idx="1401">
                  <c:v>6.56095952299758E-3</c:v>
                </c:pt>
                <c:pt idx="1402">
                  <c:v>6.3486633078525386E-3</c:v>
                </c:pt>
                <c:pt idx="1403">
                  <c:v>5.9663238040208386E-3</c:v>
                </c:pt>
                <c:pt idx="1404">
                  <c:v>5.8102693970999882E-3</c:v>
                </c:pt>
                <c:pt idx="1405">
                  <c:v>5.7544405743753723E-3</c:v>
                </c:pt>
                <c:pt idx="1406">
                  <c:v>5.8178442125562755E-3</c:v>
                </c:pt>
                <c:pt idx="1407">
                  <c:v>5.9085509733730222E-3</c:v>
                </c:pt>
                <c:pt idx="1408">
                  <c:v>5.6471571020512276E-3</c:v>
                </c:pt>
                <c:pt idx="1409">
                  <c:v>5.5534636525839554E-3</c:v>
                </c:pt>
                <c:pt idx="1410">
                  <c:v>5.4431819638914702E-3</c:v>
                </c:pt>
                <c:pt idx="1411">
                  <c:v>5.3451559248411627E-3</c:v>
                </c:pt>
                <c:pt idx="1412">
                  <c:v>5.2190777624711981E-3</c:v>
                </c:pt>
                <c:pt idx="1413">
                  <c:v>5.0843830138253311E-3</c:v>
                </c:pt>
                <c:pt idx="1414">
                  <c:v>4.7546621220130279E-3</c:v>
                </c:pt>
                <c:pt idx="1415">
                  <c:v>4.706582140996925E-3</c:v>
                </c:pt>
                <c:pt idx="1416">
                  <c:v>4.4505123074719249E-3</c:v>
                </c:pt>
                <c:pt idx="1417">
                  <c:v>4.3022337130236366E-3</c:v>
                </c:pt>
                <c:pt idx="1418">
                  <c:v>4.3022319361633943E-3</c:v>
                </c:pt>
                <c:pt idx="1419">
                  <c:v>4.1706866857040316E-3</c:v>
                </c:pt>
                <c:pt idx="1420">
                  <c:v>4.0216062072604133E-3</c:v>
                </c:pt>
                <c:pt idx="1421">
                  <c:v>4.0064353055892501E-3</c:v>
                </c:pt>
                <c:pt idx="1422">
                  <c:v>3.7866113415143386E-3</c:v>
                </c:pt>
                <c:pt idx="1423">
                  <c:v>3.8276886595326803E-3</c:v>
                </c:pt>
                <c:pt idx="1424">
                  <c:v>3.7501595339492267E-3</c:v>
                </c:pt>
                <c:pt idx="1425">
                  <c:v>3.5803421475224615E-3</c:v>
                </c:pt>
                <c:pt idx="1426">
                  <c:v>3.4402269207021072E-3</c:v>
                </c:pt>
                <c:pt idx="1427">
                  <c:v>3.3541899437426739E-3</c:v>
                </c:pt>
                <c:pt idx="1428">
                  <c:v>3.0796518043761335E-3</c:v>
                </c:pt>
                <c:pt idx="1429">
                  <c:v>3.0760890173119363E-3</c:v>
                </c:pt>
                <c:pt idx="1430">
                  <c:v>3.1415150116029162E-3</c:v>
                </c:pt>
                <c:pt idx="1431">
                  <c:v>3.1345850541055782E-3</c:v>
                </c:pt>
                <c:pt idx="1432">
                  <c:v>3.1533814457360919E-3</c:v>
                </c:pt>
                <c:pt idx="1433">
                  <c:v>3.1969451970930815E-3</c:v>
                </c:pt>
                <c:pt idx="1434">
                  <c:v>3.2053590380489668E-3</c:v>
                </c:pt>
                <c:pt idx="1435">
                  <c:v>3.1326231363431522E-3</c:v>
                </c:pt>
                <c:pt idx="1436">
                  <c:v>2.9577019970356555E-3</c:v>
                </c:pt>
                <c:pt idx="1437">
                  <c:v>2.8493558380879754E-3</c:v>
                </c:pt>
                <c:pt idx="1438">
                  <c:v>2.844311271927981E-3</c:v>
                </c:pt>
                <c:pt idx="1439">
                  <c:v>2.7335913933833884E-3</c:v>
                </c:pt>
                <c:pt idx="1440">
                  <c:v>2.5457810289857379E-3</c:v>
                </c:pt>
                <c:pt idx="1441">
                  <c:v>2.4619554986862278E-3</c:v>
                </c:pt>
                <c:pt idx="1442">
                  <c:v>2.4497332062212635E-3</c:v>
                </c:pt>
                <c:pt idx="1443">
                  <c:v>2.3945368499233115E-3</c:v>
                </c:pt>
                <c:pt idx="1444">
                  <c:v>2.265472122781104E-3</c:v>
                </c:pt>
                <c:pt idx="1445">
                  <c:v>2.1628441096802654E-3</c:v>
                </c:pt>
                <c:pt idx="1446">
                  <c:v>1.9817242221264048E-3</c:v>
                </c:pt>
                <c:pt idx="1447">
                  <c:v>2.0694774397798524E-3</c:v>
                </c:pt>
                <c:pt idx="1448">
                  <c:v>1.9499826078190436E-3</c:v>
                </c:pt>
                <c:pt idx="1449">
                  <c:v>1.7728251282495397E-3</c:v>
                </c:pt>
                <c:pt idx="1450">
                  <c:v>1.7153768954130816E-3</c:v>
                </c:pt>
                <c:pt idx="1451">
                  <c:v>1.6092209781165643E-3</c:v>
                </c:pt>
                <c:pt idx="1452">
                  <c:v>1.6118943174968003E-3</c:v>
                </c:pt>
                <c:pt idx="1453">
                  <c:v>1.5961460901181641E-3</c:v>
                </c:pt>
                <c:pt idx="1454">
                  <c:v>1.5029066135448525E-3</c:v>
                </c:pt>
                <c:pt idx="1455">
                  <c:v>1.4236511044056314E-3</c:v>
                </c:pt>
                <c:pt idx="1456">
                  <c:v>1.5345218066944628E-3</c:v>
                </c:pt>
                <c:pt idx="1457">
                  <c:v>1.49630196029183E-3</c:v>
                </c:pt>
                <c:pt idx="1458">
                  <c:v>1.2437269384769716E-3</c:v>
                </c:pt>
                <c:pt idx="1459">
                  <c:v>1.106308285891281E-3</c:v>
                </c:pt>
                <c:pt idx="1460">
                  <c:v>1.1022589604942682E-3</c:v>
                </c:pt>
                <c:pt idx="1461">
                  <c:v>1.1236072952715052E-3</c:v>
                </c:pt>
                <c:pt idx="1462">
                  <c:v>1.2622588752641795E-3</c:v>
                </c:pt>
                <c:pt idx="1463">
                  <c:v>1.3219184113649411E-3</c:v>
                </c:pt>
                <c:pt idx="1464">
                  <c:v>1.2451170796859623E-3</c:v>
                </c:pt>
                <c:pt idx="1465">
                  <c:v>1.1201910808404721E-3</c:v>
                </c:pt>
                <c:pt idx="1466">
                  <c:v>1.0397876934680167E-3</c:v>
                </c:pt>
                <c:pt idx="1467">
                  <c:v>1.0770108810447875E-3</c:v>
                </c:pt>
                <c:pt idx="1468">
                  <c:v>1.0810268737803778E-3</c:v>
                </c:pt>
                <c:pt idx="1469">
                  <c:v>9.2962983901187133E-4</c:v>
                </c:pt>
                <c:pt idx="1470">
                  <c:v>8.7152626611389011E-4</c:v>
                </c:pt>
                <c:pt idx="1471">
                  <c:v>8.6840509193255612E-4</c:v>
                </c:pt>
                <c:pt idx="1472">
                  <c:v>8.0835776221902596E-4</c:v>
                </c:pt>
                <c:pt idx="1473">
                  <c:v>8.1082945789756784E-4</c:v>
                </c:pt>
                <c:pt idx="1474">
                  <c:v>8.8779595452024196E-4</c:v>
                </c:pt>
                <c:pt idx="1475">
                  <c:v>9.4447560128322315E-4</c:v>
                </c:pt>
                <c:pt idx="1476">
                  <c:v>8.1602363439189495E-4</c:v>
                </c:pt>
                <c:pt idx="1477">
                  <c:v>8.4930570741845342E-4</c:v>
                </c:pt>
                <c:pt idx="1478">
                  <c:v>7.6835300923592685E-4</c:v>
                </c:pt>
                <c:pt idx="1479">
                  <c:v>7.5228049137589725E-4</c:v>
                </c:pt>
                <c:pt idx="1480">
                  <c:v>7.2240280344700123E-4</c:v>
                </c:pt>
                <c:pt idx="1481">
                  <c:v>4.6800424008662333E-4</c:v>
                </c:pt>
                <c:pt idx="1482">
                  <c:v>3.0848182603531701E-4</c:v>
                </c:pt>
                <c:pt idx="1483">
                  <c:v>1.0519243887809151E-4</c:v>
                </c:pt>
                <c:pt idx="1484">
                  <c:v>1.0255080883021075E-4</c:v>
                </c:pt>
                <c:pt idx="1485">
                  <c:v>-1.5810984952348939E-5</c:v>
                </c:pt>
                <c:pt idx="1486">
                  <c:v>-2.5844899634985065E-4</c:v>
                </c:pt>
                <c:pt idx="1487">
                  <c:v>-3.3252538034801477E-4</c:v>
                </c:pt>
                <c:pt idx="1488">
                  <c:v>-3.5068020804430105E-4</c:v>
                </c:pt>
                <c:pt idx="1489">
                  <c:v>-4.0697311097632999E-4</c:v>
                </c:pt>
                <c:pt idx="1490">
                  <c:v>-4.8857367699921836E-4</c:v>
                </c:pt>
                <c:pt idx="1491">
                  <c:v>-5.4588450760157021E-4</c:v>
                </c:pt>
                <c:pt idx="1492">
                  <c:v>-6.0249014133964584E-4</c:v>
                </c:pt>
                <c:pt idx="1493">
                  <c:v>-6.9179558888682411E-4</c:v>
                </c:pt>
                <c:pt idx="1494">
                  <c:v>-8.5891022778796931E-4</c:v>
                </c:pt>
                <c:pt idx="1495">
                  <c:v>-1.0216838510456671E-3</c:v>
                </c:pt>
                <c:pt idx="1496">
                  <c:v>-1.0485535215469953E-3</c:v>
                </c:pt>
                <c:pt idx="1497">
                  <c:v>-1.2872394740706553E-3</c:v>
                </c:pt>
                <c:pt idx="1498">
                  <c:v>-1.3588020351660861E-3</c:v>
                </c:pt>
                <c:pt idx="1499">
                  <c:v>-1.5479849289151888E-3</c:v>
                </c:pt>
                <c:pt idx="1500">
                  <c:v>-1.5021976192208678E-3</c:v>
                </c:pt>
                <c:pt idx="1501">
                  <c:v>-1.5900372078507085E-3</c:v>
                </c:pt>
                <c:pt idx="1502">
                  <c:v>-1.6201915425625975E-3</c:v>
                </c:pt>
                <c:pt idx="1503">
                  <c:v>-1.561770130906588E-3</c:v>
                </c:pt>
                <c:pt idx="1504">
                  <c:v>-1.4932254668286776E-3</c:v>
                </c:pt>
                <c:pt idx="1505">
                  <c:v>-1.4868122952612101E-3</c:v>
                </c:pt>
                <c:pt idx="1506">
                  <c:v>-1.5172850080353009E-3</c:v>
                </c:pt>
                <c:pt idx="1507">
                  <c:v>-1.506934257865856E-3</c:v>
                </c:pt>
                <c:pt idx="1508">
                  <c:v>-1.5203998895323555E-3</c:v>
                </c:pt>
                <c:pt idx="1509">
                  <c:v>-1.3334546690591381E-3</c:v>
                </c:pt>
                <c:pt idx="1510">
                  <c:v>-1.0745529733229044E-3</c:v>
                </c:pt>
                <c:pt idx="1511">
                  <c:v>-9.703983659781404E-4</c:v>
                </c:pt>
                <c:pt idx="1512">
                  <c:v>-9.5818792045916168E-4</c:v>
                </c:pt>
                <c:pt idx="1513">
                  <c:v>-7.6934818569031869E-4</c:v>
                </c:pt>
                <c:pt idx="1514">
                  <c:v>-6.3693460635878981E-4</c:v>
                </c:pt>
                <c:pt idx="1515">
                  <c:v>-5.695303287183872E-4</c:v>
                </c:pt>
                <c:pt idx="1516">
                  <c:v>-4.074028985767497E-4</c:v>
                </c:pt>
                <c:pt idx="1517">
                  <c:v>-2.4382772085053658E-4</c:v>
                </c:pt>
                <c:pt idx="1518">
                  <c:v>-1.2952877602073613E-4</c:v>
                </c:pt>
                <c:pt idx="1519">
                  <c:v>-5.8798747644776094E-5</c:v>
                </c:pt>
                <c:pt idx="1520">
                  <c:v>6.1479230956324092E-5</c:v>
                </c:pt>
                <c:pt idx="1521">
                  <c:v>2.0070341162354606E-4</c:v>
                </c:pt>
                <c:pt idx="1522">
                  <c:v>4.7308439695452364E-4</c:v>
                </c:pt>
                <c:pt idx="1523">
                  <c:v>4.9909449111546812E-4</c:v>
                </c:pt>
                <c:pt idx="1524">
                  <c:v>5.2510459178624206E-4</c:v>
                </c:pt>
                <c:pt idx="1525">
                  <c:v>6.9888994303243801E-4</c:v>
                </c:pt>
                <c:pt idx="1526">
                  <c:v>4.0610123670794211E-4</c:v>
                </c:pt>
                <c:pt idx="1527">
                  <c:v>3.7321514413410448E-4</c:v>
                </c:pt>
                <c:pt idx="1528">
                  <c:v>3.9167000898609382E-4</c:v>
                </c:pt>
                <c:pt idx="1529">
                  <c:v>4.5465980754360452E-4</c:v>
                </c:pt>
                <c:pt idx="1530">
                  <c:v>4.3691241074404546E-4</c:v>
                </c:pt>
                <c:pt idx="1531">
                  <c:v>2.8876129785722257E-4</c:v>
                </c:pt>
                <c:pt idx="1532">
                  <c:v>2.8605000445153602E-4</c:v>
                </c:pt>
                <c:pt idx="1533">
                  <c:v>1.072547348480366E-4</c:v>
                </c:pt>
                <c:pt idx="1534">
                  <c:v>1.7654318537391853E-4</c:v>
                </c:pt>
                <c:pt idx="1535">
                  <c:v>1.2797799590745927E-4</c:v>
                </c:pt>
                <c:pt idx="1536">
                  <c:v>1.319175056828235E-4</c:v>
                </c:pt>
                <c:pt idx="1537">
                  <c:v>1.358570146367869E-4</c:v>
                </c:pt>
                <c:pt idx="1538">
                  <c:v>6.1705829754110384E-5</c:v>
                </c:pt>
                <c:pt idx="1539">
                  <c:v>4.3217990868311389E-5</c:v>
                </c:pt>
                <c:pt idx="1540">
                  <c:v>4.8262287669110504E-5</c:v>
                </c:pt>
                <c:pt idx="1541">
                  <c:v>6.9586373185714286E-5</c:v>
                </c:pt>
                <c:pt idx="1542">
                  <c:v>4.4010403604014224E-5</c:v>
                </c:pt>
                <c:pt idx="1543">
                  <c:v>5.1828777824593098E-5</c:v>
                </c:pt>
                <c:pt idx="1544">
                  <c:v>7.0585768435074974E-5</c:v>
                </c:pt>
                <c:pt idx="1545">
                  <c:v>1.2129562146345692E-5</c:v>
                </c:pt>
                <c:pt idx="1546">
                  <c:v>5.0819769331541556E-5</c:v>
                </c:pt>
                <c:pt idx="1547">
                  <c:v>2.3062733987817476E-5</c:v>
                </c:pt>
                <c:pt idx="1548">
                  <c:v>-5.421913663198613E-6</c:v>
                </c:pt>
                <c:pt idx="1549">
                  <c:v>-1.1231491664556022E-4</c:v>
                </c:pt>
                <c:pt idx="1550">
                  <c:v>-1.8827151363174201E-4</c:v>
                </c:pt>
                <c:pt idx="1551">
                  <c:v>-1.809600303001216E-4</c:v>
                </c:pt>
                <c:pt idx="1552">
                  <c:v>-1.3315734649882349E-4</c:v>
                </c:pt>
                <c:pt idx="1553">
                  <c:v>-4.8742416102575378E-5</c:v>
                </c:pt>
                <c:pt idx="1554">
                  <c:v>-1.7109237858425676E-5</c:v>
                </c:pt>
                <c:pt idx="1555">
                  <c:v>-1.0699871657200355E-4</c:v>
                </c:pt>
                <c:pt idx="1556">
                  <c:v>-2.1513404559443035E-4</c:v>
                </c:pt>
                <c:pt idx="1557">
                  <c:v>2.9485463442826212E-6</c:v>
                </c:pt>
                <c:pt idx="1558">
                  <c:v>1.5322971783101593E-4</c:v>
                </c:pt>
                <c:pt idx="1559">
                  <c:v>3.2251737037431225E-4</c:v>
                </c:pt>
                <c:pt idx="1560">
                  <c:v>3.3810323172582405E-4</c:v>
                </c:pt>
                <c:pt idx="1561">
                  <c:v>3.5382016382511572E-4</c:v>
                </c:pt>
                <c:pt idx="1562">
                  <c:v>3.8131837952278273E-4</c:v>
                </c:pt>
                <c:pt idx="1563">
                  <c:v>3.8382511940363994E-4</c:v>
                </c:pt>
                <c:pt idx="1564">
                  <c:v>5.9388054935011214E-4</c:v>
                </c:pt>
                <c:pt idx="1565">
                  <c:v>4.9300176902060974E-4</c:v>
                </c:pt>
                <c:pt idx="1566">
                  <c:v>4.6389131722680816E-4</c:v>
                </c:pt>
                <c:pt idx="1567">
                  <c:v>3.7848025103233467E-4</c:v>
                </c:pt>
                <c:pt idx="1568">
                  <c:v>4.5633522520783647E-4</c:v>
                </c:pt>
                <c:pt idx="1569">
                  <c:v>5.7684887273875564E-4</c:v>
                </c:pt>
                <c:pt idx="1570">
                  <c:v>6.2095523120070839E-4</c:v>
                </c:pt>
                <c:pt idx="1571">
                  <c:v>4.9055335725402955E-4</c:v>
                </c:pt>
                <c:pt idx="1572">
                  <c:v>4.6034164255234766E-4</c:v>
                </c:pt>
                <c:pt idx="1573">
                  <c:v>4.692819224877349E-4</c:v>
                </c:pt>
                <c:pt idx="1574">
                  <c:v>4.5624483405530753E-4</c:v>
                </c:pt>
                <c:pt idx="1575">
                  <c:v>4.639155600940431E-4</c:v>
                </c:pt>
                <c:pt idx="1576">
                  <c:v>5.2496979514897522E-4</c:v>
                </c:pt>
                <c:pt idx="1577">
                  <c:v>6.6641715637652294E-4</c:v>
                </c:pt>
                <c:pt idx="1578">
                  <c:v>6.9193486555099173E-4</c:v>
                </c:pt>
                <c:pt idx="1579">
                  <c:v>7.0171707616466944E-4</c:v>
                </c:pt>
                <c:pt idx="1580">
                  <c:v>7.0528496806063754E-4</c:v>
                </c:pt>
                <c:pt idx="1581">
                  <c:v>5.3709745826064758E-4</c:v>
                </c:pt>
                <c:pt idx="1582">
                  <c:v>5.8515177297157261E-4</c:v>
                </c:pt>
                <c:pt idx="1583">
                  <c:v>6.4048803543933878E-4</c:v>
                </c:pt>
                <c:pt idx="1584">
                  <c:v>7.6392694226760927E-4</c:v>
                </c:pt>
                <c:pt idx="1585">
                  <c:v>6.7094195287084417E-4</c:v>
                </c:pt>
                <c:pt idx="1586">
                  <c:v>6.8460519679981117E-4</c:v>
                </c:pt>
                <c:pt idx="1587">
                  <c:v>8.1686755427069649E-4</c:v>
                </c:pt>
                <c:pt idx="1588">
                  <c:v>8.016168715765348E-4</c:v>
                </c:pt>
                <c:pt idx="1589">
                  <c:v>5.9343341727511798E-4</c:v>
                </c:pt>
                <c:pt idx="1590">
                  <c:v>5.9915425799702475E-4</c:v>
                </c:pt>
                <c:pt idx="1591">
                  <c:v>6.9163798173581465E-4</c:v>
                </c:pt>
                <c:pt idx="1592">
                  <c:v>7.0258214676201887E-4</c:v>
                </c:pt>
                <c:pt idx="1593">
                  <c:v>8.9068164456124557E-4</c:v>
                </c:pt>
                <c:pt idx="1594">
                  <c:v>9.1196508888939795E-4</c:v>
                </c:pt>
                <c:pt idx="1595">
                  <c:v>9.3313526720812875E-4</c:v>
                </c:pt>
                <c:pt idx="1596">
                  <c:v>9.6664886398127505E-4</c:v>
                </c:pt>
                <c:pt idx="1597">
                  <c:v>9.918724696746518E-4</c:v>
                </c:pt>
                <c:pt idx="1598">
                  <c:v>1.0459450001615998E-3</c:v>
                </c:pt>
                <c:pt idx="1599">
                  <c:v>9.3401734783375441E-4</c:v>
                </c:pt>
                <c:pt idx="1600">
                  <c:v>9.330578441902657E-4</c:v>
                </c:pt>
                <c:pt idx="1601">
                  <c:v>9.726438525145927E-4</c:v>
                </c:pt>
                <c:pt idx="1602">
                  <c:v>1.09948820720889E-3</c:v>
                </c:pt>
                <c:pt idx="1603">
                  <c:v>1.158192231907556E-3</c:v>
                </c:pt>
                <c:pt idx="1604">
                  <c:v>1.2218362938320483E-3</c:v>
                </c:pt>
                <c:pt idx="1605">
                  <c:v>1.2675982514686363E-3</c:v>
                </c:pt>
                <c:pt idx="1606">
                  <c:v>1.2995631404045102E-3</c:v>
                </c:pt>
                <c:pt idx="1607">
                  <c:v>1.3914666079468006E-3</c:v>
                </c:pt>
                <c:pt idx="1608">
                  <c:v>1.2833389167191736E-3</c:v>
                </c:pt>
                <c:pt idx="1609">
                  <c:v>1.1623588725748052E-3</c:v>
                </c:pt>
                <c:pt idx="1610">
                  <c:v>9.8451645197703669E-4</c:v>
                </c:pt>
                <c:pt idx="1611">
                  <c:v>1.1252653685520013E-3</c:v>
                </c:pt>
                <c:pt idx="1612">
                  <c:v>1.2307294042101418E-3</c:v>
                </c:pt>
                <c:pt idx="1613">
                  <c:v>1.3446089038281405E-3</c:v>
                </c:pt>
                <c:pt idx="1614">
                  <c:v>1.3197550204544863E-3</c:v>
                </c:pt>
                <c:pt idx="1615">
                  <c:v>1.2682477739392268E-3</c:v>
                </c:pt>
                <c:pt idx="1616">
                  <c:v>1.2196739478409976E-3</c:v>
                </c:pt>
                <c:pt idx="1617">
                  <c:v>1.2264386680591499E-3</c:v>
                </c:pt>
                <c:pt idx="1618">
                  <c:v>1.26768044578281E-3</c:v>
                </c:pt>
                <c:pt idx="1619">
                  <c:v>1.2930278768018063E-3</c:v>
                </c:pt>
                <c:pt idx="1620">
                  <c:v>1.2813774988918063E-3</c:v>
                </c:pt>
                <c:pt idx="1621">
                  <c:v>1.3084532561124676E-3</c:v>
                </c:pt>
                <c:pt idx="1622">
                  <c:v>1.3202076123129101E-3</c:v>
                </c:pt>
                <c:pt idx="1623">
                  <c:v>1.4010927963369422E-3</c:v>
                </c:pt>
                <c:pt idx="1624">
                  <c:v>1.3598044591165643E-3</c:v>
                </c:pt>
                <c:pt idx="1625">
                  <c:v>1.3371789583384002E-3</c:v>
                </c:pt>
                <c:pt idx="1626">
                  <c:v>1.28485608971866E-3</c:v>
                </c:pt>
                <c:pt idx="1627">
                  <c:v>1.2456350393120308E-3</c:v>
                </c:pt>
                <c:pt idx="1628">
                  <c:v>1.2405250025844747E-3</c:v>
                </c:pt>
                <c:pt idx="1629">
                  <c:v>1.2354149686993861E-3</c:v>
                </c:pt>
                <c:pt idx="1630">
                  <c:v>1.2541238534812336E-3</c:v>
                </c:pt>
                <c:pt idx="1631">
                  <c:v>1.1530122748779634E-3</c:v>
                </c:pt>
                <c:pt idx="1632">
                  <c:v>1.0549214941265467E-3</c:v>
                </c:pt>
                <c:pt idx="1633">
                  <c:v>9.1739269832667063E-4</c:v>
                </c:pt>
                <c:pt idx="1634">
                  <c:v>1.0392286137277922E-3</c:v>
                </c:pt>
                <c:pt idx="1635">
                  <c:v>1.1324243647163755E-3</c:v>
                </c:pt>
                <c:pt idx="1636">
                  <c:v>1.1154466021557792E-3</c:v>
                </c:pt>
                <c:pt idx="1637">
                  <c:v>1.0469740592377391E-3</c:v>
                </c:pt>
                <c:pt idx="1638">
                  <c:v>9.9393065984378971E-4</c:v>
                </c:pt>
                <c:pt idx="1639">
                  <c:v>1.027748085202745E-3</c:v>
                </c:pt>
                <c:pt idx="1640">
                  <c:v>1.0697695601455135E-3</c:v>
                </c:pt>
                <c:pt idx="1641">
                  <c:v>1.1303877272846163E-3</c:v>
                </c:pt>
                <c:pt idx="1642">
                  <c:v>1.1885280147272254E-3</c:v>
                </c:pt>
                <c:pt idx="1643">
                  <c:v>1.2914924577307732E-3</c:v>
                </c:pt>
                <c:pt idx="1644">
                  <c:v>1.4932093320127332E-3</c:v>
                </c:pt>
                <c:pt idx="1645">
                  <c:v>1.5713721512048346E-3</c:v>
                </c:pt>
                <c:pt idx="1646">
                  <c:v>1.5691962214093094E-3</c:v>
                </c:pt>
                <c:pt idx="1647">
                  <c:v>1.5429127199875678E-3</c:v>
                </c:pt>
                <c:pt idx="1648">
                  <c:v>1.5166292190785242E-3</c:v>
                </c:pt>
                <c:pt idx="1649">
                  <c:v>1.5741174662846989E-3</c:v>
                </c:pt>
                <c:pt idx="1650">
                  <c:v>1.7501536279706552E-3</c:v>
                </c:pt>
                <c:pt idx="1651">
                  <c:v>1.7596172694397873E-3</c:v>
                </c:pt>
                <c:pt idx="1652">
                  <c:v>1.6644196828946752E-3</c:v>
                </c:pt>
                <c:pt idx="1653">
                  <c:v>1.6063301808421073E-3</c:v>
                </c:pt>
                <c:pt idx="1654">
                  <c:v>1.5736254671942149E-3</c:v>
                </c:pt>
                <c:pt idx="1655">
                  <c:v>1.6275459671844157E-3</c:v>
                </c:pt>
                <c:pt idx="1656">
                  <c:v>1.6566398659675738E-3</c:v>
                </c:pt>
                <c:pt idx="1657">
                  <c:v>1.7624449325215289E-3</c:v>
                </c:pt>
                <c:pt idx="1658">
                  <c:v>1.809171268992196E-3</c:v>
                </c:pt>
                <c:pt idx="1659">
                  <c:v>1.8980865659217589E-3</c:v>
                </c:pt>
                <c:pt idx="1660">
                  <c:v>1.9311756411542148E-3</c:v>
                </c:pt>
                <c:pt idx="1661">
                  <c:v>1.9812721842899705E-3</c:v>
                </c:pt>
                <c:pt idx="1662">
                  <c:v>2.0234407466518125E-3</c:v>
                </c:pt>
                <c:pt idx="1663">
                  <c:v>1.9908511397091146E-3</c:v>
                </c:pt>
                <c:pt idx="1664">
                  <c:v>1.9767939891697519E-3</c:v>
                </c:pt>
                <c:pt idx="1665">
                  <c:v>1.9664008582558619E-3</c:v>
                </c:pt>
                <c:pt idx="1666">
                  <c:v>1.9603531248952185E-3</c:v>
                </c:pt>
                <c:pt idx="1667">
                  <c:v>1.9160188078586424E-3</c:v>
                </c:pt>
                <c:pt idx="1668">
                  <c:v>1.829979428530124E-3</c:v>
                </c:pt>
                <c:pt idx="1669">
                  <c:v>1.8872277711490025E-3</c:v>
                </c:pt>
                <c:pt idx="1670">
                  <c:v>1.9956260439080993E-3</c:v>
                </c:pt>
                <c:pt idx="1671">
                  <c:v>1.8805960461302008E-3</c:v>
                </c:pt>
                <c:pt idx="1672">
                  <c:v>1.8483226675743566E-3</c:v>
                </c:pt>
                <c:pt idx="1673">
                  <c:v>1.7552423108044746E-3</c:v>
                </c:pt>
                <c:pt idx="1674">
                  <c:v>1.5771365756803424E-3</c:v>
                </c:pt>
                <c:pt idx="1675">
                  <c:v>1.6548625274019658E-3</c:v>
                </c:pt>
                <c:pt idx="1676">
                  <c:v>1.6859627035442444E-3</c:v>
                </c:pt>
                <c:pt idx="1677">
                  <c:v>1.7379761556771017E-3</c:v>
                </c:pt>
                <c:pt idx="1678">
                  <c:v>1.7358711379949704E-3</c:v>
                </c:pt>
                <c:pt idx="1679">
                  <c:v>1.7109700450917708E-3</c:v>
                </c:pt>
                <c:pt idx="1680">
                  <c:v>1.5700520919351003E-3</c:v>
                </c:pt>
                <c:pt idx="1681">
                  <c:v>1.4054962369481111E-3</c:v>
                </c:pt>
                <c:pt idx="1682">
                  <c:v>1.3583647598075443E-3</c:v>
                </c:pt>
                <c:pt idx="1683">
                  <c:v>1.4661216934629456E-3</c:v>
                </c:pt>
                <c:pt idx="1684">
                  <c:v>1.5069569392180107E-3</c:v>
                </c:pt>
                <c:pt idx="1685">
                  <c:v>1.5214562699871902E-3</c:v>
                </c:pt>
                <c:pt idx="1686">
                  <c:v>1.5819823541991145E-3</c:v>
                </c:pt>
                <c:pt idx="1687">
                  <c:v>1.6708395236502064E-3</c:v>
                </c:pt>
                <c:pt idx="1688">
                  <c:v>1.5584812033802538E-3</c:v>
                </c:pt>
                <c:pt idx="1689">
                  <c:v>1.5241985089531227E-3</c:v>
                </c:pt>
                <c:pt idx="1690">
                  <c:v>1.4461696617686245E-3</c:v>
                </c:pt>
                <c:pt idx="1691">
                  <c:v>1.4106927373284889E-3</c:v>
                </c:pt>
                <c:pt idx="1692">
                  <c:v>1.3752158290491617E-3</c:v>
                </c:pt>
                <c:pt idx="1693">
                  <c:v>1.3524143106241912E-3</c:v>
                </c:pt>
                <c:pt idx="1694">
                  <c:v>1.3775160853985891E-3</c:v>
                </c:pt>
                <c:pt idx="1695">
                  <c:v>1.3951032971971783E-3</c:v>
                </c:pt>
                <c:pt idx="1696">
                  <c:v>1.4243344414360034E-3</c:v>
                </c:pt>
                <c:pt idx="1697">
                  <c:v>1.4663997094057025E-3</c:v>
                </c:pt>
                <c:pt idx="1698">
                  <c:v>1.5432062985786068E-3</c:v>
                </c:pt>
                <c:pt idx="1699">
                  <c:v>1.5253715826955667E-3</c:v>
                </c:pt>
                <c:pt idx="1700">
                  <c:v>1.5075368364955491E-3</c:v>
                </c:pt>
                <c:pt idx="1701">
                  <c:v>1.6671241117076033E-3</c:v>
                </c:pt>
                <c:pt idx="1702">
                  <c:v>1.7107686733095631E-3</c:v>
                </c:pt>
                <c:pt idx="1703">
                  <c:v>1.8211296473902186E-3</c:v>
                </c:pt>
                <c:pt idx="1704">
                  <c:v>1.8529248350918359E-3</c:v>
                </c:pt>
                <c:pt idx="1705">
                  <c:v>1.9046860215320425E-3</c:v>
                </c:pt>
                <c:pt idx="1706">
                  <c:v>1.9712216115386895E-3</c:v>
                </c:pt>
                <c:pt idx="1707">
                  <c:v>2.0219109743282409E-3</c:v>
                </c:pt>
                <c:pt idx="1708">
                  <c:v>2.2218247021397815E-3</c:v>
                </c:pt>
                <c:pt idx="1709">
                  <c:v>2.2539489849583883E-3</c:v>
                </c:pt>
                <c:pt idx="1710">
                  <c:v>2.2715710328429749E-3</c:v>
                </c:pt>
                <c:pt idx="1711">
                  <c:v>2.2940559307072727E-3</c:v>
                </c:pt>
                <c:pt idx="1712">
                  <c:v>2.33461470509644E-3</c:v>
                </c:pt>
                <c:pt idx="1713">
                  <c:v>2.3320746759430576E-3</c:v>
                </c:pt>
                <c:pt idx="1714">
                  <c:v>2.2734548533347282E-3</c:v>
                </c:pt>
                <c:pt idx="1715">
                  <c:v>2.2190823375936833E-3</c:v>
                </c:pt>
                <c:pt idx="1716">
                  <c:v>2.18969609082549E-3</c:v>
                </c:pt>
                <c:pt idx="1717">
                  <c:v>2.0631458283047579E-3</c:v>
                </c:pt>
                <c:pt idx="1718">
                  <c:v>1.9728620271940731E-3</c:v>
                </c:pt>
                <c:pt idx="1719">
                  <c:v>2.0228549817930164E-3</c:v>
                </c:pt>
                <c:pt idx="1720">
                  <c:v>2.1163964577010802E-3</c:v>
                </c:pt>
                <c:pt idx="1721">
                  <c:v>2.1223506991536779E-3</c:v>
                </c:pt>
                <c:pt idx="1722">
                  <c:v>1.8882941592179218E-3</c:v>
                </c:pt>
                <c:pt idx="1723">
                  <c:v>1.8272079736628218E-3</c:v>
                </c:pt>
                <c:pt idx="1724">
                  <c:v>1.8927321527599883E-3</c:v>
                </c:pt>
                <c:pt idx="1725">
                  <c:v>1.914345467017379E-3</c:v>
                </c:pt>
                <c:pt idx="1726">
                  <c:v>1.9974566582303364E-3</c:v>
                </c:pt>
                <c:pt idx="1727">
                  <c:v>2.1160805940930402E-3</c:v>
                </c:pt>
                <c:pt idx="1728">
                  <c:v>2.2481686563699233E-3</c:v>
                </c:pt>
                <c:pt idx="1729">
                  <c:v>2.3244427582415584E-3</c:v>
                </c:pt>
                <c:pt idx="1730">
                  <c:v>2.3676036408650414E-3</c:v>
                </c:pt>
                <c:pt idx="1731">
                  <c:v>2.4477020037055016E-3</c:v>
                </c:pt>
                <c:pt idx="1732">
                  <c:v>2.3688546774256851E-3</c:v>
                </c:pt>
                <c:pt idx="1733">
                  <c:v>2.5048099927201298E-3</c:v>
                </c:pt>
                <c:pt idx="1734">
                  <c:v>2.483025916308306E-3</c:v>
                </c:pt>
                <c:pt idx="1735">
                  <c:v>2.4416139421078631E-3</c:v>
                </c:pt>
                <c:pt idx="1736">
                  <c:v>2.4281898619993212E-3</c:v>
                </c:pt>
                <c:pt idx="1737">
                  <c:v>2.4220511264618242E-3</c:v>
                </c:pt>
                <c:pt idx="1738">
                  <c:v>2.4046782173165054E-3</c:v>
                </c:pt>
                <c:pt idx="1739">
                  <c:v>2.325523415579941E-3</c:v>
                </c:pt>
                <c:pt idx="1740">
                  <c:v>2.2463685964689787E-3</c:v>
                </c:pt>
                <c:pt idx="1741">
                  <c:v>2.143418597604516E-3</c:v>
                </c:pt>
                <c:pt idx="1742">
                  <c:v>2.1944223293913047E-3</c:v>
                </c:pt>
                <c:pt idx="1743">
                  <c:v>2.1617773527940788E-3</c:v>
                </c:pt>
                <c:pt idx="1744">
                  <c:v>2.1589466422449882E-3</c:v>
                </c:pt>
                <c:pt idx="1745">
                  <c:v>2.1132471430392679E-3</c:v>
                </c:pt>
                <c:pt idx="1746">
                  <c:v>2.0684158786345988E-3</c:v>
                </c:pt>
                <c:pt idx="1747">
                  <c:v>2.1374511578126682E-3</c:v>
                </c:pt>
                <c:pt idx="1748">
                  <c:v>2.2937350782098582E-3</c:v>
                </c:pt>
                <c:pt idx="1749">
                  <c:v>2.3378611710515584E-3</c:v>
                </c:pt>
                <c:pt idx="1750">
                  <c:v>2.3517430788746992E-3</c:v>
                </c:pt>
                <c:pt idx="1751">
                  <c:v>2.5910230895499113E-3</c:v>
                </c:pt>
                <c:pt idx="1752">
                  <c:v>2.4532358759679633E-3</c:v>
                </c:pt>
                <c:pt idx="1753">
                  <c:v>2.4392902085521011E-3</c:v>
                </c:pt>
                <c:pt idx="1754">
                  <c:v>2.4253445411213043E-3</c:v>
                </c:pt>
                <c:pt idx="1755">
                  <c:v>2.3122799049477625E-3</c:v>
                </c:pt>
                <c:pt idx="1756">
                  <c:v>2.299429541474498E-3</c:v>
                </c:pt>
                <c:pt idx="1757">
                  <c:v>2.2081080650158441E-3</c:v>
                </c:pt>
                <c:pt idx="1758">
                  <c:v>2.1294582556867117E-3</c:v>
                </c:pt>
                <c:pt idx="1759">
                  <c:v>1.9764887688427687E-3</c:v>
                </c:pt>
                <c:pt idx="1760">
                  <c:v>2.0493585683609978E-3</c:v>
                </c:pt>
                <c:pt idx="1761">
                  <c:v>2.0921829494425087E-3</c:v>
                </c:pt>
                <c:pt idx="1762">
                  <c:v>2.0915365376501182E-3</c:v>
                </c:pt>
                <c:pt idx="1763">
                  <c:v>2.0677635144092914E-3</c:v>
                </c:pt>
                <c:pt idx="1764">
                  <c:v>2.1708768047822668E-3</c:v>
                </c:pt>
                <c:pt idx="1765">
                  <c:v>2.4098447183939966E-3</c:v>
                </c:pt>
                <c:pt idx="1766">
                  <c:v>2.452620019515708E-3</c:v>
                </c:pt>
                <c:pt idx="1767">
                  <c:v>2.4836675230209683E-3</c:v>
                </c:pt>
                <c:pt idx="1768">
                  <c:v>2.4842003654021189E-3</c:v>
                </c:pt>
                <c:pt idx="1769">
                  <c:v>2.5852255781923668E-3</c:v>
                </c:pt>
                <c:pt idx="1770">
                  <c:v>2.5996601897184946E-3</c:v>
                </c:pt>
                <c:pt idx="1771">
                  <c:v>2.6197538357955728E-3</c:v>
                </c:pt>
                <c:pt idx="1772">
                  <c:v>2.6327472559481875E-3</c:v>
                </c:pt>
                <c:pt idx="1773">
                  <c:v>2.6042000106008853E-3</c:v>
                </c:pt>
                <c:pt idx="1774">
                  <c:v>2.6487291860495281E-3</c:v>
                </c:pt>
                <c:pt idx="1775">
                  <c:v>2.6492224324156733E-3</c:v>
                </c:pt>
                <c:pt idx="1776">
                  <c:v>2.5325863937999469E-3</c:v>
                </c:pt>
                <c:pt idx="1777">
                  <c:v>2.4968602196230993E-3</c:v>
                </c:pt>
                <c:pt idx="1778">
                  <c:v>2.5034214269687603E-3</c:v>
                </c:pt>
                <c:pt idx="1779">
                  <c:v>2.6888176883402303E-3</c:v>
                </c:pt>
                <c:pt idx="1780">
                  <c:v>2.6604742052656906E-3</c:v>
                </c:pt>
                <c:pt idx="1781">
                  <c:v>2.6321307208347225E-3</c:v>
                </c:pt>
                <c:pt idx="1782">
                  <c:v>2.4193517883184059E-3</c:v>
                </c:pt>
                <c:pt idx="1783">
                  <c:v>2.2442723092872788E-3</c:v>
                </c:pt>
                <c:pt idx="1784">
                  <c:v>2.2678518619959269E-3</c:v>
                </c:pt>
                <c:pt idx="1785">
                  <c:v>2.2778938188479161E-3</c:v>
                </c:pt>
                <c:pt idx="1786">
                  <c:v>2.126906057442686E-3</c:v>
                </c:pt>
                <c:pt idx="1787">
                  <c:v>2.1149950908965643E-3</c:v>
                </c:pt>
                <c:pt idx="1788">
                  <c:v>2.093478225179309E-3</c:v>
                </c:pt>
                <c:pt idx="1789">
                  <c:v>1.9445838339072134E-3</c:v>
                </c:pt>
                <c:pt idx="1790">
                  <c:v>1.8933902735914286E-3</c:v>
                </c:pt>
                <c:pt idx="1791">
                  <c:v>1.8512394533464936E-3</c:v>
                </c:pt>
                <c:pt idx="1792">
                  <c:v>1.769099219073772E-3</c:v>
                </c:pt>
                <c:pt idx="1793">
                  <c:v>1.8144429437683292E-3</c:v>
                </c:pt>
                <c:pt idx="1794">
                  <c:v>1.8144088472968713E-3</c:v>
                </c:pt>
                <c:pt idx="1795">
                  <c:v>1.8491487889865407E-3</c:v>
                </c:pt>
                <c:pt idx="1796">
                  <c:v>1.899441973942196E-3</c:v>
                </c:pt>
                <c:pt idx="1797">
                  <c:v>2.0991989499023968E-3</c:v>
                </c:pt>
                <c:pt idx="1798">
                  <c:v>2.0395758306615878E-3</c:v>
                </c:pt>
                <c:pt idx="1799">
                  <c:v>2.0491899391992265E-3</c:v>
                </c:pt>
                <c:pt idx="1800">
                  <c:v>1.9288159321309622E-3</c:v>
                </c:pt>
                <c:pt idx="1801">
                  <c:v>1.924878280834463E-3</c:v>
                </c:pt>
                <c:pt idx="1802">
                  <c:v>1.8820928601801122E-3</c:v>
                </c:pt>
                <c:pt idx="1803">
                  <c:v>1.8415953054156434E-3</c:v>
                </c:pt>
                <c:pt idx="1804">
                  <c:v>1.8307887482288134E-3</c:v>
                </c:pt>
                <c:pt idx="1805">
                  <c:v>1.660743546286092E-3</c:v>
                </c:pt>
                <c:pt idx="1806">
                  <c:v>1.7690858901082231E-3</c:v>
                </c:pt>
                <c:pt idx="1807">
                  <c:v>1.7825215991168358E-3</c:v>
                </c:pt>
                <c:pt idx="1808">
                  <c:v>1.7016521965346576E-3</c:v>
                </c:pt>
                <c:pt idx="1809">
                  <c:v>1.68764564478E-3</c:v>
                </c:pt>
                <c:pt idx="1810">
                  <c:v>1.655266903045791E-3</c:v>
                </c:pt>
                <c:pt idx="1811">
                  <c:v>1.6228881917395809E-3</c:v>
                </c:pt>
                <c:pt idx="1812">
                  <c:v>1.6611483706213813E-3</c:v>
                </c:pt>
                <c:pt idx="1813">
                  <c:v>1.6586819889311333E-3</c:v>
                </c:pt>
                <c:pt idx="1814">
                  <c:v>1.4865094744128218E-3</c:v>
                </c:pt>
                <c:pt idx="1815">
                  <c:v>1.4608577592720188E-3</c:v>
                </c:pt>
                <c:pt idx="1816">
                  <c:v>1.4693151835818595E-3</c:v>
                </c:pt>
                <c:pt idx="1817">
                  <c:v>1.7707248583711333E-3</c:v>
                </c:pt>
                <c:pt idx="1818">
                  <c:v>1.837928730542326E-3</c:v>
                </c:pt>
                <c:pt idx="1819">
                  <c:v>1.929620750027367E-3</c:v>
                </c:pt>
                <c:pt idx="1820">
                  <c:v>1.9471528774092149E-3</c:v>
                </c:pt>
                <c:pt idx="1821">
                  <c:v>1.8104697890850116E-3</c:v>
                </c:pt>
                <c:pt idx="1822">
                  <c:v>1.8210277441667296E-3</c:v>
                </c:pt>
                <c:pt idx="1823">
                  <c:v>1.8232533784843389E-3</c:v>
                </c:pt>
                <c:pt idx="1824">
                  <c:v>1.7417468123264107E-3</c:v>
                </c:pt>
                <c:pt idx="1825">
                  <c:v>1.7251881033510683E-3</c:v>
                </c:pt>
                <c:pt idx="1826">
                  <c:v>1.7488400953129398E-3</c:v>
                </c:pt>
                <c:pt idx="1827">
                  <c:v>1.7833975610111097E-3</c:v>
                </c:pt>
                <c:pt idx="1828">
                  <c:v>1.8563057765755787E-3</c:v>
                </c:pt>
                <c:pt idx="1829">
                  <c:v>1.8898262379955547E-3</c:v>
                </c:pt>
                <c:pt idx="1830">
                  <c:v>1.9027406968341264E-3</c:v>
                </c:pt>
                <c:pt idx="1831">
                  <c:v>1.9308439628017413E-3</c:v>
                </c:pt>
                <c:pt idx="1832">
                  <c:v>1.9716370323068417E-3</c:v>
                </c:pt>
                <c:pt idx="1833">
                  <c:v>2.0157485350483649E-3</c:v>
                </c:pt>
                <c:pt idx="1834">
                  <c:v>1.9838525705832347E-3</c:v>
                </c:pt>
                <c:pt idx="1835">
                  <c:v>2.0208319655200765E-3</c:v>
                </c:pt>
                <c:pt idx="1836">
                  <c:v>2.0265560472590436E-3</c:v>
                </c:pt>
                <c:pt idx="1837">
                  <c:v>2.0268314698710685E-3</c:v>
                </c:pt>
                <c:pt idx="1838">
                  <c:v>2.0470616464757676E-3</c:v>
                </c:pt>
                <c:pt idx="1839">
                  <c:v>2.071378997783176E-3</c:v>
                </c:pt>
                <c:pt idx="1840">
                  <c:v>2.1781019426768064E-3</c:v>
                </c:pt>
                <c:pt idx="1841">
                  <c:v>2.1363924026471131E-3</c:v>
                </c:pt>
                <c:pt idx="1842">
                  <c:v>2.1211813991180634E-3</c:v>
                </c:pt>
                <c:pt idx="1843">
                  <c:v>2.1568558307036956E-3</c:v>
                </c:pt>
                <c:pt idx="1844">
                  <c:v>2.2309726789951001E-3</c:v>
                </c:pt>
                <c:pt idx="1845">
                  <c:v>2.3175486259334652E-3</c:v>
                </c:pt>
                <c:pt idx="1846">
                  <c:v>2.174550261802521E-3</c:v>
                </c:pt>
                <c:pt idx="1847">
                  <c:v>2.0598008827913987E-3</c:v>
                </c:pt>
                <c:pt idx="1848">
                  <c:v>1.8581232512095394E-3</c:v>
                </c:pt>
                <c:pt idx="1849">
                  <c:v>1.9055520620572845E-3</c:v>
                </c:pt>
                <c:pt idx="1850">
                  <c:v>1.9167549845183352E-3</c:v>
                </c:pt>
                <c:pt idx="1851">
                  <c:v>1.7452116159708559E-3</c:v>
                </c:pt>
                <c:pt idx="1852">
                  <c:v>1.5793249717071193E-3</c:v>
                </c:pt>
                <c:pt idx="1853">
                  <c:v>1.4400764286324912E-3</c:v>
                </c:pt>
                <c:pt idx="1854">
                  <c:v>1.2150262040433058E-3</c:v>
                </c:pt>
                <c:pt idx="1855">
                  <c:v>1.015137371869516E-3</c:v>
                </c:pt>
                <c:pt idx="1856">
                  <c:v>8.9649891986674736E-4</c:v>
                </c:pt>
                <c:pt idx="1857">
                  <c:v>8.2735504496119243E-4</c:v>
                </c:pt>
                <c:pt idx="1858">
                  <c:v>6.9077420369895517E-4</c:v>
                </c:pt>
                <c:pt idx="1859">
                  <c:v>5.0134256485454898E-4</c:v>
                </c:pt>
                <c:pt idx="1860">
                  <c:v>4.3826429933874618E-4</c:v>
                </c:pt>
                <c:pt idx="1861">
                  <c:v>2.4529666873727274E-4</c:v>
                </c:pt>
                <c:pt idx="1862">
                  <c:v>2.0329003423846399E-4</c:v>
                </c:pt>
                <c:pt idx="1863">
                  <c:v>3.5556963509365049E-4</c:v>
                </c:pt>
                <c:pt idx="1864">
                  <c:v>3.3128805101786425E-4</c:v>
                </c:pt>
                <c:pt idx="1865">
                  <c:v>2.6004785512075737E-4</c:v>
                </c:pt>
                <c:pt idx="1866">
                  <c:v>2.2610437604398821E-4</c:v>
                </c:pt>
                <c:pt idx="1867">
                  <c:v>1.884080629690974E-4</c:v>
                </c:pt>
                <c:pt idx="1868">
                  <c:v>3.1785607973322077E-4</c:v>
                </c:pt>
                <c:pt idx="1869">
                  <c:v>3.6330975905204249E-4</c:v>
                </c:pt>
                <c:pt idx="1870">
                  <c:v>3.7713478425617356E-4</c:v>
                </c:pt>
                <c:pt idx="1871">
                  <c:v>3.9095981434511632E-4</c:v>
                </c:pt>
                <c:pt idx="1872">
                  <c:v>4.5243386895684238E-4</c:v>
                </c:pt>
                <c:pt idx="1873">
                  <c:v>4.7083742273921727E-4</c:v>
                </c:pt>
                <c:pt idx="1874">
                  <c:v>4.8308238185203358E-4</c:v>
                </c:pt>
                <c:pt idx="1875">
                  <c:v>5.4619816632565466E-4</c:v>
                </c:pt>
                <c:pt idx="1876">
                  <c:v>7.9045648277411456E-4</c:v>
                </c:pt>
                <c:pt idx="1877">
                  <c:v>9.5652772822602124E-4</c:v>
                </c:pt>
                <c:pt idx="1878">
                  <c:v>9.6129943485834116E-4</c:v>
                </c:pt>
                <c:pt idx="1879">
                  <c:v>9.6607114155965765E-4</c:v>
                </c:pt>
                <c:pt idx="1880">
                  <c:v>8.8008714396124559E-4</c:v>
                </c:pt>
                <c:pt idx="1881">
                  <c:v>9.74446692063229E-4</c:v>
                </c:pt>
                <c:pt idx="1882">
                  <c:v>1.012129414183595E-3</c:v>
                </c:pt>
                <c:pt idx="1883">
                  <c:v>1.0236698546367119E-3</c:v>
                </c:pt>
                <c:pt idx="1884">
                  <c:v>1.0040776629530934E-3</c:v>
                </c:pt>
                <c:pt idx="1885">
                  <c:v>9.6881778681955143E-4</c:v>
                </c:pt>
                <c:pt idx="1886">
                  <c:v>9.2420095600688891E-4</c:v>
                </c:pt>
                <c:pt idx="1887">
                  <c:v>8.6545783808657023E-4</c:v>
                </c:pt>
                <c:pt idx="1888">
                  <c:v>7.9378850922744387E-4</c:v>
                </c:pt>
                <c:pt idx="1889">
                  <c:v>6.3968857331769184E-4</c:v>
                </c:pt>
                <c:pt idx="1890">
                  <c:v>6.2950343487311691E-4</c:v>
                </c:pt>
                <c:pt idx="1891">
                  <c:v>4.6775218741311101E-4</c:v>
                </c:pt>
                <c:pt idx="1892">
                  <c:v>2.9684600176044273E-4</c:v>
                </c:pt>
                <c:pt idx="1893">
                  <c:v>3.5560048245379455E-4</c:v>
                </c:pt>
                <c:pt idx="1894">
                  <c:v>3.1745252943282231E-4</c:v>
                </c:pt>
                <c:pt idx="1895">
                  <c:v>2.6658985138024378E-4</c:v>
                </c:pt>
                <c:pt idx="1896">
                  <c:v>2.6302359160295334E-4</c:v>
                </c:pt>
                <c:pt idx="1897">
                  <c:v>3.8437915979197459E-4</c:v>
                </c:pt>
                <c:pt idx="1898">
                  <c:v>3.9164923189144571E-4</c:v>
                </c:pt>
                <c:pt idx="1899">
                  <c:v>4.8410081516130993E-4</c:v>
                </c:pt>
                <c:pt idx="1900">
                  <c:v>4.6550451962778215E-4</c:v>
                </c:pt>
                <c:pt idx="1901">
                  <c:v>3.0941758634892149E-4</c:v>
                </c:pt>
                <c:pt idx="1902">
                  <c:v>2.8256105454162043E-4</c:v>
                </c:pt>
                <c:pt idx="1903">
                  <c:v>4.1037045014657086E-4</c:v>
                </c:pt>
                <c:pt idx="1904">
                  <c:v>4.7101687954871483E-4</c:v>
                </c:pt>
                <c:pt idx="1905">
                  <c:v>4.8969137519080052E-4</c:v>
                </c:pt>
                <c:pt idx="1906">
                  <c:v>5.083658708402326E-4</c:v>
                </c:pt>
                <c:pt idx="1907">
                  <c:v>5.5632416799006313E-4</c:v>
                </c:pt>
                <c:pt idx="1908">
                  <c:v>6.9594182196700124E-4</c:v>
                </c:pt>
                <c:pt idx="1909">
                  <c:v>6.8050070199861278E-4</c:v>
                </c:pt>
                <c:pt idx="1910">
                  <c:v>6.6867755414122196E-4</c:v>
                </c:pt>
                <c:pt idx="1911">
                  <c:v>6.9228754261064932E-4</c:v>
                </c:pt>
                <c:pt idx="1912">
                  <c:v>7.6609483427610386E-4</c:v>
                </c:pt>
                <c:pt idx="1913">
                  <c:v>8.5814180952730813E-4</c:v>
                </c:pt>
                <c:pt idx="1914">
                  <c:v>7.4306551102824674E-4</c:v>
                </c:pt>
                <c:pt idx="1915">
                  <c:v>7.0638080917240264E-4</c:v>
                </c:pt>
                <c:pt idx="1916">
                  <c:v>6.5601896744178865E-4</c:v>
                </c:pt>
                <c:pt idx="1917">
                  <c:v>5.9380139347799295E-4</c:v>
                </c:pt>
                <c:pt idx="1918">
                  <c:v>7.4152146406765646E-4</c:v>
                </c:pt>
                <c:pt idx="1919">
                  <c:v>8.1057243559239079E-4</c:v>
                </c:pt>
                <c:pt idx="1920">
                  <c:v>8.2443880411043691E-4</c:v>
                </c:pt>
                <c:pt idx="1921">
                  <c:v>9.7665311659799283E-4</c:v>
                </c:pt>
                <c:pt idx="1922">
                  <c:v>9.5760385594913233E-4</c:v>
                </c:pt>
                <c:pt idx="1923">
                  <c:v>1.0080881643159091E-3</c:v>
                </c:pt>
                <c:pt idx="1924">
                  <c:v>1.0442731077742915E-3</c:v>
                </c:pt>
                <c:pt idx="1925">
                  <c:v>1.0190360484470661E-3</c:v>
                </c:pt>
                <c:pt idx="1926">
                  <c:v>1.0045026420493271E-3</c:v>
                </c:pt>
                <c:pt idx="1927">
                  <c:v>1.0124885954850235E-3</c:v>
                </c:pt>
                <c:pt idx="1928">
                  <c:v>1.0204745489114523E-3</c:v>
                </c:pt>
                <c:pt idx="1929">
                  <c:v>1.1034462232771369E-3</c:v>
                </c:pt>
                <c:pt idx="1930">
                  <c:v>1.1662869327932527E-3</c:v>
                </c:pt>
                <c:pt idx="1931">
                  <c:v>1.2291276426609739E-3</c:v>
                </c:pt>
                <c:pt idx="1932">
                  <c:v>1.2277343542256435E-3</c:v>
                </c:pt>
                <c:pt idx="1933">
                  <c:v>1.154829644907013E-3</c:v>
                </c:pt>
                <c:pt idx="1934">
                  <c:v>1.1144017057866055E-3</c:v>
                </c:pt>
                <c:pt idx="1935">
                  <c:v>7.8013975559037185E-4</c:v>
                </c:pt>
                <c:pt idx="1936">
                  <c:v>7.6256652022172367E-4</c:v>
                </c:pt>
                <c:pt idx="1937">
                  <c:v>6.5972935093027156E-4</c:v>
                </c:pt>
                <c:pt idx="1938">
                  <c:v>6.7677834502282179E-4</c:v>
                </c:pt>
                <c:pt idx="1939">
                  <c:v>6.0344208522946274E-4</c:v>
                </c:pt>
                <c:pt idx="1940">
                  <c:v>5.8775540338699939E-4</c:v>
                </c:pt>
                <c:pt idx="1941">
                  <c:v>5.3540375970637241E-4</c:v>
                </c:pt>
                <c:pt idx="1942">
                  <c:v>4.4054336782002303E-4</c:v>
                </c:pt>
                <c:pt idx="1943">
                  <c:v>3.6454020091414464E-4</c:v>
                </c:pt>
                <c:pt idx="1944">
                  <c:v>2.2422148289435537E-4</c:v>
                </c:pt>
                <c:pt idx="1945">
                  <c:v>3.5211095989783709E-4</c:v>
                </c:pt>
                <c:pt idx="1946">
                  <c:v>3.6080860536260326E-4</c:v>
                </c:pt>
                <c:pt idx="1947">
                  <c:v>3.6950624630613816E-4</c:v>
                </c:pt>
                <c:pt idx="1948">
                  <c:v>3.5462591514731406E-4</c:v>
                </c:pt>
                <c:pt idx="1949">
                  <c:v>1.793337227589575E-4</c:v>
                </c:pt>
                <c:pt idx="1950">
                  <c:v>1.6970976506086011E-4</c:v>
                </c:pt>
                <c:pt idx="1951">
                  <c:v>3.5677441681288252E-4</c:v>
                </c:pt>
                <c:pt idx="1952">
                  <c:v>3.7692145108414579E-4</c:v>
                </c:pt>
                <c:pt idx="1953">
                  <c:v>2.8522225230491851E-4</c:v>
                </c:pt>
                <c:pt idx="1954">
                  <c:v>2.5045120019300888E-4</c:v>
                </c:pt>
                <c:pt idx="1955">
                  <c:v>1.6828276835772904E-4</c:v>
                </c:pt>
                <c:pt idx="1956">
                  <c:v>6.327410387863931E-5</c:v>
                </c:pt>
                <c:pt idx="1957">
                  <c:v>1.1229519018077332E-4</c:v>
                </c:pt>
                <c:pt idx="1958">
                  <c:v>1.7894907335288548E-4</c:v>
                </c:pt>
                <c:pt idx="1959">
                  <c:v>2.5474630365564932E-4</c:v>
                </c:pt>
                <c:pt idx="1960">
                  <c:v>3.5931388576025973E-4</c:v>
                </c:pt>
                <c:pt idx="1961">
                  <c:v>4.2237242936347578E-4</c:v>
                </c:pt>
                <c:pt idx="1962">
                  <c:v>4.2024297367124262E-4</c:v>
                </c:pt>
                <c:pt idx="1963">
                  <c:v>5.3664448077412165E-4</c:v>
                </c:pt>
                <c:pt idx="1964">
                  <c:v>6.3802862028269772E-4</c:v>
                </c:pt>
                <c:pt idx="1965">
                  <c:v>6.4592148890488786E-4</c:v>
                </c:pt>
                <c:pt idx="1966">
                  <c:v>6.8619269937025384E-4</c:v>
                </c:pt>
                <c:pt idx="1967">
                  <c:v>7.1321715786346518E-4</c:v>
                </c:pt>
                <c:pt idx="1968">
                  <c:v>7.9267583693672962E-4</c:v>
                </c:pt>
                <c:pt idx="1969">
                  <c:v>7.5273278397432111E-4</c:v>
                </c:pt>
                <c:pt idx="1970">
                  <c:v>6.8751560902797527E-4</c:v>
                </c:pt>
                <c:pt idx="1971">
                  <c:v>7.0910888434774495E-4</c:v>
                </c:pt>
                <c:pt idx="1972">
                  <c:v>7.6562591960468128E-4</c:v>
                </c:pt>
                <c:pt idx="1973">
                  <c:v>7.5959928693440963E-4</c:v>
                </c:pt>
                <c:pt idx="1974">
                  <c:v>7.8873081952145218E-4</c:v>
                </c:pt>
                <c:pt idx="1975">
                  <c:v>8.0393228461354783E-4</c:v>
                </c:pt>
                <c:pt idx="1976">
                  <c:v>6.7978486070285719E-4</c:v>
                </c:pt>
                <c:pt idx="1977">
                  <c:v>7.6774022333024204E-4</c:v>
                </c:pt>
                <c:pt idx="1978">
                  <c:v>8.2506738695120423E-4</c:v>
                </c:pt>
                <c:pt idx="1979">
                  <c:v>8.8338426032592095E-4</c:v>
                </c:pt>
                <c:pt idx="1980">
                  <c:v>8.2098362098631051E-4</c:v>
                </c:pt>
                <c:pt idx="1981">
                  <c:v>7.6942417554929168E-4</c:v>
                </c:pt>
                <c:pt idx="1982">
                  <c:v>7.395463336982408E-4</c:v>
                </c:pt>
                <c:pt idx="1983">
                  <c:v>7.0966850639296337E-4</c:v>
                </c:pt>
                <c:pt idx="1984">
                  <c:v>6.9487061179597997E-4</c:v>
                </c:pt>
                <c:pt idx="1985">
                  <c:v>7.0159992203514758E-4</c:v>
                </c:pt>
                <c:pt idx="1986">
                  <c:v>6.965006889804073E-4</c:v>
                </c:pt>
                <c:pt idx="1987">
                  <c:v>6.9183865485154079E-4</c:v>
                </c:pt>
                <c:pt idx="1988">
                  <c:v>9.3173550257132217E-4</c:v>
                </c:pt>
                <c:pt idx="1989">
                  <c:v>9.1075095090596215E-4</c:v>
                </c:pt>
                <c:pt idx="1990">
                  <c:v>7.6389428020348876E-4</c:v>
                </c:pt>
                <c:pt idx="1991">
                  <c:v>8.2688953150583818E-4</c:v>
                </c:pt>
                <c:pt idx="1992">
                  <c:v>8.0139166761281587E-4</c:v>
                </c:pt>
                <c:pt idx="1993">
                  <c:v>7.4321906025420304E-4</c:v>
                </c:pt>
                <c:pt idx="1994">
                  <c:v>7.256515564568654E-4</c:v>
                </c:pt>
                <c:pt idx="1995">
                  <c:v>7.2833158040213697E-4</c:v>
                </c:pt>
                <c:pt idx="1996">
                  <c:v>7.5786956974083827E-4</c:v>
                </c:pt>
                <c:pt idx="1997">
                  <c:v>8.1048035332847697E-4</c:v>
                </c:pt>
                <c:pt idx="1998">
                  <c:v>8.3802035250070243E-4</c:v>
                </c:pt>
                <c:pt idx="1999">
                  <c:v>8.7818866469189496E-4</c:v>
                </c:pt>
                <c:pt idx="2000">
                  <c:v>8.6456189024051945E-4</c:v>
                </c:pt>
                <c:pt idx="2001">
                  <c:v>8.3119821248608624E-4</c:v>
                </c:pt>
                <c:pt idx="2002">
                  <c:v>8.6117297287534235E-4</c:v>
                </c:pt>
                <c:pt idx="2003">
                  <c:v>9.037979100722963E-4</c:v>
                </c:pt>
                <c:pt idx="2004">
                  <c:v>1.0505733435482881E-3</c:v>
                </c:pt>
                <c:pt idx="2005">
                  <c:v>1.0819163770764582E-3</c:v>
                </c:pt>
                <c:pt idx="2006">
                  <c:v>1.0497862665191913E-3</c:v>
                </c:pt>
                <c:pt idx="2007">
                  <c:v>1.0474443898608324E-3</c:v>
                </c:pt>
                <c:pt idx="2008">
                  <c:v>1.0756980412219952E-3</c:v>
                </c:pt>
                <c:pt idx="2009">
                  <c:v>1.0704321243004368E-3</c:v>
                </c:pt>
                <c:pt idx="2010">
                  <c:v>1.0881936543208619E-3</c:v>
                </c:pt>
                <c:pt idx="2011">
                  <c:v>1.1091761302650057E-3</c:v>
                </c:pt>
                <c:pt idx="2012">
                  <c:v>1.2150510271348642E-3</c:v>
                </c:pt>
                <c:pt idx="2013">
                  <c:v>1.1848202903336185E-3</c:v>
                </c:pt>
                <c:pt idx="2014">
                  <c:v>1.1034528675773318E-3</c:v>
                </c:pt>
                <c:pt idx="2015">
                  <c:v>1.0776695144381818E-3</c:v>
                </c:pt>
                <c:pt idx="2016">
                  <c:v>1.0797325233723378E-3</c:v>
                </c:pt>
                <c:pt idx="2017">
                  <c:v>1.0828285049480166E-3</c:v>
                </c:pt>
                <c:pt idx="2018">
                  <c:v>1.055055408821411E-3</c:v>
                </c:pt>
                <c:pt idx="2019">
                  <c:v>1.0272822518446636E-3</c:v>
                </c:pt>
                <c:pt idx="2020">
                  <c:v>1.0371789121663459E-3</c:v>
                </c:pt>
                <c:pt idx="2021">
                  <c:v>1.0157842199329634E-3</c:v>
                </c:pt>
                <c:pt idx="2022">
                  <c:v>1.0388914646365997E-3</c:v>
                </c:pt>
                <c:pt idx="2023">
                  <c:v>1.12353491320487E-3</c:v>
                </c:pt>
                <c:pt idx="2024">
                  <c:v>1.2528975210690731E-3</c:v>
                </c:pt>
                <c:pt idx="2025">
                  <c:v>1.479750255738341E-3</c:v>
                </c:pt>
                <c:pt idx="2026">
                  <c:v>1.5699635247471133E-3</c:v>
                </c:pt>
                <c:pt idx="2027">
                  <c:v>1.6023709105869362E-3</c:v>
                </c:pt>
                <c:pt idx="2028">
                  <c:v>1.765325058576399E-3</c:v>
                </c:pt>
                <c:pt idx="2029">
                  <c:v>1.8562118613968299E-3</c:v>
                </c:pt>
                <c:pt idx="2030">
                  <c:v>1.8807562279585066E-3</c:v>
                </c:pt>
                <c:pt idx="2031">
                  <c:v>1.7863225510501772E-3</c:v>
                </c:pt>
                <c:pt idx="2032">
                  <c:v>1.7518196618673259E-3</c:v>
                </c:pt>
                <c:pt idx="2033">
                  <c:v>1.7555313696997578E-3</c:v>
                </c:pt>
                <c:pt idx="2034">
                  <c:v>1.7703396779417413E-3</c:v>
                </c:pt>
                <c:pt idx="2035">
                  <c:v>1.9330316804576564E-3</c:v>
                </c:pt>
                <c:pt idx="2036">
                  <c:v>1.9538835497829813E-3</c:v>
                </c:pt>
                <c:pt idx="2037">
                  <c:v>1.925599967153483E-3</c:v>
                </c:pt>
                <c:pt idx="2038">
                  <c:v>1.8973163873086719E-3</c:v>
                </c:pt>
                <c:pt idx="2039">
                  <c:v>1.8514543734494274E-3</c:v>
                </c:pt>
                <c:pt idx="2040">
                  <c:v>1.9070856678798287E-3</c:v>
                </c:pt>
                <c:pt idx="2041">
                  <c:v>1.9362409389530638E-3</c:v>
                </c:pt>
                <c:pt idx="2042">
                  <c:v>1.9165624078222195E-3</c:v>
                </c:pt>
                <c:pt idx="2043">
                  <c:v>2.0162933953252536E-3</c:v>
                </c:pt>
                <c:pt idx="2044">
                  <c:v>1.9065374285297696E-3</c:v>
                </c:pt>
                <c:pt idx="2045">
                  <c:v>1.8364821000213341E-3</c:v>
                </c:pt>
                <c:pt idx="2046">
                  <c:v>1.8110238467469834E-3</c:v>
                </c:pt>
                <c:pt idx="2047">
                  <c:v>1.9243878574554309E-3</c:v>
                </c:pt>
                <c:pt idx="2048">
                  <c:v>1.9671898965402126E-3</c:v>
                </c:pt>
                <c:pt idx="2049">
                  <c:v>1.9602868624491207E-3</c:v>
                </c:pt>
                <c:pt idx="2050">
                  <c:v>1.9699683871729399E-3</c:v>
                </c:pt>
                <c:pt idx="2051">
                  <c:v>1.9796499184777921E-3</c:v>
                </c:pt>
                <c:pt idx="2052">
                  <c:v>2.0067701147383058E-3</c:v>
                </c:pt>
                <c:pt idx="2053">
                  <c:v>1.9307735923941264E-3</c:v>
                </c:pt>
                <c:pt idx="2054">
                  <c:v>1.8547770569715936E-3</c:v>
                </c:pt>
                <c:pt idx="2055">
                  <c:v>1.7757286715033825E-3</c:v>
                </c:pt>
                <c:pt idx="2056">
                  <c:v>1.7460990863460506E-3</c:v>
                </c:pt>
                <c:pt idx="2057">
                  <c:v>1.6959786894949231E-3</c:v>
                </c:pt>
                <c:pt idx="2058">
                  <c:v>1.6757397634821487E-3</c:v>
                </c:pt>
                <c:pt idx="2059">
                  <c:v>1.6051525463588725E-3</c:v>
                </c:pt>
                <c:pt idx="2060">
                  <c:v>1.6647171047328867E-3</c:v>
                </c:pt>
                <c:pt idx="2061">
                  <c:v>1.7024646795492147E-3</c:v>
                </c:pt>
                <c:pt idx="2062">
                  <c:v>1.6138408637766529E-3</c:v>
                </c:pt>
                <c:pt idx="2063">
                  <c:v>1.5683049125038726E-3</c:v>
                </c:pt>
                <c:pt idx="2064">
                  <c:v>1.5365593941471369E-3</c:v>
                </c:pt>
                <c:pt idx="2065">
                  <c:v>1.5673182310317296E-3</c:v>
                </c:pt>
                <c:pt idx="2066">
                  <c:v>1.6255078737356138E-3</c:v>
                </c:pt>
                <c:pt idx="2067">
                  <c:v>1.670646929804687E-3</c:v>
                </c:pt>
                <c:pt idx="2068">
                  <c:v>1.6166964586136895E-3</c:v>
                </c:pt>
                <c:pt idx="2069">
                  <c:v>1.6383204145597166E-3</c:v>
                </c:pt>
                <c:pt idx="2070">
                  <c:v>1.6542642433563814E-3</c:v>
                </c:pt>
                <c:pt idx="2071">
                  <c:v>1.6702081619174261E-3</c:v>
                </c:pt>
                <c:pt idx="2072">
                  <c:v>1.6996182580440436E-3</c:v>
                </c:pt>
                <c:pt idx="2073">
                  <c:v>1.9672493365051179E-3</c:v>
                </c:pt>
                <c:pt idx="2074">
                  <c:v>2.2285278392121899E-3</c:v>
                </c:pt>
                <c:pt idx="2075">
                  <c:v>2.1411589782386661E-3</c:v>
                </c:pt>
                <c:pt idx="2076">
                  <c:v>2.1997533709698291E-3</c:v>
                </c:pt>
                <c:pt idx="2077">
                  <c:v>2.2095308920318654E-3</c:v>
                </c:pt>
                <c:pt idx="2078">
                  <c:v>2.2664799012716351E-3</c:v>
                </c:pt>
                <c:pt idx="2079">
                  <c:v>2.3775129166444804E-3</c:v>
                </c:pt>
                <c:pt idx="2080">
                  <c:v>2.3737562902678864E-3</c:v>
                </c:pt>
                <c:pt idx="2081">
                  <c:v>2.4707585553569306E-3</c:v>
                </c:pt>
                <c:pt idx="2082">
                  <c:v>2.5070680619607615E-3</c:v>
                </c:pt>
                <c:pt idx="2083">
                  <c:v>2.5611609686226567E-3</c:v>
                </c:pt>
                <c:pt idx="2084">
                  <c:v>2.6017585849921667E-3</c:v>
                </c:pt>
                <c:pt idx="2085">
                  <c:v>2.654797447673129E-3</c:v>
                </c:pt>
                <c:pt idx="2086">
                  <c:v>2.6943410591258798E-3</c:v>
                </c:pt>
                <c:pt idx="2087">
                  <c:v>2.7461869614449057E-3</c:v>
                </c:pt>
                <c:pt idx="2088">
                  <c:v>2.6840932751632527E-3</c:v>
                </c:pt>
                <c:pt idx="2089">
                  <c:v>2.6064241260372197E-3</c:v>
                </c:pt>
                <c:pt idx="2090">
                  <c:v>2.6522524496333708E-3</c:v>
                </c:pt>
                <c:pt idx="2091">
                  <c:v>2.7856573621399291E-3</c:v>
                </c:pt>
                <c:pt idx="2092">
                  <c:v>2.8129911808667117E-3</c:v>
                </c:pt>
                <c:pt idx="2093">
                  <c:v>2.9845200769803367E-3</c:v>
                </c:pt>
                <c:pt idx="2094">
                  <c:v>3.0950390130884417E-3</c:v>
                </c:pt>
                <c:pt idx="2095">
                  <c:v>3.1514805907286777E-3</c:v>
                </c:pt>
                <c:pt idx="2096">
                  <c:v>3.1646903240430224E-3</c:v>
                </c:pt>
                <c:pt idx="2097">
                  <c:v>2.9673093921790379E-3</c:v>
                </c:pt>
                <c:pt idx="2098">
                  <c:v>2.9011055883773197E-3</c:v>
                </c:pt>
                <c:pt idx="2099">
                  <c:v>3.026066696131334E-3</c:v>
                </c:pt>
                <c:pt idx="2100">
                  <c:v>3.1120492788450885E-3</c:v>
                </c:pt>
                <c:pt idx="2101">
                  <c:v>3.2366005334564935E-3</c:v>
                </c:pt>
                <c:pt idx="2102">
                  <c:v>3.3049224905872844E-3</c:v>
                </c:pt>
                <c:pt idx="2103">
                  <c:v>3.4024993088028923E-3</c:v>
                </c:pt>
                <c:pt idx="2104">
                  <c:v>3.500924888366098E-3</c:v>
                </c:pt>
                <c:pt idx="2105">
                  <c:v>3.4843015174019186E-3</c:v>
                </c:pt>
                <c:pt idx="2106">
                  <c:v>3.4619087779170898E-3</c:v>
                </c:pt>
                <c:pt idx="2107">
                  <c:v>3.5038360709154013E-3</c:v>
                </c:pt>
                <c:pt idx="2108">
                  <c:v>3.6025795493340026E-3</c:v>
                </c:pt>
                <c:pt idx="2109">
                  <c:v>3.7013229361585478E-3</c:v>
                </c:pt>
                <c:pt idx="2110">
                  <c:v>3.7358023566942677E-3</c:v>
                </c:pt>
                <c:pt idx="2111">
                  <c:v>3.6516579397472431E-3</c:v>
                </c:pt>
                <c:pt idx="2112">
                  <c:v>3.6029854022863049E-3</c:v>
                </c:pt>
                <c:pt idx="2113">
                  <c:v>3.5785325548615761E-3</c:v>
                </c:pt>
                <c:pt idx="2114">
                  <c:v>3.4344205813527269E-3</c:v>
                </c:pt>
                <c:pt idx="2115">
                  <c:v>3.3798614302399943E-3</c:v>
                </c:pt>
                <c:pt idx="2116">
                  <c:v>3.3712771956772433E-3</c:v>
                </c:pt>
                <c:pt idx="2117">
                  <c:v>3.3626929923032938E-3</c:v>
                </c:pt>
                <c:pt idx="2118">
                  <c:v>3.3335319684164224E-3</c:v>
                </c:pt>
                <c:pt idx="2119">
                  <c:v>3.2654241093143981E-3</c:v>
                </c:pt>
                <c:pt idx="2120">
                  <c:v>3.11242984675356E-3</c:v>
                </c:pt>
                <c:pt idx="2121">
                  <c:v>3.1614335750692799E-3</c:v>
                </c:pt>
                <c:pt idx="2122">
                  <c:v>3.1190692474271958E-3</c:v>
                </c:pt>
                <c:pt idx="2123">
                  <c:v>3.0797029517865052E-3</c:v>
                </c:pt>
                <c:pt idx="2124">
                  <c:v>3.0268293613634296E-3</c:v>
                </c:pt>
                <c:pt idx="2125">
                  <c:v>3.0461078170574674E-3</c:v>
                </c:pt>
                <c:pt idx="2126">
                  <c:v>3.0879453149235711E-3</c:v>
                </c:pt>
                <c:pt idx="2127">
                  <c:v>3.0388049466324911E-3</c:v>
                </c:pt>
                <c:pt idx="2128">
                  <c:v>3.0212489409908146E-3</c:v>
                </c:pt>
                <c:pt idx="2129">
                  <c:v>3.0144258679823789E-3</c:v>
                </c:pt>
                <c:pt idx="2130">
                  <c:v>3.0449510887408087E-3</c:v>
                </c:pt>
                <c:pt idx="2131">
                  <c:v>3.0107560420252954E-3</c:v>
                </c:pt>
                <c:pt idx="2132">
                  <c:v>2.9915525935619658E-3</c:v>
                </c:pt>
                <c:pt idx="2133">
                  <c:v>3.0519336251031699E-3</c:v>
                </c:pt>
                <c:pt idx="2134">
                  <c:v>3.1229517444272075E-3</c:v>
                </c:pt>
                <c:pt idx="2135">
                  <c:v>3.098049110744044E-3</c:v>
                </c:pt>
                <c:pt idx="2136">
                  <c:v>3.0849590048893333E-3</c:v>
                </c:pt>
                <c:pt idx="2137">
                  <c:v>3.145945890051724E-3</c:v>
                </c:pt>
                <c:pt idx="2138">
                  <c:v>3.0921720855789023E-3</c:v>
                </c:pt>
                <c:pt idx="2139">
                  <c:v>3.0825907210196455E-3</c:v>
                </c:pt>
                <c:pt idx="2140">
                  <c:v>3.0984341487222729E-3</c:v>
                </c:pt>
                <c:pt idx="2141">
                  <c:v>3.1142776012433823E-3</c:v>
                </c:pt>
                <c:pt idx="2142">
                  <c:v>3.2263519705395573E-3</c:v>
                </c:pt>
                <c:pt idx="2143">
                  <c:v>3.2521879408895747E-3</c:v>
                </c:pt>
                <c:pt idx="2144">
                  <c:v>3.2780238146741143E-3</c:v>
                </c:pt>
                <c:pt idx="2145">
                  <c:v>3.519448793818129E-3</c:v>
                </c:pt>
                <c:pt idx="2146">
                  <c:v>3.5317727760566177E-3</c:v>
                </c:pt>
                <c:pt idx="2147">
                  <c:v>3.5486345074155312E-3</c:v>
                </c:pt>
                <c:pt idx="2148">
                  <c:v>3.5561237159113163E-3</c:v>
                </c:pt>
                <c:pt idx="2149">
                  <c:v>3.5872994652917296E-3</c:v>
                </c:pt>
                <c:pt idx="2150">
                  <c:v>3.671106956888394E-3</c:v>
                </c:pt>
                <c:pt idx="2151">
                  <c:v>3.6656413969029752E-3</c:v>
                </c:pt>
                <c:pt idx="2152">
                  <c:v>3.6748404054176916E-3</c:v>
                </c:pt>
                <c:pt idx="2153">
                  <c:v>3.8649751876239902E-3</c:v>
                </c:pt>
                <c:pt idx="2154">
                  <c:v>3.8092320089135948E-3</c:v>
                </c:pt>
                <c:pt idx="2155">
                  <c:v>3.7969975964938316E-3</c:v>
                </c:pt>
                <c:pt idx="2156">
                  <c:v>3.8646795838219485E-3</c:v>
                </c:pt>
                <c:pt idx="2157">
                  <c:v>3.8628610326191439E-3</c:v>
                </c:pt>
                <c:pt idx="2158">
                  <c:v>3.7508645599670367E-3</c:v>
                </c:pt>
                <c:pt idx="2159">
                  <c:v>3.6868327989358972E-3</c:v>
                </c:pt>
                <c:pt idx="2160">
                  <c:v>3.6529374805182938E-3</c:v>
                </c:pt>
                <c:pt idx="2161">
                  <c:v>3.6644248886314227E-3</c:v>
                </c:pt>
                <c:pt idx="2162">
                  <c:v>3.6719898716920428E-3</c:v>
                </c:pt>
                <c:pt idx="2163">
                  <c:v>3.6323285756505314E-3</c:v>
                </c:pt>
                <c:pt idx="2164">
                  <c:v>3.6332792950059382E-3</c:v>
                </c:pt>
                <c:pt idx="2165">
                  <c:v>3.621772369017999E-3</c:v>
                </c:pt>
                <c:pt idx="2166">
                  <c:v>3.6102654719680992E-3</c:v>
                </c:pt>
                <c:pt idx="2167">
                  <c:v>3.5404764792815705E-3</c:v>
                </c:pt>
                <c:pt idx="2168">
                  <c:v>3.5677009307570544E-3</c:v>
                </c:pt>
                <c:pt idx="2169">
                  <c:v>3.5995635288566825E-3</c:v>
                </c:pt>
                <c:pt idx="2170">
                  <c:v>3.7289799192776092E-3</c:v>
                </c:pt>
                <c:pt idx="2171">
                  <c:v>3.809126980513701E-3</c:v>
                </c:pt>
                <c:pt idx="2172">
                  <c:v>3.7980056586906317E-3</c:v>
                </c:pt>
                <c:pt idx="2173">
                  <c:v>3.8040362193286536E-3</c:v>
                </c:pt>
                <c:pt idx="2174">
                  <c:v>3.7854644533231408E-3</c:v>
                </c:pt>
                <c:pt idx="2175">
                  <c:v>3.7601185342244214E-3</c:v>
                </c:pt>
                <c:pt idx="2176">
                  <c:v>3.8826594953761686E-3</c:v>
                </c:pt>
                <c:pt idx="2177">
                  <c:v>3.9012494356493745E-3</c:v>
                </c:pt>
                <c:pt idx="2178">
                  <c:v>3.9219417213962162E-3</c:v>
                </c:pt>
                <c:pt idx="2179">
                  <c:v>3.9559895057727987E-3</c:v>
                </c:pt>
                <c:pt idx="2180">
                  <c:v>3.9900373470538077E-3</c:v>
                </c:pt>
                <c:pt idx="2181">
                  <c:v>3.8649010942129101E-3</c:v>
                </c:pt>
                <c:pt idx="2182">
                  <c:v>3.8947049959853486E-3</c:v>
                </c:pt>
                <c:pt idx="2183">
                  <c:v>3.8963150545780578E-3</c:v>
                </c:pt>
                <c:pt idx="2184">
                  <c:v>3.950191740344923E-3</c:v>
                </c:pt>
                <c:pt idx="2185">
                  <c:v>4.0086023612330218E-3</c:v>
                </c:pt>
                <c:pt idx="2186">
                  <c:v>4.0114609265518063E-3</c:v>
                </c:pt>
                <c:pt idx="2187">
                  <c:v>4.014319522843264E-3</c:v>
                </c:pt>
                <c:pt idx="2188">
                  <c:v>3.9677364726669537E-3</c:v>
                </c:pt>
                <c:pt idx="2189">
                  <c:v>3.6702849964266584E-3</c:v>
                </c:pt>
                <c:pt idx="2190">
                  <c:v>3.6086323259750591E-3</c:v>
                </c:pt>
                <c:pt idx="2191">
                  <c:v>3.5102304233762811E-3</c:v>
                </c:pt>
                <c:pt idx="2192">
                  <c:v>3.3218441567205137E-3</c:v>
                </c:pt>
                <c:pt idx="2193">
                  <c:v>3.1983257005699052E-3</c:v>
                </c:pt>
                <c:pt idx="2194">
                  <c:v>3.2141413607337426E-3</c:v>
                </c:pt>
                <c:pt idx="2195">
                  <c:v>3.2036011409580047E-3</c:v>
                </c:pt>
                <c:pt idx="2196">
                  <c:v>3.186717843246411E-3</c:v>
                </c:pt>
                <c:pt idx="2197">
                  <c:v>3.064359352665968E-3</c:v>
                </c:pt>
                <c:pt idx="2198">
                  <c:v>3.0726761057625973E-3</c:v>
                </c:pt>
                <c:pt idx="2199">
                  <c:v>3.1741329172658914E-3</c:v>
                </c:pt>
                <c:pt idx="2200">
                  <c:v>3.4864596302591915E-3</c:v>
                </c:pt>
                <c:pt idx="2201">
                  <c:v>3.582120440182131E-3</c:v>
                </c:pt>
                <c:pt idx="2202">
                  <c:v>3.473339726488613E-3</c:v>
                </c:pt>
                <c:pt idx="2203">
                  <c:v>3.3616925577596461E-3</c:v>
                </c:pt>
                <c:pt idx="2204">
                  <c:v>3.2881824623661924E-3</c:v>
                </c:pt>
                <c:pt idx="2205">
                  <c:v>3.5259823816348053E-3</c:v>
                </c:pt>
                <c:pt idx="2206">
                  <c:v>3.6169893928708913E-3</c:v>
                </c:pt>
                <c:pt idx="2207">
                  <c:v>3.6565213895274028E-3</c:v>
                </c:pt>
                <c:pt idx="2208">
                  <c:v>3.7014752476991737E-3</c:v>
                </c:pt>
                <c:pt idx="2209">
                  <c:v>3.7878454131543803E-3</c:v>
                </c:pt>
                <c:pt idx="2210">
                  <c:v>3.876545518913459E-3</c:v>
                </c:pt>
                <c:pt idx="2211">
                  <c:v>3.8016478289998939E-3</c:v>
                </c:pt>
                <c:pt idx="2212">
                  <c:v>3.8475545867526864E-3</c:v>
                </c:pt>
                <c:pt idx="2213">
                  <c:v>3.8777985640976913E-3</c:v>
                </c:pt>
                <c:pt idx="2214">
                  <c:v>3.9772024017557797E-3</c:v>
                </c:pt>
                <c:pt idx="2215">
                  <c:v>4.2372863055969955E-3</c:v>
                </c:pt>
                <c:pt idx="2216">
                  <c:v>4.1898141528427394E-3</c:v>
                </c:pt>
                <c:pt idx="2217">
                  <c:v>4.1857994180916416E-3</c:v>
                </c:pt>
                <c:pt idx="2218">
                  <c:v>4.1310398540633292E-3</c:v>
                </c:pt>
                <c:pt idx="2219">
                  <c:v>4.1111375362575444E-3</c:v>
                </c:pt>
                <c:pt idx="2220">
                  <c:v>3.9957203637089852E-3</c:v>
                </c:pt>
                <c:pt idx="2221">
                  <c:v>3.9461220757292742E-3</c:v>
                </c:pt>
                <c:pt idx="2222">
                  <c:v>3.9382585783114812E-3</c:v>
                </c:pt>
                <c:pt idx="2223">
                  <c:v>3.8857030013136661E-3</c:v>
                </c:pt>
                <c:pt idx="2224">
                  <c:v>3.8046763030837186E-3</c:v>
                </c:pt>
                <c:pt idx="2225">
                  <c:v>3.7236496532968241E-3</c:v>
                </c:pt>
                <c:pt idx="2226">
                  <c:v>3.5504279272063695E-3</c:v>
                </c:pt>
                <c:pt idx="2227">
                  <c:v>3.521382677412822E-3</c:v>
                </c:pt>
                <c:pt idx="2228">
                  <c:v>3.4485624666234001E-3</c:v>
                </c:pt>
                <c:pt idx="2229">
                  <c:v>3.2585473919265469E-3</c:v>
                </c:pt>
                <c:pt idx="2230">
                  <c:v>3.2978724962542619E-3</c:v>
                </c:pt>
                <c:pt idx="2231">
                  <c:v>3.5609909522697756E-3</c:v>
                </c:pt>
                <c:pt idx="2232">
                  <c:v>3.5296697118187901E-3</c:v>
                </c:pt>
                <c:pt idx="2233">
                  <c:v>3.4445164500023907E-3</c:v>
                </c:pt>
                <c:pt idx="2234">
                  <c:v>3.1955940684976741E-3</c:v>
                </c:pt>
                <c:pt idx="2235">
                  <c:v>3.3135531101177035E-3</c:v>
                </c:pt>
                <c:pt idx="2236">
                  <c:v>3.4525602648305311E-3</c:v>
                </c:pt>
                <c:pt idx="2237">
                  <c:v>3.5527380703396869E-3</c:v>
                </c:pt>
                <c:pt idx="2238">
                  <c:v>3.4648739870175443E-3</c:v>
                </c:pt>
                <c:pt idx="2239">
                  <c:v>3.4390100941521606E-3</c:v>
                </c:pt>
                <c:pt idx="2240">
                  <c:v>3.4006567751772255E-3</c:v>
                </c:pt>
                <c:pt idx="2241">
                  <c:v>3.5269890386674971E-3</c:v>
                </c:pt>
                <c:pt idx="2242">
                  <c:v>3.6141699141325145E-3</c:v>
                </c:pt>
                <c:pt idx="2243">
                  <c:v>3.5956844704554429E-3</c:v>
                </c:pt>
                <c:pt idx="2244">
                  <c:v>3.602374301301523E-3</c:v>
                </c:pt>
                <c:pt idx="2245">
                  <c:v>3.6061344128753541E-3</c:v>
                </c:pt>
                <c:pt idx="2246">
                  <c:v>3.6050251362365346E-3</c:v>
                </c:pt>
                <c:pt idx="2247">
                  <c:v>3.5429735355605018E-3</c:v>
                </c:pt>
                <c:pt idx="2248">
                  <c:v>3.4590347232667535E-3</c:v>
                </c:pt>
                <c:pt idx="2249">
                  <c:v>3.435549205112568E-3</c:v>
                </c:pt>
                <c:pt idx="2250">
                  <c:v>3.4223759802767709E-3</c:v>
                </c:pt>
                <c:pt idx="2251">
                  <c:v>3.4893682781616119E-3</c:v>
                </c:pt>
                <c:pt idx="2252">
                  <c:v>3.5242726580753366E-3</c:v>
                </c:pt>
                <c:pt idx="2253">
                  <c:v>3.5599954840735597E-3</c:v>
                </c:pt>
                <c:pt idx="2254">
                  <c:v>3.6181078722390732E-3</c:v>
                </c:pt>
                <c:pt idx="2255">
                  <c:v>3.7031971138358445E-3</c:v>
                </c:pt>
                <c:pt idx="2256">
                  <c:v>3.734714300584445E-3</c:v>
                </c:pt>
                <c:pt idx="2257">
                  <c:v>3.766231232938158E-3</c:v>
                </c:pt>
                <c:pt idx="2258">
                  <c:v>3.8875153879524204E-3</c:v>
                </c:pt>
                <c:pt idx="2259">
                  <c:v>3.8828548692509388E-3</c:v>
                </c:pt>
                <c:pt idx="2260">
                  <c:v>3.8492276405796399E-3</c:v>
                </c:pt>
                <c:pt idx="2261">
                  <c:v>3.6956374036680871E-3</c:v>
                </c:pt>
                <c:pt idx="2262">
                  <c:v>3.6472097044269536E-3</c:v>
                </c:pt>
                <c:pt idx="2263">
                  <c:v>3.5033105290764401E-3</c:v>
                </c:pt>
                <c:pt idx="2264">
                  <c:v>3.3702478535447993E-3</c:v>
                </c:pt>
                <c:pt idx="2265">
                  <c:v>3.3800221289790378E-3</c:v>
                </c:pt>
                <c:pt idx="2266">
                  <c:v>3.2479632515140908E-3</c:v>
                </c:pt>
                <c:pt idx="2267">
                  <c:v>3.1563070040591204E-3</c:v>
                </c:pt>
                <c:pt idx="2268">
                  <c:v>3.1446567727992092E-3</c:v>
                </c:pt>
                <c:pt idx="2269">
                  <c:v>3.1066227715559739E-3</c:v>
                </c:pt>
                <c:pt idx="2270">
                  <c:v>3.0311526590540553E-3</c:v>
                </c:pt>
                <c:pt idx="2271">
                  <c:v>2.7809115125071488E-3</c:v>
                </c:pt>
                <c:pt idx="2272">
                  <c:v>2.8193409581177922E-3</c:v>
                </c:pt>
                <c:pt idx="2273">
                  <c:v>2.8497682612765168E-3</c:v>
                </c:pt>
                <c:pt idx="2274">
                  <c:v>2.9244851808609561E-3</c:v>
                </c:pt>
                <c:pt idx="2275">
                  <c:v>3.1273260692062221E-3</c:v>
                </c:pt>
                <c:pt idx="2276">
                  <c:v>3.3233223360264936E-3</c:v>
                </c:pt>
                <c:pt idx="2277">
                  <c:v>3.2205713882809033E-3</c:v>
                </c:pt>
                <c:pt idx="2278">
                  <c:v>3.2332261279927211E-3</c:v>
                </c:pt>
                <c:pt idx="2279">
                  <c:v>3.2458809264184116E-3</c:v>
                </c:pt>
                <c:pt idx="2280">
                  <c:v>3.2986328428521372E-3</c:v>
                </c:pt>
                <c:pt idx="2281">
                  <c:v>3.3149016038153071E-3</c:v>
                </c:pt>
                <c:pt idx="2282">
                  <c:v>3.4030639351052302E-3</c:v>
                </c:pt>
                <c:pt idx="2283">
                  <c:v>3.4444939088683884E-3</c:v>
                </c:pt>
                <c:pt idx="2284">
                  <c:v>3.4593958143094034E-3</c:v>
                </c:pt>
                <c:pt idx="2285">
                  <c:v>3.5432785919125441E-3</c:v>
                </c:pt>
                <c:pt idx="2286">
                  <c:v>3.6268373953911512E-3</c:v>
                </c:pt>
                <c:pt idx="2287">
                  <c:v>3.633656209266901E-3</c:v>
                </c:pt>
                <c:pt idx="2288">
                  <c:v>3.6583591856558561E-3</c:v>
                </c:pt>
                <c:pt idx="2289">
                  <c:v>3.6067936527105493E-3</c:v>
                </c:pt>
                <c:pt idx="2290">
                  <c:v>3.546144528562379E-3</c:v>
                </c:pt>
                <c:pt idx="2291">
                  <c:v>3.5576272080273612E-3</c:v>
                </c:pt>
                <c:pt idx="2292">
                  <c:v>3.568152535685177E-3</c:v>
                </c:pt>
                <c:pt idx="2293">
                  <c:v>3.5168038667133532E-3</c:v>
                </c:pt>
                <c:pt idx="2294">
                  <c:v>3.4846407526429811E-3</c:v>
                </c:pt>
                <c:pt idx="2295">
                  <c:v>3.4668197586125208E-3</c:v>
                </c:pt>
                <c:pt idx="2296">
                  <c:v>3.3290208317745453E-3</c:v>
                </c:pt>
                <c:pt idx="2297">
                  <c:v>3.2219193649897933E-3</c:v>
                </c:pt>
                <c:pt idx="2298">
                  <c:v>3.2005874713332762E-3</c:v>
                </c:pt>
                <c:pt idx="2299">
                  <c:v>3.1944445510542797E-3</c:v>
                </c:pt>
                <c:pt idx="2300">
                  <c:v>3.1548479690650354E-3</c:v>
                </c:pt>
                <c:pt idx="2301">
                  <c:v>3.1340219824743565E-3</c:v>
                </c:pt>
                <c:pt idx="2302">
                  <c:v>3.095126108574711E-3</c:v>
                </c:pt>
                <c:pt idx="2303">
                  <c:v>3.0099239130708562E-3</c:v>
                </c:pt>
                <c:pt idx="2304">
                  <c:v>3.0004441947614519E-3</c:v>
                </c:pt>
                <c:pt idx="2305">
                  <c:v>2.9566165866670895E-3</c:v>
                </c:pt>
                <c:pt idx="2306">
                  <c:v>2.898746436855738E-3</c:v>
                </c:pt>
                <c:pt idx="2307">
                  <c:v>2.8707494497738429E-3</c:v>
                </c:pt>
                <c:pt idx="2308">
                  <c:v>2.8116868034479695E-3</c:v>
                </c:pt>
                <c:pt idx="2309">
                  <c:v>2.8943922372580812E-3</c:v>
                </c:pt>
                <c:pt idx="2310">
                  <c:v>3.0195371479473671E-3</c:v>
                </c:pt>
                <c:pt idx="2311">
                  <c:v>3.0787364222874792E-3</c:v>
                </c:pt>
                <c:pt idx="2312">
                  <c:v>3.0896005021373496E-3</c:v>
                </c:pt>
                <c:pt idx="2313">
                  <c:v>2.9806846691637369E-3</c:v>
                </c:pt>
                <c:pt idx="2314">
                  <c:v>3.0958426033834831E-3</c:v>
                </c:pt>
                <c:pt idx="2315">
                  <c:v>3.2320932073689433E-3</c:v>
                </c:pt>
                <c:pt idx="2316">
                  <c:v>3.2333206229598704E-3</c:v>
                </c:pt>
                <c:pt idx="2317">
                  <c:v>3.2345480385770307E-3</c:v>
                </c:pt>
                <c:pt idx="2318">
                  <c:v>3.2387020911661215E-3</c:v>
                </c:pt>
                <c:pt idx="2319">
                  <c:v>3.3709198306413578E-3</c:v>
                </c:pt>
                <c:pt idx="2320">
                  <c:v>3.4006521663171312E-3</c:v>
                </c:pt>
                <c:pt idx="2321">
                  <c:v>3.4410809147294866E-3</c:v>
                </c:pt>
                <c:pt idx="2322">
                  <c:v>3.4246053427195865E-3</c:v>
                </c:pt>
                <c:pt idx="2323">
                  <c:v>3.4344985237260272E-3</c:v>
                </c:pt>
                <c:pt idx="2324">
                  <c:v>3.4443917049129338E-3</c:v>
                </c:pt>
                <c:pt idx="2325">
                  <c:v>3.4688723573019775E-3</c:v>
                </c:pt>
                <c:pt idx="2326">
                  <c:v>3.4888521338748758E-3</c:v>
                </c:pt>
                <c:pt idx="2327">
                  <c:v>3.6145285934525975E-3</c:v>
                </c:pt>
                <c:pt idx="2328">
                  <c:v>3.6251526865532409E-3</c:v>
                </c:pt>
                <c:pt idx="2329">
                  <c:v>3.5449531101594983E-3</c:v>
                </c:pt>
                <c:pt idx="2330">
                  <c:v>3.442292234174203E-3</c:v>
                </c:pt>
                <c:pt idx="2331">
                  <c:v>3.1712339917488964E-3</c:v>
                </c:pt>
                <c:pt idx="2332">
                  <c:v>3.0930048347968123E-3</c:v>
                </c:pt>
                <c:pt idx="2333">
                  <c:v>3.0842224404667943E-3</c:v>
                </c:pt>
                <c:pt idx="2334">
                  <c:v>2.9434906939033944E-3</c:v>
                </c:pt>
                <c:pt idx="2335">
                  <c:v>2.7672641393950001E-3</c:v>
                </c:pt>
                <c:pt idx="2336">
                  <c:v>2.6507864327782937E-3</c:v>
                </c:pt>
                <c:pt idx="2337">
                  <c:v>2.7624610496806614E-3</c:v>
                </c:pt>
                <c:pt idx="2338">
                  <c:v>2.7022474551316941E-3</c:v>
                </c:pt>
                <c:pt idx="2339">
                  <c:v>2.7157895060189313E-3</c:v>
                </c:pt>
                <c:pt idx="2340">
                  <c:v>2.7241330887627273E-3</c:v>
                </c:pt>
                <c:pt idx="2341">
                  <c:v>2.6938960066375029E-3</c:v>
                </c:pt>
                <c:pt idx="2342">
                  <c:v>2.6998683620803833E-3</c:v>
                </c:pt>
                <c:pt idx="2343">
                  <c:v>2.7387889097217235E-3</c:v>
                </c:pt>
                <c:pt idx="2344">
                  <c:v>2.7400086702282348E-3</c:v>
                </c:pt>
                <c:pt idx="2345">
                  <c:v>2.8691864122219247E-3</c:v>
                </c:pt>
                <c:pt idx="2346">
                  <c:v>2.9405453555361805E-3</c:v>
                </c:pt>
                <c:pt idx="2347">
                  <c:v>3.0439111980172608E-3</c:v>
                </c:pt>
                <c:pt idx="2348">
                  <c:v>3.2687427863196221E-3</c:v>
                </c:pt>
                <c:pt idx="2349">
                  <c:v>3.2811113372736124E-3</c:v>
                </c:pt>
                <c:pt idx="2350">
                  <c:v>3.3085532813380341E-3</c:v>
                </c:pt>
                <c:pt idx="2351">
                  <c:v>3.3371156484941263E-3</c:v>
                </c:pt>
                <c:pt idx="2352">
                  <c:v>3.4064288091279634E-3</c:v>
                </c:pt>
                <c:pt idx="2353">
                  <c:v>3.5950418943797463E-3</c:v>
                </c:pt>
                <c:pt idx="2354">
                  <c:v>3.8486660698301119E-3</c:v>
                </c:pt>
                <c:pt idx="2355">
                  <c:v>3.9204315128656729E-3</c:v>
                </c:pt>
                <c:pt idx="2356">
                  <c:v>3.9066155209429463E-3</c:v>
                </c:pt>
                <c:pt idx="2357">
                  <c:v>3.9465370431988785E-3</c:v>
                </c:pt>
                <c:pt idx="2358">
                  <c:v>4.0461697843585005E-3</c:v>
                </c:pt>
                <c:pt idx="2359">
                  <c:v>4.0488175099730643E-3</c:v>
                </c:pt>
                <c:pt idx="2360">
                  <c:v>4.2653130240039435E-3</c:v>
                </c:pt>
                <c:pt idx="2361">
                  <c:v>4.3027826658286602E-3</c:v>
                </c:pt>
                <c:pt idx="2362">
                  <c:v>4.1623351098362222E-3</c:v>
                </c:pt>
                <c:pt idx="2363">
                  <c:v>4.0866583444696992E-3</c:v>
                </c:pt>
                <c:pt idx="2364">
                  <c:v>4.0723351446934706E-3</c:v>
                </c:pt>
                <c:pt idx="2365">
                  <c:v>4.1066881924862039E-3</c:v>
                </c:pt>
                <c:pt idx="2366">
                  <c:v>4.1023495175061221E-3</c:v>
                </c:pt>
                <c:pt idx="2367">
                  <c:v>3.9664627212821491E-3</c:v>
                </c:pt>
                <c:pt idx="2368">
                  <c:v>3.8718243748967593E-3</c:v>
                </c:pt>
                <c:pt idx="2369">
                  <c:v>3.7974940886104547E-3</c:v>
                </c:pt>
                <c:pt idx="2370">
                  <c:v>3.7037028095013636E-3</c:v>
                </c:pt>
                <c:pt idx="2371">
                  <c:v>3.5049106023013459E-3</c:v>
                </c:pt>
                <c:pt idx="2372">
                  <c:v>3.6461627416082471E-3</c:v>
                </c:pt>
                <c:pt idx="2373">
                  <c:v>3.6447414376591792E-3</c:v>
                </c:pt>
                <c:pt idx="2374">
                  <c:v>3.6669899212058918E-3</c:v>
                </c:pt>
                <c:pt idx="2375">
                  <c:v>3.6218057854374322E-3</c:v>
                </c:pt>
                <c:pt idx="2376">
                  <c:v>3.5576648747361571E-3</c:v>
                </c:pt>
                <c:pt idx="2377">
                  <c:v>3.454176487011045E-3</c:v>
                </c:pt>
                <c:pt idx="2378">
                  <c:v>3.3538905073314525E-3</c:v>
                </c:pt>
                <c:pt idx="2379">
                  <c:v>3.2798500133347759E-3</c:v>
                </c:pt>
                <c:pt idx="2380">
                  <c:v>3.2923307401894388E-3</c:v>
                </c:pt>
                <c:pt idx="2381">
                  <c:v>3.3438208840643625E-3</c:v>
                </c:pt>
                <c:pt idx="2382">
                  <c:v>3.3707133276315586E-3</c:v>
                </c:pt>
                <c:pt idx="2383">
                  <c:v>3.4419750189138548E-3</c:v>
                </c:pt>
                <c:pt idx="2384">
                  <c:v>3.3860852806413106E-3</c:v>
                </c:pt>
                <c:pt idx="2385">
                  <c:v>3.4306198721818656E-3</c:v>
                </c:pt>
                <c:pt idx="2386">
                  <c:v>3.4519333883011628E-3</c:v>
                </c:pt>
                <c:pt idx="2387">
                  <c:v>3.4031167923632526E-3</c:v>
                </c:pt>
                <c:pt idx="2388">
                  <c:v>3.3999462394117001E-3</c:v>
                </c:pt>
                <c:pt idx="2389">
                  <c:v>3.3967757624015289E-3</c:v>
                </c:pt>
                <c:pt idx="2390">
                  <c:v>3.4333168374970661E-3</c:v>
                </c:pt>
                <c:pt idx="2391">
                  <c:v>3.4522938180484531E-3</c:v>
                </c:pt>
                <c:pt idx="2392">
                  <c:v>3.4712707989695748E-3</c:v>
                </c:pt>
                <c:pt idx="2393">
                  <c:v>3.4771343309954721E-3</c:v>
                </c:pt>
                <c:pt idx="2394">
                  <c:v>3.4808802306125325E-3</c:v>
                </c:pt>
                <c:pt idx="2395">
                  <c:v>3.4697999363833471E-3</c:v>
                </c:pt>
                <c:pt idx="2396">
                  <c:v>3.534216163830354E-3</c:v>
                </c:pt>
                <c:pt idx="2397">
                  <c:v>3.4056777601782998E-3</c:v>
                </c:pt>
                <c:pt idx="2398">
                  <c:v>3.4002416364261748E-3</c:v>
                </c:pt>
                <c:pt idx="2399">
                  <c:v>3.3750238684686303E-3</c:v>
                </c:pt>
                <c:pt idx="2400">
                  <c:v>3.364733460127568E-3</c:v>
                </c:pt>
                <c:pt idx="2401">
                  <c:v>3.3504545645797698E-3</c:v>
                </c:pt>
                <c:pt idx="2402">
                  <c:v>3.2982600049884358E-3</c:v>
                </c:pt>
                <c:pt idx="2403">
                  <c:v>3.1760757820478804E-3</c:v>
                </c:pt>
                <c:pt idx="2404">
                  <c:v>3.2542115102890787E-3</c:v>
                </c:pt>
                <c:pt idx="2405">
                  <c:v>3.2668514950586779E-3</c:v>
                </c:pt>
                <c:pt idx="2406">
                  <c:v>3.2401805602207379E-3</c:v>
                </c:pt>
                <c:pt idx="2407">
                  <c:v>3.2639478737373911E-3</c:v>
                </c:pt>
                <c:pt idx="2408">
                  <c:v>3.2539885369909918E-3</c:v>
                </c:pt>
                <c:pt idx="2409">
                  <c:v>3.2013597614040496E-3</c:v>
                </c:pt>
                <c:pt idx="2410">
                  <c:v>3.1643845638777333E-3</c:v>
                </c:pt>
                <c:pt idx="2411">
                  <c:v>3.2073544705469303E-3</c:v>
                </c:pt>
                <c:pt idx="2412">
                  <c:v>3.2073282897719479E-3</c:v>
                </c:pt>
                <c:pt idx="2413">
                  <c:v>3.1780448058100707E-3</c:v>
                </c:pt>
                <c:pt idx="2414">
                  <c:v>3.1637904148898053E-3</c:v>
                </c:pt>
                <c:pt idx="2415">
                  <c:v>3.2043323969478334E-3</c:v>
                </c:pt>
                <c:pt idx="2416">
                  <c:v>3.2660840399331755E-3</c:v>
                </c:pt>
                <c:pt idx="2417">
                  <c:v>3.4079321763262867E-3</c:v>
                </c:pt>
                <c:pt idx="2418">
                  <c:v>3.5299403437722139E-3</c:v>
                </c:pt>
                <c:pt idx="2419">
                  <c:v>3.6089408133430398E-3</c:v>
                </c:pt>
                <c:pt idx="2420">
                  <c:v>3.4829620114446044E-3</c:v>
                </c:pt>
                <c:pt idx="2421">
                  <c:v>3.4710998566930343E-3</c:v>
                </c:pt>
                <c:pt idx="2422">
                  <c:v>3.4427413858054779E-3</c:v>
                </c:pt>
                <c:pt idx="2423">
                  <c:v>3.5864227035577864E-3</c:v>
                </c:pt>
                <c:pt idx="2424">
                  <c:v>3.6341997834671135E-3</c:v>
                </c:pt>
                <c:pt idx="2425">
                  <c:v>3.7170760415780992E-3</c:v>
                </c:pt>
                <c:pt idx="2426">
                  <c:v>3.6570004493579099E-3</c:v>
                </c:pt>
                <c:pt idx="2427">
                  <c:v>3.6272495340412868E-3</c:v>
                </c:pt>
                <c:pt idx="2428">
                  <c:v>3.6577034687160681E-3</c:v>
                </c:pt>
                <c:pt idx="2429">
                  <c:v>3.7734301106012221E-3</c:v>
                </c:pt>
                <c:pt idx="2430">
                  <c:v>3.7839855493041323E-3</c:v>
                </c:pt>
                <c:pt idx="2431">
                  <c:v>3.7628796030685771E-3</c:v>
                </c:pt>
                <c:pt idx="2432">
                  <c:v>3.7417736761339317E-3</c:v>
                </c:pt>
                <c:pt idx="2433">
                  <c:v>3.712269680828985E-3</c:v>
                </c:pt>
                <c:pt idx="2434">
                  <c:v>3.5542027488187542E-3</c:v>
                </c:pt>
                <c:pt idx="2435">
                  <c:v>3.4636769549310155E-3</c:v>
                </c:pt>
                <c:pt idx="2436">
                  <c:v>3.4383390944620661E-3</c:v>
                </c:pt>
                <c:pt idx="2437">
                  <c:v>3.4674176757306194E-3</c:v>
                </c:pt>
                <c:pt idx="2438">
                  <c:v>3.4989915592076094E-3</c:v>
                </c:pt>
                <c:pt idx="2439">
                  <c:v>3.5091646151750176E-3</c:v>
                </c:pt>
                <c:pt idx="2440">
                  <c:v>3.4356811136140612E-3</c:v>
                </c:pt>
                <c:pt idx="2441">
                  <c:v>3.3621976909002775E-3</c:v>
                </c:pt>
                <c:pt idx="2442">
                  <c:v>3.3813106932155785E-3</c:v>
                </c:pt>
                <c:pt idx="2443">
                  <c:v>3.3777126514753482E-3</c:v>
                </c:pt>
                <c:pt idx="2444">
                  <c:v>3.4227996403476744E-3</c:v>
                </c:pt>
                <c:pt idx="2445">
                  <c:v>3.4872575127230638E-3</c:v>
                </c:pt>
                <c:pt idx="2446">
                  <c:v>3.5184131942907204E-3</c:v>
                </c:pt>
                <c:pt idx="2447">
                  <c:v>3.5330564240919479E-3</c:v>
                </c:pt>
                <c:pt idx="2448">
                  <c:v>3.5290475467561039E-3</c:v>
                </c:pt>
                <c:pt idx="2449">
                  <c:v>3.4919081388308619E-3</c:v>
                </c:pt>
                <c:pt idx="2450">
                  <c:v>3.5776870306175029E-3</c:v>
                </c:pt>
                <c:pt idx="2451">
                  <c:v>3.6617875589630162E-3</c:v>
                </c:pt>
                <c:pt idx="2452">
                  <c:v>3.6428204176396691E-3</c:v>
                </c:pt>
                <c:pt idx="2453">
                  <c:v>3.7862078856023378E-3</c:v>
                </c:pt>
                <c:pt idx="2454">
                  <c:v>4.0795834575266948E-3</c:v>
                </c:pt>
                <c:pt idx="2455">
                  <c:v>4.4334501427014698E-3</c:v>
                </c:pt>
                <c:pt idx="2456">
                  <c:v>4.768694291461411E-3</c:v>
                </c:pt>
                <c:pt idx="2457">
                  <c:v>4.9611113041698402E-3</c:v>
                </c:pt>
                <c:pt idx="2458">
                  <c:v>5.2877743743348759E-3</c:v>
                </c:pt>
                <c:pt idx="2459">
                  <c:v>5.3277470451524554E-3</c:v>
                </c:pt>
                <c:pt idx="2460">
                  <c:v>5.2769921047878809E-3</c:v>
                </c:pt>
                <c:pt idx="2461">
                  <c:v>5.1811070800047102E-3</c:v>
                </c:pt>
                <c:pt idx="2462">
                  <c:v>5.1058377787686479E-3</c:v>
                </c:pt>
                <c:pt idx="2463">
                  <c:v>5.0933941400489726E-3</c:v>
                </c:pt>
                <c:pt idx="2464">
                  <c:v>4.8204700000666172E-3</c:v>
                </c:pt>
                <c:pt idx="2465">
                  <c:v>4.5592594691875148E-3</c:v>
                </c:pt>
                <c:pt idx="2466">
                  <c:v>4.3329556597957088E-3</c:v>
                </c:pt>
                <c:pt idx="2467">
                  <c:v>4.1468967419108788E-3</c:v>
                </c:pt>
                <c:pt idx="2468">
                  <c:v>3.9944436397794988E-3</c:v>
                </c:pt>
                <c:pt idx="2469">
                  <c:v>4.0653281475410627E-3</c:v>
                </c:pt>
                <c:pt idx="2470">
                  <c:v>4.2785150079800646E-3</c:v>
                </c:pt>
                <c:pt idx="2471">
                  <c:v>4.2682569145745574E-3</c:v>
                </c:pt>
                <c:pt idx="2472">
                  <c:v>4.298558450533359E-3</c:v>
                </c:pt>
                <c:pt idx="2473">
                  <c:v>4.1653326795936486E-3</c:v>
                </c:pt>
                <c:pt idx="2474">
                  <c:v>4.203641483122013E-3</c:v>
                </c:pt>
                <c:pt idx="2475">
                  <c:v>4.2432847724491324E-3</c:v>
                </c:pt>
                <c:pt idx="2476">
                  <c:v>4.2697054524977801E-3</c:v>
                </c:pt>
                <c:pt idx="2477">
                  <c:v>4.2961261323866884E-3</c:v>
                </c:pt>
                <c:pt idx="2478">
                  <c:v>4.3689521335153244E-3</c:v>
                </c:pt>
                <c:pt idx="2479">
                  <c:v>4.3402271220819777E-3</c:v>
                </c:pt>
                <c:pt idx="2480">
                  <c:v>4.2494324825040133E-3</c:v>
                </c:pt>
                <c:pt idx="2481">
                  <c:v>4.1940015238719069E-3</c:v>
                </c:pt>
                <c:pt idx="2482">
                  <c:v>4.1872723538704491E-3</c:v>
                </c:pt>
                <c:pt idx="2483">
                  <c:v>4.1512527972829109E-3</c:v>
                </c:pt>
                <c:pt idx="2484">
                  <c:v>4.2566466662568121E-3</c:v>
                </c:pt>
                <c:pt idx="2485">
                  <c:v>4.1458195663872724E-3</c:v>
                </c:pt>
                <c:pt idx="2486">
                  <c:v>4.1475961122198115E-3</c:v>
                </c:pt>
                <c:pt idx="2487">
                  <c:v>4.1377710456764463E-3</c:v>
                </c:pt>
                <c:pt idx="2488">
                  <c:v>4.1279459749179867E-3</c:v>
                </c:pt>
                <c:pt idx="2489">
                  <c:v>3.8825604156946811E-3</c:v>
                </c:pt>
                <c:pt idx="2490">
                  <c:v>3.8914857412598878E-3</c:v>
                </c:pt>
                <c:pt idx="2491">
                  <c:v>3.9986041205370484E-3</c:v>
                </c:pt>
                <c:pt idx="2492">
                  <c:v>4.0676420401469593E-3</c:v>
                </c:pt>
                <c:pt idx="2493">
                  <c:v>4.065938000242332E-3</c:v>
                </c:pt>
                <c:pt idx="2494">
                  <c:v>3.9608101827839377E-3</c:v>
                </c:pt>
                <c:pt idx="2495">
                  <c:v>4.0143549677008851E-3</c:v>
                </c:pt>
                <c:pt idx="2496">
                  <c:v>3.9324933893100412E-3</c:v>
                </c:pt>
                <c:pt idx="2497">
                  <c:v>3.8506317804369006E-3</c:v>
                </c:pt>
                <c:pt idx="2498">
                  <c:v>3.7232889285597286E-3</c:v>
                </c:pt>
                <c:pt idx="2499">
                  <c:v>3.7862603313465523E-3</c:v>
                </c:pt>
                <c:pt idx="2500">
                  <c:v>4.0422245559941497E-3</c:v>
                </c:pt>
                <c:pt idx="2501">
                  <c:v>4.118808666320862E-3</c:v>
                </c:pt>
                <c:pt idx="2502">
                  <c:v>4.1953927767084355E-3</c:v>
                </c:pt>
                <c:pt idx="2503">
                  <c:v>4.2063791179279223E-3</c:v>
                </c:pt>
                <c:pt idx="2504">
                  <c:v>4.176398995090644E-3</c:v>
                </c:pt>
                <c:pt idx="2505">
                  <c:v>4.1464188708928516E-3</c:v>
                </c:pt>
                <c:pt idx="2506">
                  <c:v>4.2361847740892324E-3</c:v>
                </c:pt>
                <c:pt idx="2507">
                  <c:v>4.2414754363759213E-3</c:v>
                </c:pt>
                <c:pt idx="2508">
                  <c:v>4.2304772568403006E-3</c:v>
                </c:pt>
                <c:pt idx="2509">
                  <c:v>4.1985435245482407E-3</c:v>
                </c:pt>
                <c:pt idx="2510">
                  <c:v>4.1714021026750996E-3</c:v>
                </c:pt>
                <c:pt idx="2511">
                  <c:v>4.0655485059356549E-3</c:v>
                </c:pt>
                <c:pt idx="2512">
                  <c:v>3.766543216263961E-3</c:v>
                </c:pt>
                <c:pt idx="2513">
                  <c:v>3.6608437693037661E-3</c:v>
                </c:pt>
                <c:pt idx="2514">
                  <c:v>3.4706699871133767E-3</c:v>
                </c:pt>
                <c:pt idx="2515">
                  <c:v>3.4827736548930402E-3</c:v>
                </c:pt>
                <c:pt idx="2516">
                  <c:v>3.537772578462048E-3</c:v>
                </c:pt>
                <c:pt idx="2517">
                  <c:v>3.5981740768670661E-3</c:v>
                </c:pt>
                <c:pt idx="2518">
                  <c:v>3.5218759543816942E-3</c:v>
                </c:pt>
                <c:pt idx="2519">
                  <c:v>3.4732275640945395E-3</c:v>
                </c:pt>
                <c:pt idx="2520">
                  <c:v>3.5192038591714049E-3</c:v>
                </c:pt>
                <c:pt idx="2521">
                  <c:v>3.6540731404104544E-3</c:v>
                </c:pt>
                <c:pt idx="2522">
                  <c:v>3.6886003767883351E-3</c:v>
                </c:pt>
                <c:pt idx="2523">
                  <c:v>3.7144185870841202E-3</c:v>
                </c:pt>
                <c:pt idx="2524">
                  <c:v>3.7823419757595871E-3</c:v>
                </c:pt>
                <c:pt idx="2525">
                  <c:v>3.7835922528775445E-3</c:v>
                </c:pt>
                <c:pt idx="2526">
                  <c:v>3.8091838956015758E-3</c:v>
                </c:pt>
                <c:pt idx="2527">
                  <c:v>3.8244209690200771E-3</c:v>
                </c:pt>
                <c:pt idx="2528">
                  <c:v>3.8642794416743269E-3</c:v>
                </c:pt>
                <c:pt idx="2529">
                  <c:v>3.8642005140216702E-3</c:v>
                </c:pt>
                <c:pt idx="2530">
                  <c:v>3.8535704270342207E-3</c:v>
                </c:pt>
                <c:pt idx="2531">
                  <c:v>4.0087958435362806E-3</c:v>
                </c:pt>
                <c:pt idx="2532">
                  <c:v>3.9504254334955602E-3</c:v>
                </c:pt>
                <c:pt idx="2533">
                  <c:v>3.8254668514782703E-3</c:v>
                </c:pt>
                <c:pt idx="2534">
                  <c:v>3.7353252310291969E-3</c:v>
                </c:pt>
                <c:pt idx="2535">
                  <c:v>3.714818916805336E-3</c:v>
                </c:pt>
                <c:pt idx="2536">
                  <c:v>3.6997631643584531E-3</c:v>
                </c:pt>
                <c:pt idx="2537">
                  <c:v>3.7682316399397578E-3</c:v>
                </c:pt>
                <c:pt idx="2538">
                  <c:v>3.7941259473305428E-3</c:v>
                </c:pt>
                <c:pt idx="2539">
                  <c:v>3.8799730644473195E-3</c:v>
                </c:pt>
                <c:pt idx="2540">
                  <c:v>3.7153416153111927E-3</c:v>
                </c:pt>
                <c:pt idx="2541">
                  <c:v>3.523856784089504E-3</c:v>
                </c:pt>
                <c:pt idx="2542">
                  <c:v>3.5811447300755314E-3</c:v>
                </c:pt>
                <c:pt idx="2543">
                  <c:v>3.5649357356183054E-3</c:v>
                </c:pt>
                <c:pt idx="2544">
                  <c:v>3.5487267856333946E-3</c:v>
                </c:pt>
                <c:pt idx="2545">
                  <c:v>3.516375456829274E-3</c:v>
                </c:pt>
                <c:pt idx="2546">
                  <c:v>3.5891360317139788E-3</c:v>
                </c:pt>
                <c:pt idx="2547">
                  <c:v>3.5843087883107496E-3</c:v>
                </c:pt>
                <c:pt idx="2548">
                  <c:v>3.4624096463683942E-3</c:v>
                </c:pt>
                <c:pt idx="2549">
                  <c:v>3.4315926357766117E-3</c:v>
                </c:pt>
                <c:pt idx="2550">
                  <c:v>3.5246149248583116E-3</c:v>
                </c:pt>
                <c:pt idx="2551">
                  <c:v>3.467837132551966E-3</c:v>
                </c:pt>
                <c:pt idx="2552">
                  <c:v>3.4569218348475205E-3</c:v>
                </c:pt>
                <c:pt idx="2553">
                  <c:v>3.2845034065899885E-3</c:v>
                </c:pt>
                <c:pt idx="2554">
                  <c:v>3.1737515371236006E-3</c:v>
                </c:pt>
                <c:pt idx="2555">
                  <c:v>3.1104034472326622E-3</c:v>
                </c:pt>
                <c:pt idx="2556">
                  <c:v>2.9982827165035359E-3</c:v>
                </c:pt>
                <c:pt idx="2557">
                  <c:v>3.0126967819901771E-3</c:v>
                </c:pt>
                <c:pt idx="2558">
                  <c:v>3.0226239580146163E-3</c:v>
                </c:pt>
                <c:pt idx="2559">
                  <c:v>2.9735827109665818E-3</c:v>
                </c:pt>
                <c:pt idx="2560">
                  <c:v>2.9245415724032937E-3</c:v>
                </c:pt>
                <c:pt idx="2561">
                  <c:v>2.7984673155857262E-3</c:v>
                </c:pt>
                <c:pt idx="2562">
                  <c:v>2.7434642799346988E-3</c:v>
                </c:pt>
                <c:pt idx="2563">
                  <c:v>2.7267400987820308E-3</c:v>
                </c:pt>
                <c:pt idx="2564">
                  <c:v>2.7063993963691796E-3</c:v>
                </c:pt>
                <c:pt idx="2565">
                  <c:v>2.6548399219894982E-3</c:v>
                </c:pt>
                <c:pt idx="2566">
                  <c:v>2.6272061340451122E-3</c:v>
                </c:pt>
                <c:pt idx="2567">
                  <c:v>2.6297871439443449E-3</c:v>
                </c:pt>
                <c:pt idx="2568">
                  <c:v>2.6194435889840616E-3</c:v>
                </c:pt>
                <c:pt idx="2569">
                  <c:v>2.5560338846925558E-3</c:v>
                </c:pt>
                <c:pt idx="2570">
                  <c:v>2.5334586725346813E-3</c:v>
                </c:pt>
                <c:pt idx="2571">
                  <c:v>2.5108833574416056E-3</c:v>
                </c:pt>
                <c:pt idx="2572">
                  <c:v>2.4499642940915231E-3</c:v>
                </c:pt>
                <c:pt idx="2573">
                  <c:v>2.561258019871275E-3</c:v>
                </c:pt>
                <c:pt idx="2574">
                  <c:v>2.5217180170607908E-3</c:v>
                </c:pt>
                <c:pt idx="2575">
                  <c:v>2.4213367937326443E-3</c:v>
                </c:pt>
                <c:pt idx="2576">
                  <c:v>2.1404865959607556E-3</c:v>
                </c:pt>
                <c:pt idx="2577">
                  <c:v>2.0216811672176269E-3</c:v>
                </c:pt>
                <c:pt idx="2578">
                  <c:v>2.0740307286461097E-3</c:v>
                </c:pt>
                <c:pt idx="2579">
                  <c:v>2.0507597293200944E-3</c:v>
                </c:pt>
                <c:pt idx="2580">
                  <c:v>2.0355657413389668E-3</c:v>
                </c:pt>
                <c:pt idx="2581">
                  <c:v>2.0203716328600295E-3</c:v>
                </c:pt>
                <c:pt idx="2582">
                  <c:v>2.0927236624241501E-3</c:v>
                </c:pt>
                <c:pt idx="2583">
                  <c:v>2.0102033155729219E-3</c:v>
                </c:pt>
                <c:pt idx="2584">
                  <c:v>1.9276829671291856E-3</c:v>
                </c:pt>
                <c:pt idx="2585">
                  <c:v>1.796021709900307E-3</c:v>
                </c:pt>
                <c:pt idx="2586">
                  <c:v>1.6885077673844332E-3</c:v>
                </c:pt>
                <c:pt idx="2587">
                  <c:v>1.7199263736103955E-3</c:v>
                </c:pt>
                <c:pt idx="2588">
                  <c:v>1.7366408730087721E-3</c:v>
                </c:pt>
                <c:pt idx="2589">
                  <c:v>1.7580544867196813E-3</c:v>
                </c:pt>
                <c:pt idx="2590">
                  <c:v>1.8350420730384063E-3</c:v>
                </c:pt>
                <c:pt idx="2591">
                  <c:v>1.8264217097674735E-3</c:v>
                </c:pt>
                <c:pt idx="2592">
                  <c:v>1.7648811488326563E-3</c:v>
                </c:pt>
                <c:pt idx="2593">
                  <c:v>1.7404591538601594E-3</c:v>
                </c:pt>
                <c:pt idx="2594">
                  <c:v>1.625438628232621E-3</c:v>
                </c:pt>
                <c:pt idx="2595">
                  <c:v>1.6827000220931169E-3</c:v>
                </c:pt>
                <c:pt idx="2596">
                  <c:v>1.7613442178388429E-3</c:v>
                </c:pt>
                <c:pt idx="2597">
                  <c:v>1.692604766728412E-3</c:v>
                </c:pt>
                <c:pt idx="2598">
                  <c:v>1.580735619785909E-3</c:v>
                </c:pt>
                <c:pt idx="2599">
                  <c:v>1.5456078644033708E-3</c:v>
                </c:pt>
                <c:pt idx="2600">
                  <c:v>1.4688389931687838E-3</c:v>
                </c:pt>
                <c:pt idx="2601">
                  <c:v>1.6103270717077863E-3</c:v>
                </c:pt>
                <c:pt idx="2602">
                  <c:v>1.6851256644059977E-3</c:v>
                </c:pt>
                <c:pt idx="2603">
                  <c:v>1.768212681439451E-3</c:v>
                </c:pt>
                <c:pt idx="2604">
                  <c:v>1.6089054639694216E-3</c:v>
                </c:pt>
                <c:pt idx="2605">
                  <c:v>1.5854877414979869E-3</c:v>
                </c:pt>
                <c:pt idx="2606">
                  <c:v>1.5602091957405786E-3</c:v>
                </c:pt>
                <c:pt idx="2607">
                  <c:v>1.5349306662972256E-3</c:v>
                </c:pt>
                <c:pt idx="2608">
                  <c:v>1.4672104064808618E-3</c:v>
                </c:pt>
                <c:pt idx="2609">
                  <c:v>1.2751411456820663E-3</c:v>
                </c:pt>
                <c:pt idx="2610">
                  <c:v>1.3449036077178747E-3</c:v>
                </c:pt>
                <c:pt idx="2611">
                  <c:v>1.4190337485917E-3</c:v>
                </c:pt>
                <c:pt idx="2612">
                  <c:v>1.4875031506286836E-3</c:v>
                </c:pt>
                <c:pt idx="2613">
                  <c:v>1.6808327086536422E-3</c:v>
                </c:pt>
                <c:pt idx="2614">
                  <c:v>1.7008371141156021E-3</c:v>
                </c:pt>
                <c:pt idx="2615">
                  <c:v>1.5409659522445927E-3</c:v>
                </c:pt>
                <c:pt idx="2616">
                  <c:v>1.5075070197995866E-3</c:v>
                </c:pt>
                <c:pt idx="2617">
                  <c:v>1.450899831250738E-3</c:v>
                </c:pt>
                <c:pt idx="2618">
                  <c:v>1.4373070592161334E-3</c:v>
                </c:pt>
                <c:pt idx="2619">
                  <c:v>1.3146300066064816E-3</c:v>
                </c:pt>
                <c:pt idx="2620">
                  <c:v>1.2952493426595397E-3</c:v>
                </c:pt>
                <c:pt idx="2621">
                  <c:v>1.3892761809433294E-3</c:v>
                </c:pt>
                <c:pt idx="2622">
                  <c:v>1.3669876267199173E-3</c:v>
                </c:pt>
                <c:pt idx="2623">
                  <c:v>1.3681171412595278E-3</c:v>
                </c:pt>
                <c:pt idx="2624">
                  <c:v>1.3276895288180047E-3</c:v>
                </c:pt>
                <c:pt idx="2625">
                  <c:v>1.2683276172209799E-3</c:v>
                </c:pt>
                <c:pt idx="2626">
                  <c:v>1.1687717543203541E-3</c:v>
                </c:pt>
                <c:pt idx="2627">
                  <c:v>1.112614938446883E-3</c:v>
                </c:pt>
                <c:pt idx="2628">
                  <c:v>8.7648905980525389E-4</c:v>
                </c:pt>
                <c:pt idx="2629">
                  <c:v>7.8905126569087949E-4</c:v>
                </c:pt>
                <c:pt idx="2630">
                  <c:v>7.429419250646694E-4</c:v>
                </c:pt>
                <c:pt idx="2631">
                  <c:v>7.4439196511243209E-4</c:v>
                </c:pt>
                <c:pt idx="2632">
                  <c:v>7.0788673459254436E-4</c:v>
                </c:pt>
                <c:pt idx="2633">
                  <c:v>6.8166773372347104E-4</c:v>
                </c:pt>
                <c:pt idx="2634">
                  <c:v>6.2837394406005311E-4</c:v>
                </c:pt>
                <c:pt idx="2635">
                  <c:v>4.4335206421583766E-4</c:v>
                </c:pt>
                <c:pt idx="2636">
                  <c:v>2.9704151483805961E-4</c:v>
                </c:pt>
                <c:pt idx="2637">
                  <c:v>2.2529108127822018E-4</c:v>
                </c:pt>
                <c:pt idx="2638">
                  <c:v>1.325076255686511E-4</c:v>
                </c:pt>
                <c:pt idx="2639">
                  <c:v>5.3626689183319305E-5</c:v>
                </c:pt>
                <c:pt idx="2640">
                  <c:v>1.9097201847989727E-4</c:v>
                </c:pt>
                <c:pt idx="2641">
                  <c:v>2.7219750955819366E-4</c:v>
                </c:pt>
                <c:pt idx="2642">
                  <c:v>2.3446009987262986E-4</c:v>
                </c:pt>
                <c:pt idx="2643">
                  <c:v>2.165481299812308E-4</c:v>
                </c:pt>
                <c:pt idx="2644">
                  <c:v>2.5504269257409028E-4</c:v>
                </c:pt>
                <c:pt idx="2645">
                  <c:v>2.7120526595118008E-4</c:v>
                </c:pt>
                <c:pt idx="2646">
                  <c:v>4.450131288646033E-4</c:v>
                </c:pt>
                <c:pt idx="2647">
                  <c:v>4.1514695955559148E-4</c:v>
                </c:pt>
                <c:pt idx="2648">
                  <c:v>3.710998979142692E-4</c:v>
                </c:pt>
                <c:pt idx="2649">
                  <c:v>3.824206931629067E-4</c:v>
                </c:pt>
                <c:pt idx="2650">
                  <c:v>4.8373328187603372E-4</c:v>
                </c:pt>
                <c:pt idx="2651">
                  <c:v>4.9775018577461925E-4</c:v>
                </c:pt>
                <c:pt idx="2652">
                  <c:v>5.6653046333321434E-4</c:v>
                </c:pt>
                <c:pt idx="2653">
                  <c:v>5.9513224677047814E-4</c:v>
                </c:pt>
                <c:pt idx="2654">
                  <c:v>5.3439856754290964E-4</c:v>
                </c:pt>
                <c:pt idx="2655">
                  <c:v>5.0791456518578754E-4</c:v>
                </c:pt>
                <c:pt idx="2656">
                  <c:v>5.172512091348282E-4</c:v>
                </c:pt>
                <c:pt idx="2657">
                  <c:v>5.025410160810561E-4</c:v>
                </c:pt>
                <c:pt idx="2658">
                  <c:v>5.2280883932547277E-4</c:v>
                </c:pt>
                <c:pt idx="2659">
                  <c:v>5.7155757171149758E-4</c:v>
                </c:pt>
                <c:pt idx="2660">
                  <c:v>7.0378520443153481E-4</c:v>
                </c:pt>
                <c:pt idx="2661">
                  <c:v>6.3679345533555493E-4</c:v>
                </c:pt>
                <c:pt idx="2662">
                  <c:v>6.0483169646185359E-4</c:v>
                </c:pt>
                <c:pt idx="2663">
                  <c:v>5.7676954089802709E-4</c:v>
                </c:pt>
                <c:pt idx="2664">
                  <c:v>5.503783716819964E-4</c:v>
                </c:pt>
                <c:pt idx="2665">
                  <c:v>5.0392391276100586E-4</c:v>
                </c:pt>
                <c:pt idx="2666">
                  <c:v>4.5429361401776213E-4</c:v>
                </c:pt>
                <c:pt idx="2667">
                  <c:v>5.1866642707972845E-4</c:v>
                </c:pt>
                <c:pt idx="2668">
                  <c:v>5.6466893851791263E-4</c:v>
                </c:pt>
                <c:pt idx="2669">
                  <c:v>6.1067145349335292E-4</c:v>
                </c:pt>
                <c:pt idx="2670">
                  <c:v>4.8094185215971901E-4</c:v>
                </c:pt>
                <c:pt idx="2671">
                  <c:v>4.6436315376414174E-4</c:v>
                </c:pt>
                <c:pt idx="2672">
                  <c:v>4.3485371932602422E-4</c:v>
                </c:pt>
                <c:pt idx="2673">
                  <c:v>4.1331324745004901E-4</c:v>
                </c:pt>
                <c:pt idx="2674">
                  <c:v>2.9686468676252069E-4</c:v>
                </c:pt>
                <c:pt idx="2675">
                  <c:v>3.467224232215773E-4</c:v>
                </c:pt>
                <c:pt idx="2676">
                  <c:v>4.1628190118830693E-4</c:v>
                </c:pt>
                <c:pt idx="2677">
                  <c:v>3.7673661702223378E-4</c:v>
                </c:pt>
                <c:pt idx="2678">
                  <c:v>3.651081121208341E-4</c:v>
                </c:pt>
                <c:pt idx="2679">
                  <c:v>3.2737520944473258E-4</c:v>
                </c:pt>
                <c:pt idx="2680">
                  <c:v>3.4385100791938016E-4</c:v>
                </c:pt>
                <c:pt idx="2681">
                  <c:v>3.7622582877622668E-4</c:v>
                </c:pt>
                <c:pt idx="2682">
                  <c:v>4.5407482792262575E-4</c:v>
                </c:pt>
                <c:pt idx="2683">
                  <c:v>4.8157603459734121E-4</c:v>
                </c:pt>
                <c:pt idx="2684">
                  <c:v>5.2012704535374149E-4</c:v>
                </c:pt>
                <c:pt idx="2685">
                  <c:v>4.6326932557868536E-4</c:v>
                </c:pt>
                <c:pt idx="2686">
                  <c:v>3.0246438575901117E-4</c:v>
                </c:pt>
                <c:pt idx="2687">
                  <c:v>3.9723236079685357E-4</c:v>
                </c:pt>
                <c:pt idx="2688">
                  <c:v>4.3972680118071897E-4</c:v>
                </c:pt>
                <c:pt idx="2689">
                  <c:v>4.6927653933115463E-4</c:v>
                </c:pt>
                <c:pt idx="2690">
                  <c:v>4.4029238376471961E-4</c:v>
                </c:pt>
                <c:pt idx="2691">
                  <c:v>4.4827685444111395E-4</c:v>
                </c:pt>
                <c:pt idx="2692">
                  <c:v>5.1463298762878746E-4</c:v>
                </c:pt>
                <c:pt idx="2693">
                  <c:v>5.5592657068423738E-4</c:v>
                </c:pt>
                <c:pt idx="2694">
                  <c:v>4.989818670168689E-4</c:v>
                </c:pt>
                <c:pt idx="2695">
                  <c:v>4.4395645304288664E-4</c:v>
                </c:pt>
                <c:pt idx="2696">
                  <c:v>3.2371561299424556E-4</c:v>
                </c:pt>
                <c:pt idx="2697">
                  <c:v>4.089866475953471E-4</c:v>
                </c:pt>
                <c:pt idx="2698">
                  <c:v>3.4981216113181288E-4</c:v>
                </c:pt>
                <c:pt idx="2699">
                  <c:v>2.9063766324173318E-4</c:v>
                </c:pt>
                <c:pt idx="2700">
                  <c:v>3.559034070499168E-4</c:v>
                </c:pt>
                <c:pt idx="2701">
                  <c:v>5.1557461356939026E-4</c:v>
                </c:pt>
                <c:pt idx="2702">
                  <c:v>5.7150125277073617E-4</c:v>
                </c:pt>
                <c:pt idx="2703">
                  <c:v>6.2742789045321719E-4</c:v>
                </c:pt>
                <c:pt idx="2704">
                  <c:v>6.9920008710256201E-4</c:v>
                </c:pt>
                <c:pt idx="2705">
                  <c:v>6.6187903940587373E-4</c:v>
                </c:pt>
                <c:pt idx="2706">
                  <c:v>7.5235017611198344E-4</c:v>
                </c:pt>
                <c:pt idx="2707">
                  <c:v>7.4761535185523611E-4</c:v>
                </c:pt>
                <c:pt idx="2708">
                  <c:v>7.4288052304515928E-4</c:v>
                </c:pt>
                <c:pt idx="2709">
                  <c:v>7.812539748187898E-4</c:v>
                </c:pt>
                <c:pt idx="2710">
                  <c:v>1.0899327407995513E-3</c:v>
                </c:pt>
                <c:pt idx="2711">
                  <c:v>1.1154967022861393E-3</c:v>
                </c:pt>
                <c:pt idx="2712">
                  <c:v>1.1312981979762515E-3</c:v>
                </c:pt>
                <c:pt idx="2713">
                  <c:v>1.1400850014616232E-3</c:v>
                </c:pt>
                <c:pt idx="2714">
                  <c:v>1.1468613781805371E-3</c:v>
                </c:pt>
                <c:pt idx="2715">
                  <c:v>1.1988221893441441E-3</c:v>
                </c:pt>
                <c:pt idx="2716">
                  <c:v>1.3057337591146044E-3</c:v>
                </c:pt>
                <c:pt idx="2717">
                  <c:v>1.2351348977717356E-3</c:v>
                </c:pt>
                <c:pt idx="2718">
                  <c:v>1.1204266998647756E-3</c:v>
                </c:pt>
                <c:pt idx="2719">
                  <c:v>9.4570848687057258E-4</c:v>
                </c:pt>
                <c:pt idx="2720">
                  <c:v>9.416924586569599E-4</c:v>
                </c:pt>
                <c:pt idx="2721">
                  <c:v>9.3767642895462814E-4</c:v>
                </c:pt>
                <c:pt idx="2722">
                  <c:v>8.6390339907397283E-4</c:v>
                </c:pt>
                <c:pt idx="2723">
                  <c:v>9.9802210854667067E-4</c:v>
                </c:pt>
                <c:pt idx="2724">
                  <c:v>1.0165057774964993E-3</c:v>
                </c:pt>
                <c:pt idx="2725">
                  <c:v>1.0184098019747755E-3</c:v>
                </c:pt>
                <c:pt idx="2726">
                  <c:v>1.0495867741418361E-3</c:v>
                </c:pt>
                <c:pt idx="2727">
                  <c:v>9.8656979996076741E-4</c:v>
                </c:pt>
                <c:pt idx="2728">
                  <c:v>9.83311041814274E-4</c:v>
                </c:pt>
                <c:pt idx="2729">
                  <c:v>9.6051784615721377E-4</c:v>
                </c:pt>
                <c:pt idx="2730">
                  <c:v>8.9982697846672957E-4</c:v>
                </c:pt>
                <c:pt idx="2731">
                  <c:v>9.268563809772905E-4</c:v>
                </c:pt>
                <c:pt idx="2732">
                  <c:v>9.1333330937126331E-4</c:v>
                </c:pt>
                <c:pt idx="2733">
                  <c:v>1.0940182795723141E-3</c:v>
                </c:pt>
                <c:pt idx="2734">
                  <c:v>1.2205681840306317E-3</c:v>
                </c:pt>
                <c:pt idx="2735">
                  <c:v>1.1331136592102066E-3</c:v>
                </c:pt>
                <c:pt idx="2736">
                  <c:v>1.1236868508036483E-3</c:v>
                </c:pt>
                <c:pt idx="2737">
                  <c:v>1.2853342050276268E-3</c:v>
                </c:pt>
                <c:pt idx="2738">
                  <c:v>1.3178582054538311E-3</c:v>
                </c:pt>
                <c:pt idx="2739">
                  <c:v>1.3959294405716824E-3</c:v>
                </c:pt>
                <c:pt idx="2740">
                  <c:v>1.373655997242863E-3</c:v>
                </c:pt>
                <c:pt idx="2741">
                  <c:v>1.3426908857607379E-3</c:v>
                </c:pt>
                <c:pt idx="2742">
                  <c:v>1.3117257730931994E-3</c:v>
                </c:pt>
                <c:pt idx="2743">
                  <c:v>1.2874808436508618E-3</c:v>
                </c:pt>
                <c:pt idx="2744">
                  <c:v>1.2962083484482881E-3</c:v>
                </c:pt>
                <c:pt idx="2745">
                  <c:v>1.4099313181537782E-3</c:v>
                </c:pt>
                <c:pt idx="2746">
                  <c:v>1.6894011616119245E-3</c:v>
                </c:pt>
                <c:pt idx="2747">
                  <c:v>1.8603675865669481E-3</c:v>
                </c:pt>
                <c:pt idx="2748">
                  <c:v>1.9281469875559092E-3</c:v>
                </c:pt>
                <c:pt idx="2749">
                  <c:v>2.029775398164073E-3</c:v>
                </c:pt>
                <c:pt idx="2750">
                  <c:v>2.0789509377749705E-3</c:v>
                </c:pt>
                <c:pt idx="2751">
                  <c:v>2.0727098395755374E-3</c:v>
                </c:pt>
                <c:pt idx="2752">
                  <c:v>1.9465194395214579E-3</c:v>
                </c:pt>
                <c:pt idx="2753">
                  <c:v>1.9620962245514933E-3</c:v>
                </c:pt>
                <c:pt idx="2754">
                  <c:v>1.9620103776762572E-3</c:v>
                </c:pt>
                <c:pt idx="2755">
                  <c:v>2.0907706879878924E-3</c:v>
                </c:pt>
                <c:pt idx="2756">
                  <c:v>2.0859768812445572E-3</c:v>
                </c:pt>
                <c:pt idx="2757">
                  <c:v>2.0671979272320249E-3</c:v>
                </c:pt>
                <c:pt idx="2758">
                  <c:v>2.04841895019317E-3</c:v>
                </c:pt>
                <c:pt idx="2759">
                  <c:v>1.9096950650121663E-3</c:v>
                </c:pt>
                <c:pt idx="2760">
                  <c:v>1.7787048679231993E-3</c:v>
                </c:pt>
                <c:pt idx="2761">
                  <c:v>1.823584839994935E-3</c:v>
                </c:pt>
                <c:pt idx="2762">
                  <c:v>1.8684648117803895E-3</c:v>
                </c:pt>
                <c:pt idx="2763">
                  <c:v>1.8911856482784772E-3</c:v>
                </c:pt>
                <c:pt idx="2764">
                  <c:v>2.0444147874277567E-3</c:v>
                </c:pt>
                <c:pt idx="2765">
                  <c:v>2.1460848030180929E-3</c:v>
                </c:pt>
                <c:pt idx="2766">
                  <c:v>2.2916985176523789E-3</c:v>
                </c:pt>
                <c:pt idx="2767">
                  <c:v>2.3403082157191085E-3</c:v>
                </c:pt>
                <c:pt idx="2768">
                  <c:v>2.3889179143969244E-3</c:v>
                </c:pt>
                <c:pt idx="2769">
                  <c:v>2.466261011322668E-3</c:v>
                </c:pt>
                <c:pt idx="2770">
                  <c:v>2.5200809521347934E-3</c:v>
                </c:pt>
                <c:pt idx="2771">
                  <c:v>2.6752289971241736E-3</c:v>
                </c:pt>
                <c:pt idx="2772">
                  <c:v>2.6933482997325738E-3</c:v>
                </c:pt>
                <c:pt idx="2773">
                  <c:v>2.7590878401318243E-3</c:v>
                </c:pt>
                <c:pt idx="2774">
                  <c:v>2.828505935217739E-3</c:v>
                </c:pt>
                <c:pt idx="2775">
                  <c:v>2.7725236991965052E-3</c:v>
                </c:pt>
                <c:pt idx="2776">
                  <c:v>2.7520242955236126E-3</c:v>
                </c:pt>
                <c:pt idx="2777">
                  <c:v>2.7518997840546519E-3</c:v>
                </c:pt>
                <c:pt idx="2778">
                  <c:v>2.7028005966767943E-3</c:v>
                </c:pt>
                <c:pt idx="2779">
                  <c:v>2.8482907840215823E-3</c:v>
                </c:pt>
                <c:pt idx="2780">
                  <c:v>2.8423599602341912E-3</c:v>
                </c:pt>
                <c:pt idx="2781">
                  <c:v>2.8467628367520484E-3</c:v>
                </c:pt>
                <c:pt idx="2782">
                  <c:v>2.8805449450201594E-3</c:v>
                </c:pt>
                <c:pt idx="2783">
                  <c:v>2.8343963644531819E-3</c:v>
                </c:pt>
                <c:pt idx="2784">
                  <c:v>2.7457671898278983E-3</c:v>
                </c:pt>
                <c:pt idx="2785">
                  <c:v>2.6745943258119952E-3</c:v>
                </c:pt>
                <c:pt idx="2786">
                  <c:v>2.7025793897602597E-3</c:v>
                </c:pt>
                <c:pt idx="2787">
                  <c:v>2.5964770446756259E-3</c:v>
                </c:pt>
                <c:pt idx="2788">
                  <c:v>2.5863987655864638E-3</c:v>
                </c:pt>
                <c:pt idx="2789">
                  <c:v>2.5459928105625914E-3</c:v>
                </c:pt>
                <c:pt idx="2790">
                  <c:v>2.6125144713826328E-3</c:v>
                </c:pt>
                <c:pt idx="2791">
                  <c:v>2.6415796387310093E-3</c:v>
                </c:pt>
                <c:pt idx="2792">
                  <c:v>2.6273319092436423E-3</c:v>
                </c:pt>
                <c:pt idx="2793">
                  <c:v>2.6220599983415582E-3</c:v>
                </c:pt>
                <c:pt idx="2794">
                  <c:v>2.6666604292368301E-3</c:v>
                </c:pt>
                <c:pt idx="2795">
                  <c:v>2.6594525454349941E-3</c:v>
                </c:pt>
                <c:pt idx="2796">
                  <c:v>2.621521726247686E-3</c:v>
                </c:pt>
                <c:pt idx="2797">
                  <c:v>2.6131808893999882E-3</c:v>
                </c:pt>
                <c:pt idx="2798">
                  <c:v>2.6323325056322728E-3</c:v>
                </c:pt>
                <c:pt idx="2799">
                  <c:v>2.5081596283029689E-3</c:v>
                </c:pt>
                <c:pt idx="2800">
                  <c:v>2.5943325003222198E-3</c:v>
                </c:pt>
                <c:pt idx="2801">
                  <c:v>2.6050455812701122E-3</c:v>
                </c:pt>
                <c:pt idx="2802">
                  <c:v>2.6511776446099941E-3</c:v>
                </c:pt>
                <c:pt idx="2803">
                  <c:v>2.7285417424488781E-3</c:v>
                </c:pt>
                <c:pt idx="2804">
                  <c:v>2.5890682584077509E-3</c:v>
                </c:pt>
                <c:pt idx="2805">
                  <c:v>2.5069771743035122E-3</c:v>
                </c:pt>
                <c:pt idx="2806">
                  <c:v>2.3962025735643979E-3</c:v>
                </c:pt>
                <c:pt idx="2807">
                  <c:v>2.2500207833711038E-3</c:v>
                </c:pt>
                <c:pt idx="2808">
                  <c:v>2.2626885637504961E-3</c:v>
                </c:pt>
                <c:pt idx="2809">
                  <c:v>2.3070235008579398E-3</c:v>
                </c:pt>
                <c:pt idx="2810">
                  <c:v>2.2501988668979572E-3</c:v>
                </c:pt>
                <c:pt idx="2811">
                  <c:v>2.2173636119621784E-3</c:v>
                </c:pt>
                <c:pt idx="2812">
                  <c:v>2.2456163414821192E-3</c:v>
                </c:pt>
                <c:pt idx="2813">
                  <c:v>2.2365265378113341E-3</c:v>
                </c:pt>
                <c:pt idx="2814">
                  <c:v>2.1242411621115466E-3</c:v>
                </c:pt>
                <c:pt idx="2815">
                  <c:v>1.8587283463199469E-3</c:v>
                </c:pt>
                <c:pt idx="2816">
                  <c:v>1.9305285738747168E-3</c:v>
                </c:pt>
                <c:pt idx="2817">
                  <c:v>2.0262139755211571E-3</c:v>
                </c:pt>
                <c:pt idx="2818">
                  <c:v>2.1080288137105257E-3</c:v>
                </c:pt>
                <c:pt idx="2819">
                  <c:v>2.0880341383252184E-3</c:v>
                </c:pt>
                <c:pt idx="2820">
                  <c:v>2.1137437208727742E-3</c:v>
                </c:pt>
                <c:pt idx="2821">
                  <c:v>2.0555632813311041E-3</c:v>
                </c:pt>
                <c:pt idx="2822">
                  <c:v>2.0553980515799707E-3</c:v>
                </c:pt>
                <c:pt idx="2823">
                  <c:v>2.0906982050212866E-3</c:v>
                </c:pt>
                <c:pt idx="2824">
                  <c:v>2.0842955476215821E-3</c:v>
                </c:pt>
                <c:pt idx="2825">
                  <c:v>2.049958675922804E-3</c:v>
                </c:pt>
                <c:pt idx="2826">
                  <c:v>2.0809168771320544E-3</c:v>
                </c:pt>
                <c:pt idx="2827">
                  <c:v>2.0855499349475737E-3</c:v>
                </c:pt>
                <c:pt idx="2828">
                  <c:v>2.1538269130366708E-3</c:v>
                </c:pt>
                <c:pt idx="2829">
                  <c:v>1.977498264360673E-3</c:v>
                </c:pt>
                <c:pt idx="2830">
                  <c:v>1.896331860004622E-3</c:v>
                </c:pt>
                <c:pt idx="2831">
                  <c:v>1.8277764843151359E-3</c:v>
                </c:pt>
                <c:pt idx="2832">
                  <c:v>1.6803865040900649E-3</c:v>
                </c:pt>
                <c:pt idx="2833">
                  <c:v>1.5565892350015349E-3</c:v>
                </c:pt>
                <c:pt idx="2834">
                  <c:v>1.4665928800472196E-3</c:v>
                </c:pt>
                <c:pt idx="2835">
                  <c:v>1.4155331946557792E-3</c:v>
                </c:pt>
                <c:pt idx="2836">
                  <c:v>1.2029159689987661E-3</c:v>
                </c:pt>
                <c:pt idx="2837">
                  <c:v>1.3173698670020542E-3</c:v>
                </c:pt>
                <c:pt idx="2838">
                  <c:v>1.2562765697127273E-3</c:v>
                </c:pt>
                <c:pt idx="2839">
                  <c:v>1.1368536076956138E-3</c:v>
                </c:pt>
                <c:pt idx="2840">
                  <c:v>8.7260632891541915E-4</c:v>
                </c:pt>
                <c:pt idx="2841">
                  <c:v>7.9430911239429156E-4</c:v>
                </c:pt>
                <c:pt idx="2842">
                  <c:v>8.9910571236069656E-4</c:v>
                </c:pt>
                <c:pt idx="2843">
                  <c:v>8.054089403578276E-4</c:v>
                </c:pt>
                <c:pt idx="2844">
                  <c:v>7.5600185835525381E-4</c:v>
                </c:pt>
                <c:pt idx="2845">
                  <c:v>7.3161972241148759E-4</c:v>
                </c:pt>
                <c:pt idx="2846">
                  <c:v>8.4675174556500586E-4</c:v>
                </c:pt>
                <c:pt idx="2847">
                  <c:v>9.6233771639647574E-4</c:v>
                </c:pt>
                <c:pt idx="2848">
                  <c:v>1.0372496380730461E-3</c:v>
                </c:pt>
                <c:pt idx="2849">
                  <c:v>1.0493769140821133E-3</c:v>
                </c:pt>
                <c:pt idx="2850">
                  <c:v>1.0490902473017827E-3</c:v>
                </c:pt>
                <c:pt idx="2851">
                  <c:v>1.1411019090167591E-3</c:v>
                </c:pt>
                <c:pt idx="2852">
                  <c:v>1.1818625613388902E-3</c:v>
                </c:pt>
                <c:pt idx="2853">
                  <c:v>1.2651561686034239E-3</c:v>
                </c:pt>
                <c:pt idx="2854">
                  <c:v>1.3417841514456494E-3</c:v>
                </c:pt>
                <c:pt idx="2855">
                  <c:v>1.6023384109882409E-3</c:v>
                </c:pt>
                <c:pt idx="2856">
                  <c:v>1.6356106563236836E-3</c:v>
                </c:pt>
                <c:pt idx="2857">
                  <c:v>1.7335604424029516E-3</c:v>
                </c:pt>
                <c:pt idx="2858">
                  <c:v>1.6922534380806788E-3</c:v>
                </c:pt>
                <c:pt idx="2859">
                  <c:v>1.6753135703241617E-3</c:v>
                </c:pt>
                <c:pt idx="2860">
                  <c:v>1.6959871144995513E-3</c:v>
                </c:pt>
                <c:pt idx="2861">
                  <c:v>1.7997278690465525E-3</c:v>
                </c:pt>
                <c:pt idx="2862">
                  <c:v>1.841218429393046E-3</c:v>
                </c:pt>
                <c:pt idx="2863">
                  <c:v>1.8840481968907673E-3</c:v>
                </c:pt>
                <c:pt idx="2864">
                  <c:v>1.9508811758329103E-3</c:v>
                </c:pt>
                <c:pt idx="2865">
                  <c:v>2.3118114692627567E-3</c:v>
                </c:pt>
                <c:pt idx="2866">
                  <c:v>2.3430487704363639E-3</c:v>
                </c:pt>
                <c:pt idx="2867">
                  <c:v>2.4131256143515704E-3</c:v>
                </c:pt>
                <c:pt idx="2868">
                  <c:v>2.4726221219696044E-3</c:v>
                </c:pt>
                <c:pt idx="2869">
                  <c:v>2.397933044443282E-3</c:v>
                </c:pt>
                <c:pt idx="2870">
                  <c:v>2.4011355779212334E-3</c:v>
                </c:pt>
                <c:pt idx="2871">
                  <c:v>2.5364159329407318E-3</c:v>
                </c:pt>
                <c:pt idx="2872">
                  <c:v>2.584146101189439E-3</c:v>
                </c:pt>
                <c:pt idx="2873">
                  <c:v>2.4522456071265348E-3</c:v>
                </c:pt>
                <c:pt idx="2874">
                  <c:v>2.4498319213034653E-3</c:v>
                </c:pt>
                <c:pt idx="2875">
                  <c:v>2.3010163427749824E-3</c:v>
                </c:pt>
                <c:pt idx="2876">
                  <c:v>2.1060139114455726E-3</c:v>
                </c:pt>
                <c:pt idx="2877">
                  <c:v>1.8821793910340496E-3</c:v>
                </c:pt>
                <c:pt idx="2878">
                  <c:v>1.9172695257827508E-3</c:v>
                </c:pt>
                <c:pt idx="2879">
                  <c:v>1.9297280062394275E-3</c:v>
                </c:pt>
                <c:pt idx="2880">
                  <c:v>1.9306326811768123E-3</c:v>
                </c:pt>
                <c:pt idx="2881">
                  <c:v>1.9315373317486538E-3</c:v>
                </c:pt>
                <c:pt idx="2882">
                  <c:v>1.9022040256369659E-3</c:v>
                </c:pt>
                <c:pt idx="2883">
                  <c:v>1.8332723731122021E-3</c:v>
                </c:pt>
                <c:pt idx="2884">
                  <c:v>1.7940900669880578E-3</c:v>
                </c:pt>
                <c:pt idx="2885">
                  <c:v>1.7620216476182703E-3</c:v>
                </c:pt>
                <c:pt idx="2886">
                  <c:v>1.8661192647363458E-3</c:v>
                </c:pt>
                <c:pt idx="2887">
                  <c:v>1.8012152925996811E-3</c:v>
                </c:pt>
                <c:pt idx="2888">
                  <c:v>1.7376746668909975E-3</c:v>
                </c:pt>
                <c:pt idx="2889">
                  <c:v>1.7306637048364168E-3</c:v>
                </c:pt>
                <c:pt idx="2890">
                  <c:v>1.7193553129104427E-3</c:v>
                </c:pt>
                <c:pt idx="2891">
                  <c:v>1.7176544620040909E-3</c:v>
                </c:pt>
                <c:pt idx="2892">
                  <c:v>1.7103086576274794E-3</c:v>
                </c:pt>
                <c:pt idx="2893">
                  <c:v>1.7433389413540141E-3</c:v>
                </c:pt>
                <c:pt idx="2894">
                  <c:v>1.7886729236152418E-3</c:v>
                </c:pt>
                <c:pt idx="2895">
                  <c:v>1.8526649840749291E-3</c:v>
                </c:pt>
                <c:pt idx="2896">
                  <c:v>1.9113419670958322E-3</c:v>
                </c:pt>
                <c:pt idx="2897">
                  <c:v>1.8628888596643447E-3</c:v>
                </c:pt>
                <c:pt idx="2898">
                  <c:v>1.8608535965439136E-3</c:v>
                </c:pt>
                <c:pt idx="2899">
                  <c:v>1.8260659106770485E-3</c:v>
                </c:pt>
                <c:pt idx="2900">
                  <c:v>1.8182736370135773E-3</c:v>
                </c:pt>
                <c:pt idx="2901">
                  <c:v>1.7904749874456494E-3</c:v>
                </c:pt>
                <c:pt idx="2902">
                  <c:v>1.7580680183433353E-3</c:v>
                </c:pt>
                <c:pt idx="2903">
                  <c:v>1.7428650054396163E-3</c:v>
                </c:pt>
                <c:pt idx="2904">
                  <c:v>1.734337625639262E-3</c:v>
                </c:pt>
                <c:pt idx="2905">
                  <c:v>1.7085801943453366E-3</c:v>
                </c:pt>
                <c:pt idx="2906">
                  <c:v>1.6260099639253543E-3</c:v>
                </c:pt>
                <c:pt idx="2907">
                  <c:v>1.6339535821327036E-3</c:v>
                </c:pt>
                <c:pt idx="2908">
                  <c:v>1.7405562757053425E-3</c:v>
                </c:pt>
                <c:pt idx="2909">
                  <c:v>1.8312424001770068E-3</c:v>
                </c:pt>
                <c:pt idx="2910">
                  <c:v>1.8561272576323139E-3</c:v>
                </c:pt>
                <c:pt idx="2911">
                  <c:v>1.855638307925555E-3</c:v>
                </c:pt>
                <c:pt idx="2912">
                  <c:v>1.9191688220738074E-3</c:v>
                </c:pt>
                <c:pt idx="2913">
                  <c:v>1.9820269696999293E-3</c:v>
                </c:pt>
                <c:pt idx="2914">
                  <c:v>1.9050407381691207E-3</c:v>
                </c:pt>
                <c:pt idx="2915">
                  <c:v>1.8895590669603128E-3</c:v>
                </c:pt>
                <c:pt idx="2916">
                  <c:v>1.8608409123946575E-3</c:v>
                </c:pt>
                <c:pt idx="2917">
                  <c:v>1.8325817609811037E-3</c:v>
                </c:pt>
                <c:pt idx="2918">
                  <c:v>1.8044020043883236E-3</c:v>
                </c:pt>
                <c:pt idx="2919">
                  <c:v>1.7243407415199468E-3</c:v>
                </c:pt>
                <c:pt idx="2920">
                  <c:v>1.6839918855099882E-3</c:v>
                </c:pt>
                <c:pt idx="2921">
                  <c:v>1.6896977424896045E-3</c:v>
                </c:pt>
                <c:pt idx="2922">
                  <c:v>1.7858309631196281E-3</c:v>
                </c:pt>
                <c:pt idx="2923">
                  <c:v>1.8472450266298524E-3</c:v>
                </c:pt>
                <c:pt idx="2924">
                  <c:v>1.8306881454901122E-3</c:v>
                </c:pt>
                <c:pt idx="2925">
                  <c:v>1.7798384884719894E-3</c:v>
                </c:pt>
                <c:pt idx="2926">
                  <c:v>1.7166332726096043E-3</c:v>
                </c:pt>
                <c:pt idx="2927">
                  <c:v>1.4338424315705135E-3</c:v>
                </c:pt>
                <c:pt idx="2928">
                  <c:v>1.4012937890773732E-3</c:v>
                </c:pt>
                <c:pt idx="2929">
                  <c:v>1.3051182450781111E-3</c:v>
                </c:pt>
                <c:pt idx="2930">
                  <c:v>1.2915053445117946E-3</c:v>
                </c:pt>
                <c:pt idx="2931">
                  <c:v>1.2633885294596045E-3</c:v>
                </c:pt>
                <c:pt idx="2932">
                  <c:v>1.2946195387275679E-3</c:v>
                </c:pt>
                <c:pt idx="2933">
                  <c:v>1.2742233176643329E-3</c:v>
                </c:pt>
                <c:pt idx="2934">
                  <c:v>1.3817702096909326E-3</c:v>
                </c:pt>
                <c:pt idx="2935">
                  <c:v>1.3501449131587604E-3</c:v>
                </c:pt>
                <c:pt idx="2936">
                  <c:v>1.3462406695067177E-3</c:v>
                </c:pt>
                <c:pt idx="2937">
                  <c:v>1.3423364258329869E-3</c:v>
                </c:pt>
                <c:pt idx="2938">
                  <c:v>1.2917090237444982E-3</c:v>
                </c:pt>
                <c:pt idx="2939">
                  <c:v>1.313362908000602E-3</c:v>
                </c:pt>
                <c:pt idx="2940">
                  <c:v>1.3222846316425206E-3</c:v>
                </c:pt>
                <c:pt idx="2941">
                  <c:v>1.2984453718700828E-3</c:v>
                </c:pt>
                <c:pt idx="2942">
                  <c:v>1.3050089675963696E-3</c:v>
                </c:pt>
                <c:pt idx="2943">
                  <c:v>1.3386377440352006E-3</c:v>
                </c:pt>
                <c:pt idx="2944">
                  <c:v>1.3393542085245336E-3</c:v>
                </c:pt>
                <c:pt idx="2945">
                  <c:v>1.378540226821169E-3</c:v>
                </c:pt>
                <c:pt idx="2946">
                  <c:v>1.3893681879731819E-3</c:v>
                </c:pt>
                <c:pt idx="2947">
                  <c:v>1.4013984147635715E-3</c:v>
                </c:pt>
                <c:pt idx="2948">
                  <c:v>1.4134286522308028E-3</c:v>
                </c:pt>
                <c:pt idx="2949">
                  <c:v>1.4432190097686363E-3</c:v>
                </c:pt>
                <c:pt idx="2950">
                  <c:v>1.407192782918595E-3</c:v>
                </c:pt>
                <c:pt idx="2951">
                  <c:v>1.3817220029376269E-3</c:v>
                </c:pt>
                <c:pt idx="2952">
                  <c:v>1.3650479901883648E-3</c:v>
                </c:pt>
                <c:pt idx="2953">
                  <c:v>1.3532938360624085E-3</c:v>
                </c:pt>
                <c:pt idx="2954">
                  <c:v>1.3483922686076564E-3</c:v>
                </c:pt>
                <c:pt idx="2955">
                  <c:v>1.3433679896206435E-3</c:v>
                </c:pt>
                <c:pt idx="2956">
                  <c:v>1.3236762348054841E-3</c:v>
                </c:pt>
                <c:pt idx="2957">
                  <c:v>1.2976889415806788E-3</c:v>
                </c:pt>
                <c:pt idx="2958">
                  <c:v>1.3067450426071665E-3</c:v>
                </c:pt>
                <c:pt idx="2959">
                  <c:v>1.3031699496472667E-3</c:v>
                </c:pt>
                <c:pt idx="2960">
                  <c:v>1.2470187607779102E-3</c:v>
                </c:pt>
                <c:pt idx="2961">
                  <c:v>1.2018714578154073E-3</c:v>
                </c:pt>
                <c:pt idx="2962">
                  <c:v>1.1586119954400944E-3</c:v>
                </c:pt>
                <c:pt idx="2963">
                  <c:v>1.1119139412707555E-3</c:v>
                </c:pt>
                <c:pt idx="2964">
                  <c:v>9.892390943105902E-4</c:v>
                </c:pt>
                <c:pt idx="2965">
                  <c:v>8.9200706673125149E-4</c:v>
                </c:pt>
                <c:pt idx="2966">
                  <c:v>1.0641511313273554E-3</c:v>
                </c:pt>
                <c:pt idx="2967">
                  <c:v>9.8815379647844751E-4</c:v>
                </c:pt>
                <c:pt idx="2968">
                  <c:v>9.4507816992034236E-4</c:v>
                </c:pt>
                <c:pt idx="2969">
                  <c:v>9.4555712271707194E-4</c:v>
                </c:pt>
                <c:pt idx="2970">
                  <c:v>9.673479710115584E-4</c:v>
                </c:pt>
                <c:pt idx="2971">
                  <c:v>9.8731947173679455E-4</c:v>
                </c:pt>
                <c:pt idx="2972">
                  <c:v>9.7081682203767415E-4</c:v>
                </c:pt>
                <c:pt idx="2973">
                  <c:v>1.0527598388976682E-3</c:v>
                </c:pt>
                <c:pt idx="2974">
                  <c:v>1.1404563363520131E-3</c:v>
                </c:pt>
                <c:pt idx="2975">
                  <c:v>1.2281528184548288E-3</c:v>
                </c:pt>
                <c:pt idx="2976">
                  <c:v>1.3203571629076447E-3</c:v>
                </c:pt>
                <c:pt idx="2977">
                  <c:v>1.3433206907506375E-3</c:v>
                </c:pt>
                <c:pt idx="2978">
                  <c:v>1.3481686630884711E-3</c:v>
                </c:pt>
                <c:pt idx="2979">
                  <c:v>1.2469961174224734E-3</c:v>
                </c:pt>
                <c:pt idx="2980">
                  <c:v>1.1777924584375503E-3</c:v>
                </c:pt>
                <c:pt idx="2981">
                  <c:v>1.153487445938896E-3</c:v>
                </c:pt>
                <c:pt idx="2982">
                  <c:v>1.1831822585605903E-3</c:v>
                </c:pt>
                <c:pt idx="2983">
                  <c:v>1.212877087372373E-3</c:v>
                </c:pt>
                <c:pt idx="2984">
                  <c:v>1.1770906829658915E-3</c:v>
                </c:pt>
                <c:pt idx="2985">
                  <c:v>1.1818577945646989E-3</c:v>
                </c:pt>
                <c:pt idx="2986">
                  <c:v>1.2396941345887897E-3</c:v>
                </c:pt>
                <c:pt idx="2987">
                  <c:v>1.4126985076789729E-3</c:v>
                </c:pt>
                <c:pt idx="2988">
                  <c:v>1.5250624001358381E-3</c:v>
                </c:pt>
                <c:pt idx="2989">
                  <c:v>1.5446975919308325E-3</c:v>
                </c:pt>
                <c:pt idx="2990">
                  <c:v>1.5643327237970721E-3</c:v>
                </c:pt>
                <c:pt idx="2991">
                  <c:v>1.5192010665097402E-3</c:v>
                </c:pt>
                <c:pt idx="2992">
                  <c:v>1.5207332236322078E-3</c:v>
                </c:pt>
                <c:pt idx="2993">
                  <c:v>1.5664569005779574E-3</c:v>
                </c:pt>
                <c:pt idx="2994">
                  <c:v>1.507859743482863E-3</c:v>
                </c:pt>
                <c:pt idx="2995">
                  <c:v>1.577393257785785E-3</c:v>
                </c:pt>
                <c:pt idx="2996">
                  <c:v>1.8174043463154075E-3</c:v>
                </c:pt>
                <c:pt idx="2997">
                  <c:v>1.9122832975177096E-3</c:v>
                </c:pt>
                <c:pt idx="2998">
                  <c:v>1.9655924723739077E-3</c:v>
                </c:pt>
                <c:pt idx="2999">
                  <c:v>1.9905159115485714E-3</c:v>
                </c:pt>
                <c:pt idx="3000">
                  <c:v>2.0259586322754486E-3</c:v>
                </c:pt>
                <c:pt idx="3001">
                  <c:v>2.2872307404834713E-3</c:v>
                </c:pt>
                <c:pt idx="3002">
                  <c:v>2.3378581984709623E-3</c:v>
                </c:pt>
                <c:pt idx="3003">
                  <c:v>2.1674461077447224E-3</c:v>
                </c:pt>
                <c:pt idx="3004">
                  <c:v>2.0673512210134123E-3</c:v>
                </c:pt>
                <c:pt idx="3005">
                  <c:v>1.9964394909614521E-3</c:v>
                </c:pt>
                <c:pt idx="3006">
                  <c:v>1.9701049876263872E-3</c:v>
                </c:pt>
                <c:pt idx="3007">
                  <c:v>1.9511506101409211E-3</c:v>
                </c:pt>
                <c:pt idx="3008">
                  <c:v>1.9321962331222313E-3</c:v>
                </c:pt>
                <c:pt idx="3009">
                  <c:v>1.7950077253214168E-3</c:v>
                </c:pt>
                <c:pt idx="3010">
                  <c:v>1.7289718868021488E-3</c:v>
                </c:pt>
                <c:pt idx="3011">
                  <c:v>1.7037431778251534E-3</c:v>
                </c:pt>
                <c:pt idx="3012">
                  <c:v>1.6663276753428866E-3</c:v>
                </c:pt>
                <c:pt idx="3013">
                  <c:v>1.6002073639612869E-3</c:v>
                </c:pt>
                <c:pt idx="3014">
                  <c:v>1.4520484613607971E-3</c:v>
                </c:pt>
                <c:pt idx="3015">
                  <c:v>1.337407596643058E-3</c:v>
                </c:pt>
                <c:pt idx="3016">
                  <c:v>1.3106854520386305E-3</c:v>
                </c:pt>
                <c:pt idx="3017">
                  <c:v>1.283963260455366E-3</c:v>
                </c:pt>
                <c:pt idx="3018">
                  <c:v>1.1840595966196223E-3</c:v>
                </c:pt>
                <c:pt idx="3019">
                  <c:v>1.1480150667855609E-3</c:v>
                </c:pt>
                <c:pt idx="3020">
                  <c:v>1.1545326191489316E-3</c:v>
                </c:pt>
                <c:pt idx="3021">
                  <c:v>1.1597952986154604E-3</c:v>
                </c:pt>
                <c:pt idx="3022">
                  <c:v>1.1037005283740732E-3</c:v>
                </c:pt>
                <c:pt idx="3023">
                  <c:v>7.6943932344015933E-4</c:v>
                </c:pt>
                <c:pt idx="3024">
                  <c:v>7.4142355898404368E-4</c:v>
                </c:pt>
                <c:pt idx="3025">
                  <c:v>7.0150220304687728E-4</c:v>
                </c:pt>
                <c:pt idx="3026">
                  <c:v>6.349204950972196E-4</c:v>
                </c:pt>
                <c:pt idx="3027">
                  <c:v>6.995656402064049E-4</c:v>
                </c:pt>
                <c:pt idx="3028">
                  <c:v>7.056675850982113E-4</c:v>
                </c:pt>
                <c:pt idx="3029">
                  <c:v>7.0754118880385472E-4</c:v>
                </c:pt>
                <c:pt idx="3030">
                  <c:v>7.0975938932414998E-4</c:v>
                </c:pt>
                <c:pt idx="3031">
                  <c:v>8.0808203405681824E-4</c:v>
                </c:pt>
                <c:pt idx="3032">
                  <c:v>6.2641082470705437E-4</c:v>
                </c:pt>
                <c:pt idx="3033">
                  <c:v>6.16676756363418E-4</c:v>
                </c:pt>
                <c:pt idx="3034">
                  <c:v>6.0694268789561392E-4</c:v>
                </c:pt>
                <c:pt idx="3035">
                  <c:v>5.9629961245082649E-4</c:v>
                </c:pt>
                <c:pt idx="3036">
                  <c:v>6.1161068490427387E-4</c:v>
                </c:pt>
                <c:pt idx="3037">
                  <c:v>6.4787864014063164E-4</c:v>
                </c:pt>
                <c:pt idx="3038">
                  <c:v>5.9735647174553712E-4</c:v>
                </c:pt>
                <c:pt idx="3039">
                  <c:v>5.9309066450201299E-4</c:v>
                </c:pt>
                <c:pt idx="3040">
                  <c:v>5.9225695829625733E-4</c:v>
                </c:pt>
                <c:pt idx="3041">
                  <c:v>3.7187123636475916E-4</c:v>
                </c:pt>
                <c:pt idx="3042">
                  <c:v>3.5747070946196219E-4</c:v>
                </c:pt>
                <c:pt idx="3043">
                  <c:v>3.9728672158047224E-4</c:v>
                </c:pt>
                <c:pt idx="3044">
                  <c:v>6.2004767966933295E-4</c:v>
                </c:pt>
                <c:pt idx="3045">
                  <c:v>6.7196371905434474E-4</c:v>
                </c:pt>
                <c:pt idx="3046">
                  <c:v>7.0694391249148767E-4</c:v>
                </c:pt>
                <c:pt idx="3047">
                  <c:v>5.4767571135337536E-4</c:v>
                </c:pt>
                <c:pt idx="3048">
                  <c:v>5.2257566035646043E-4</c:v>
                </c:pt>
                <c:pt idx="3049">
                  <c:v>4.7525628589887306E-4</c:v>
                </c:pt>
                <c:pt idx="3050">
                  <c:v>4.974773234491381E-4</c:v>
                </c:pt>
                <c:pt idx="3051">
                  <c:v>5.5171287141694511E-4</c:v>
                </c:pt>
                <c:pt idx="3052">
                  <c:v>6.0759320964421488E-4</c:v>
                </c:pt>
                <c:pt idx="3053">
                  <c:v>5.5656573240317833E-4</c:v>
                </c:pt>
                <c:pt idx="3054">
                  <c:v>5.8206642066470956E-4</c:v>
                </c:pt>
                <c:pt idx="3055">
                  <c:v>6.0782116282359503E-4</c:v>
                </c:pt>
                <c:pt idx="3056">
                  <c:v>6.2613966829963997E-4</c:v>
                </c:pt>
                <c:pt idx="3057">
                  <c:v>6.4445817013536596E-4</c:v>
                </c:pt>
                <c:pt idx="3058">
                  <c:v>5.0989377448137788E-4</c:v>
                </c:pt>
                <c:pt idx="3059">
                  <c:v>4.528968045841635E-4</c:v>
                </c:pt>
                <c:pt idx="3060">
                  <c:v>3.7051471460706667E-4</c:v>
                </c:pt>
                <c:pt idx="3061">
                  <c:v>2.881326281636387E-4</c:v>
                </c:pt>
                <c:pt idx="3062">
                  <c:v>3.5187763663323848E-4</c:v>
                </c:pt>
                <c:pt idx="3063">
                  <c:v>2.6376209476913401E-4</c:v>
                </c:pt>
                <c:pt idx="3064">
                  <c:v>2.2075642030670777E-4</c:v>
                </c:pt>
                <c:pt idx="3065">
                  <c:v>1.6603199350557319E-4</c:v>
                </c:pt>
                <c:pt idx="3066">
                  <c:v>1.77890850208866E-4</c:v>
                </c:pt>
                <c:pt idx="3067">
                  <c:v>2.4386702417394038E-5</c:v>
                </c:pt>
                <c:pt idx="3068">
                  <c:v>-7.0406760483729039E-5</c:v>
                </c:pt>
                <c:pt idx="3069">
                  <c:v>-2.0026462031042148E-4</c:v>
                </c:pt>
                <c:pt idx="3070">
                  <c:v>-2.3603977703496753E-5</c:v>
                </c:pt>
                <c:pt idx="3071">
                  <c:v>7.7368897034945099E-5</c:v>
                </c:pt>
                <c:pt idx="3072">
                  <c:v>3.5546309559010093E-5</c:v>
                </c:pt>
                <c:pt idx="3073">
                  <c:v>3.2361034148988667E-5</c:v>
                </c:pt>
                <c:pt idx="3074">
                  <c:v>2.9175759161343565E-5</c:v>
                </c:pt>
                <c:pt idx="3075">
                  <c:v>1.0231972506991677E-4</c:v>
                </c:pt>
                <c:pt idx="3076">
                  <c:v>5.1274816020490319E-5</c:v>
                </c:pt>
                <c:pt idx="3077">
                  <c:v>-9.370557419710921E-5</c:v>
                </c:pt>
                <c:pt idx="3078">
                  <c:v>-2.0545865442808971E-4</c:v>
                </c:pt>
                <c:pt idx="3079">
                  <c:v>-1.9352813996633588E-4</c:v>
                </c:pt>
                <c:pt idx="3080">
                  <c:v>-9.6615406048914997E-6</c:v>
                </c:pt>
                <c:pt idx="3081">
                  <c:v>3.4446223415855662E-5</c:v>
                </c:pt>
                <c:pt idx="3082">
                  <c:v>8.9995173540036001E-5</c:v>
                </c:pt>
                <c:pt idx="3083">
                  <c:v>2.7146895047881108E-4</c:v>
                </c:pt>
                <c:pt idx="3084">
                  <c:v>2.5621201149273262E-4</c:v>
                </c:pt>
                <c:pt idx="3085">
                  <c:v>2.3759224727472138E-4</c:v>
                </c:pt>
                <c:pt idx="3086">
                  <c:v>2.3658977006029694E-4</c:v>
                </c:pt>
                <c:pt idx="3087">
                  <c:v>1.9861622750885774E-4</c:v>
                </c:pt>
                <c:pt idx="3088">
                  <c:v>2.7335209041344689E-4</c:v>
                </c:pt>
                <c:pt idx="3089">
                  <c:v>2.5350879050123728E-4</c:v>
                </c:pt>
                <c:pt idx="3090">
                  <c:v>2.5457077359489195E-4</c:v>
                </c:pt>
                <c:pt idx="3091">
                  <c:v>2.5718248454509389E-4</c:v>
                </c:pt>
                <c:pt idx="3092">
                  <c:v>1.8352676872247699E-4</c:v>
                </c:pt>
                <c:pt idx="3093">
                  <c:v>1.2691041019536836E-4</c:v>
                </c:pt>
                <c:pt idx="3094">
                  <c:v>1.0343456896802715E-4</c:v>
                </c:pt>
                <c:pt idx="3095">
                  <c:v>1.2655665359564698E-4</c:v>
                </c:pt>
                <c:pt idx="3096">
                  <c:v>1.4967873858174382E-4</c:v>
                </c:pt>
                <c:pt idx="3097">
                  <c:v>1.383052859975726E-4</c:v>
                </c:pt>
                <c:pt idx="3098">
                  <c:v>5.0681145493775622E-5</c:v>
                </c:pt>
                <c:pt idx="3099">
                  <c:v>3.2370423948725738E-5</c:v>
                </c:pt>
                <c:pt idx="3100">
                  <c:v>1.4059702858363755E-5</c:v>
                </c:pt>
                <c:pt idx="3101">
                  <c:v>-1.8119729134823672E-5</c:v>
                </c:pt>
                <c:pt idx="3102">
                  <c:v>-7.2008576232015346E-6</c:v>
                </c:pt>
                <c:pt idx="3103">
                  <c:v>-1.0287880662374792E-4</c:v>
                </c:pt>
                <c:pt idx="3104">
                  <c:v>-1.7269613645228926E-4</c:v>
                </c:pt>
                <c:pt idx="3105">
                  <c:v>-1.4252750160986423E-4</c:v>
                </c:pt>
                <c:pt idx="3106">
                  <c:v>-1.2610347224890377E-4</c:v>
                </c:pt>
                <c:pt idx="3107">
                  <c:v>-1.2061950870170484E-4</c:v>
                </c:pt>
                <c:pt idx="3108">
                  <c:v>-1.6183901687888015E-4</c:v>
                </c:pt>
                <c:pt idx="3109">
                  <c:v>-1.2888111309224262E-4</c:v>
                </c:pt>
                <c:pt idx="3110">
                  <c:v>6.6003360667306376E-5</c:v>
                </c:pt>
                <c:pt idx="3111">
                  <c:v>-1.6300116680432173E-4</c:v>
                </c:pt>
                <c:pt idx="3112">
                  <c:v>-1.4974684545422903E-4</c:v>
                </c:pt>
                <c:pt idx="3113">
                  <c:v>-1.2927446630545868E-4</c:v>
                </c:pt>
                <c:pt idx="3114">
                  <c:v>-1.2022936874889552E-4</c:v>
                </c:pt>
                <c:pt idx="3115">
                  <c:v>-1.1118427212652892E-4</c:v>
                </c:pt>
                <c:pt idx="3116">
                  <c:v>-1.4995818954439491E-4</c:v>
                </c:pt>
                <c:pt idx="3117">
                  <c:v>-2.2293008764315408E-4</c:v>
                </c:pt>
                <c:pt idx="3118">
                  <c:v>-2.5398998973170776E-4</c:v>
                </c:pt>
                <c:pt idx="3119">
                  <c:v>-2.7606308653840204E-4</c:v>
                </c:pt>
                <c:pt idx="3120">
                  <c:v>-3.1024608558761097E-4</c:v>
                </c:pt>
                <c:pt idx="3121">
                  <c:v>-3.6126726801801476E-4</c:v>
                </c:pt>
                <c:pt idx="3122">
                  <c:v>-4.4742531313580347E-4</c:v>
                </c:pt>
                <c:pt idx="3123">
                  <c:v>-3.4002086198292976E-4</c:v>
                </c:pt>
                <c:pt idx="3124">
                  <c:v>-2.5472723944859794E-4</c:v>
                </c:pt>
                <c:pt idx="3125">
                  <c:v>-2.1620589390044276E-4</c:v>
                </c:pt>
                <c:pt idx="3126">
                  <c:v>-1.9404278669971368E-4</c:v>
                </c:pt>
                <c:pt idx="3127">
                  <c:v>-4.8887740125329101E-5</c:v>
                </c:pt>
                <c:pt idx="3128">
                  <c:v>1.7070348026426208E-5</c:v>
                </c:pt>
                <c:pt idx="3129">
                  <c:v>4.0785623639434239E-5</c:v>
                </c:pt>
                <c:pt idx="3130">
                  <c:v>1.0777094270195101E-4</c:v>
                </c:pt>
                <c:pt idx="3131">
                  <c:v>1.7254717559103011E-4</c:v>
                </c:pt>
                <c:pt idx="3132">
                  <c:v>8.2263886152618646E-5</c:v>
                </c:pt>
                <c:pt idx="3133">
                  <c:v>4.6970134130713283E-5</c:v>
                </c:pt>
                <c:pt idx="3134">
                  <c:v>1.0794933936083707E-4</c:v>
                </c:pt>
                <c:pt idx="3135">
                  <c:v>1.5402020555672669E-4</c:v>
                </c:pt>
                <c:pt idx="3136">
                  <c:v>2.24152929195206E-4</c:v>
                </c:pt>
                <c:pt idx="3137">
                  <c:v>2.0972897278597992E-4</c:v>
                </c:pt>
                <c:pt idx="3138">
                  <c:v>6.8866564594584424E-5</c:v>
                </c:pt>
                <c:pt idx="3139">
                  <c:v>2.7020334591587661E-5</c:v>
                </c:pt>
                <c:pt idx="3140">
                  <c:v>-1.9064786430075679E-5</c:v>
                </c:pt>
                <c:pt idx="3141">
                  <c:v>-1.3874295387450474E-4</c:v>
                </c:pt>
                <c:pt idx="3142">
                  <c:v>-1.4704413800876209E-4</c:v>
                </c:pt>
                <c:pt idx="3143">
                  <c:v>-1.4962653179884059E-4</c:v>
                </c:pt>
                <c:pt idx="3144">
                  <c:v>-1.5220892610585005E-4</c:v>
                </c:pt>
                <c:pt idx="3145">
                  <c:v>-5.8292218959203772E-5</c:v>
                </c:pt>
                <c:pt idx="3146">
                  <c:v>1.3320232420944096E-5</c:v>
                </c:pt>
                <c:pt idx="3147">
                  <c:v>-3.192044685428819E-5</c:v>
                </c:pt>
                <c:pt idx="3148">
                  <c:v>-1.4798702216606139E-4</c:v>
                </c:pt>
                <c:pt idx="3149">
                  <c:v>-2.0780181680097874E-4</c:v>
                </c:pt>
                <c:pt idx="3150">
                  <c:v>-2.5380286086552298E-4</c:v>
                </c:pt>
                <c:pt idx="3151">
                  <c:v>-3.2407611027043917E-4</c:v>
                </c:pt>
                <c:pt idx="3152">
                  <c:v>-3.4156142097726622E-4</c:v>
                </c:pt>
                <c:pt idx="3153">
                  <c:v>-3.8113783487800883E-4</c:v>
                </c:pt>
                <c:pt idx="3154">
                  <c:v>-4.2071424943178218E-4</c:v>
                </c:pt>
                <c:pt idx="3155">
                  <c:v>-5.89493220985954E-4</c:v>
                </c:pt>
                <c:pt idx="3156">
                  <c:v>-4.8884114018905845E-4</c:v>
                </c:pt>
                <c:pt idx="3157">
                  <c:v>-5.1451691610337124E-4</c:v>
                </c:pt>
                <c:pt idx="3158">
                  <c:v>-6.5997189474700714E-4</c:v>
                </c:pt>
                <c:pt idx="3159">
                  <c:v>-7.8505193263032468E-4</c:v>
                </c:pt>
                <c:pt idx="3160">
                  <c:v>-7.8260700883451011E-4</c:v>
                </c:pt>
                <c:pt idx="3161">
                  <c:v>-8.1329000164941556E-4</c:v>
                </c:pt>
                <c:pt idx="3162">
                  <c:v>-8.0813681124216057E-4</c:v>
                </c:pt>
                <c:pt idx="3163">
                  <c:v>-7.8559394982526565E-4</c:v>
                </c:pt>
                <c:pt idx="3164">
                  <c:v>-7.1080878233886074E-4</c:v>
                </c:pt>
                <c:pt idx="3165">
                  <c:v>-6.0280446863053723E-4</c:v>
                </c:pt>
                <c:pt idx="3166">
                  <c:v>-3.5422401105367234E-4</c:v>
                </c:pt>
                <c:pt idx="3167">
                  <c:v>-2.5460148955407319E-4</c:v>
                </c:pt>
                <c:pt idx="3168">
                  <c:v>-2.387780830715915E-4</c:v>
                </c:pt>
                <c:pt idx="3169">
                  <c:v>-1.6076624847314108E-4</c:v>
                </c:pt>
                <c:pt idx="3170">
                  <c:v>-4.7539637302340614E-5</c:v>
                </c:pt>
                <c:pt idx="3171">
                  <c:v>2.2823589103794509E-4</c:v>
                </c:pt>
                <c:pt idx="3172">
                  <c:v>1.4856676376783293E-4</c:v>
                </c:pt>
                <c:pt idx="3173">
                  <c:v>1.1460045357600707E-4</c:v>
                </c:pt>
                <c:pt idx="3174">
                  <c:v>8.0634142892876623E-5</c:v>
                </c:pt>
                <c:pt idx="3175">
                  <c:v>-4.8817777244302424E-5</c:v>
                </c:pt>
                <c:pt idx="3176">
                  <c:v>-5.9265582841910866E-5</c:v>
                </c:pt>
                <c:pt idx="3177">
                  <c:v>-7.3079160889118064E-5</c:v>
                </c:pt>
                <c:pt idx="3178">
                  <c:v>-1.4873555741992561E-4</c:v>
                </c:pt>
                <c:pt idx="3179">
                  <c:v>-2.6002531528432349E-4</c:v>
                </c:pt>
                <c:pt idx="3180">
                  <c:v>-2.3859457629881226E-4</c:v>
                </c:pt>
                <c:pt idx="3181">
                  <c:v>-2.1385193218112928E-4</c:v>
                </c:pt>
                <c:pt idx="3182">
                  <c:v>-1.8910928886937958E-4</c:v>
                </c:pt>
                <c:pt idx="3183">
                  <c:v>-6.5330391331967536E-5</c:v>
                </c:pt>
                <c:pt idx="3184">
                  <c:v>-4.869381686610248E-5</c:v>
                </c:pt>
                <c:pt idx="3185">
                  <c:v>-4.6232914272707022E-5</c:v>
                </c:pt>
                <c:pt idx="3186">
                  <c:v>-2.2186192795942857E-5</c:v>
                </c:pt>
                <c:pt idx="3187">
                  <c:v>-1.8271876472105016E-4</c:v>
                </c:pt>
                <c:pt idx="3188">
                  <c:v>-1.1812615629532999E-4</c:v>
                </c:pt>
                <c:pt idx="3189">
                  <c:v>-8.4488489983471082E-5</c:v>
                </c:pt>
                <c:pt idx="3190">
                  <c:v>-4.0957765873655901E-6</c:v>
                </c:pt>
                <c:pt idx="3191">
                  <c:v>-2.2246467968128688E-5</c:v>
                </c:pt>
                <c:pt idx="3192">
                  <c:v>-1.9230066572944511E-5</c:v>
                </c:pt>
                <c:pt idx="3193">
                  <c:v>-2.9372701576820598E-5</c:v>
                </c:pt>
                <c:pt idx="3194">
                  <c:v>-3.0917045197905371E-5</c:v>
                </c:pt>
                <c:pt idx="3195">
                  <c:v>5.5388638748714585E-5</c:v>
                </c:pt>
                <c:pt idx="3196">
                  <c:v>1.5667539715783117E-4</c:v>
                </c:pt>
                <c:pt idx="3197">
                  <c:v>2.5433472618645395E-4</c:v>
                </c:pt>
                <c:pt idx="3198">
                  <c:v>1.4926077841223673E-4</c:v>
                </c:pt>
                <c:pt idx="3199">
                  <c:v>-4.5644875709346284E-5</c:v>
                </c:pt>
                <c:pt idx="3200">
                  <c:v>-4.3979278731775264E-5</c:v>
                </c:pt>
                <c:pt idx="3201">
                  <c:v>-4.2313684188363103E-5</c:v>
                </c:pt>
                <c:pt idx="3202">
                  <c:v>-1.7362449989032349E-4</c:v>
                </c:pt>
                <c:pt idx="3203">
                  <c:v>-2.0521387391628454E-4</c:v>
                </c:pt>
                <c:pt idx="3204">
                  <c:v>-1.057655238323719E-4</c:v>
                </c:pt>
                <c:pt idx="3205">
                  <c:v>-6.076697314405844E-5</c:v>
                </c:pt>
                <c:pt idx="3206">
                  <c:v>2.2718978762942502E-5</c:v>
                </c:pt>
                <c:pt idx="3207">
                  <c:v>3.591327226848418E-5</c:v>
                </c:pt>
                <c:pt idx="3208">
                  <c:v>7.6736014769282184E-5</c:v>
                </c:pt>
                <c:pt idx="3209">
                  <c:v>9.1097826530083225E-5</c:v>
                </c:pt>
                <c:pt idx="3210">
                  <c:v>6.5512048690993504E-5</c:v>
                </c:pt>
                <c:pt idx="3211">
                  <c:v>7.8302707102318183E-5</c:v>
                </c:pt>
                <c:pt idx="3212">
                  <c:v>5.5679059940338724E-5</c:v>
                </c:pt>
                <c:pt idx="3213">
                  <c:v>4.5628172652440085E-5</c:v>
                </c:pt>
                <c:pt idx="3214">
                  <c:v>1.2708553035856081E-5</c:v>
                </c:pt>
                <c:pt idx="3215">
                  <c:v>1.1678624816061335E-4</c:v>
                </c:pt>
                <c:pt idx="3216">
                  <c:v>1.6493658292357144E-4</c:v>
                </c:pt>
                <c:pt idx="3217">
                  <c:v>9.9957629371651128E-5</c:v>
                </c:pt>
                <c:pt idx="3218">
                  <c:v>1.6837514531976211E-5</c:v>
                </c:pt>
                <c:pt idx="3219">
                  <c:v>2.3113352761994688E-4</c:v>
                </c:pt>
                <c:pt idx="3220">
                  <c:v>3.6465749900555964E-4</c:v>
                </c:pt>
                <c:pt idx="3221">
                  <c:v>4.4686171342351829E-4</c:v>
                </c:pt>
                <c:pt idx="3222">
                  <c:v>4.4634102577282349E-4</c:v>
                </c:pt>
                <c:pt idx="3223">
                  <c:v>4.1166925438371904E-4</c:v>
                </c:pt>
                <c:pt idx="3224">
                  <c:v>5.8184654326387075E-4</c:v>
                </c:pt>
                <c:pt idx="3225">
                  <c:v>6.9811137489889606E-4</c:v>
                </c:pt>
                <c:pt idx="3226">
                  <c:v>6.9799873301459859E-4</c:v>
                </c:pt>
                <c:pt idx="3227">
                  <c:v>6.4671074813368954E-4</c:v>
                </c:pt>
                <c:pt idx="3228">
                  <c:v>4.7621928954521013E-4</c:v>
                </c:pt>
                <c:pt idx="3229">
                  <c:v>3.1805183529777867E-4</c:v>
                </c:pt>
                <c:pt idx="3230">
                  <c:v>3.4251222465193448E-4</c:v>
                </c:pt>
                <c:pt idx="3231">
                  <c:v>3.6697261607015054E-4</c:v>
                </c:pt>
                <c:pt idx="3232">
                  <c:v>4.0541044616368947E-4</c:v>
                </c:pt>
                <c:pt idx="3233">
                  <c:v>8.5892940805192442E-5</c:v>
                </c:pt>
                <c:pt idx="3234">
                  <c:v>4.2881460580504249E-5</c:v>
                </c:pt>
                <c:pt idx="3235">
                  <c:v>6.3518153479081465E-5</c:v>
                </c:pt>
                <c:pt idx="3236">
                  <c:v>5.5012477770467822E-5</c:v>
                </c:pt>
                <c:pt idx="3237">
                  <c:v>-1.0067481230341146E-4</c:v>
                </c:pt>
                <c:pt idx="3238">
                  <c:v>-9.758381147664699E-5</c:v>
                </c:pt>
                <c:pt idx="3239">
                  <c:v>-1.9473151947641971E-4</c:v>
                </c:pt>
                <c:pt idx="3240">
                  <c:v>-1.5735229589534887E-4</c:v>
                </c:pt>
                <c:pt idx="3241">
                  <c:v>-1.1627363412925678E-4</c:v>
                </c:pt>
                <c:pt idx="3242">
                  <c:v>-4.5796113218695046E-5</c:v>
                </c:pt>
                <c:pt idx="3243">
                  <c:v>-1.1361033797127921E-4</c:v>
                </c:pt>
                <c:pt idx="3244">
                  <c:v>-2.1854849730013753E-4</c:v>
                </c:pt>
                <c:pt idx="3245">
                  <c:v>-2.1527390835067472E-4</c:v>
                </c:pt>
                <c:pt idx="3246">
                  <c:v>-1.5672291236528216E-4</c:v>
                </c:pt>
                <c:pt idx="3247">
                  <c:v>-2.8255856770978925E-4</c:v>
                </c:pt>
                <c:pt idx="3248">
                  <c:v>-2.7938444033718006E-4</c:v>
                </c:pt>
                <c:pt idx="3249">
                  <c:v>-2.5451903323136539E-4</c:v>
                </c:pt>
                <c:pt idx="3250">
                  <c:v>-8.5105121948138141E-6</c:v>
                </c:pt>
                <c:pt idx="3251">
                  <c:v>1.1800277326862456E-4</c:v>
                </c:pt>
                <c:pt idx="3252">
                  <c:v>2.8663485633269363E-5</c:v>
                </c:pt>
                <c:pt idx="3253">
                  <c:v>9.6773920160871316E-5</c:v>
                </c:pt>
                <c:pt idx="3254">
                  <c:v>3.1474134341361509E-4</c:v>
                </c:pt>
                <c:pt idx="3255">
                  <c:v>4.8270394589048168E-4</c:v>
                </c:pt>
                <c:pt idx="3256">
                  <c:v>6.5693023487881932E-4</c:v>
                </c:pt>
                <c:pt idx="3257">
                  <c:v>6.8877164176740844E-4</c:v>
                </c:pt>
                <c:pt idx="3258">
                  <c:v>8.4062748654371898E-4</c:v>
                </c:pt>
                <c:pt idx="3259">
                  <c:v>1.0179676915857377E-3</c:v>
                </c:pt>
                <c:pt idx="3260">
                  <c:v>1.1607116377488254E-3</c:v>
                </c:pt>
                <c:pt idx="3261">
                  <c:v>1.1159191058923259E-3</c:v>
                </c:pt>
                <c:pt idx="3262">
                  <c:v>1.09831680471085E-3</c:v>
                </c:pt>
                <c:pt idx="3263">
                  <c:v>1.1447163966468654E-3</c:v>
                </c:pt>
                <c:pt idx="3264">
                  <c:v>1.2565638307495217E-3</c:v>
                </c:pt>
                <c:pt idx="3265">
                  <c:v>1.2064982299128924E-3</c:v>
                </c:pt>
                <c:pt idx="3266">
                  <c:v>1.1938193402002716E-3</c:v>
                </c:pt>
                <c:pt idx="3267">
                  <c:v>1.3373604124134002E-3</c:v>
                </c:pt>
                <c:pt idx="3268">
                  <c:v>1.3675933511103069E-3</c:v>
                </c:pt>
                <c:pt idx="3269">
                  <c:v>1.3803797193044864E-3</c:v>
                </c:pt>
                <c:pt idx="3270">
                  <c:v>1.4264586769515701E-3</c:v>
                </c:pt>
                <c:pt idx="3271">
                  <c:v>1.5324441735088429E-3</c:v>
                </c:pt>
                <c:pt idx="3272">
                  <c:v>1.48652157870353E-3</c:v>
                </c:pt>
                <c:pt idx="3273">
                  <c:v>1.4718514383833825E-3</c:v>
                </c:pt>
                <c:pt idx="3274">
                  <c:v>1.4476341441444275E-3</c:v>
                </c:pt>
                <c:pt idx="3275">
                  <c:v>1.3991701033435949E-3</c:v>
                </c:pt>
                <c:pt idx="3276">
                  <c:v>1.3603394980812218E-3</c:v>
                </c:pt>
                <c:pt idx="3277">
                  <c:v>1.3668220443215466E-3</c:v>
                </c:pt>
                <c:pt idx="3278">
                  <c:v>1.4105299401204841E-3</c:v>
                </c:pt>
                <c:pt idx="3279">
                  <c:v>1.3865150870853069E-3</c:v>
                </c:pt>
                <c:pt idx="3280">
                  <c:v>1.3587783646942327E-3</c:v>
                </c:pt>
                <c:pt idx="3281">
                  <c:v>1.2475983327332111E-3</c:v>
                </c:pt>
                <c:pt idx="3282">
                  <c:v>1.2886954365311748E-3</c:v>
                </c:pt>
                <c:pt idx="3283">
                  <c:v>1.3644042096563164E-3</c:v>
                </c:pt>
                <c:pt idx="3284">
                  <c:v>1.3386232178330343E-3</c:v>
                </c:pt>
                <c:pt idx="3285">
                  <c:v>1.3128423030576092E-3</c:v>
                </c:pt>
                <c:pt idx="3286">
                  <c:v>1.2310527089288725E-3</c:v>
                </c:pt>
                <c:pt idx="3287">
                  <c:v>1.2023343985942269E-3</c:v>
                </c:pt>
                <c:pt idx="3288">
                  <c:v>1.1334111735363578E-3</c:v>
                </c:pt>
                <c:pt idx="3289">
                  <c:v>9.9032265265934483E-4</c:v>
                </c:pt>
                <c:pt idx="3290">
                  <c:v>8.6718588739311681E-4</c:v>
                </c:pt>
                <c:pt idx="3291">
                  <c:v>9.8484743588635767E-4</c:v>
                </c:pt>
                <c:pt idx="3292">
                  <c:v>9.1902885438180045E-4</c:v>
                </c:pt>
                <c:pt idx="3293">
                  <c:v>9.1550382375699525E-4</c:v>
                </c:pt>
                <c:pt idx="3294">
                  <c:v>8.9070107195416174E-4</c:v>
                </c:pt>
                <c:pt idx="3295">
                  <c:v>8.6589831995917941E-4</c:v>
                </c:pt>
                <c:pt idx="3296">
                  <c:v>8.1181075163191257E-4</c:v>
                </c:pt>
                <c:pt idx="3297">
                  <c:v>8.6466069478622785E-4</c:v>
                </c:pt>
                <c:pt idx="3298">
                  <c:v>9.5218067172286305E-4</c:v>
                </c:pt>
                <c:pt idx="3299">
                  <c:v>1.1428546553835775E-3</c:v>
                </c:pt>
                <c:pt idx="3300">
                  <c:v>1.4586706962022137E-3</c:v>
                </c:pt>
                <c:pt idx="3301">
                  <c:v>1.5801680274973849E-3</c:v>
                </c:pt>
                <c:pt idx="3302">
                  <c:v>1.6045871554155433E-3</c:v>
                </c:pt>
                <c:pt idx="3303">
                  <c:v>1.6693431533501889E-3</c:v>
                </c:pt>
                <c:pt idx="3304">
                  <c:v>1.7728589535815052E-3</c:v>
                </c:pt>
                <c:pt idx="3305">
                  <c:v>1.8848154360291026E-3</c:v>
                </c:pt>
                <c:pt idx="3306">
                  <c:v>1.8878572650197047E-3</c:v>
                </c:pt>
                <c:pt idx="3307">
                  <c:v>1.8901713460243272E-3</c:v>
                </c:pt>
                <c:pt idx="3308">
                  <c:v>1.8734069463727449E-3</c:v>
                </c:pt>
                <c:pt idx="3309">
                  <c:v>1.8624420008328453E-3</c:v>
                </c:pt>
                <c:pt idx="3310">
                  <c:v>1.866529496311452E-3</c:v>
                </c:pt>
                <c:pt idx="3311">
                  <c:v>2.0620444842727802E-3</c:v>
                </c:pt>
                <c:pt idx="3312">
                  <c:v>2.1063739649445044E-3</c:v>
                </c:pt>
                <c:pt idx="3313">
                  <c:v>2.1507034881375563E-3</c:v>
                </c:pt>
                <c:pt idx="3314">
                  <c:v>2.1602143960075385E-3</c:v>
                </c:pt>
                <c:pt idx="3315">
                  <c:v>2.2006917274935006E-3</c:v>
                </c:pt>
                <c:pt idx="3316">
                  <c:v>2.1436380483236773E-3</c:v>
                </c:pt>
                <c:pt idx="3317">
                  <c:v>2.0642336857385774E-3</c:v>
                </c:pt>
                <c:pt idx="3318">
                  <c:v>2.0999228626027507E-3</c:v>
                </c:pt>
                <c:pt idx="3319">
                  <c:v>2.0646776183116645E-3</c:v>
                </c:pt>
                <c:pt idx="3320">
                  <c:v>1.8995517405517711E-3</c:v>
                </c:pt>
                <c:pt idx="3321">
                  <c:v>1.8890252900140201E-3</c:v>
                </c:pt>
                <c:pt idx="3322">
                  <c:v>1.9549348643229693E-3</c:v>
                </c:pt>
                <c:pt idx="3323">
                  <c:v>2.0524125079183293E-3</c:v>
                </c:pt>
                <c:pt idx="3324">
                  <c:v>2.0728641588452423E-3</c:v>
                </c:pt>
                <c:pt idx="3325">
                  <c:v>2.0043507487764877E-3</c:v>
                </c:pt>
                <c:pt idx="3326">
                  <c:v>1.8665791206737958E-3</c:v>
                </c:pt>
                <c:pt idx="3327">
                  <c:v>1.7796980347328513E-3</c:v>
                </c:pt>
                <c:pt idx="3328">
                  <c:v>1.7381011862475028E-3</c:v>
                </c:pt>
                <c:pt idx="3329">
                  <c:v>1.5932634950692798E-3</c:v>
                </c:pt>
                <c:pt idx="3330">
                  <c:v>1.6031630985790025E-3</c:v>
                </c:pt>
                <c:pt idx="3331">
                  <c:v>1.6243327405065704E-3</c:v>
                </c:pt>
                <c:pt idx="3332">
                  <c:v>1.6175188798479752E-3</c:v>
                </c:pt>
                <c:pt idx="3333">
                  <c:v>1.488007776413229E-3</c:v>
                </c:pt>
                <c:pt idx="3334">
                  <c:v>1.456950875890053E-3</c:v>
                </c:pt>
                <c:pt idx="3335">
                  <c:v>1.4186095136080933E-3</c:v>
                </c:pt>
                <c:pt idx="3336">
                  <c:v>1.411406550657733E-3</c:v>
                </c:pt>
                <c:pt idx="3337">
                  <c:v>1.4586998919840024E-3</c:v>
                </c:pt>
                <c:pt idx="3338">
                  <c:v>1.4152885502326741E-3</c:v>
                </c:pt>
                <c:pt idx="3339">
                  <c:v>1.511118275229138E-3</c:v>
                </c:pt>
                <c:pt idx="3340">
                  <c:v>1.5082447212917001E-3</c:v>
                </c:pt>
                <c:pt idx="3341">
                  <c:v>1.5178596194256849E-3</c:v>
                </c:pt>
                <c:pt idx="3342">
                  <c:v>1.5470708071086716E-3</c:v>
                </c:pt>
                <c:pt idx="3343">
                  <c:v>1.5762820310608501E-3</c:v>
                </c:pt>
                <c:pt idx="3344">
                  <c:v>1.4848901723656081E-3</c:v>
                </c:pt>
                <c:pt idx="3345">
                  <c:v>1.3685798118984003E-3</c:v>
                </c:pt>
                <c:pt idx="3346">
                  <c:v>1.3120255240539433E-3</c:v>
                </c:pt>
                <c:pt idx="3347">
                  <c:v>1.4301935367619009E-3</c:v>
                </c:pt>
                <c:pt idx="3348">
                  <c:v>1.4956471692861629E-3</c:v>
                </c:pt>
                <c:pt idx="3349">
                  <c:v>1.5699159460730047E-3</c:v>
                </c:pt>
                <c:pt idx="3350">
                  <c:v>1.7642182113553661E-3</c:v>
                </c:pt>
                <c:pt idx="3351">
                  <c:v>2.1108395985099293E-3</c:v>
                </c:pt>
                <c:pt idx="3352">
                  <c:v>2.1188054559630638E-3</c:v>
                </c:pt>
                <c:pt idx="3353">
                  <c:v>2.1682035197633826E-3</c:v>
                </c:pt>
                <c:pt idx="3354">
                  <c:v>2.1737215357204901E-3</c:v>
                </c:pt>
                <c:pt idx="3355">
                  <c:v>2.1490937306875026E-3</c:v>
                </c:pt>
                <c:pt idx="3356">
                  <c:v>2.2419282035114878E-3</c:v>
                </c:pt>
                <c:pt idx="3357">
                  <c:v>2.4355858322545926E-3</c:v>
                </c:pt>
                <c:pt idx="3358">
                  <c:v>2.5057260852950416E-3</c:v>
                </c:pt>
                <c:pt idx="3359">
                  <c:v>2.5202355154091971E-3</c:v>
                </c:pt>
                <c:pt idx="3360">
                  <c:v>2.5347451858419539E-3</c:v>
                </c:pt>
                <c:pt idx="3361">
                  <c:v>2.6990600136120482E-3</c:v>
                </c:pt>
                <c:pt idx="3362">
                  <c:v>2.8597285722145277E-3</c:v>
                </c:pt>
                <c:pt idx="3363">
                  <c:v>2.910793934401688E-3</c:v>
                </c:pt>
                <c:pt idx="3364">
                  <c:v>2.8530289888261924E-3</c:v>
                </c:pt>
                <c:pt idx="3365">
                  <c:v>2.7902252300471722E-3</c:v>
                </c:pt>
                <c:pt idx="3366">
                  <c:v>2.7532999412518302E-3</c:v>
                </c:pt>
                <c:pt idx="3367">
                  <c:v>2.716374774976688E-3</c:v>
                </c:pt>
                <c:pt idx="3368">
                  <c:v>2.7880582235320778E-3</c:v>
                </c:pt>
                <c:pt idx="3369">
                  <c:v>2.8347821631330575E-3</c:v>
                </c:pt>
                <c:pt idx="3370">
                  <c:v>2.8815061887126031E-3</c:v>
                </c:pt>
                <c:pt idx="3371">
                  <c:v>3.0926663854836541E-3</c:v>
                </c:pt>
                <c:pt idx="3372">
                  <c:v>3.1943609809995041E-3</c:v>
                </c:pt>
                <c:pt idx="3373">
                  <c:v>3.2112678483509679E-3</c:v>
                </c:pt>
                <c:pt idx="3374">
                  <c:v>3.2490715624613636E-3</c:v>
                </c:pt>
                <c:pt idx="3375">
                  <c:v>3.249301309446393E-3</c:v>
                </c:pt>
                <c:pt idx="3376">
                  <c:v>3.2579259312020721E-3</c:v>
                </c:pt>
                <c:pt idx="3377">
                  <c:v>3.3194189943407202E-3</c:v>
                </c:pt>
                <c:pt idx="3378">
                  <c:v>3.3469214083433705E-3</c:v>
                </c:pt>
                <c:pt idx="3379">
                  <c:v>3.3985618123498229E-3</c:v>
                </c:pt>
                <c:pt idx="3380">
                  <c:v>3.4405604666668654E-3</c:v>
                </c:pt>
                <c:pt idx="3381">
                  <c:v>3.4739384536026387E-3</c:v>
                </c:pt>
                <c:pt idx="3382">
                  <c:v>3.5390396845097283E-3</c:v>
                </c:pt>
                <c:pt idx="3383">
                  <c:v>3.3834672264211746E-3</c:v>
                </c:pt>
                <c:pt idx="3384">
                  <c:v>3.4068544732324792E-3</c:v>
                </c:pt>
                <c:pt idx="3385">
                  <c:v>3.4183774257266586E-3</c:v>
                </c:pt>
                <c:pt idx="3386">
                  <c:v>3.4090975696199292E-3</c:v>
                </c:pt>
                <c:pt idx="3387">
                  <c:v>3.339146434334811E-3</c:v>
                </c:pt>
                <c:pt idx="3388">
                  <c:v>3.2048514393540023E-3</c:v>
                </c:pt>
                <c:pt idx="3389">
                  <c:v>3.1255524055778276E-3</c:v>
                </c:pt>
                <c:pt idx="3390">
                  <c:v>3.0968924127659091E-3</c:v>
                </c:pt>
                <c:pt idx="3391">
                  <c:v>3.1237213106958912E-3</c:v>
                </c:pt>
                <c:pt idx="3392">
                  <c:v>3.1171360895323259E-3</c:v>
                </c:pt>
                <c:pt idx="3393">
                  <c:v>3.0801195824380636E-3</c:v>
                </c:pt>
                <c:pt idx="3394">
                  <c:v>3.0838775730909029E-3</c:v>
                </c:pt>
                <c:pt idx="3395">
                  <c:v>3.121609778148347E-3</c:v>
                </c:pt>
                <c:pt idx="3396">
                  <c:v>3.1381980418719009E-3</c:v>
                </c:pt>
                <c:pt idx="3397">
                  <c:v>3.1032181141240497E-3</c:v>
                </c:pt>
                <c:pt idx="3398">
                  <c:v>3.1641907506551829E-3</c:v>
                </c:pt>
                <c:pt idx="3399">
                  <c:v>3.2601702321423554E-3</c:v>
                </c:pt>
                <c:pt idx="3400">
                  <c:v>3.2915279920783884E-3</c:v>
                </c:pt>
                <c:pt idx="3401">
                  <c:v>3.2823856439893329E-3</c:v>
                </c:pt>
                <c:pt idx="3402">
                  <c:v>3.3823381086300177E-3</c:v>
                </c:pt>
                <c:pt idx="3403">
                  <c:v>3.5160492652829872E-3</c:v>
                </c:pt>
                <c:pt idx="3404">
                  <c:v>3.6104512197265171E-3</c:v>
                </c:pt>
                <c:pt idx="3405">
                  <c:v>3.6852966299109921E-3</c:v>
                </c:pt>
                <c:pt idx="3406">
                  <c:v>3.7822508057281114E-3</c:v>
                </c:pt>
                <c:pt idx="3407">
                  <c:v>3.8491405702314524E-3</c:v>
                </c:pt>
                <c:pt idx="3408">
                  <c:v>3.7985961250367882E-3</c:v>
                </c:pt>
                <c:pt idx="3409">
                  <c:v>3.8259792489493093E-3</c:v>
                </c:pt>
                <c:pt idx="3410">
                  <c:v>3.8872653624720545E-3</c:v>
                </c:pt>
                <c:pt idx="3411">
                  <c:v>3.9055146858217355E-3</c:v>
                </c:pt>
                <c:pt idx="3412">
                  <c:v>3.9105759764993626E-3</c:v>
                </c:pt>
                <c:pt idx="3413">
                  <c:v>3.9645728434403076E-3</c:v>
                </c:pt>
                <c:pt idx="3414">
                  <c:v>3.9473432041340498E-3</c:v>
                </c:pt>
                <c:pt idx="3415">
                  <c:v>4.023830753035325E-3</c:v>
                </c:pt>
                <c:pt idx="3416">
                  <c:v>4.0697651518424851E-3</c:v>
                </c:pt>
                <c:pt idx="3417">
                  <c:v>4.0727103914876975E-3</c:v>
                </c:pt>
                <c:pt idx="3418">
                  <c:v>4.0803219283262922E-3</c:v>
                </c:pt>
                <c:pt idx="3419">
                  <c:v>4.1813554359476151E-3</c:v>
                </c:pt>
                <c:pt idx="3420">
                  <c:v>4.2591777827297346E-3</c:v>
                </c:pt>
                <c:pt idx="3421">
                  <c:v>4.2874613301847816E-3</c:v>
                </c:pt>
                <c:pt idx="3422">
                  <c:v>4.3080034603668769E-3</c:v>
                </c:pt>
                <c:pt idx="3423">
                  <c:v>4.5064774993558614E-3</c:v>
                </c:pt>
                <c:pt idx="3424">
                  <c:v>4.5511440470174733E-3</c:v>
                </c:pt>
                <c:pt idx="3425">
                  <c:v>4.5067610780764409E-3</c:v>
                </c:pt>
                <c:pt idx="3426">
                  <c:v>4.6236343205508911E-3</c:v>
                </c:pt>
                <c:pt idx="3427">
                  <c:v>4.6307732213351355E-3</c:v>
                </c:pt>
                <c:pt idx="3428">
                  <c:v>4.689710361002155E-3</c:v>
                </c:pt>
                <c:pt idx="3429">
                  <c:v>4.7487378109589374E-3</c:v>
                </c:pt>
                <c:pt idx="3430">
                  <c:v>4.6661541122450358E-3</c:v>
                </c:pt>
                <c:pt idx="3431">
                  <c:v>4.5959344596919662E-3</c:v>
                </c:pt>
                <c:pt idx="3432">
                  <c:v>4.5085565058151297E-3</c:v>
                </c:pt>
                <c:pt idx="3433">
                  <c:v>4.2567881757559324E-3</c:v>
                </c:pt>
                <c:pt idx="3434">
                  <c:v>4.2587053297748756E-3</c:v>
                </c:pt>
                <c:pt idx="3435">
                  <c:v>4.2735904757437897E-3</c:v>
                </c:pt>
                <c:pt idx="3436">
                  <c:v>4.2884756218050414E-3</c:v>
                </c:pt>
                <c:pt idx="3437">
                  <c:v>4.2733727721544741E-3</c:v>
                </c:pt>
                <c:pt idx="3438">
                  <c:v>4.3061707591092856E-3</c:v>
                </c:pt>
                <c:pt idx="3439">
                  <c:v>4.3226712151553312E-3</c:v>
                </c:pt>
                <c:pt idx="3440">
                  <c:v>4.3569765660143563E-3</c:v>
                </c:pt>
                <c:pt idx="3441">
                  <c:v>4.3101842812671371E-3</c:v>
                </c:pt>
                <c:pt idx="3442">
                  <c:v>4.4705273522119716E-3</c:v>
                </c:pt>
                <c:pt idx="3443">
                  <c:v>4.6110585291154428E-3</c:v>
                </c:pt>
                <c:pt idx="3444">
                  <c:v>4.7158012244798162E-3</c:v>
                </c:pt>
                <c:pt idx="3445">
                  <c:v>4.7505079616935002E-3</c:v>
                </c:pt>
                <c:pt idx="3446">
                  <c:v>4.7877214842350123E-3</c:v>
                </c:pt>
                <c:pt idx="3447">
                  <c:v>4.6912450428473196E-3</c:v>
                </c:pt>
                <c:pt idx="3448">
                  <c:v>4.7474766141548759E-3</c:v>
                </c:pt>
                <c:pt idx="3449">
                  <c:v>4.8136803819406196E-3</c:v>
                </c:pt>
                <c:pt idx="3450">
                  <c:v>4.8368669699174549E-3</c:v>
                </c:pt>
                <c:pt idx="3451">
                  <c:v>4.9171551576066581E-3</c:v>
                </c:pt>
                <c:pt idx="3452">
                  <c:v>4.9213738889022493E-3</c:v>
                </c:pt>
                <c:pt idx="3453">
                  <c:v>4.925592592646918E-3</c:v>
                </c:pt>
                <c:pt idx="3454">
                  <c:v>5.0442093125122262E-3</c:v>
                </c:pt>
                <c:pt idx="3455">
                  <c:v>4.9792096764756134E-3</c:v>
                </c:pt>
                <c:pt idx="3456">
                  <c:v>4.8301296322534768E-3</c:v>
                </c:pt>
                <c:pt idx="3457">
                  <c:v>4.7317259726269182E-3</c:v>
                </c:pt>
                <c:pt idx="3458">
                  <c:v>4.570938750970018E-3</c:v>
                </c:pt>
                <c:pt idx="3459">
                  <c:v>4.7216856130280873E-3</c:v>
                </c:pt>
                <c:pt idx="3460">
                  <c:v>4.712950192617491E-3</c:v>
                </c:pt>
                <c:pt idx="3461">
                  <c:v>4.785999377600797E-3</c:v>
                </c:pt>
                <c:pt idx="3462">
                  <c:v>4.7695964807360153E-3</c:v>
                </c:pt>
                <c:pt idx="3463">
                  <c:v>4.4084405793227924E-3</c:v>
                </c:pt>
                <c:pt idx="3464">
                  <c:v>4.2285326725099524E-3</c:v>
                </c:pt>
                <c:pt idx="3465">
                  <c:v>4.1978675756435243E-3</c:v>
                </c:pt>
                <c:pt idx="3466">
                  <c:v>4.1574275445385184E-3</c:v>
                </c:pt>
                <c:pt idx="3467">
                  <c:v>4.0602267542227217E-3</c:v>
                </c:pt>
                <c:pt idx="3468">
                  <c:v>3.9734057722461396E-3</c:v>
                </c:pt>
                <c:pt idx="3469">
                  <c:v>3.8857138316082999E-3</c:v>
                </c:pt>
                <c:pt idx="3470">
                  <c:v>3.7980217257248109E-3</c:v>
                </c:pt>
                <c:pt idx="3471">
                  <c:v>3.6311343588056725E-3</c:v>
                </c:pt>
                <c:pt idx="3472">
                  <c:v>3.6767307632410689E-3</c:v>
                </c:pt>
                <c:pt idx="3473">
                  <c:v>3.6868110687482943E-3</c:v>
                </c:pt>
                <c:pt idx="3474">
                  <c:v>3.6792785602251118E-3</c:v>
                </c:pt>
                <c:pt idx="3475">
                  <c:v>3.6717460920965756E-3</c:v>
                </c:pt>
                <c:pt idx="3476">
                  <c:v>3.5219935205033706E-3</c:v>
                </c:pt>
                <c:pt idx="3477">
                  <c:v>3.4571425357992976E-3</c:v>
                </c:pt>
                <c:pt idx="3478">
                  <c:v>3.3741432243209859E-3</c:v>
                </c:pt>
                <c:pt idx="3479">
                  <c:v>3.3152413801605545E-3</c:v>
                </c:pt>
                <c:pt idx="3480">
                  <c:v>3.3706027663532819E-3</c:v>
                </c:pt>
                <c:pt idx="3481">
                  <c:v>3.3707521860941322E-3</c:v>
                </c:pt>
                <c:pt idx="3482">
                  <c:v>3.3605787111971605E-3</c:v>
                </c:pt>
                <c:pt idx="3483">
                  <c:v>3.5055925254187724E-3</c:v>
                </c:pt>
                <c:pt idx="3484">
                  <c:v>3.6307506986783889E-3</c:v>
                </c:pt>
                <c:pt idx="3485">
                  <c:v>3.8065280742343509E-3</c:v>
                </c:pt>
                <c:pt idx="3486">
                  <c:v>3.9570107344803485E-3</c:v>
                </c:pt>
                <c:pt idx="3487">
                  <c:v>4.0189873944126622E-3</c:v>
                </c:pt>
                <c:pt idx="3488">
                  <c:v>4.13941354803105E-3</c:v>
                </c:pt>
                <c:pt idx="3489">
                  <c:v>4.1965808840046985E-3</c:v>
                </c:pt>
                <c:pt idx="3490">
                  <c:v>4.119115809530673E-3</c:v>
                </c:pt>
                <c:pt idx="3491">
                  <c:v>4.120474792912456E-3</c:v>
                </c:pt>
                <c:pt idx="3492">
                  <c:v>4.188932737248117E-3</c:v>
                </c:pt>
                <c:pt idx="3493">
                  <c:v>4.334589265204929E-3</c:v>
                </c:pt>
                <c:pt idx="3494">
                  <c:v>4.4825606409637543E-3</c:v>
                </c:pt>
                <c:pt idx="3495">
                  <c:v>4.4054487361193271E-3</c:v>
                </c:pt>
                <c:pt idx="3496">
                  <c:v>4.3696151433464522E-3</c:v>
                </c:pt>
                <c:pt idx="3497">
                  <c:v>4.3337816481926793E-3</c:v>
                </c:pt>
                <c:pt idx="3498">
                  <c:v>4.2353056172522311E-3</c:v>
                </c:pt>
                <c:pt idx="3499">
                  <c:v>4.0578255744855843E-3</c:v>
                </c:pt>
                <c:pt idx="3500">
                  <c:v>4.0676475478888729E-3</c:v>
                </c:pt>
                <c:pt idx="3501">
                  <c:v>4.0606186511083298E-3</c:v>
                </c:pt>
                <c:pt idx="3502">
                  <c:v>4.0926897399399939E-3</c:v>
                </c:pt>
                <c:pt idx="3503">
                  <c:v>4.0059810906355551E-3</c:v>
                </c:pt>
                <c:pt idx="3504">
                  <c:v>4.0125143643474082E-3</c:v>
                </c:pt>
                <c:pt idx="3505">
                  <c:v>4.0507229085775384E-3</c:v>
                </c:pt>
                <c:pt idx="3506">
                  <c:v>3.7584455122972788E-3</c:v>
                </c:pt>
                <c:pt idx="3507">
                  <c:v>3.7487889128860739E-3</c:v>
                </c:pt>
                <c:pt idx="3508">
                  <c:v>3.723261559926104E-3</c:v>
                </c:pt>
                <c:pt idx="3509">
                  <c:v>3.6572020938953364E-3</c:v>
                </c:pt>
                <c:pt idx="3510">
                  <c:v>3.5681839145887662E-3</c:v>
                </c:pt>
                <c:pt idx="3511">
                  <c:v>3.44382539360598E-3</c:v>
                </c:pt>
                <c:pt idx="3512">
                  <c:v>3.5299931702828806E-3</c:v>
                </c:pt>
                <c:pt idx="3513">
                  <c:v>3.5753067538982406E-3</c:v>
                </c:pt>
                <c:pt idx="3514">
                  <c:v>3.8078013017053308E-3</c:v>
                </c:pt>
                <c:pt idx="3515">
                  <c:v>3.9055498475244451E-3</c:v>
                </c:pt>
                <c:pt idx="3516">
                  <c:v>3.707613635931346E-3</c:v>
                </c:pt>
                <c:pt idx="3517">
                  <c:v>3.6316375045144273E-3</c:v>
                </c:pt>
                <c:pt idx="3518">
                  <c:v>3.5873712466216647E-3</c:v>
                </c:pt>
                <c:pt idx="3519">
                  <c:v>3.5372116984342208E-3</c:v>
                </c:pt>
                <c:pt idx="3520">
                  <c:v>3.4920097545995572E-3</c:v>
                </c:pt>
                <c:pt idx="3521">
                  <c:v>3.3372427894591736E-3</c:v>
                </c:pt>
                <c:pt idx="3522">
                  <c:v>3.2465219847757909E-3</c:v>
                </c:pt>
                <c:pt idx="3523">
                  <c:v>3.3351335616357263E-3</c:v>
                </c:pt>
                <c:pt idx="3524">
                  <c:v>3.3382030908045515E-3</c:v>
                </c:pt>
                <c:pt idx="3525">
                  <c:v>3.3266706411694568E-3</c:v>
                </c:pt>
                <c:pt idx="3526">
                  <c:v>3.3188383954747755E-3</c:v>
                </c:pt>
                <c:pt idx="3527">
                  <c:v>3.2436950783636602E-3</c:v>
                </c:pt>
                <c:pt idx="3528">
                  <c:v>3.2936920842030343E-3</c:v>
                </c:pt>
                <c:pt idx="3529">
                  <c:v>3.3612485930445751E-3</c:v>
                </c:pt>
                <c:pt idx="3530">
                  <c:v>3.4614530646798051E-3</c:v>
                </c:pt>
                <c:pt idx="3531">
                  <c:v>3.4611708169104368E-3</c:v>
                </c:pt>
                <c:pt idx="3532">
                  <c:v>3.511099586933276E-3</c:v>
                </c:pt>
                <c:pt idx="3533">
                  <c:v>3.6427167729762098E-3</c:v>
                </c:pt>
                <c:pt idx="3534">
                  <c:v>3.6521269615264989E-3</c:v>
                </c:pt>
                <c:pt idx="3535">
                  <c:v>3.6012455964130516E-3</c:v>
                </c:pt>
                <c:pt idx="3536">
                  <c:v>3.5371105624418713E-3</c:v>
                </c:pt>
                <c:pt idx="3537">
                  <c:v>3.5048685611040139E-3</c:v>
                </c:pt>
                <c:pt idx="3538">
                  <c:v>3.5522904553490493E-3</c:v>
                </c:pt>
                <c:pt idx="3539">
                  <c:v>3.6371855332511921E-3</c:v>
                </c:pt>
                <c:pt idx="3540">
                  <c:v>3.5802253458985301E-3</c:v>
                </c:pt>
                <c:pt idx="3541">
                  <c:v>3.3815201207836598E-3</c:v>
                </c:pt>
                <c:pt idx="3542">
                  <c:v>3.3263713083043624E-3</c:v>
                </c:pt>
                <c:pt idx="3543">
                  <c:v>3.3073782258117119E-3</c:v>
                </c:pt>
                <c:pt idx="3544">
                  <c:v>3.5022968904180754E-3</c:v>
                </c:pt>
                <c:pt idx="3545">
                  <c:v>3.5193535717612276E-3</c:v>
                </c:pt>
                <c:pt idx="3546">
                  <c:v>3.5764382758917473E-3</c:v>
                </c:pt>
                <c:pt idx="3547">
                  <c:v>3.6289873662813874E-3</c:v>
                </c:pt>
                <c:pt idx="3548">
                  <c:v>3.5760956007714105E-3</c:v>
                </c:pt>
                <c:pt idx="3549">
                  <c:v>3.5140480958116703E-3</c:v>
                </c:pt>
                <c:pt idx="3550">
                  <c:v>3.4454868886118597E-3</c:v>
                </c:pt>
                <c:pt idx="3551">
                  <c:v>3.5475407152571843E-3</c:v>
                </c:pt>
                <c:pt idx="3552">
                  <c:v>3.6204789353448527E-3</c:v>
                </c:pt>
                <c:pt idx="3553">
                  <c:v>3.7082158886141909E-3</c:v>
                </c:pt>
                <c:pt idx="3554">
                  <c:v>3.899841514138453E-3</c:v>
                </c:pt>
                <c:pt idx="3555">
                  <c:v>4.1529467690181818E-3</c:v>
                </c:pt>
                <c:pt idx="3556">
                  <c:v>4.2609709246961393E-3</c:v>
                </c:pt>
                <c:pt idx="3557">
                  <c:v>4.2901517116328636E-3</c:v>
                </c:pt>
                <c:pt idx="3558">
                  <c:v>4.2206891910588785E-3</c:v>
                </c:pt>
                <c:pt idx="3559">
                  <c:v>4.0812741021689141E-3</c:v>
                </c:pt>
                <c:pt idx="3560">
                  <c:v>4.0658778318851353E-3</c:v>
                </c:pt>
                <c:pt idx="3561">
                  <c:v>4.1896750608242496E-3</c:v>
                </c:pt>
                <c:pt idx="3562">
                  <c:v>4.3821736590557384E-3</c:v>
                </c:pt>
                <c:pt idx="3563">
                  <c:v>4.5269635164489376E-3</c:v>
                </c:pt>
                <c:pt idx="3564">
                  <c:v>4.3777403531072732E-3</c:v>
                </c:pt>
                <c:pt idx="3565">
                  <c:v>4.3478769527217119E-3</c:v>
                </c:pt>
                <c:pt idx="3566">
                  <c:v>4.3182994455489912E-3</c:v>
                </c:pt>
                <c:pt idx="3567">
                  <c:v>4.2887219377113284E-3</c:v>
                </c:pt>
                <c:pt idx="3568">
                  <c:v>4.1109389723641976E-3</c:v>
                </c:pt>
                <c:pt idx="3569">
                  <c:v>4.1483023805418059E-3</c:v>
                </c:pt>
                <c:pt idx="3570">
                  <c:v>4.2099362770366532E-3</c:v>
                </c:pt>
                <c:pt idx="3571">
                  <c:v>4.1716211307472849E-3</c:v>
                </c:pt>
                <c:pt idx="3572">
                  <c:v>4.1442139680108389E-3</c:v>
                </c:pt>
                <c:pt idx="3573">
                  <c:v>4.1081780894433647E-3</c:v>
                </c:pt>
                <c:pt idx="3574">
                  <c:v>4.0901273984542911E-3</c:v>
                </c:pt>
                <c:pt idx="3575">
                  <c:v>4.0581452957521372E-3</c:v>
                </c:pt>
                <c:pt idx="3576">
                  <c:v>4.0408150699745042E-3</c:v>
                </c:pt>
                <c:pt idx="3577">
                  <c:v>3.9780376851091676E-3</c:v>
                </c:pt>
                <c:pt idx="3578">
                  <c:v>3.9152603251909621E-3</c:v>
                </c:pt>
                <c:pt idx="3579">
                  <c:v>3.8582789609798991E-3</c:v>
                </c:pt>
                <c:pt idx="3580">
                  <c:v>3.6766786894576208E-3</c:v>
                </c:pt>
                <c:pt idx="3581">
                  <c:v>3.5388971544095277E-3</c:v>
                </c:pt>
                <c:pt idx="3582">
                  <c:v>3.5110984416515468E-3</c:v>
                </c:pt>
                <c:pt idx="3583">
                  <c:v>3.4476961837754841E-3</c:v>
                </c:pt>
                <c:pt idx="3584">
                  <c:v>3.4395138396263636E-3</c:v>
                </c:pt>
                <c:pt idx="3585">
                  <c:v>3.3853246250128807E-3</c:v>
                </c:pt>
                <c:pt idx="3586">
                  <c:v>3.3998344480661571E-3</c:v>
                </c:pt>
                <c:pt idx="3587">
                  <c:v>3.3728064369007143E-3</c:v>
                </c:pt>
                <c:pt idx="3588">
                  <c:v>3.4385431778024026E-3</c:v>
                </c:pt>
                <c:pt idx="3589">
                  <c:v>3.4283731227309562E-3</c:v>
                </c:pt>
                <c:pt idx="3590">
                  <c:v>3.4451227278083649E-3</c:v>
                </c:pt>
                <c:pt idx="3591">
                  <c:v>3.4618722815485769E-3</c:v>
                </c:pt>
                <c:pt idx="3592">
                  <c:v>3.3634160881156373E-3</c:v>
                </c:pt>
                <c:pt idx="3593">
                  <c:v>3.3700872890350176E-3</c:v>
                </c:pt>
                <c:pt idx="3594">
                  <c:v>3.3767584476276742E-3</c:v>
                </c:pt>
                <c:pt idx="3595">
                  <c:v>3.4367511923599704E-3</c:v>
                </c:pt>
                <c:pt idx="3596">
                  <c:v>3.3640435675183589E-3</c:v>
                </c:pt>
                <c:pt idx="3597">
                  <c:v>3.260107101930608E-3</c:v>
                </c:pt>
                <c:pt idx="3598">
                  <c:v>3.2927647821547582E-3</c:v>
                </c:pt>
                <c:pt idx="3599">
                  <c:v>3.29156603010817E-3</c:v>
                </c:pt>
                <c:pt idx="3600">
                  <c:v>3.2903673177320245E-3</c:v>
                </c:pt>
                <c:pt idx="3601">
                  <c:v>3.246472676703424E-3</c:v>
                </c:pt>
                <c:pt idx="3602">
                  <c:v>3.1083677204237605E-3</c:v>
                </c:pt>
                <c:pt idx="3603">
                  <c:v>3.2890396681771253E-3</c:v>
                </c:pt>
                <c:pt idx="3604">
                  <c:v>3.3929882097927392E-3</c:v>
                </c:pt>
                <c:pt idx="3605">
                  <c:v>3.3554794028312455E-3</c:v>
                </c:pt>
                <c:pt idx="3606">
                  <c:v>3.2901928880867E-3</c:v>
                </c:pt>
                <c:pt idx="3607">
                  <c:v>3.3292888270854545E-3</c:v>
                </c:pt>
                <c:pt idx="3608">
                  <c:v>3.3051648700050769E-3</c:v>
                </c:pt>
                <c:pt idx="3609">
                  <c:v>3.2810409128667768E-3</c:v>
                </c:pt>
                <c:pt idx="3610">
                  <c:v>3.2329492160739844E-3</c:v>
                </c:pt>
                <c:pt idx="3611">
                  <c:v>3.1859283445900412E-3</c:v>
                </c:pt>
                <c:pt idx="3612">
                  <c:v>3.1726591780738074E-3</c:v>
                </c:pt>
                <c:pt idx="3613">
                  <c:v>3.159390043441936E-3</c:v>
                </c:pt>
                <c:pt idx="3614">
                  <c:v>3.1374140098811214E-3</c:v>
                </c:pt>
                <c:pt idx="3615">
                  <c:v>3.2632094657372313E-3</c:v>
                </c:pt>
                <c:pt idx="3616">
                  <c:v>3.3104287481275974E-3</c:v>
                </c:pt>
                <c:pt idx="3617">
                  <c:v>3.2796347938367177E-3</c:v>
                </c:pt>
                <c:pt idx="3618">
                  <c:v>3.1225300039183944E-3</c:v>
                </c:pt>
                <c:pt idx="3619">
                  <c:v>3.1752576843579457E-3</c:v>
                </c:pt>
                <c:pt idx="3620">
                  <c:v>3.1671943320506317E-3</c:v>
                </c:pt>
                <c:pt idx="3621">
                  <c:v>3.1932755294954251E-3</c:v>
                </c:pt>
                <c:pt idx="3622">
                  <c:v>3.2085695282041025E-3</c:v>
                </c:pt>
                <c:pt idx="3623">
                  <c:v>3.2757720129312573E-3</c:v>
                </c:pt>
                <c:pt idx="3624">
                  <c:v>3.224210718347934E-3</c:v>
                </c:pt>
                <c:pt idx="3625">
                  <c:v>3.2124768979539787E-3</c:v>
                </c:pt>
                <c:pt idx="3626">
                  <c:v>3.2173893181670602E-3</c:v>
                </c:pt>
                <c:pt idx="3627">
                  <c:v>3.3716293742696163E-3</c:v>
                </c:pt>
                <c:pt idx="3628">
                  <c:v>3.4010258130773375E-3</c:v>
                </c:pt>
                <c:pt idx="3629">
                  <c:v>3.359646898875608E-3</c:v>
                </c:pt>
                <c:pt idx="3630">
                  <c:v>3.259921044583087E-3</c:v>
                </c:pt>
                <c:pt idx="3631">
                  <c:v>3.3456939993198286E-3</c:v>
                </c:pt>
                <c:pt idx="3632">
                  <c:v>3.4232527423356672E-3</c:v>
                </c:pt>
                <c:pt idx="3633">
                  <c:v>3.4481271517401474E-3</c:v>
                </c:pt>
                <c:pt idx="3634">
                  <c:v>3.511131997606482E-3</c:v>
                </c:pt>
                <c:pt idx="3635">
                  <c:v>3.6586831698885596E-3</c:v>
                </c:pt>
                <c:pt idx="3636">
                  <c:v>3.7550389893791381E-3</c:v>
                </c:pt>
                <c:pt idx="3637">
                  <c:v>3.7710965546241264E-3</c:v>
                </c:pt>
                <c:pt idx="3638">
                  <c:v>3.7984984993257205E-3</c:v>
                </c:pt>
                <c:pt idx="3639">
                  <c:v>3.6271830399129696E-3</c:v>
                </c:pt>
                <c:pt idx="3640">
                  <c:v>3.6341953739264521E-3</c:v>
                </c:pt>
                <c:pt idx="3641">
                  <c:v>3.6568249641070892E-3</c:v>
                </c:pt>
                <c:pt idx="3642">
                  <c:v>3.649689054826535E-3</c:v>
                </c:pt>
                <c:pt idx="3643">
                  <c:v>3.5948570897856198E-3</c:v>
                </c:pt>
                <c:pt idx="3644">
                  <c:v>3.5338569579564934E-3</c:v>
                </c:pt>
                <c:pt idx="3645">
                  <c:v>3.6799555928463813E-3</c:v>
                </c:pt>
                <c:pt idx="3646">
                  <c:v>3.7470088712248228E-3</c:v>
                </c:pt>
                <c:pt idx="3647">
                  <c:v>3.8059666407208202E-3</c:v>
                </c:pt>
                <c:pt idx="3648">
                  <c:v>3.9246111974750881E-3</c:v>
                </c:pt>
                <c:pt idx="3649">
                  <c:v>3.8736764294541024E-3</c:v>
                </c:pt>
                <c:pt idx="3650">
                  <c:v>3.6776149958912575E-3</c:v>
                </c:pt>
                <c:pt idx="3651">
                  <c:v>3.7060309119760627E-3</c:v>
                </c:pt>
                <c:pt idx="3652">
                  <c:v>3.7026064754944335E-3</c:v>
                </c:pt>
                <c:pt idx="3653">
                  <c:v>3.7092815736583943E-3</c:v>
                </c:pt>
                <c:pt idx="3654">
                  <c:v>3.6723581886479108E-3</c:v>
                </c:pt>
                <c:pt idx="3655">
                  <c:v>3.6757016859732521E-3</c:v>
                </c:pt>
                <c:pt idx="3656">
                  <c:v>3.6991028058280758E-3</c:v>
                </c:pt>
                <c:pt idx="3657">
                  <c:v>3.7225039093848407E-3</c:v>
                </c:pt>
                <c:pt idx="3658">
                  <c:v>3.7401025646121781E-3</c:v>
                </c:pt>
                <c:pt idx="3659">
                  <c:v>3.9510211417912279E-3</c:v>
                </c:pt>
                <c:pt idx="3660">
                  <c:v>4.0163842416517234E-3</c:v>
                </c:pt>
                <c:pt idx="3661">
                  <c:v>4.0816529559225797E-3</c:v>
                </c:pt>
                <c:pt idx="3662">
                  <c:v>4.1191903437972311E-3</c:v>
                </c:pt>
                <c:pt idx="3663">
                  <c:v>4.1882131234534884E-3</c:v>
                </c:pt>
                <c:pt idx="3664">
                  <c:v>4.163334902246304E-3</c:v>
                </c:pt>
                <c:pt idx="3665">
                  <c:v>4.2385029045101004E-3</c:v>
                </c:pt>
                <c:pt idx="3666">
                  <c:v>4.2762638068979337E-3</c:v>
                </c:pt>
                <c:pt idx="3667">
                  <c:v>4.3499521728372547E-3</c:v>
                </c:pt>
                <c:pt idx="3668">
                  <c:v>4.3951724911013342E-3</c:v>
                </c:pt>
                <c:pt idx="3669">
                  <c:v>4.4216563794690026E-3</c:v>
                </c:pt>
                <c:pt idx="3670">
                  <c:v>4.5052766388192509E-3</c:v>
                </c:pt>
                <c:pt idx="3671">
                  <c:v>4.4377881588095218E-3</c:v>
                </c:pt>
                <c:pt idx="3672">
                  <c:v>4.4107705170106848E-3</c:v>
                </c:pt>
                <c:pt idx="3673">
                  <c:v>4.3837528749692918E-3</c:v>
                </c:pt>
                <c:pt idx="3674">
                  <c:v>4.3108935211990671E-3</c:v>
                </c:pt>
                <c:pt idx="3675">
                  <c:v>4.3332554309896279E-3</c:v>
                </c:pt>
                <c:pt idx="3676">
                  <c:v>4.2981614579935832E-3</c:v>
                </c:pt>
                <c:pt idx="3677">
                  <c:v>4.2630674827349941E-3</c:v>
                </c:pt>
                <c:pt idx="3678">
                  <c:v>4.1917438036806259E-3</c:v>
                </c:pt>
                <c:pt idx="3679">
                  <c:v>4.193184110350915E-3</c:v>
                </c:pt>
                <c:pt idx="3680">
                  <c:v>4.3184508734722135E-3</c:v>
                </c:pt>
                <c:pt idx="3681">
                  <c:v>4.3934771622728564E-3</c:v>
                </c:pt>
                <c:pt idx="3682">
                  <c:v>4.4182100896056255E-3</c:v>
                </c:pt>
                <c:pt idx="3683">
                  <c:v>4.5049242602600891E-3</c:v>
                </c:pt>
                <c:pt idx="3684">
                  <c:v>4.440970345987119E-3</c:v>
                </c:pt>
                <c:pt idx="3685">
                  <c:v>4.2686430946336246E-3</c:v>
                </c:pt>
                <c:pt idx="3686">
                  <c:v>4.3018388963045337E-3</c:v>
                </c:pt>
                <c:pt idx="3687">
                  <c:v>4.2921078302834885E-3</c:v>
                </c:pt>
                <c:pt idx="3688">
                  <c:v>4.3069995262682058E-3</c:v>
                </c:pt>
                <c:pt idx="3689">
                  <c:v>4.2564075027029689E-3</c:v>
                </c:pt>
                <c:pt idx="3690">
                  <c:v>4.2584884462548347E-3</c:v>
                </c:pt>
                <c:pt idx="3691">
                  <c:v>4.2369864568580521E-3</c:v>
                </c:pt>
                <c:pt idx="3692">
                  <c:v>4.1928248287089603E-3</c:v>
                </c:pt>
                <c:pt idx="3693">
                  <c:v>4.1070448611389785E-3</c:v>
                </c:pt>
                <c:pt idx="3694">
                  <c:v>4.0383914147040017E-3</c:v>
                </c:pt>
                <c:pt idx="3695">
                  <c:v>3.9037155049199052E-3</c:v>
                </c:pt>
                <c:pt idx="3696">
                  <c:v>3.8280881002676626E-3</c:v>
                </c:pt>
                <c:pt idx="3697">
                  <c:v>3.8334446830813225E-3</c:v>
                </c:pt>
                <c:pt idx="3698">
                  <c:v>3.8390657676539842E-3</c:v>
                </c:pt>
                <c:pt idx="3699">
                  <c:v>3.8392032961844865E-3</c:v>
                </c:pt>
                <c:pt idx="3700">
                  <c:v>3.913597110520921E-3</c:v>
                </c:pt>
                <c:pt idx="3701">
                  <c:v>3.9155836526097876E-3</c:v>
                </c:pt>
                <c:pt idx="3702">
                  <c:v>3.9888253486907201E-3</c:v>
                </c:pt>
                <c:pt idx="3703">
                  <c:v>3.989374103924876E-3</c:v>
                </c:pt>
                <c:pt idx="3704">
                  <c:v>4.1981114277054666E-3</c:v>
                </c:pt>
                <c:pt idx="3705">
                  <c:v>4.4194386537184886E-3</c:v>
                </c:pt>
                <c:pt idx="3706">
                  <c:v>4.2890674267795862E-3</c:v>
                </c:pt>
                <c:pt idx="3707">
                  <c:v>4.2390634721825322E-3</c:v>
                </c:pt>
                <c:pt idx="3708">
                  <c:v>4.1718452245900354E-3</c:v>
                </c:pt>
                <c:pt idx="3709">
                  <c:v>4.2000652448056725E-3</c:v>
                </c:pt>
                <c:pt idx="3710">
                  <c:v>4.2388270034717061E-3</c:v>
                </c:pt>
                <c:pt idx="3711">
                  <c:v>4.1000303287376571E-3</c:v>
                </c:pt>
                <c:pt idx="3712">
                  <c:v>4.0869911367958384E-3</c:v>
                </c:pt>
                <c:pt idx="3713">
                  <c:v>4.1166862553588075E-3</c:v>
                </c:pt>
                <c:pt idx="3714">
                  <c:v>4.1305486340804309E-3</c:v>
                </c:pt>
                <c:pt idx="3715">
                  <c:v>4.1275475171346221E-3</c:v>
                </c:pt>
                <c:pt idx="3716">
                  <c:v>4.0702622578741446E-3</c:v>
                </c:pt>
                <c:pt idx="3717">
                  <c:v>4.0714301512791021E-3</c:v>
                </c:pt>
                <c:pt idx="3718">
                  <c:v>4.100817100884775E-3</c:v>
                </c:pt>
                <c:pt idx="3719">
                  <c:v>4.1060066484078575E-3</c:v>
                </c:pt>
                <c:pt idx="3720">
                  <c:v>4.1064378175207196E-3</c:v>
                </c:pt>
                <c:pt idx="3721">
                  <c:v>4.0668000472148637E-3</c:v>
                </c:pt>
                <c:pt idx="3722">
                  <c:v>4.0039880963921842E-3</c:v>
                </c:pt>
                <c:pt idx="3723">
                  <c:v>4.1576638786401596E-3</c:v>
                </c:pt>
                <c:pt idx="3724">
                  <c:v>4.2063211157086127E-3</c:v>
                </c:pt>
                <c:pt idx="3725">
                  <c:v>4.2787114505812218E-3</c:v>
                </c:pt>
                <c:pt idx="3726">
                  <c:v>4.3569574746937364E-3</c:v>
                </c:pt>
                <c:pt idx="3727">
                  <c:v>4.2196142496393153E-3</c:v>
                </c:pt>
                <c:pt idx="3728">
                  <c:v>4.1839532265163992E-3</c:v>
                </c:pt>
                <c:pt idx="3729">
                  <c:v>4.1502733003424734E-3</c:v>
                </c:pt>
                <c:pt idx="3730">
                  <c:v>4.1715839587688191E-3</c:v>
                </c:pt>
                <c:pt idx="3731">
                  <c:v>4.2370140426223439E-3</c:v>
                </c:pt>
                <c:pt idx="3732">
                  <c:v>4.3908026134375916E-3</c:v>
                </c:pt>
                <c:pt idx="3733">
                  <c:v>4.5708900640878689E-3</c:v>
                </c:pt>
                <c:pt idx="3734">
                  <c:v>4.6740008645041438E-3</c:v>
                </c:pt>
                <c:pt idx="3735">
                  <c:v>4.8547158000343685E-3</c:v>
                </c:pt>
                <c:pt idx="3736">
                  <c:v>4.7772396897952417E-3</c:v>
                </c:pt>
                <c:pt idx="3737">
                  <c:v>4.8065502361256379E-3</c:v>
                </c:pt>
                <c:pt idx="3738">
                  <c:v>4.821609099025773E-3</c:v>
                </c:pt>
                <c:pt idx="3739">
                  <c:v>4.7681124868269005E-3</c:v>
                </c:pt>
                <c:pt idx="3740">
                  <c:v>4.5572795339890258E-3</c:v>
                </c:pt>
                <c:pt idx="3741">
                  <c:v>4.5215425278297989E-3</c:v>
                </c:pt>
                <c:pt idx="3742">
                  <c:v>4.5719451754090614E-3</c:v>
                </c:pt>
                <c:pt idx="3743">
                  <c:v>4.5939233481011752E-3</c:v>
                </c:pt>
                <c:pt idx="3744">
                  <c:v>4.5911819071651119E-3</c:v>
                </c:pt>
                <c:pt idx="3745">
                  <c:v>4.4126198701632344E-3</c:v>
                </c:pt>
                <c:pt idx="3746">
                  <c:v>4.1988664751514701E-3</c:v>
                </c:pt>
                <c:pt idx="3747">
                  <c:v>4.14250127544343E-3</c:v>
                </c:pt>
                <c:pt idx="3748">
                  <c:v>3.9021556435998466E-3</c:v>
                </c:pt>
                <c:pt idx="3749">
                  <c:v>3.8021186182492918E-3</c:v>
                </c:pt>
                <c:pt idx="3750">
                  <c:v>3.73850380817902E-3</c:v>
                </c:pt>
                <c:pt idx="3751">
                  <c:v>3.8235237540984648E-3</c:v>
                </c:pt>
                <c:pt idx="3752">
                  <c:v>3.8706197016798406E-3</c:v>
                </c:pt>
                <c:pt idx="3753">
                  <c:v>3.8452405852164523E-3</c:v>
                </c:pt>
                <c:pt idx="3754">
                  <c:v>3.7852759879488493E-3</c:v>
                </c:pt>
                <c:pt idx="3755">
                  <c:v>3.7588334353933998E-3</c:v>
                </c:pt>
                <c:pt idx="3756">
                  <c:v>3.7298418102185769E-3</c:v>
                </c:pt>
                <c:pt idx="3757">
                  <c:v>3.6648497021306791E-3</c:v>
                </c:pt>
                <c:pt idx="3758">
                  <c:v>3.618951109895342E-3</c:v>
                </c:pt>
                <c:pt idx="3759">
                  <c:v>3.5180155911795513E-3</c:v>
                </c:pt>
                <c:pt idx="3760">
                  <c:v>3.6230162053635952E-3</c:v>
                </c:pt>
                <c:pt idx="3761">
                  <c:v>3.6428115491736186E-3</c:v>
                </c:pt>
                <c:pt idx="3762">
                  <c:v>3.7121009404710741E-3</c:v>
                </c:pt>
                <c:pt idx="3763">
                  <c:v>3.7164926979929925E-3</c:v>
                </c:pt>
                <c:pt idx="3764">
                  <c:v>3.5021631072339075E-3</c:v>
                </c:pt>
                <c:pt idx="3765">
                  <c:v>3.3797455620087485E-3</c:v>
                </c:pt>
                <c:pt idx="3766">
                  <c:v>3.3083854229244451E-3</c:v>
                </c:pt>
                <c:pt idx="3767">
                  <c:v>3.2328912240603422E-3</c:v>
                </c:pt>
                <c:pt idx="3768">
                  <c:v>3.1847289757553307E-3</c:v>
                </c:pt>
                <c:pt idx="3769">
                  <c:v>3.1492312125168832E-3</c:v>
                </c:pt>
                <c:pt idx="3770">
                  <c:v>2.9416329317413633E-3</c:v>
                </c:pt>
                <c:pt idx="3771">
                  <c:v>2.9059190559361037E-3</c:v>
                </c:pt>
                <c:pt idx="3772">
                  <c:v>3.1285436306437249E-3</c:v>
                </c:pt>
                <c:pt idx="3773">
                  <c:v>3.1356541909770544E-3</c:v>
                </c:pt>
                <c:pt idx="3774">
                  <c:v>3.1752620254481521E-3</c:v>
                </c:pt>
                <c:pt idx="3775">
                  <c:v>3.2148698005793745E-3</c:v>
                </c:pt>
                <c:pt idx="3776">
                  <c:v>3.3424783758977152E-3</c:v>
                </c:pt>
                <c:pt idx="3777">
                  <c:v>3.4910982472407025E-3</c:v>
                </c:pt>
                <c:pt idx="3778">
                  <c:v>3.5086737694919479E-3</c:v>
                </c:pt>
                <c:pt idx="3779">
                  <c:v>3.5731446684165464E-3</c:v>
                </c:pt>
                <c:pt idx="3780">
                  <c:v>3.608343582668825E-3</c:v>
                </c:pt>
                <c:pt idx="3781">
                  <c:v>3.7193313789317061E-3</c:v>
                </c:pt>
                <c:pt idx="3782">
                  <c:v>3.6845216638878983E-3</c:v>
                </c:pt>
                <c:pt idx="3783">
                  <c:v>3.6799454687931467E-3</c:v>
                </c:pt>
                <c:pt idx="3784">
                  <c:v>3.7646027201914756E-3</c:v>
                </c:pt>
                <c:pt idx="3785">
                  <c:v>3.6903380923613755E-3</c:v>
                </c:pt>
                <c:pt idx="3786">
                  <c:v>3.669213020912662E-3</c:v>
                </c:pt>
                <c:pt idx="3787">
                  <c:v>3.6480879718422021E-3</c:v>
                </c:pt>
                <c:pt idx="3788">
                  <c:v>3.5927250836247635E-3</c:v>
                </c:pt>
                <c:pt idx="3789">
                  <c:v>3.4658704532914341E-3</c:v>
                </c:pt>
                <c:pt idx="3790">
                  <c:v>3.4130043600027332E-3</c:v>
                </c:pt>
                <c:pt idx="3791">
                  <c:v>3.3083349533345983E-3</c:v>
                </c:pt>
                <c:pt idx="3792">
                  <c:v>3.4170354617268418E-3</c:v>
                </c:pt>
                <c:pt idx="3793">
                  <c:v>3.411660861784203E-3</c:v>
                </c:pt>
                <c:pt idx="3794">
                  <c:v>3.3795569022542441E-3</c:v>
                </c:pt>
                <c:pt idx="3795">
                  <c:v>3.3474531100418123E-3</c:v>
                </c:pt>
                <c:pt idx="3796">
                  <c:v>3.4543498976173791E-3</c:v>
                </c:pt>
                <c:pt idx="3797">
                  <c:v>3.4354948791662631E-3</c:v>
                </c:pt>
                <c:pt idx="3798">
                  <c:v>3.3298949559293269E-3</c:v>
                </c:pt>
                <c:pt idx="3799">
                  <c:v>3.2923543484009504E-3</c:v>
                </c:pt>
                <c:pt idx="3800">
                  <c:v>3.1892775762891383E-3</c:v>
                </c:pt>
                <c:pt idx="3801">
                  <c:v>2.7751007012825914E-3</c:v>
                </c:pt>
                <c:pt idx="3802">
                  <c:v>2.7488564209405667E-3</c:v>
                </c:pt>
                <c:pt idx="3803">
                  <c:v>2.7084834783287957E-3</c:v>
                </c:pt>
                <c:pt idx="3804">
                  <c:v>2.6476282222305252E-3</c:v>
                </c:pt>
                <c:pt idx="3805">
                  <c:v>2.6520621086739728E-3</c:v>
                </c:pt>
                <c:pt idx="3806">
                  <c:v>2.6564959952585241E-3</c:v>
                </c:pt>
                <c:pt idx="3807">
                  <c:v>2.6498589809036597E-3</c:v>
                </c:pt>
                <c:pt idx="3808">
                  <c:v>2.8760950859021725E-3</c:v>
                </c:pt>
                <c:pt idx="3809">
                  <c:v>2.9019428100459091E-3</c:v>
                </c:pt>
                <c:pt idx="3810">
                  <c:v>2.6973595892211453E-3</c:v>
                </c:pt>
                <c:pt idx="3811">
                  <c:v>2.6547949622405492E-3</c:v>
                </c:pt>
                <c:pt idx="3812">
                  <c:v>2.5805795743631581E-3</c:v>
                </c:pt>
                <c:pt idx="3813">
                  <c:v>2.5801512497308147E-3</c:v>
                </c:pt>
                <c:pt idx="3814">
                  <c:v>2.4421035931099467E-3</c:v>
                </c:pt>
                <c:pt idx="3815">
                  <c:v>2.4904369838152597E-3</c:v>
                </c:pt>
                <c:pt idx="3816">
                  <c:v>2.6031744492712337E-3</c:v>
                </c:pt>
                <c:pt idx="3817">
                  <c:v>2.6340795413114407E-3</c:v>
                </c:pt>
                <c:pt idx="3818">
                  <c:v>2.5769877487382877E-3</c:v>
                </c:pt>
                <c:pt idx="3819">
                  <c:v>2.544070511457143E-3</c:v>
                </c:pt>
                <c:pt idx="3820">
                  <c:v>2.4507044360868478E-3</c:v>
                </c:pt>
                <c:pt idx="3821">
                  <c:v>2.3791473898649171E-3</c:v>
                </c:pt>
                <c:pt idx="3822">
                  <c:v>2.3971835502626091E-3</c:v>
                </c:pt>
                <c:pt idx="3823">
                  <c:v>2.3950493103679338E-3</c:v>
                </c:pt>
                <c:pt idx="3824">
                  <c:v>2.392915028211021E-3</c:v>
                </c:pt>
                <c:pt idx="3825">
                  <c:v>2.4253166489086658E-3</c:v>
                </c:pt>
                <c:pt idx="3826">
                  <c:v>2.5094867566382291E-3</c:v>
                </c:pt>
                <c:pt idx="3827">
                  <c:v>2.3696617278828333E-3</c:v>
                </c:pt>
                <c:pt idx="3828">
                  <c:v>2.2099519887034884E-3</c:v>
                </c:pt>
                <c:pt idx="3829">
                  <c:v>2.1307692885956142E-3</c:v>
                </c:pt>
                <c:pt idx="3830">
                  <c:v>2.2033361334178633E-3</c:v>
                </c:pt>
                <c:pt idx="3831">
                  <c:v>2.2619863132766291E-3</c:v>
                </c:pt>
                <c:pt idx="3832">
                  <c:v>2.2407354546618357E-3</c:v>
                </c:pt>
                <c:pt idx="3833">
                  <c:v>2.1126179862399467E-3</c:v>
                </c:pt>
                <c:pt idx="3834">
                  <c:v>2.0956941016467235E-3</c:v>
                </c:pt>
                <c:pt idx="3835">
                  <c:v>2.1145967803535182E-3</c:v>
                </c:pt>
                <c:pt idx="3836">
                  <c:v>2.1573077650427156E-3</c:v>
                </c:pt>
                <c:pt idx="3837">
                  <c:v>2.2765859210473081E-3</c:v>
                </c:pt>
                <c:pt idx="3838">
                  <c:v>2.1275658511813755E-3</c:v>
                </c:pt>
                <c:pt idx="3839">
                  <c:v>2.0314170792351356E-3</c:v>
                </c:pt>
                <c:pt idx="3840">
                  <c:v>2.0152077600701182E-3</c:v>
                </c:pt>
                <c:pt idx="3841">
                  <c:v>1.9510523070504957E-3</c:v>
                </c:pt>
                <c:pt idx="3842">
                  <c:v>1.9044510275566173E-3</c:v>
                </c:pt>
                <c:pt idx="3843">
                  <c:v>1.9609957375606199E-3</c:v>
                </c:pt>
                <c:pt idx="3844">
                  <c:v>1.9556202309369539E-3</c:v>
                </c:pt>
                <c:pt idx="3845">
                  <c:v>1.9626580444298113E-3</c:v>
                </c:pt>
                <c:pt idx="3846">
                  <c:v>1.9482748483869953E-3</c:v>
                </c:pt>
                <c:pt idx="3847">
                  <c:v>1.9532897916790673E-3</c:v>
                </c:pt>
                <c:pt idx="3848">
                  <c:v>1.9396461708201416E-3</c:v>
                </c:pt>
                <c:pt idx="3849">
                  <c:v>1.9612029454301122E-3</c:v>
                </c:pt>
                <c:pt idx="3850">
                  <c:v>1.9416884323441201E-3</c:v>
                </c:pt>
                <c:pt idx="3851">
                  <c:v>1.922871340541582E-3</c:v>
                </c:pt>
                <c:pt idx="3852">
                  <c:v>1.8731538474098936E-3</c:v>
                </c:pt>
                <c:pt idx="3853">
                  <c:v>1.9254700802341202E-3</c:v>
                </c:pt>
                <c:pt idx="3854">
                  <c:v>1.9576919015419658E-3</c:v>
                </c:pt>
                <c:pt idx="3855">
                  <c:v>2.0107178172888546E-3</c:v>
                </c:pt>
                <c:pt idx="3856">
                  <c:v>1.9170008611697283E-3</c:v>
                </c:pt>
                <c:pt idx="3857">
                  <c:v>1.7249703294753246E-3</c:v>
                </c:pt>
                <c:pt idx="3858">
                  <c:v>1.6965979336003364E-3</c:v>
                </c:pt>
                <c:pt idx="3859">
                  <c:v>1.6848269607205549E-3</c:v>
                </c:pt>
                <c:pt idx="3860">
                  <c:v>1.6166590564318654E-3</c:v>
                </c:pt>
                <c:pt idx="3861">
                  <c:v>1.4631692580213459E-3</c:v>
                </c:pt>
                <c:pt idx="3862">
                  <c:v>1.4019590759046516E-3</c:v>
                </c:pt>
                <c:pt idx="3863">
                  <c:v>1.403258892449268E-3</c:v>
                </c:pt>
                <c:pt idx="3864">
                  <c:v>1.4006723193876859E-3</c:v>
                </c:pt>
                <c:pt idx="3865">
                  <c:v>1.3980857463172845E-3</c:v>
                </c:pt>
                <c:pt idx="3866">
                  <c:v>1.4719071643724262E-3</c:v>
                </c:pt>
                <c:pt idx="3867">
                  <c:v>1.4804263535774086E-3</c:v>
                </c:pt>
                <c:pt idx="3868">
                  <c:v>1.5523747603205665E-3</c:v>
                </c:pt>
                <c:pt idx="3869">
                  <c:v>1.592936750839386E-3</c:v>
                </c:pt>
                <c:pt idx="3870">
                  <c:v>1.5624560071781758E-3</c:v>
                </c:pt>
                <c:pt idx="3871">
                  <c:v>1.5485509338593211E-3</c:v>
                </c:pt>
                <c:pt idx="3872">
                  <c:v>1.5259978853490613E-3</c:v>
                </c:pt>
                <c:pt idx="3873">
                  <c:v>1.503444798485183E-3</c:v>
                </c:pt>
                <c:pt idx="3874">
                  <c:v>1.5606559448379988E-3</c:v>
                </c:pt>
                <c:pt idx="3875">
                  <c:v>1.5374780984627509E-3</c:v>
                </c:pt>
                <c:pt idx="3876">
                  <c:v>1.4482115228822373E-3</c:v>
                </c:pt>
                <c:pt idx="3877">
                  <c:v>1.4528467564789847E-3</c:v>
                </c:pt>
                <c:pt idx="3878">
                  <c:v>1.4574819816947757E-3</c:v>
                </c:pt>
                <c:pt idx="3879">
                  <c:v>1.4170923678372784E-3</c:v>
                </c:pt>
                <c:pt idx="3880">
                  <c:v>1.6415985785014581E-3</c:v>
                </c:pt>
                <c:pt idx="3881">
                  <c:v>1.6113741063431344E-3</c:v>
                </c:pt>
                <c:pt idx="3882">
                  <c:v>1.5492819404458855E-3</c:v>
                </c:pt>
                <c:pt idx="3883">
                  <c:v>1.5224184660546695E-3</c:v>
                </c:pt>
                <c:pt idx="3884">
                  <c:v>1.5314186647643329E-3</c:v>
                </c:pt>
                <c:pt idx="3885">
                  <c:v>1.5378008611935477E-3</c:v>
                </c:pt>
                <c:pt idx="3886">
                  <c:v>1.4793390881050531E-3</c:v>
                </c:pt>
                <c:pt idx="3887">
                  <c:v>1.4915500976611393E-3</c:v>
                </c:pt>
                <c:pt idx="3888">
                  <c:v>1.5037611071995042E-3</c:v>
                </c:pt>
                <c:pt idx="3889">
                  <c:v>1.5371185565858383E-3</c:v>
                </c:pt>
                <c:pt idx="3890">
                  <c:v>1.6595334106372138E-3</c:v>
                </c:pt>
                <c:pt idx="3891">
                  <c:v>1.6668347413711807E-3</c:v>
                </c:pt>
                <c:pt idx="3892">
                  <c:v>1.5966048275111572E-3</c:v>
                </c:pt>
                <c:pt idx="3893">
                  <c:v>1.5880995912342622E-3</c:v>
                </c:pt>
                <c:pt idx="3894">
                  <c:v>1.5404732171590968E-3</c:v>
                </c:pt>
                <c:pt idx="3895">
                  <c:v>1.4928467647176919E-3</c:v>
                </c:pt>
                <c:pt idx="3896">
                  <c:v>1.4673279361459091E-3</c:v>
                </c:pt>
                <c:pt idx="3897">
                  <c:v>1.4225727102780696E-3</c:v>
                </c:pt>
                <c:pt idx="3898">
                  <c:v>1.3538719179812869E-3</c:v>
                </c:pt>
                <c:pt idx="3899">
                  <c:v>1.2798269845797107E-3</c:v>
                </c:pt>
                <c:pt idx="3900">
                  <c:v>1.3406026922292385E-3</c:v>
                </c:pt>
                <c:pt idx="3901">
                  <c:v>1.3336870162330991E-3</c:v>
                </c:pt>
                <c:pt idx="3902">
                  <c:v>1.2631646823755252E-3</c:v>
                </c:pt>
                <c:pt idx="3903">
                  <c:v>1.232837511442137E-3</c:v>
                </c:pt>
                <c:pt idx="3904">
                  <c:v>1.2136744642189787E-3</c:v>
                </c:pt>
                <c:pt idx="3905">
                  <c:v>1.206712828714085E-3</c:v>
                </c:pt>
                <c:pt idx="3906">
                  <c:v>1.2352453905883117E-3</c:v>
                </c:pt>
                <c:pt idx="3907">
                  <c:v>1.2637779961996753E-3</c:v>
                </c:pt>
                <c:pt idx="3908">
                  <c:v>1.3055208267523258E-3</c:v>
                </c:pt>
                <c:pt idx="3909">
                  <c:v>1.3592463997130991E-3</c:v>
                </c:pt>
                <c:pt idx="3910">
                  <c:v>1.4634122391919539E-3</c:v>
                </c:pt>
                <c:pt idx="3911">
                  <c:v>1.4346644643301477E-3</c:v>
                </c:pt>
                <c:pt idx="3912">
                  <c:v>1.4565324610552714E-3</c:v>
                </c:pt>
                <c:pt idx="3913">
                  <c:v>1.4726102787635952E-3</c:v>
                </c:pt>
                <c:pt idx="3914">
                  <c:v>1.4877305564114168E-3</c:v>
                </c:pt>
                <c:pt idx="3915">
                  <c:v>1.5028508885697816E-3</c:v>
                </c:pt>
                <c:pt idx="3916">
                  <c:v>1.5433959703184828E-3</c:v>
                </c:pt>
                <c:pt idx="3917">
                  <c:v>1.5284534821490793E-3</c:v>
                </c:pt>
                <c:pt idx="3918">
                  <c:v>1.4942370864019598E-3</c:v>
                </c:pt>
                <c:pt idx="3919">
                  <c:v>1.5190146256705019E-3</c:v>
                </c:pt>
                <c:pt idx="3920">
                  <c:v>1.423112291284026E-3</c:v>
                </c:pt>
                <c:pt idx="3921">
                  <c:v>1.4943007961240849E-3</c:v>
                </c:pt>
                <c:pt idx="3922">
                  <c:v>1.3902266814714581E-3</c:v>
                </c:pt>
                <c:pt idx="3923">
                  <c:v>1.3769757904982585E-3</c:v>
                </c:pt>
                <c:pt idx="3924">
                  <c:v>1.3199953501124911E-3</c:v>
                </c:pt>
                <c:pt idx="3925">
                  <c:v>1.4419309530279577E-3</c:v>
                </c:pt>
                <c:pt idx="3926">
                  <c:v>1.5152687896467238E-3</c:v>
                </c:pt>
                <c:pt idx="3927">
                  <c:v>1.5243582172753012E-3</c:v>
                </c:pt>
                <c:pt idx="3928">
                  <c:v>1.5355021915840082E-3</c:v>
                </c:pt>
                <c:pt idx="3929">
                  <c:v>1.4269052301104134E-3</c:v>
                </c:pt>
                <c:pt idx="3930">
                  <c:v>1.4302041712864228E-3</c:v>
                </c:pt>
                <c:pt idx="3931">
                  <c:v>1.4242012480258264E-3</c:v>
                </c:pt>
                <c:pt idx="3932">
                  <c:v>1.4181983247017593E-3</c:v>
                </c:pt>
                <c:pt idx="3933">
                  <c:v>1.5642910677144393E-3</c:v>
                </c:pt>
                <c:pt idx="3934">
                  <c:v>1.6814031242178866E-3</c:v>
                </c:pt>
                <c:pt idx="3935">
                  <c:v>1.661658048818843E-3</c:v>
                </c:pt>
                <c:pt idx="3936">
                  <c:v>1.6185248682205077E-3</c:v>
                </c:pt>
                <c:pt idx="3937">
                  <c:v>1.5023279049951772E-3</c:v>
                </c:pt>
                <c:pt idx="3938">
                  <c:v>1.4045100011444865E-3</c:v>
                </c:pt>
                <c:pt idx="3939">
                  <c:v>1.4645347230300059E-3</c:v>
                </c:pt>
                <c:pt idx="3940">
                  <c:v>1.6013105570347286E-3</c:v>
                </c:pt>
                <c:pt idx="3941">
                  <c:v>1.6140113778646873E-3</c:v>
                </c:pt>
                <c:pt idx="3942">
                  <c:v>1.6684070976424911E-3</c:v>
                </c:pt>
                <c:pt idx="3943">
                  <c:v>1.6187695022168301E-3</c:v>
                </c:pt>
                <c:pt idx="3944">
                  <c:v>1.5837889558126326E-3</c:v>
                </c:pt>
                <c:pt idx="3945">
                  <c:v>1.5277447825295101E-3</c:v>
                </c:pt>
                <c:pt idx="3946">
                  <c:v>1.5184931397055194E-3</c:v>
                </c:pt>
                <c:pt idx="3947">
                  <c:v>1.4767102739250354E-3</c:v>
                </c:pt>
                <c:pt idx="3948">
                  <c:v>1.5084364582090318E-3</c:v>
                </c:pt>
                <c:pt idx="3949">
                  <c:v>1.442626116257621E-3</c:v>
                </c:pt>
                <c:pt idx="3950">
                  <c:v>1.4319451210399467E-3</c:v>
                </c:pt>
                <c:pt idx="3951">
                  <c:v>1.3810945059327508E-3</c:v>
                </c:pt>
                <c:pt idx="3952">
                  <c:v>1.422580207214634E-3</c:v>
                </c:pt>
                <c:pt idx="3953">
                  <c:v>1.5190952275803307E-3</c:v>
                </c:pt>
                <c:pt idx="3954">
                  <c:v>1.4492286448721371E-3</c:v>
                </c:pt>
                <c:pt idx="3955">
                  <c:v>1.42626363912755E-3</c:v>
                </c:pt>
                <c:pt idx="3956">
                  <c:v>1.4615632877631758E-3</c:v>
                </c:pt>
                <c:pt idx="3957">
                  <c:v>1.5622384828275619E-3</c:v>
                </c:pt>
                <c:pt idx="3958">
                  <c:v>1.7091023718719303E-3</c:v>
                </c:pt>
                <c:pt idx="3959">
                  <c:v>1.6678156580981702E-3</c:v>
                </c:pt>
                <c:pt idx="3960">
                  <c:v>1.626529000704144E-3</c:v>
                </c:pt>
                <c:pt idx="3961">
                  <c:v>1.5960383206044509E-3</c:v>
                </c:pt>
                <c:pt idx="3962">
                  <c:v>1.6074290118974911E-3</c:v>
                </c:pt>
                <c:pt idx="3963">
                  <c:v>1.6528764496203127E-3</c:v>
                </c:pt>
                <c:pt idx="3964">
                  <c:v>1.7073127433051593E-3</c:v>
                </c:pt>
                <c:pt idx="3965">
                  <c:v>1.6951306130043625E-3</c:v>
                </c:pt>
                <c:pt idx="3966">
                  <c:v>1.6876994645469246E-3</c:v>
                </c:pt>
                <c:pt idx="3967">
                  <c:v>1.8080334909563341E-3</c:v>
                </c:pt>
                <c:pt idx="3968">
                  <c:v>1.9617485750593861E-3</c:v>
                </c:pt>
                <c:pt idx="3969">
                  <c:v>1.9656488582999467E-3</c:v>
                </c:pt>
                <c:pt idx="3970">
                  <c:v>1.9517586307933117E-3</c:v>
                </c:pt>
                <c:pt idx="3971">
                  <c:v>1.934263647457302E-3</c:v>
                </c:pt>
                <c:pt idx="3972">
                  <c:v>1.6719725430599823E-3</c:v>
                </c:pt>
                <c:pt idx="3973">
                  <c:v>1.7231920561305489E-3</c:v>
                </c:pt>
                <c:pt idx="3974">
                  <c:v>1.6688975144718773E-3</c:v>
                </c:pt>
                <c:pt idx="3975">
                  <c:v>1.547851677082385E-3</c:v>
                </c:pt>
                <c:pt idx="3976">
                  <c:v>1.4178468384108737E-3</c:v>
                </c:pt>
                <c:pt idx="3977">
                  <c:v>1.3688081374354959E-3</c:v>
                </c:pt>
                <c:pt idx="3978">
                  <c:v>1.3907666973925208E-3</c:v>
                </c:pt>
                <c:pt idx="3979">
                  <c:v>1.3966517052358147E-3</c:v>
                </c:pt>
                <c:pt idx="3980">
                  <c:v>1.3812262848587841E-3</c:v>
                </c:pt>
                <c:pt idx="3981">
                  <c:v>1.3795437577278689E-3</c:v>
                </c:pt>
                <c:pt idx="3982">
                  <c:v>1.4541519957197166E-3</c:v>
                </c:pt>
                <c:pt idx="3983">
                  <c:v>1.4610791279153425E-3</c:v>
                </c:pt>
                <c:pt idx="3984">
                  <c:v>1.4356779563903718E-3</c:v>
                </c:pt>
                <c:pt idx="3985">
                  <c:v>1.3861797760096222E-3</c:v>
                </c:pt>
                <c:pt idx="3986">
                  <c:v>1.2996995954403659E-3</c:v>
                </c:pt>
                <c:pt idx="3987">
                  <c:v>1.3685265942939965E-3</c:v>
                </c:pt>
                <c:pt idx="3988">
                  <c:v>1.5183613282804132E-3</c:v>
                </c:pt>
                <c:pt idx="3989">
                  <c:v>1.5340444454189789E-3</c:v>
                </c:pt>
                <c:pt idx="3990">
                  <c:v>1.5665013595713164E-3</c:v>
                </c:pt>
                <c:pt idx="3991">
                  <c:v>1.5779959774469185E-3</c:v>
                </c:pt>
                <c:pt idx="3992">
                  <c:v>1.573586485177981E-3</c:v>
                </c:pt>
                <c:pt idx="3993">
                  <c:v>1.5350357422612869E-3</c:v>
                </c:pt>
                <c:pt idx="3994">
                  <c:v>1.474188313252751E-3</c:v>
                </c:pt>
                <c:pt idx="3995">
                  <c:v>1.318192081397928E-3</c:v>
                </c:pt>
                <c:pt idx="3996">
                  <c:v>1.2692739459211335E-3</c:v>
                </c:pt>
                <c:pt idx="3997">
                  <c:v>1.220355812225732E-3</c:v>
                </c:pt>
                <c:pt idx="3998">
                  <c:v>1.0404216821260212E-3</c:v>
                </c:pt>
                <c:pt idx="3999">
                  <c:v>8.3895890696208963E-4</c:v>
                </c:pt>
                <c:pt idx="4000">
                  <c:v>9.0454321583059044E-4</c:v>
                </c:pt>
                <c:pt idx="4001">
                  <c:v>9.0786786868236717E-4</c:v>
                </c:pt>
                <c:pt idx="4002">
                  <c:v>1.0556598211646929E-3</c:v>
                </c:pt>
                <c:pt idx="4003">
                  <c:v>1.0255157369322432E-3</c:v>
                </c:pt>
                <c:pt idx="4004">
                  <c:v>9.153993937192149E-4</c:v>
                </c:pt>
                <c:pt idx="4005">
                  <c:v>8.3561769606295747E-4</c:v>
                </c:pt>
                <c:pt idx="4006">
                  <c:v>7.3669280623093276E-4</c:v>
                </c:pt>
                <c:pt idx="4007">
                  <c:v>7.8547015696118062E-4</c:v>
                </c:pt>
                <c:pt idx="4008">
                  <c:v>8.3896571228364819E-4</c:v>
                </c:pt>
                <c:pt idx="4009">
                  <c:v>8.3464403278524202E-4</c:v>
                </c:pt>
                <c:pt idx="4010">
                  <c:v>8.5143648465549001E-4</c:v>
                </c:pt>
                <c:pt idx="4011">
                  <c:v>9.1712695352430919E-4</c:v>
                </c:pt>
                <c:pt idx="4012">
                  <c:v>9.6505999325308741E-4</c:v>
                </c:pt>
                <c:pt idx="4013">
                  <c:v>9.9243371697256186E-4</c:v>
                </c:pt>
                <c:pt idx="4014">
                  <c:v>9.5755252689746161E-4</c:v>
                </c:pt>
                <c:pt idx="4015">
                  <c:v>1.1172206642846812E-3</c:v>
                </c:pt>
                <c:pt idx="4016">
                  <c:v>1.2683343117032998E-3</c:v>
                </c:pt>
                <c:pt idx="4017">
                  <c:v>1.2350724849665112E-3</c:v>
                </c:pt>
                <c:pt idx="4018">
                  <c:v>1.1036110215341972E-3</c:v>
                </c:pt>
                <c:pt idx="4019">
                  <c:v>1.0797223429553364E-3</c:v>
                </c:pt>
                <c:pt idx="4020">
                  <c:v>9.8855991078778045E-4</c:v>
                </c:pt>
                <c:pt idx="4021">
                  <c:v>9.8303198206440385E-4</c:v>
                </c:pt>
                <c:pt idx="4022">
                  <c:v>1.008214710816706E-3</c:v>
                </c:pt>
                <c:pt idx="4023">
                  <c:v>1.0698270197647935E-3</c:v>
                </c:pt>
                <c:pt idx="4024">
                  <c:v>1.3254889159353069E-3</c:v>
                </c:pt>
                <c:pt idx="4025">
                  <c:v>1.211843921539888E-3</c:v>
                </c:pt>
                <c:pt idx="4026">
                  <c:v>1.105156591115059E-3</c:v>
                </c:pt>
                <c:pt idx="4027">
                  <c:v>1.0667494552099232E-3</c:v>
                </c:pt>
                <c:pt idx="4028">
                  <c:v>1.2341478257263106E-3</c:v>
                </c:pt>
                <c:pt idx="4029">
                  <c:v>1.23860598411304E-3</c:v>
                </c:pt>
                <c:pt idx="4030">
                  <c:v>1.2811871815405136E-3</c:v>
                </c:pt>
                <c:pt idx="4031">
                  <c:v>1.4154988232244275E-3</c:v>
                </c:pt>
                <c:pt idx="4032">
                  <c:v>1.3786385695081997E-3</c:v>
                </c:pt>
                <c:pt idx="4033">
                  <c:v>1.372966526611535E-3</c:v>
                </c:pt>
                <c:pt idx="4034">
                  <c:v>1.2926603492346754E-3</c:v>
                </c:pt>
                <c:pt idx="4035">
                  <c:v>1.3470930834097166E-3</c:v>
                </c:pt>
                <c:pt idx="4036">
                  <c:v>1.2817564924554369E-3</c:v>
                </c:pt>
                <c:pt idx="4037">
                  <c:v>1.2040813763225797E-3</c:v>
                </c:pt>
                <c:pt idx="4038">
                  <c:v>1.1753756795854545E-3</c:v>
                </c:pt>
                <c:pt idx="4039">
                  <c:v>1.1665081258075678E-3</c:v>
                </c:pt>
                <c:pt idx="4040">
                  <c:v>1.1830521874123968E-3</c:v>
                </c:pt>
                <c:pt idx="4041">
                  <c:v>1.1851521265170248E-3</c:v>
                </c:pt>
                <c:pt idx="4042">
                  <c:v>1.1242030783372432E-3</c:v>
                </c:pt>
                <c:pt idx="4043">
                  <c:v>1.0832717053477982E-3</c:v>
                </c:pt>
                <c:pt idx="4044">
                  <c:v>9.9835756460469292E-4</c:v>
                </c:pt>
                <c:pt idx="4045">
                  <c:v>9.4471521887067879E-4</c:v>
                </c:pt>
                <c:pt idx="4046">
                  <c:v>7.9582112074401998E-4</c:v>
                </c:pt>
                <c:pt idx="4047">
                  <c:v>8.2012222713581456E-4</c:v>
                </c:pt>
                <c:pt idx="4048">
                  <c:v>6.5522787590446287E-4</c:v>
                </c:pt>
                <c:pt idx="4049">
                  <c:v>5.1834323723350356E-4</c:v>
                </c:pt>
                <c:pt idx="4050">
                  <c:v>5.7302817628314938E-4</c:v>
                </c:pt>
                <c:pt idx="4051">
                  <c:v>5.8908617053868946E-4</c:v>
                </c:pt>
                <c:pt idx="4052">
                  <c:v>6.0514416621757969E-4</c:v>
                </c:pt>
                <c:pt idx="4053">
                  <c:v>6.5388115611570243E-4</c:v>
                </c:pt>
                <c:pt idx="4054">
                  <c:v>7.8368344632106254E-4</c:v>
                </c:pt>
                <c:pt idx="4055">
                  <c:v>8.5480144183131045E-4</c:v>
                </c:pt>
                <c:pt idx="4056">
                  <c:v>9.229998519949469E-4</c:v>
                </c:pt>
                <c:pt idx="4057">
                  <c:v>9.4168954906793392E-4</c:v>
                </c:pt>
                <c:pt idx="4058">
                  <c:v>9.494618310325856E-4</c:v>
                </c:pt>
                <c:pt idx="4059">
                  <c:v>1.0032612871323909E-3</c:v>
                </c:pt>
                <c:pt idx="4060">
                  <c:v>1.0638092724750768E-3</c:v>
                </c:pt>
                <c:pt idx="4061">
                  <c:v>1.1200969030350236E-3</c:v>
                </c:pt>
                <c:pt idx="4062">
                  <c:v>1.1876456395808204E-3</c:v>
                </c:pt>
                <c:pt idx="4063">
                  <c:v>1.3476972127959386E-3</c:v>
                </c:pt>
                <c:pt idx="4064">
                  <c:v>1.5817853980419124E-3</c:v>
                </c:pt>
                <c:pt idx="4065">
                  <c:v>1.6928942690040674E-3</c:v>
                </c:pt>
                <c:pt idx="4066">
                  <c:v>1.5929945854723671E-3</c:v>
                </c:pt>
                <c:pt idx="4067">
                  <c:v>1.5687253743555372E-3</c:v>
                </c:pt>
                <c:pt idx="4068">
                  <c:v>1.6627688552252125E-3</c:v>
                </c:pt>
                <c:pt idx="4069">
                  <c:v>1.6425375718570837E-3</c:v>
                </c:pt>
                <c:pt idx="4070">
                  <c:v>1.5774462495646989E-3</c:v>
                </c:pt>
                <c:pt idx="4071">
                  <c:v>1.5489572634340555E-3</c:v>
                </c:pt>
                <c:pt idx="4072">
                  <c:v>1.4950615076809327E-3</c:v>
                </c:pt>
                <c:pt idx="4073">
                  <c:v>1.4659006929670659E-3</c:v>
                </c:pt>
                <c:pt idx="4074">
                  <c:v>1.3805173771547815E-3</c:v>
                </c:pt>
                <c:pt idx="4075">
                  <c:v>1.3763740966680224E-3</c:v>
                </c:pt>
                <c:pt idx="4076">
                  <c:v>1.3899791875385302E-3</c:v>
                </c:pt>
                <c:pt idx="4077">
                  <c:v>1.3529608967399352E-3</c:v>
                </c:pt>
                <c:pt idx="4078">
                  <c:v>1.3435006530576094E-3</c:v>
                </c:pt>
                <c:pt idx="4079">
                  <c:v>1.1671270446433236E-3</c:v>
                </c:pt>
                <c:pt idx="4080">
                  <c:v>1.1723314125530874E-3</c:v>
                </c:pt>
                <c:pt idx="4081">
                  <c:v>1.3779800598934179E-3</c:v>
                </c:pt>
                <c:pt idx="4082">
                  <c:v>1.3928662439557733E-3</c:v>
                </c:pt>
                <c:pt idx="4083">
                  <c:v>1.3988908136556611E-3</c:v>
                </c:pt>
                <c:pt idx="4084">
                  <c:v>1.4049154043495394E-3</c:v>
                </c:pt>
                <c:pt idx="4085">
                  <c:v>1.4585429829785006E-3</c:v>
                </c:pt>
                <c:pt idx="4086">
                  <c:v>1.4835265772384179E-3</c:v>
                </c:pt>
                <c:pt idx="4087">
                  <c:v>1.5085101594352953E-3</c:v>
                </c:pt>
                <c:pt idx="4088">
                  <c:v>1.5698595822158147E-3</c:v>
                </c:pt>
                <c:pt idx="4089">
                  <c:v>1.456977647686765E-3</c:v>
                </c:pt>
                <c:pt idx="4090">
                  <c:v>1.4551665284291322E-3</c:v>
                </c:pt>
                <c:pt idx="4091">
                  <c:v>1.5092106481548052E-3</c:v>
                </c:pt>
                <c:pt idx="4092">
                  <c:v>1.5744009170315701E-3</c:v>
                </c:pt>
                <c:pt idx="4093">
                  <c:v>1.5992142392101596E-3</c:v>
                </c:pt>
                <c:pt idx="4094">
                  <c:v>1.4372380898212455E-3</c:v>
                </c:pt>
                <c:pt idx="4095">
                  <c:v>1.3747520866301181E-3</c:v>
                </c:pt>
                <c:pt idx="4096">
                  <c:v>1.5012718570203481E-3</c:v>
                </c:pt>
                <c:pt idx="4097">
                  <c:v>1.5259943573283649E-3</c:v>
                </c:pt>
                <c:pt idx="4098">
                  <c:v>1.5716079957288785E-3</c:v>
                </c:pt>
                <c:pt idx="4099">
                  <c:v>1.6719418445874201E-3</c:v>
                </c:pt>
                <c:pt idx="4100">
                  <c:v>1.7251066013476743E-3</c:v>
                </c:pt>
                <c:pt idx="4101">
                  <c:v>1.7214462173519894E-3</c:v>
                </c:pt>
                <c:pt idx="4102">
                  <c:v>1.757570872429516E-3</c:v>
                </c:pt>
                <c:pt idx="4103">
                  <c:v>1.7355678107823613E-3</c:v>
                </c:pt>
                <c:pt idx="4104">
                  <c:v>1.7853534498257319E-3</c:v>
                </c:pt>
                <c:pt idx="4105">
                  <c:v>1.8777395953639257E-3</c:v>
                </c:pt>
                <c:pt idx="4106">
                  <c:v>2.0796979952715463E-3</c:v>
                </c:pt>
                <c:pt idx="4107">
                  <c:v>2.1435265652970836E-3</c:v>
                </c:pt>
                <c:pt idx="4108">
                  <c:v>2.1575588867858799E-3</c:v>
                </c:pt>
                <c:pt idx="4109">
                  <c:v>2.1868819179178571E-3</c:v>
                </c:pt>
                <c:pt idx="4110">
                  <c:v>2.1965924387024791E-3</c:v>
                </c:pt>
                <c:pt idx="4111">
                  <c:v>2.2390444728114522E-3</c:v>
                </c:pt>
                <c:pt idx="4112">
                  <c:v>2.26440789349438E-3</c:v>
                </c:pt>
                <c:pt idx="4113">
                  <c:v>2.2357356903461687E-3</c:v>
                </c:pt>
                <c:pt idx="4114">
                  <c:v>2.1753093085535593E-3</c:v>
                </c:pt>
                <c:pt idx="4115">
                  <c:v>2.236214075198837E-3</c:v>
                </c:pt>
                <c:pt idx="4116">
                  <c:v>2.1320158694914521E-3</c:v>
                </c:pt>
                <c:pt idx="4117">
                  <c:v>2.1883053176428215E-3</c:v>
                </c:pt>
                <c:pt idx="4118">
                  <c:v>2.2441410260613695E-3</c:v>
                </c:pt>
                <c:pt idx="4119">
                  <c:v>2.299976734708188E-3</c:v>
                </c:pt>
                <c:pt idx="4120">
                  <c:v>2.356428140240732E-3</c:v>
                </c:pt>
                <c:pt idx="4121">
                  <c:v>2.553426967367196E-3</c:v>
                </c:pt>
                <c:pt idx="4122">
                  <c:v>2.6630037119404486E-3</c:v>
                </c:pt>
                <c:pt idx="4123">
                  <c:v>2.6979769144376154E-3</c:v>
                </c:pt>
                <c:pt idx="4124">
                  <c:v>2.7613626489264519E-3</c:v>
                </c:pt>
                <c:pt idx="4125">
                  <c:v>2.7810956510536124E-3</c:v>
                </c:pt>
                <c:pt idx="4126">
                  <c:v>2.7677329991923905E-3</c:v>
                </c:pt>
                <c:pt idx="4127">
                  <c:v>2.7543704688998819E-3</c:v>
                </c:pt>
                <c:pt idx="4128">
                  <c:v>2.6767571522154665E-3</c:v>
                </c:pt>
                <c:pt idx="4129">
                  <c:v>2.6509023705913342E-3</c:v>
                </c:pt>
                <c:pt idx="4130">
                  <c:v>2.6379271719704778E-3</c:v>
                </c:pt>
                <c:pt idx="4131">
                  <c:v>2.634391321159404E-3</c:v>
                </c:pt>
                <c:pt idx="4132">
                  <c:v>2.7227726764640085E-3</c:v>
                </c:pt>
                <c:pt idx="4133">
                  <c:v>2.8102829480683177E-3</c:v>
                </c:pt>
                <c:pt idx="4134">
                  <c:v>2.9118512798393921E-3</c:v>
                </c:pt>
                <c:pt idx="4135">
                  <c:v>2.8118739758675681E-3</c:v>
                </c:pt>
                <c:pt idx="4136">
                  <c:v>2.7780086673819832E-3</c:v>
                </c:pt>
                <c:pt idx="4137">
                  <c:v>2.783884679119805E-3</c:v>
                </c:pt>
                <c:pt idx="4138">
                  <c:v>2.7720581723004014E-3</c:v>
                </c:pt>
                <c:pt idx="4139">
                  <c:v>2.7885610564683415E-3</c:v>
                </c:pt>
                <c:pt idx="4140">
                  <c:v>2.8050639409873492E-3</c:v>
                </c:pt>
                <c:pt idx="4141">
                  <c:v>2.7843650079926977E-3</c:v>
                </c:pt>
                <c:pt idx="4142">
                  <c:v>2.7377920286291856E-3</c:v>
                </c:pt>
                <c:pt idx="4143">
                  <c:v>2.6732666983484239E-3</c:v>
                </c:pt>
                <c:pt idx="4144">
                  <c:v>2.6221593775347519E-3</c:v>
                </c:pt>
                <c:pt idx="4145">
                  <c:v>2.5465684662340556E-3</c:v>
                </c:pt>
                <c:pt idx="4146">
                  <c:v>2.4675348756819301E-3</c:v>
                </c:pt>
                <c:pt idx="4147">
                  <c:v>2.3859085957389902E-3</c:v>
                </c:pt>
                <c:pt idx="4148">
                  <c:v>2.272898461739746E-3</c:v>
                </c:pt>
                <c:pt idx="4149">
                  <c:v>2.325718179495596E-3</c:v>
                </c:pt>
                <c:pt idx="4150">
                  <c:v>2.3589036673190202E-3</c:v>
                </c:pt>
                <c:pt idx="4151">
                  <c:v>2.4388204802140794E-3</c:v>
                </c:pt>
                <c:pt idx="4152">
                  <c:v>2.4379996501252658E-3</c:v>
                </c:pt>
                <c:pt idx="4153">
                  <c:v>2.4138649847294746E-3</c:v>
                </c:pt>
                <c:pt idx="4154">
                  <c:v>2.3334634115617235E-3</c:v>
                </c:pt>
                <c:pt idx="4155">
                  <c:v>2.2680771502204132E-3</c:v>
                </c:pt>
                <c:pt idx="4156">
                  <c:v>2.2514467227888429E-3</c:v>
                </c:pt>
                <c:pt idx="4157">
                  <c:v>2.2179947531078686E-3</c:v>
                </c:pt>
                <c:pt idx="4158">
                  <c:v>2.2153565359448405E-3</c:v>
                </c:pt>
                <c:pt idx="4159">
                  <c:v>2.2569848083162339E-3</c:v>
                </c:pt>
                <c:pt idx="4160">
                  <c:v>2.2570649096115641E-3</c:v>
                </c:pt>
                <c:pt idx="4161">
                  <c:v>2.2542856475055309E-3</c:v>
                </c:pt>
                <c:pt idx="4162">
                  <c:v>2.2515063883857848E-3</c:v>
                </c:pt>
                <c:pt idx="4163">
                  <c:v>2.3451406850117946E-3</c:v>
                </c:pt>
                <c:pt idx="4164">
                  <c:v>2.3673501538416233E-3</c:v>
                </c:pt>
                <c:pt idx="4165">
                  <c:v>2.3563152581236244E-3</c:v>
                </c:pt>
                <c:pt idx="4166">
                  <c:v>2.3284905638656082E-3</c:v>
                </c:pt>
                <c:pt idx="4167">
                  <c:v>2.2881261482978277E-3</c:v>
                </c:pt>
                <c:pt idx="4168">
                  <c:v>2.2361830840588724E-3</c:v>
                </c:pt>
                <c:pt idx="4169">
                  <c:v>2.3625278718175328E-3</c:v>
                </c:pt>
                <c:pt idx="4170">
                  <c:v>2.3968035195808795E-3</c:v>
                </c:pt>
                <c:pt idx="4171">
                  <c:v>2.4082521009603777E-3</c:v>
                </c:pt>
                <c:pt idx="4172">
                  <c:v>2.3995243853636361E-3</c:v>
                </c:pt>
                <c:pt idx="4173">
                  <c:v>2.3038350281675501E-3</c:v>
                </c:pt>
                <c:pt idx="4174">
                  <c:v>2.4741022377874496E-3</c:v>
                </c:pt>
                <c:pt idx="4175">
                  <c:v>2.4977718192122729E-3</c:v>
                </c:pt>
                <c:pt idx="4176">
                  <c:v>2.387208022861765E-3</c:v>
                </c:pt>
                <c:pt idx="4177">
                  <c:v>2.3734303903382528E-3</c:v>
                </c:pt>
                <c:pt idx="4178">
                  <c:v>2.3273380872860863E-3</c:v>
                </c:pt>
                <c:pt idx="4179">
                  <c:v>2.3351521053730636E-3</c:v>
                </c:pt>
                <c:pt idx="4180">
                  <c:v>2.5313889957269361E-3</c:v>
                </c:pt>
                <c:pt idx="4181">
                  <c:v>2.5024660198896933E-3</c:v>
                </c:pt>
                <c:pt idx="4182">
                  <c:v>2.4922430856451653E-3</c:v>
                </c:pt>
                <c:pt idx="4183">
                  <c:v>2.5133182801752715E-3</c:v>
                </c:pt>
                <c:pt idx="4184">
                  <c:v>2.6458903899889141E-3</c:v>
                </c:pt>
                <c:pt idx="4185">
                  <c:v>2.5890831004387188E-3</c:v>
                </c:pt>
                <c:pt idx="4186">
                  <c:v>2.5705785665911924E-3</c:v>
                </c:pt>
                <c:pt idx="4187">
                  <c:v>2.6326661543370779E-3</c:v>
                </c:pt>
                <c:pt idx="4188">
                  <c:v>2.6370788993875798E-3</c:v>
                </c:pt>
                <c:pt idx="4189">
                  <c:v>2.6661520227266116E-3</c:v>
                </c:pt>
                <c:pt idx="4190">
                  <c:v>2.7319291315440085E-3</c:v>
                </c:pt>
                <c:pt idx="4191">
                  <c:v>2.717543754332692E-3</c:v>
                </c:pt>
                <c:pt idx="4192">
                  <c:v>2.6096276888124435E-3</c:v>
                </c:pt>
                <c:pt idx="4193">
                  <c:v>2.5728202152643801E-3</c:v>
                </c:pt>
                <c:pt idx="4194">
                  <c:v>2.5167748072349584E-3</c:v>
                </c:pt>
                <c:pt idx="4195">
                  <c:v>2.4668336878008561E-3</c:v>
                </c:pt>
                <c:pt idx="4196">
                  <c:v>2.5210856638606081E-3</c:v>
                </c:pt>
                <c:pt idx="4197">
                  <c:v>2.6775301623758914E-3</c:v>
                </c:pt>
                <c:pt idx="4198">
                  <c:v>2.5996264320866411E-3</c:v>
                </c:pt>
                <c:pt idx="4199">
                  <c:v>2.5598273280572079E-3</c:v>
                </c:pt>
                <c:pt idx="4200">
                  <c:v>2.5948438912350119E-3</c:v>
                </c:pt>
                <c:pt idx="4201">
                  <c:v>2.6060290710092915E-3</c:v>
                </c:pt>
                <c:pt idx="4202">
                  <c:v>2.5795819513130163E-3</c:v>
                </c:pt>
                <c:pt idx="4203">
                  <c:v>2.5447717576587777E-3</c:v>
                </c:pt>
                <c:pt idx="4204">
                  <c:v>2.4849323024002125E-3</c:v>
                </c:pt>
                <c:pt idx="4205">
                  <c:v>2.5651450175005488E-3</c:v>
                </c:pt>
                <c:pt idx="4206">
                  <c:v>2.6870262302848172E-3</c:v>
                </c:pt>
                <c:pt idx="4207">
                  <c:v>2.7186953622957378E-3</c:v>
                </c:pt>
                <c:pt idx="4208">
                  <c:v>2.8689816172865232E-3</c:v>
                </c:pt>
                <c:pt idx="4209">
                  <c:v>2.7797488027089846E-3</c:v>
                </c:pt>
                <c:pt idx="4210">
                  <c:v>2.6227421792298289E-3</c:v>
                </c:pt>
                <c:pt idx="4211">
                  <c:v>2.8171570463756258E-3</c:v>
                </c:pt>
                <c:pt idx="4212">
                  <c:v>2.8740263695521901E-3</c:v>
                </c:pt>
                <c:pt idx="4213">
                  <c:v>2.9151858908377155E-3</c:v>
                </c:pt>
                <c:pt idx="4214">
                  <c:v>2.8779525347756847E-3</c:v>
                </c:pt>
                <c:pt idx="4215">
                  <c:v>2.7983115808572255E-3</c:v>
                </c:pt>
                <c:pt idx="4216">
                  <c:v>2.7929489726887368E-3</c:v>
                </c:pt>
                <c:pt idx="4217">
                  <c:v>2.8575084834148229E-3</c:v>
                </c:pt>
                <c:pt idx="4218">
                  <c:v>2.9439374734921311E-3</c:v>
                </c:pt>
                <c:pt idx="4219">
                  <c:v>3.0763241509801065E-3</c:v>
                </c:pt>
                <c:pt idx="4220">
                  <c:v>2.9894910864009618E-3</c:v>
                </c:pt>
                <c:pt idx="4221">
                  <c:v>2.9363744761421724E-3</c:v>
                </c:pt>
                <c:pt idx="4222">
                  <c:v>2.9024631081823495E-3</c:v>
                </c:pt>
                <c:pt idx="4223">
                  <c:v>2.9661278681474795E-3</c:v>
                </c:pt>
                <c:pt idx="4224">
                  <c:v>3.0287554306586599E-3</c:v>
                </c:pt>
                <c:pt idx="4225">
                  <c:v>2.9503482023917238E-3</c:v>
                </c:pt>
                <c:pt idx="4226">
                  <c:v>2.8208287731496576E-3</c:v>
                </c:pt>
                <c:pt idx="4227">
                  <c:v>2.7179153247318833E-3</c:v>
                </c:pt>
                <c:pt idx="4228">
                  <c:v>2.607773313395915E-3</c:v>
                </c:pt>
                <c:pt idx="4229">
                  <c:v>2.5958558838823551E-3</c:v>
                </c:pt>
                <c:pt idx="4230">
                  <c:v>2.5207055396190086E-3</c:v>
                </c:pt>
                <c:pt idx="4231">
                  <c:v>2.5787597807689611E-3</c:v>
                </c:pt>
                <c:pt idx="4232">
                  <c:v>2.6511354309072845E-3</c:v>
                </c:pt>
                <c:pt idx="4233">
                  <c:v>2.6799726610568595E-3</c:v>
                </c:pt>
                <c:pt idx="4234">
                  <c:v>2.6852616493684353E-3</c:v>
                </c:pt>
                <c:pt idx="4235">
                  <c:v>2.6197296690704487E-3</c:v>
                </c:pt>
                <c:pt idx="4236">
                  <c:v>2.6041215457758616E-3</c:v>
                </c:pt>
                <c:pt idx="4237">
                  <c:v>2.7218027058042264E-3</c:v>
                </c:pt>
                <c:pt idx="4238">
                  <c:v>2.7352135796176562E-3</c:v>
                </c:pt>
                <c:pt idx="4239">
                  <c:v>2.7495470130105251E-3</c:v>
                </c:pt>
                <c:pt idx="4240">
                  <c:v>2.7561498059434238E-3</c:v>
                </c:pt>
                <c:pt idx="4241">
                  <c:v>2.7109366793131168E-3</c:v>
                </c:pt>
                <c:pt idx="4242">
                  <c:v>2.5717849861248174E-3</c:v>
                </c:pt>
                <c:pt idx="4243">
                  <c:v>2.4746768609367293E-3</c:v>
                </c:pt>
                <c:pt idx="4244">
                  <c:v>2.5385037893922904E-3</c:v>
                </c:pt>
                <c:pt idx="4245">
                  <c:v>2.6023306213646753E-3</c:v>
                </c:pt>
                <c:pt idx="4246">
                  <c:v>2.8015885152840908E-3</c:v>
                </c:pt>
                <c:pt idx="4247">
                  <c:v>2.9564043397958266E-3</c:v>
                </c:pt>
                <c:pt idx="4248">
                  <c:v>2.9722551140461866E-3</c:v>
                </c:pt>
                <c:pt idx="4249">
                  <c:v>2.7475748655230873E-3</c:v>
                </c:pt>
                <c:pt idx="4250">
                  <c:v>2.7065205047869362E-3</c:v>
                </c:pt>
                <c:pt idx="4251">
                  <c:v>2.6857180605448939E-3</c:v>
                </c:pt>
                <c:pt idx="4252">
                  <c:v>2.6428249391519305E-3</c:v>
                </c:pt>
                <c:pt idx="4253">
                  <c:v>2.6363234944328513E-3</c:v>
                </c:pt>
                <c:pt idx="4254">
                  <c:v>2.705731570231653E-3</c:v>
                </c:pt>
                <c:pt idx="4255">
                  <c:v>2.7535537201586776E-3</c:v>
                </c:pt>
                <c:pt idx="4256">
                  <c:v>2.6907791658706197E-3</c:v>
                </c:pt>
                <c:pt idx="4257">
                  <c:v>2.6889931899243681E-3</c:v>
                </c:pt>
                <c:pt idx="4258">
                  <c:v>2.6846166535802775E-3</c:v>
                </c:pt>
                <c:pt idx="4259">
                  <c:v>2.6802401307553011E-3</c:v>
                </c:pt>
                <c:pt idx="4260">
                  <c:v>2.6056519027903482E-3</c:v>
                </c:pt>
                <c:pt idx="4261">
                  <c:v>2.6325548236495809E-3</c:v>
                </c:pt>
                <c:pt idx="4262">
                  <c:v>2.670871618813536E-3</c:v>
                </c:pt>
                <c:pt idx="4263">
                  <c:v>2.7795319822097168E-3</c:v>
                </c:pt>
                <c:pt idx="4264">
                  <c:v>3.0007919485301243E-3</c:v>
                </c:pt>
                <c:pt idx="4265">
                  <c:v>3.0236215640723494E-3</c:v>
                </c:pt>
                <c:pt idx="4266">
                  <c:v>3.0534897241983236E-3</c:v>
                </c:pt>
                <c:pt idx="4267">
                  <c:v>3.0191946838091792E-3</c:v>
                </c:pt>
                <c:pt idx="4268">
                  <c:v>3.0583909314720542E-3</c:v>
                </c:pt>
                <c:pt idx="4269">
                  <c:v>3.0674277833831762E-3</c:v>
                </c:pt>
                <c:pt idx="4270">
                  <c:v>3.0634395973480931E-3</c:v>
                </c:pt>
                <c:pt idx="4271">
                  <c:v>2.9487178702103304E-3</c:v>
                </c:pt>
                <c:pt idx="4272">
                  <c:v>2.513487749943465E-3</c:v>
                </c:pt>
                <c:pt idx="4273">
                  <c:v>2.5760858755547165E-3</c:v>
                </c:pt>
                <c:pt idx="4274">
                  <c:v>2.5613089277664995E-3</c:v>
                </c:pt>
                <c:pt idx="4275">
                  <c:v>2.5465319796206553E-3</c:v>
                </c:pt>
                <c:pt idx="4276">
                  <c:v>2.4514601245040732E-3</c:v>
                </c:pt>
                <c:pt idx="4277">
                  <c:v>2.4731081139598167E-3</c:v>
                </c:pt>
                <c:pt idx="4278">
                  <c:v>2.4947560637197637E-3</c:v>
                </c:pt>
                <c:pt idx="4279">
                  <c:v>2.507290613033483E-3</c:v>
                </c:pt>
                <c:pt idx="4280">
                  <c:v>2.3870818021918768E-3</c:v>
                </c:pt>
                <c:pt idx="4281">
                  <c:v>2.3586715394214109E-3</c:v>
                </c:pt>
                <c:pt idx="4282">
                  <c:v>2.3697770163152772E-3</c:v>
                </c:pt>
                <c:pt idx="4283">
                  <c:v>2.3744010947484117E-3</c:v>
                </c:pt>
                <c:pt idx="4284">
                  <c:v>2.2183971273999764E-3</c:v>
                </c:pt>
                <c:pt idx="4285">
                  <c:v>2.1880721930321017E-3</c:v>
                </c:pt>
                <c:pt idx="4286">
                  <c:v>2.1881277618238963E-3</c:v>
                </c:pt>
                <c:pt idx="4287">
                  <c:v>2.2648049657285774E-3</c:v>
                </c:pt>
                <c:pt idx="4288">
                  <c:v>2.2738579036562984E-3</c:v>
                </c:pt>
                <c:pt idx="4289">
                  <c:v>2.255250217996641E-3</c:v>
                </c:pt>
                <c:pt idx="4290">
                  <c:v>2.2904378179528749E-3</c:v>
                </c:pt>
                <c:pt idx="4291">
                  <c:v>2.4020316464107554E-3</c:v>
                </c:pt>
                <c:pt idx="4292">
                  <c:v>2.4681966782601952E-3</c:v>
                </c:pt>
                <c:pt idx="4293">
                  <c:v>2.6386929107613103E-3</c:v>
                </c:pt>
                <c:pt idx="4294">
                  <c:v>2.5870203674731467E-3</c:v>
                </c:pt>
                <c:pt idx="4295">
                  <c:v>2.5739757867435948E-3</c:v>
                </c:pt>
                <c:pt idx="4296">
                  <c:v>2.5609311950981644E-3</c:v>
                </c:pt>
                <c:pt idx="4297">
                  <c:v>2.7074346640705133E-3</c:v>
                </c:pt>
                <c:pt idx="4298">
                  <c:v>2.7317183661885653E-3</c:v>
                </c:pt>
                <c:pt idx="4299">
                  <c:v>2.7560020688333587E-3</c:v>
                </c:pt>
                <c:pt idx="4300">
                  <c:v>2.7959922518218123E-3</c:v>
                </c:pt>
                <c:pt idx="4301">
                  <c:v>2.9077333533406966E-3</c:v>
                </c:pt>
                <c:pt idx="4302">
                  <c:v>2.9517025792694333E-3</c:v>
                </c:pt>
                <c:pt idx="4303">
                  <c:v>2.9956717768207498E-3</c:v>
                </c:pt>
                <c:pt idx="4304">
                  <c:v>3.0255981360760506E-3</c:v>
                </c:pt>
                <c:pt idx="4305">
                  <c:v>3.0068279876039905E-3</c:v>
                </c:pt>
                <c:pt idx="4306">
                  <c:v>2.97641684401438E-3</c:v>
                </c:pt>
                <c:pt idx="4307">
                  <c:v>2.8897329098496339E-3</c:v>
                </c:pt>
                <c:pt idx="4308">
                  <c:v>2.9505014914368772E-3</c:v>
                </c:pt>
                <c:pt idx="4309">
                  <c:v>3.1052433152689435E-3</c:v>
                </c:pt>
                <c:pt idx="4310">
                  <c:v>3.0802795233742858E-3</c:v>
                </c:pt>
                <c:pt idx="4311">
                  <c:v>3.0643752716491379E-3</c:v>
                </c:pt>
                <c:pt idx="4312">
                  <c:v>3.0242252643996161E-3</c:v>
                </c:pt>
                <c:pt idx="4313">
                  <c:v>2.9169099266450945E-3</c:v>
                </c:pt>
                <c:pt idx="4314">
                  <c:v>2.8812933297072195E-3</c:v>
                </c:pt>
                <c:pt idx="4315">
                  <c:v>2.7617367834264109E-3</c:v>
                </c:pt>
                <c:pt idx="4316">
                  <c:v>2.7255240221139903E-3</c:v>
                </c:pt>
                <c:pt idx="4317">
                  <c:v>2.7638844251254898E-3</c:v>
                </c:pt>
                <c:pt idx="4318">
                  <c:v>2.7762386268333234E-3</c:v>
                </c:pt>
                <c:pt idx="4319">
                  <c:v>2.7354688534675206E-3</c:v>
                </c:pt>
                <c:pt idx="4320">
                  <c:v>2.7102722251360688E-3</c:v>
                </c:pt>
                <c:pt idx="4321">
                  <c:v>2.6690642307633057E-3</c:v>
                </c:pt>
                <c:pt idx="4322">
                  <c:v>2.7463544966973377E-3</c:v>
                </c:pt>
                <c:pt idx="4323">
                  <c:v>2.8492217398393741E-3</c:v>
                </c:pt>
                <c:pt idx="4324">
                  <c:v>2.8922032530365642E-3</c:v>
                </c:pt>
                <c:pt idx="4325">
                  <c:v>2.8810768183408085E-3</c:v>
                </c:pt>
                <c:pt idx="4326">
                  <c:v>2.8789651771232647E-3</c:v>
                </c:pt>
                <c:pt idx="4327">
                  <c:v>2.8689105128069541E-3</c:v>
                </c:pt>
                <c:pt idx="4328">
                  <c:v>2.7939861730108912E-3</c:v>
                </c:pt>
                <c:pt idx="4329">
                  <c:v>2.8826255843885712E-3</c:v>
                </c:pt>
                <c:pt idx="4330">
                  <c:v>3.0574686206228216E-3</c:v>
                </c:pt>
                <c:pt idx="4331">
                  <c:v>3.1191448606229105E-3</c:v>
                </c:pt>
                <c:pt idx="4332">
                  <c:v>3.1704814392694864E-3</c:v>
                </c:pt>
                <c:pt idx="4333">
                  <c:v>3.1978686817312452E-3</c:v>
                </c:pt>
                <c:pt idx="4334">
                  <c:v>3.2372063234614107E-3</c:v>
                </c:pt>
                <c:pt idx="4335">
                  <c:v>3.2518938989222965E-3</c:v>
                </c:pt>
                <c:pt idx="4336">
                  <c:v>3.2641079758309681E-3</c:v>
                </c:pt>
                <c:pt idx="4337">
                  <c:v>3.2763221904582173E-3</c:v>
                </c:pt>
                <c:pt idx="4338">
                  <c:v>3.2173148779932824E-3</c:v>
                </c:pt>
                <c:pt idx="4339">
                  <c:v>3.1886762141003894E-3</c:v>
                </c:pt>
                <c:pt idx="4340">
                  <c:v>3.2725223292550528E-3</c:v>
                </c:pt>
                <c:pt idx="4341">
                  <c:v>3.3511634610516113E-3</c:v>
                </c:pt>
                <c:pt idx="4342">
                  <c:v>3.3786281661569422E-3</c:v>
                </c:pt>
                <c:pt idx="4343">
                  <c:v>3.3415132531542089E-3</c:v>
                </c:pt>
                <c:pt idx="4344">
                  <c:v>3.3574123273380518E-3</c:v>
                </c:pt>
                <c:pt idx="4345">
                  <c:v>3.3791850980566707E-3</c:v>
                </c:pt>
                <c:pt idx="4346">
                  <c:v>3.3457401949037544E-3</c:v>
                </c:pt>
                <c:pt idx="4347">
                  <c:v>3.3239063171952481E-3</c:v>
                </c:pt>
                <c:pt idx="4348">
                  <c:v>3.3159002100087132E-3</c:v>
                </c:pt>
                <c:pt idx="4349">
                  <c:v>3.478315242151352E-3</c:v>
                </c:pt>
                <c:pt idx="4350">
                  <c:v>3.4920416192652064E-3</c:v>
                </c:pt>
                <c:pt idx="4351">
                  <c:v>3.3883418586197816E-3</c:v>
                </c:pt>
                <c:pt idx="4352">
                  <c:v>3.3844625540281228E-3</c:v>
                </c:pt>
                <c:pt idx="4353">
                  <c:v>3.3805834761196397E-3</c:v>
                </c:pt>
                <c:pt idx="4354">
                  <c:v>3.5420843300728215E-3</c:v>
                </c:pt>
                <c:pt idx="4355">
                  <c:v>3.6037134689795277E-3</c:v>
                </c:pt>
                <c:pt idx="4356">
                  <c:v>3.7059642142512044E-3</c:v>
                </c:pt>
                <c:pt idx="4357">
                  <c:v>3.8123721068446166E-3</c:v>
                </c:pt>
                <c:pt idx="4358">
                  <c:v>3.8281282878664048E-3</c:v>
                </c:pt>
                <c:pt idx="4359">
                  <c:v>3.807711762908323E-3</c:v>
                </c:pt>
                <c:pt idx="4360">
                  <c:v>3.7945377721301473E-3</c:v>
                </c:pt>
                <c:pt idx="4361">
                  <c:v>3.6803383155700172E-3</c:v>
                </c:pt>
                <c:pt idx="4362">
                  <c:v>3.6898590699457083E-3</c:v>
                </c:pt>
                <c:pt idx="4363">
                  <c:v>3.6141339634669068E-3</c:v>
                </c:pt>
                <c:pt idx="4364">
                  <c:v>3.5777669679788668E-3</c:v>
                </c:pt>
                <c:pt idx="4365">
                  <c:v>3.4559317668984061E-3</c:v>
                </c:pt>
                <c:pt idx="4366">
                  <c:v>3.2367944622661276E-3</c:v>
                </c:pt>
                <c:pt idx="4367">
                  <c:v>3.1818566192573553E-3</c:v>
                </c:pt>
                <c:pt idx="4368">
                  <c:v>3.2257761657650944E-3</c:v>
                </c:pt>
                <c:pt idx="4369">
                  <c:v>3.2503727459872668E-3</c:v>
                </c:pt>
                <c:pt idx="4370">
                  <c:v>3.268771371241405E-3</c:v>
                </c:pt>
                <c:pt idx="4371">
                  <c:v>3.3288037942124323E-3</c:v>
                </c:pt>
                <c:pt idx="4372">
                  <c:v>3.1638601597175795E-3</c:v>
                </c:pt>
                <c:pt idx="4373">
                  <c:v>3.0804928286086658E-3</c:v>
                </c:pt>
                <c:pt idx="4374">
                  <c:v>3.2049100773881402E-3</c:v>
                </c:pt>
                <c:pt idx="4375">
                  <c:v>3.2151987250134237E-3</c:v>
                </c:pt>
                <c:pt idx="4376">
                  <c:v>3.1975267805510565E-3</c:v>
                </c:pt>
                <c:pt idx="4377">
                  <c:v>3.1546006449036778E-3</c:v>
                </c:pt>
                <c:pt idx="4378">
                  <c:v>3.3466809604591322E-3</c:v>
                </c:pt>
                <c:pt idx="4379">
                  <c:v>3.5486856069329694E-3</c:v>
                </c:pt>
                <c:pt idx="4380">
                  <c:v>3.6453556757246042E-3</c:v>
                </c:pt>
                <c:pt idx="4381">
                  <c:v>3.6260823013535238E-3</c:v>
                </c:pt>
                <c:pt idx="4382">
                  <c:v>3.542386852182001E-3</c:v>
                </c:pt>
                <c:pt idx="4383">
                  <c:v>3.6399072676462163E-3</c:v>
                </c:pt>
                <c:pt idx="4384">
                  <c:v>3.6373643708103656E-3</c:v>
                </c:pt>
                <c:pt idx="4385">
                  <c:v>3.659813204752975E-3</c:v>
                </c:pt>
                <c:pt idx="4386">
                  <c:v>3.5641669606511217E-3</c:v>
                </c:pt>
                <c:pt idx="4387">
                  <c:v>3.5876271740636775E-3</c:v>
                </c:pt>
                <c:pt idx="4388">
                  <c:v>3.5999419736478569E-3</c:v>
                </c:pt>
                <c:pt idx="4389">
                  <c:v>3.5942816453345041E-3</c:v>
                </c:pt>
                <c:pt idx="4390">
                  <c:v>3.4525757463092269E-3</c:v>
                </c:pt>
                <c:pt idx="4391">
                  <c:v>3.3109129943142326E-3</c:v>
                </c:pt>
                <c:pt idx="4392">
                  <c:v>3.0900846078987013E-3</c:v>
                </c:pt>
                <c:pt idx="4393">
                  <c:v>3.1215475224578041E-3</c:v>
                </c:pt>
                <c:pt idx="4394">
                  <c:v>3.1627889098103427E-3</c:v>
                </c:pt>
                <c:pt idx="4395">
                  <c:v>3.001295903850832E-3</c:v>
                </c:pt>
                <c:pt idx="4396">
                  <c:v>2.8995507288990673E-3</c:v>
                </c:pt>
                <c:pt idx="4397">
                  <c:v>2.8964030145066408E-3</c:v>
                </c:pt>
                <c:pt idx="4398">
                  <c:v>2.8760031205216472E-3</c:v>
                </c:pt>
                <c:pt idx="4399">
                  <c:v>2.855603259546151E-3</c:v>
                </c:pt>
                <c:pt idx="4400">
                  <c:v>2.9106459761240556E-3</c:v>
                </c:pt>
                <c:pt idx="4401">
                  <c:v>3.0072423596981582E-3</c:v>
                </c:pt>
                <c:pt idx="4402">
                  <c:v>2.9422622353303366E-3</c:v>
                </c:pt>
                <c:pt idx="4403">
                  <c:v>2.8493952374674201E-3</c:v>
                </c:pt>
                <c:pt idx="4404">
                  <c:v>2.9200106652805431E-3</c:v>
                </c:pt>
                <c:pt idx="4405">
                  <c:v>2.8963060672721427E-3</c:v>
                </c:pt>
                <c:pt idx="4406">
                  <c:v>2.7870016863573376E-3</c:v>
                </c:pt>
                <c:pt idx="4407">
                  <c:v>2.630240215471499E-3</c:v>
                </c:pt>
                <c:pt idx="4408">
                  <c:v>2.5141757099531995E-3</c:v>
                </c:pt>
                <c:pt idx="4409">
                  <c:v>2.4646146200194095E-3</c:v>
                </c:pt>
                <c:pt idx="4410">
                  <c:v>2.4441511144680165E-3</c:v>
                </c:pt>
                <c:pt idx="4411">
                  <c:v>2.4208354723567593E-3</c:v>
                </c:pt>
                <c:pt idx="4412">
                  <c:v>2.3638936980457086E-3</c:v>
                </c:pt>
                <c:pt idx="4413">
                  <c:v>2.1741976895096045E-3</c:v>
                </c:pt>
                <c:pt idx="4414">
                  <c:v>2.1136140445099233E-3</c:v>
                </c:pt>
                <c:pt idx="4415">
                  <c:v>1.975393559270189E-3</c:v>
                </c:pt>
                <c:pt idx="4416">
                  <c:v>2.0108340224738192E-3</c:v>
                </c:pt>
                <c:pt idx="4417">
                  <c:v>1.9587838432682646E-3</c:v>
                </c:pt>
                <c:pt idx="4418">
                  <c:v>1.851416385972025E-3</c:v>
                </c:pt>
                <c:pt idx="4419">
                  <c:v>1.8141204246944511E-3</c:v>
                </c:pt>
                <c:pt idx="4420">
                  <c:v>1.797406617831582E-3</c:v>
                </c:pt>
                <c:pt idx="4421">
                  <c:v>1.6829210978867532E-3</c:v>
                </c:pt>
                <c:pt idx="4422">
                  <c:v>1.5440072772953718E-3</c:v>
                </c:pt>
                <c:pt idx="4423">
                  <c:v>1.4950902935736126E-3</c:v>
                </c:pt>
                <c:pt idx="4424">
                  <c:v>1.5585047662512337E-3</c:v>
                </c:pt>
                <c:pt idx="4425">
                  <c:v>1.5690934777280697E-3</c:v>
                </c:pt>
                <c:pt idx="4426">
                  <c:v>1.5708023178074263E-3</c:v>
                </c:pt>
                <c:pt idx="4427">
                  <c:v>1.5758369168379456E-3</c:v>
                </c:pt>
                <c:pt idx="4428">
                  <c:v>1.4543988025891676E-3</c:v>
                </c:pt>
                <c:pt idx="4429">
                  <c:v>1.3890016797365229E-3</c:v>
                </c:pt>
                <c:pt idx="4430">
                  <c:v>1.3560163665755904E-3</c:v>
                </c:pt>
                <c:pt idx="4431">
                  <c:v>1.3505101778103425E-3</c:v>
                </c:pt>
                <c:pt idx="4432">
                  <c:v>1.476340338769457E-3</c:v>
                </c:pt>
                <c:pt idx="4433">
                  <c:v>1.6115403978148879E-3</c:v>
                </c:pt>
                <c:pt idx="4434">
                  <c:v>1.667157606021948E-3</c:v>
                </c:pt>
                <c:pt idx="4435">
                  <c:v>1.7170014045834886E-3</c:v>
                </c:pt>
                <c:pt idx="4436">
                  <c:v>1.8336334517125798E-3</c:v>
                </c:pt>
                <c:pt idx="4437">
                  <c:v>1.9591280028451951E-3</c:v>
                </c:pt>
                <c:pt idx="4438">
                  <c:v>1.8890978338072727E-3</c:v>
                </c:pt>
                <c:pt idx="4439">
                  <c:v>1.9019190042309266E-3</c:v>
                </c:pt>
                <c:pt idx="4440">
                  <c:v>1.991385078481163E-3</c:v>
                </c:pt>
                <c:pt idx="4441">
                  <c:v>1.8720474161110093E-3</c:v>
                </c:pt>
                <c:pt idx="4442">
                  <c:v>1.7505546732957378E-3</c:v>
                </c:pt>
                <c:pt idx="4443">
                  <c:v>1.6460288117080165E-3</c:v>
                </c:pt>
                <c:pt idx="4444">
                  <c:v>1.4845404694165112E-3</c:v>
                </c:pt>
                <c:pt idx="4445">
                  <c:v>1.4140864694301241E-3</c:v>
                </c:pt>
                <c:pt idx="4446">
                  <c:v>1.2896932344026093E-3</c:v>
                </c:pt>
                <c:pt idx="4447">
                  <c:v>1.1447974502717827E-3</c:v>
                </c:pt>
                <c:pt idx="4448">
                  <c:v>1.2562207241986836E-3</c:v>
                </c:pt>
                <c:pt idx="4449">
                  <c:v>1.1778627704902714E-3</c:v>
                </c:pt>
                <c:pt idx="4450">
                  <c:v>1.1085142015031699E-3</c:v>
                </c:pt>
                <c:pt idx="4451">
                  <c:v>1.086274538605307E-3</c:v>
                </c:pt>
                <c:pt idx="4452">
                  <c:v>1.15799598952085E-3</c:v>
                </c:pt>
                <c:pt idx="4453">
                  <c:v>1.1585136159239196E-3</c:v>
                </c:pt>
                <c:pt idx="4454">
                  <c:v>1.1642368099600354E-3</c:v>
                </c:pt>
                <c:pt idx="4455">
                  <c:v>1.1596023061012928E-3</c:v>
                </c:pt>
                <c:pt idx="4456">
                  <c:v>1.0276366508134239E-3</c:v>
                </c:pt>
                <c:pt idx="4457">
                  <c:v>1.1640562321108914E-3</c:v>
                </c:pt>
                <c:pt idx="4458">
                  <c:v>1.2379054758606671E-3</c:v>
                </c:pt>
                <c:pt idx="4459">
                  <c:v>1.3419175119651829E-3</c:v>
                </c:pt>
                <c:pt idx="4460">
                  <c:v>1.3500355054508323E-3</c:v>
                </c:pt>
                <c:pt idx="4461">
                  <c:v>1.3328500033634003E-3</c:v>
                </c:pt>
                <c:pt idx="4462">
                  <c:v>1.3341450086432997E-3</c:v>
                </c:pt>
                <c:pt idx="4463">
                  <c:v>1.2418927436568653E-3</c:v>
                </c:pt>
                <c:pt idx="4464">
                  <c:v>1.175740519391098E-3</c:v>
                </c:pt>
                <c:pt idx="4465">
                  <c:v>9.6978950236761515E-4</c:v>
                </c:pt>
                <c:pt idx="4466">
                  <c:v>9.1187623725410866E-4</c:v>
                </c:pt>
                <c:pt idx="4467">
                  <c:v>1.0488147119209563E-3</c:v>
                </c:pt>
                <c:pt idx="4468">
                  <c:v>1.3100001758606966E-3</c:v>
                </c:pt>
                <c:pt idx="4469">
                  <c:v>1.3912792492317945E-3</c:v>
                </c:pt>
                <c:pt idx="4470">
                  <c:v>1.4088204383529751E-3</c:v>
                </c:pt>
                <c:pt idx="4471">
                  <c:v>1.4880481497785713E-3</c:v>
                </c:pt>
                <c:pt idx="4472">
                  <c:v>1.540019326961411E-3</c:v>
                </c:pt>
                <c:pt idx="4473">
                  <c:v>1.6294042028049056E-3</c:v>
                </c:pt>
                <c:pt idx="4474">
                  <c:v>1.6123385836190672E-3</c:v>
                </c:pt>
                <c:pt idx="4475">
                  <c:v>1.6776654168505667E-3</c:v>
                </c:pt>
                <c:pt idx="4476">
                  <c:v>1.7833847823859148E-3</c:v>
                </c:pt>
                <c:pt idx="4477">
                  <c:v>1.8478212186268123E-3</c:v>
                </c:pt>
                <c:pt idx="4478">
                  <c:v>1.7047507095350176E-3</c:v>
                </c:pt>
                <c:pt idx="4479">
                  <c:v>1.7763424585320365E-3</c:v>
                </c:pt>
                <c:pt idx="4480">
                  <c:v>1.8513232346522017E-3</c:v>
                </c:pt>
                <c:pt idx="4481">
                  <c:v>1.8871194693418241E-3</c:v>
                </c:pt>
                <c:pt idx="4482">
                  <c:v>1.9147318790277922E-3</c:v>
                </c:pt>
                <c:pt idx="4483">
                  <c:v>1.9234993577554426E-3</c:v>
                </c:pt>
                <c:pt idx="4484">
                  <c:v>1.8810201321461865E-3</c:v>
                </c:pt>
                <c:pt idx="4485">
                  <c:v>1.8622267137268301E-3</c:v>
                </c:pt>
                <c:pt idx="4486">
                  <c:v>1.9268397699024201E-3</c:v>
                </c:pt>
                <c:pt idx="4487">
                  <c:v>1.9882549287742147E-3</c:v>
                </c:pt>
                <c:pt idx="4488">
                  <c:v>2.1065197908131461E-3</c:v>
                </c:pt>
                <c:pt idx="4489">
                  <c:v>2.1241646879802301E-3</c:v>
                </c:pt>
                <c:pt idx="4490">
                  <c:v>2.177948861770921E-3</c:v>
                </c:pt>
                <c:pt idx="4491">
                  <c:v>2.2043993640171902E-3</c:v>
                </c:pt>
                <c:pt idx="4492">
                  <c:v>2.2483259296417236E-3</c:v>
                </c:pt>
                <c:pt idx="4493">
                  <c:v>2.2970279205671309E-3</c:v>
                </c:pt>
                <c:pt idx="4494">
                  <c:v>2.3424633895472433E-3</c:v>
                </c:pt>
                <c:pt idx="4495">
                  <c:v>2.3312726888641087E-3</c:v>
                </c:pt>
                <c:pt idx="4496">
                  <c:v>2.3198268082953244E-3</c:v>
                </c:pt>
                <c:pt idx="4497">
                  <c:v>2.1277447000596105E-3</c:v>
                </c:pt>
                <c:pt idx="4498">
                  <c:v>2.0919145492123495E-3</c:v>
                </c:pt>
                <c:pt idx="4499">
                  <c:v>2.0473019200610864E-3</c:v>
                </c:pt>
                <c:pt idx="4500">
                  <c:v>1.9453253377170483E-3</c:v>
                </c:pt>
                <c:pt idx="4501">
                  <c:v>1.9319260172541617E-3</c:v>
                </c:pt>
                <c:pt idx="4502">
                  <c:v>1.9364412309728571E-3</c:v>
                </c:pt>
                <c:pt idx="4503">
                  <c:v>1.8949219496557971E-3</c:v>
                </c:pt>
                <c:pt idx="4504">
                  <c:v>1.7765347394275324E-3</c:v>
                </c:pt>
                <c:pt idx="4505">
                  <c:v>1.7345367495240614E-3</c:v>
                </c:pt>
                <c:pt idx="4506">
                  <c:v>1.7230853965558501E-3</c:v>
                </c:pt>
                <c:pt idx="4507">
                  <c:v>1.6491301047920955E-3</c:v>
                </c:pt>
                <c:pt idx="4508">
                  <c:v>1.5430005830971427E-3</c:v>
                </c:pt>
                <c:pt idx="4509">
                  <c:v>1.724951092859451E-3</c:v>
                </c:pt>
                <c:pt idx="4510">
                  <c:v>1.6855637221110625E-3</c:v>
                </c:pt>
                <c:pt idx="4511">
                  <c:v>1.57008064852696E-3</c:v>
                </c:pt>
                <c:pt idx="4512">
                  <c:v>1.5692513199550885E-3</c:v>
                </c:pt>
                <c:pt idx="4513">
                  <c:v>1.3883580594555372E-3</c:v>
                </c:pt>
                <c:pt idx="4514">
                  <c:v>1.5032338337081287E-3</c:v>
                </c:pt>
                <c:pt idx="4515">
                  <c:v>1.6036510189645632E-3</c:v>
                </c:pt>
                <c:pt idx="4516">
                  <c:v>1.7850791911274853E-3</c:v>
                </c:pt>
                <c:pt idx="4517">
                  <c:v>1.8190803952356019E-3</c:v>
                </c:pt>
                <c:pt idx="4518">
                  <c:v>1.9464883646460095E-3</c:v>
                </c:pt>
                <c:pt idx="4519">
                  <c:v>1.8893609877620838E-3</c:v>
                </c:pt>
                <c:pt idx="4520">
                  <c:v>1.7307314366229692E-3</c:v>
                </c:pt>
                <c:pt idx="4521">
                  <c:v>1.7198065265365465E-3</c:v>
                </c:pt>
                <c:pt idx="4522">
                  <c:v>1.7239577807765408E-3</c:v>
                </c:pt>
                <c:pt idx="4523">
                  <c:v>1.7155002601073257E-3</c:v>
                </c:pt>
                <c:pt idx="4524">
                  <c:v>1.7317059441197048E-3</c:v>
                </c:pt>
                <c:pt idx="4525">
                  <c:v>1.7325373966649764E-3</c:v>
                </c:pt>
                <c:pt idx="4526">
                  <c:v>1.9560722372185418E-3</c:v>
                </c:pt>
                <c:pt idx="4527">
                  <c:v>1.9258364303100296E-3</c:v>
                </c:pt>
                <c:pt idx="4528">
                  <c:v>1.873721657494215E-3</c:v>
                </c:pt>
                <c:pt idx="4529">
                  <c:v>1.8380396026179339E-3</c:v>
                </c:pt>
                <c:pt idx="4530">
                  <c:v>2.0332090088133353E-3</c:v>
                </c:pt>
                <c:pt idx="4531">
                  <c:v>2.0974953953858204E-3</c:v>
                </c:pt>
                <c:pt idx="4532">
                  <c:v>2.1691566263582762E-3</c:v>
                </c:pt>
                <c:pt idx="4533">
                  <c:v>2.3254316922029102E-3</c:v>
                </c:pt>
                <c:pt idx="4534">
                  <c:v>2.3606711621252776E-3</c:v>
                </c:pt>
                <c:pt idx="4535">
                  <c:v>2.4507438231881522E-3</c:v>
                </c:pt>
                <c:pt idx="4536">
                  <c:v>2.5539831355011039E-3</c:v>
                </c:pt>
                <c:pt idx="4537">
                  <c:v>2.5921902796236895E-3</c:v>
                </c:pt>
                <c:pt idx="4538">
                  <c:v>2.74030986202732E-3</c:v>
                </c:pt>
                <c:pt idx="4539">
                  <c:v>2.7955065968355373E-3</c:v>
                </c:pt>
                <c:pt idx="4540">
                  <c:v>2.8092473577074968E-3</c:v>
                </c:pt>
                <c:pt idx="4541">
                  <c:v>2.8703227680367651E-3</c:v>
                </c:pt>
                <c:pt idx="4542">
                  <c:v>3.0478369520813811E-3</c:v>
                </c:pt>
                <c:pt idx="4543">
                  <c:v>3.3096353113552125E-3</c:v>
                </c:pt>
                <c:pt idx="4544">
                  <c:v>3.3844855149333351E-3</c:v>
                </c:pt>
                <c:pt idx="4545">
                  <c:v>3.4173711614329514E-3</c:v>
                </c:pt>
                <c:pt idx="4546">
                  <c:v>3.450256855766777E-3</c:v>
                </c:pt>
                <c:pt idx="4547">
                  <c:v>3.4841096457855492E-3</c:v>
                </c:pt>
                <c:pt idx="4548">
                  <c:v>3.5802341635455372E-3</c:v>
                </c:pt>
                <c:pt idx="4549">
                  <c:v>3.6766915713353659E-3</c:v>
                </c:pt>
                <c:pt idx="4550">
                  <c:v>3.6773976254037602E-3</c:v>
                </c:pt>
                <c:pt idx="4551">
                  <c:v>3.7094195141669306E-3</c:v>
                </c:pt>
                <c:pt idx="4552">
                  <c:v>3.6626520717467055E-3</c:v>
                </c:pt>
                <c:pt idx="4553">
                  <c:v>3.6558402103142205E-3</c:v>
                </c:pt>
                <c:pt idx="4554">
                  <c:v>3.74566934082441E-3</c:v>
                </c:pt>
                <c:pt idx="4555">
                  <c:v>3.7953777125428333E-3</c:v>
                </c:pt>
                <c:pt idx="4556">
                  <c:v>3.8418368269650472E-3</c:v>
                </c:pt>
                <c:pt idx="4557">
                  <c:v>3.8471540606569953E-3</c:v>
                </c:pt>
                <c:pt idx="4558">
                  <c:v>3.8490697987202068E-3</c:v>
                </c:pt>
                <c:pt idx="4559">
                  <c:v>3.8509855203091377E-3</c:v>
                </c:pt>
                <c:pt idx="4560">
                  <c:v>4.0733327596250476E-3</c:v>
                </c:pt>
                <c:pt idx="4561">
                  <c:v>4.071788613530844E-3</c:v>
                </c:pt>
                <c:pt idx="4562">
                  <c:v>4.0979209310093093E-3</c:v>
                </c:pt>
                <c:pt idx="4563">
                  <c:v>4.108567104170755E-3</c:v>
                </c:pt>
                <c:pt idx="4564">
                  <c:v>4.176037907631003E-3</c:v>
                </c:pt>
                <c:pt idx="4565">
                  <c:v>4.2516865503597224E-3</c:v>
                </c:pt>
                <c:pt idx="4566">
                  <c:v>4.2372334903821723E-3</c:v>
                </c:pt>
                <c:pt idx="4567">
                  <c:v>4.2031322574459032E-3</c:v>
                </c:pt>
                <c:pt idx="4568">
                  <c:v>4.1052941588691615E-3</c:v>
                </c:pt>
                <c:pt idx="4569">
                  <c:v>4.1439739767331054E-3</c:v>
                </c:pt>
                <c:pt idx="4570">
                  <c:v>4.1862180841383528E-3</c:v>
                </c:pt>
                <c:pt idx="4571">
                  <c:v>4.2284623065810623E-3</c:v>
                </c:pt>
                <c:pt idx="4572">
                  <c:v>4.2623999042690148E-3</c:v>
                </c:pt>
                <c:pt idx="4573">
                  <c:v>4.2684014637893036E-3</c:v>
                </c:pt>
                <c:pt idx="4574">
                  <c:v>4.3067508767297815E-3</c:v>
                </c:pt>
                <c:pt idx="4575">
                  <c:v>4.267967238302149E-3</c:v>
                </c:pt>
                <c:pt idx="4576">
                  <c:v>4.1089808453571896E-3</c:v>
                </c:pt>
                <c:pt idx="4577">
                  <c:v>4.1037102316942445E-3</c:v>
                </c:pt>
                <c:pt idx="4578">
                  <c:v>4.1960330411117824E-3</c:v>
                </c:pt>
                <c:pt idx="4579">
                  <c:v>4.2824795877358084E-3</c:v>
                </c:pt>
                <c:pt idx="4580">
                  <c:v>4.2895415889557618E-3</c:v>
                </c:pt>
                <c:pt idx="4581">
                  <c:v>4.4799173122655788E-3</c:v>
                </c:pt>
                <c:pt idx="4582">
                  <c:v>4.4960677174561868E-3</c:v>
                </c:pt>
                <c:pt idx="4583">
                  <c:v>4.5387142114662335E-3</c:v>
                </c:pt>
                <c:pt idx="4584">
                  <c:v>4.6721054669430573E-3</c:v>
                </c:pt>
                <c:pt idx="4585">
                  <c:v>4.709622504571423E-3</c:v>
                </c:pt>
                <c:pt idx="4586">
                  <c:v>4.8390789315972786E-3</c:v>
                </c:pt>
                <c:pt idx="4587">
                  <c:v>4.7649783462286547E-3</c:v>
                </c:pt>
                <c:pt idx="4588">
                  <c:v>4.7699469516358853E-3</c:v>
                </c:pt>
                <c:pt idx="4589">
                  <c:v>4.8206633336517176E-3</c:v>
                </c:pt>
                <c:pt idx="4590">
                  <c:v>4.8949448960393391E-3</c:v>
                </c:pt>
                <c:pt idx="4591">
                  <c:v>5.0712778075191383E-3</c:v>
                </c:pt>
                <c:pt idx="4592">
                  <c:v>5.1852170374123135E-3</c:v>
                </c:pt>
                <c:pt idx="4593">
                  <c:v>5.2518624504175734E-3</c:v>
                </c:pt>
                <c:pt idx="4594">
                  <c:v>5.2526882316308266E-3</c:v>
                </c:pt>
                <c:pt idx="4595">
                  <c:v>5.2728489578624492E-3</c:v>
                </c:pt>
                <c:pt idx="4596">
                  <c:v>5.2233955998126627E-3</c:v>
                </c:pt>
                <c:pt idx="4597">
                  <c:v>5.3035612123353898E-3</c:v>
                </c:pt>
                <c:pt idx="4598">
                  <c:v>5.2017592525081639E-3</c:v>
                </c:pt>
                <c:pt idx="4599">
                  <c:v>5.1694546676586961E-3</c:v>
                </c:pt>
                <c:pt idx="4600">
                  <c:v>5.130734398467532E-3</c:v>
                </c:pt>
                <c:pt idx="4601">
                  <c:v>5.0872022828442739E-3</c:v>
                </c:pt>
                <c:pt idx="4602">
                  <c:v>5.1257741296879284E-3</c:v>
                </c:pt>
                <c:pt idx="4603">
                  <c:v>5.1432202328301826E-3</c:v>
                </c:pt>
                <c:pt idx="4604">
                  <c:v>5.1515275581655072E-3</c:v>
                </c:pt>
                <c:pt idx="4605">
                  <c:v>5.180658822470042E-3</c:v>
                </c:pt>
                <c:pt idx="4606">
                  <c:v>5.0754498181173257E-3</c:v>
                </c:pt>
                <c:pt idx="4607">
                  <c:v>5.0467102074489133E-3</c:v>
                </c:pt>
                <c:pt idx="4608">
                  <c:v>5.0311430850659439E-3</c:v>
                </c:pt>
                <c:pt idx="4609">
                  <c:v>5.0280693375585059E-3</c:v>
                </c:pt>
                <c:pt idx="4610">
                  <c:v>5.0243242828345103E-3</c:v>
                </c:pt>
                <c:pt idx="4611">
                  <c:v>5.0064084648991265E-3</c:v>
                </c:pt>
                <c:pt idx="4612">
                  <c:v>5.0191622060685413E-3</c:v>
                </c:pt>
                <c:pt idx="4613">
                  <c:v>5.0242682256277978E-3</c:v>
                </c:pt>
                <c:pt idx="4614">
                  <c:v>5.0561751808123317E-3</c:v>
                </c:pt>
                <c:pt idx="4615">
                  <c:v>5.0895807317012992E-3</c:v>
                </c:pt>
                <c:pt idx="4616">
                  <c:v>5.2053794807212107E-3</c:v>
                </c:pt>
                <c:pt idx="4617">
                  <c:v>5.3282178456325558E-3</c:v>
                </c:pt>
                <c:pt idx="4618">
                  <c:v>5.527263195963931E-3</c:v>
                </c:pt>
                <c:pt idx="4619">
                  <c:v>5.617871888244752E-3</c:v>
                </c:pt>
                <c:pt idx="4620">
                  <c:v>5.5916447283800765E-3</c:v>
                </c:pt>
                <c:pt idx="4621">
                  <c:v>5.5654175936564994E-3</c:v>
                </c:pt>
                <c:pt idx="4622">
                  <c:v>5.5001713284676982E-3</c:v>
                </c:pt>
                <c:pt idx="4623">
                  <c:v>5.4987757728297698E-3</c:v>
                </c:pt>
                <c:pt idx="4624">
                  <c:v>5.6061674492648645E-3</c:v>
                </c:pt>
                <c:pt idx="4625">
                  <c:v>5.6922556556771838E-3</c:v>
                </c:pt>
                <c:pt idx="4626">
                  <c:v>5.7102079097891495E-3</c:v>
                </c:pt>
                <c:pt idx="4627">
                  <c:v>5.7121489218295218E-3</c:v>
                </c:pt>
                <c:pt idx="4628">
                  <c:v>5.6727714372110981E-3</c:v>
                </c:pt>
                <c:pt idx="4629">
                  <c:v>5.6333941812807195E-3</c:v>
                </c:pt>
                <c:pt idx="4630">
                  <c:v>5.5384372598526977E-3</c:v>
                </c:pt>
                <c:pt idx="4631">
                  <c:v>5.521014816303264E-3</c:v>
                </c:pt>
                <c:pt idx="4632">
                  <c:v>5.5748047943267242E-3</c:v>
                </c:pt>
                <c:pt idx="4633">
                  <c:v>5.5798517347845217E-3</c:v>
                </c:pt>
                <c:pt idx="4634">
                  <c:v>5.4722238098261038E-3</c:v>
                </c:pt>
                <c:pt idx="4635">
                  <c:v>5.2987494952875386E-3</c:v>
                </c:pt>
                <c:pt idx="4636">
                  <c:v>5.2594656953354546E-3</c:v>
                </c:pt>
                <c:pt idx="4637">
                  <c:v>5.2161908778366652E-3</c:v>
                </c:pt>
                <c:pt idx="4638">
                  <c:v>5.0917713463618005E-3</c:v>
                </c:pt>
                <c:pt idx="4639">
                  <c:v>5.0972452360567881E-3</c:v>
                </c:pt>
                <c:pt idx="4640">
                  <c:v>5.1050364945875318E-3</c:v>
                </c:pt>
                <c:pt idx="4641">
                  <c:v>5.0314814583273318E-3</c:v>
                </c:pt>
                <c:pt idx="4642">
                  <c:v>4.9004773480623969E-3</c:v>
                </c:pt>
                <c:pt idx="4643">
                  <c:v>4.6245514445864763E-3</c:v>
                </c:pt>
                <c:pt idx="4644">
                  <c:v>4.6503822001980107E-3</c:v>
                </c:pt>
                <c:pt idx="4645">
                  <c:v>4.6657035646876389E-3</c:v>
                </c:pt>
                <c:pt idx="4646">
                  <c:v>4.7061231576069062E-3</c:v>
                </c:pt>
                <c:pt idx="4647">
                  <c:v>4.8516767776937073E-3</c:v>
                </c:pt>
                <c:pt idx="4648">
                  <c:v>4.7855224942759799E-3</c:v>
                </c:pt>
                <c:pt idx="4649">
                  <c:v>4.8434256747618065E-3</c:v>
                </c:pt>
                <c:pt idx="4650">
                  <c:v>4.8889623092613337E-3</c:v>
                </c:pt>
                <c:pt idx="4651">
                  <c:v>4.9717313849960802E-3</c:v>
                </c:pt>
                <c:pt idx="4652">
                  <c:v>4.9635494151581408E-3</c:v>
                </c:pt>
                <c:pt idx="4653">
                  <c:v>4.8548028120684941E-3</c:v>
                </c:pt>
                <c:pt idx="4654">
                  <c:v>4.8652494458597704E-3</c:v>
                </c:pt>
                <c:pt idx="4655">
                  <c:v>4.9482613232949817E-3</c:v>
                </c:pt>
                <c:pt idx="4656">
                  <c:v>4.9758550949491019E-3</c:v>
                </c:pt>
                <c:pt idx="4657">
                  <c:v>5.0258260898130933E-3</c:v>
                </c:pt>
                <c:pt idx="4658">
                  <c:v>5.0837510666374083E-3</c:v>
                </c:pt>
                <c:pt idx="4659">
                  <c:v>5.1382603619016531E-3</c:v>
                </c:pt>
                <c:pt idx="4660">
                  <c:v>5.1159722792935951E-3</c:v>
                </c:pt>
                <c:pt idx="4661">
                  <c:v>5.1205338345639674E-3</c:v>
                </c:pt>
                <c:pt idx="4662">
                  <c:v>5.1020049374679039E-3</c:v>
                </c:pt>
                <c:pt idx="4663">
                  <c:v>5.0825161348026383E-3</c:v>
                </c:pt>
                <c:pt idx="4664">
                  <c:v>4.8947848354051592E-3</c:v>
                </c:pt>
                <c:pt idx="4665">
                  <c:v>4.6148329659439257E-3</c:v>
                </c:pt>
                <c:pt idx="4666">
                  <c:v>4.5597507981685829E-3</c:v>
                </c:pt>
                <c:pt idx="4667">
                  <c:v>4.5780524373967004E-3</c:v>
                </c:pt>
                <c:pt idx="4668">
                  <c:v>4.6519280451417953E-3</c:v>
                </c:pt>
                <c:pt idx="4669">
                  <c:v>4.6389189228555729E-3</c:v>
                </c:pt>
                <c:pt idx="4670">
                  <c:v>4.4469998328961566E-3</c:v>
                </c:pt>
                <c:pt idx="4671">
                  <c:v>4.413175411627137E-3</c:v>
                </c:pt>
                <c:pt idx="4672">
                  <c:v>4.3725820896751422E-3</c:v>
                </c:pt>
                <c:pt idx="4673">
                  <c:v>4.3615620584220131E-3</c:v>
                </c:pt>
                <c:pt idx="4674">
                  <c:v>4.3257341523777974E-3</c:v>
                </c:pt>
                <c:pt idx="4675">
                  <c:v>4.2898954303047989E-3</c:v>
                </c:pt>
                <c:pt idx="4676">
                  <c:v>4.1780781353968951E-3</c:v>
                </c:pt>
                <c:pt idx="4677">
                  <c:v>4.1073134341894513E-3</c:v>
                </c:pt>
                <c:pt idx="4678">
                  <c:v>3.9051772188890442E-3</c:v>
                </c:pt>
                <c:pt idx="4679">
                  <c:v>3.750831759237969E-3</c:v>
                </c:pt>
                <c:pt idx="4680">
                  <c:v>3.7155813972329513E-3</c:v>
                </c:pt>
                <c:pt idx="4681">
                  <c:v>3.6758546683425741E-3</c:v>
                </c:pt>
                <c:pt idx="4682">
                  <c:v>3.4916173749419835E-3</c:v>
                </c:pt>
                <c:pt idx="4683">
                  <c:v>3.2687864050364875E-3</c:v>
                </c:pt>
                <c:pt idx="4684">
                  <c:v>3.2231559256561217E-3</c:v>
                </c:pt>
                <c:pt idx="4685">
                  <c:v>3.15918572109049E-3</c:v>
                </c:pt>
                <c:pt idx="4686">
                  <c:v>3.1019997012392679E-3</c:v>
                </c:pt>
                <c:pt idx="4687">
                  <c:v>3.2153676184309035E-3</c:v>
                </c:pt>
                <c:pt idx="4688">
                  <c:v>3.2528604309603245E-3</c:v>
                </c:pt>
                <c:pt idx="4689">
                  <c:v>3.2486387794652539E-3</c:v>
                </c:pt>
                <c:pt idx="4690">
                  <c:v>3.2736192005707971E-3</c:v>
                </c:pt>
                <c:pt idx="4691">
                  <c:v>3.2563980357096399E-3</c:v>
                </c:pt>
                <c:pt idx="4692">
                  <c:v>3.2354375119891146E-3</c:v>
                </c:pt>
                <c:pt idx="4693">
                  <c:v>3.2144770746950291E-3</c:v>
                </c:pt>
                <c:pt idx="4694">
                  <c:v>2.9157059739809386E-3</c:v>
                </c:pt>
                <c:pt idx="4695">
                  <c:v>2.9147066130876267E-3</c:v>
                </c:pt>
                <c:pt idx="4696">
                  <c:v>3.0024043995014642E-3</c:v>
                </c:pt>
                <c:pt idx="4697">
                  <c:v>3.0569393540291145E-3</c:v>
                </c:pt>
                <c:pt idx="4698">
                  <c:v>3.0976829339860387E-3</c:v>
                </c:pt>
                <c:pt idx="4699">
                  <c:v>3.0398889945578156E-3</c:v>
                </c:pt>
                <c:pt idx="4700">
                  <c:v>2.9661496737781994E-3</c:v>
                </c:pt>
                <c:pt idx="4701">
                  <c:v>3.0370714602836481E-3</c:v>
                </c:pt>
                <c:pt idx="4702">
                  <c:v>3.0729240436930634E-3</c:v>
                </c:pt>
                <c:pt idx="4703">
                  <c:v>3.0705025885338958E-3</c:v>
                </c:pt>
                <c:pt idx="4704">
                  <c:v>3.061579200069386E-3</c:v>
                </c:pt>
                <c:pt idx="4705">
                  <c:v>2.965581621546181E-3</c:v>
                </c:pt>
                <c:pt idx="4706">
                  <c:v>2.9646551381820544E-3</c:v>
                </c:pt>
                <c:pt idx="4707">
                  <c:v>3.1031533848111924E-3</c:v>
                </c:pt>
                <c:pt idx="4708">
                  <c:v>3.0867371117452302E-3</c:v>
                </c:pt>
                <c:pt idx="4709">
                  <c:v>3.0817240661207734E-3</c:v>
                </c:pt>
                <c:pt idx="4710">
                  <c:v>3.076710943218406E-3</c:v>
                </c:pt>
                <c:pt idx="4711">
                  <c:v>3.069263375697556E-3</c:v>
                </c:pt>
                <c:pt idx="4712">
                  <c:v>2.8463171189108678E-3</c:v>
                </c:pt>
                <c:pt idx="4713">
                  <c:v>2.8470457058378984E-3</c:v>
                </c:pt>
                <c:pt idx="4714">
                  <c:v>2.9532864083981819E-3</c:v>
                </c:pt>
                <c:pt idx="4715">
                  <c:v>3.1300289243179338E-3</c:v>
                </c:pt>
                <c:pt idx="4716">
                  <c:v>3.1800500342758619E-3</c:v>
                </c:pt>
                <c:pt idx="4717">
                  <c:v>3.1501731688513578E-3</c:v>
                </c:pt>
                <c:pt idx="4718">
                  <c:v>3.1424368378613517E-3</c:v>
                </c:pt>
                <c:pt idx="4719">
                  <c:v>3.0662946519605669E-3</c:v>
                </c:pt>
                <c:pt idx="4720">
                  <c:v>3.0080197846972549E-3</c:v>
                </c:pt>
                <c:pt idx="4721">
                  <c:v>2.9000777746732583E-3</c:v>
                </c:pt>
                <c:pt idx="4722">
                  <c:v>2.8516109464020601E-3</c:v>
                </c:pt>
                <c:pt idx="4723">
                  <c:v>2.8361195749560565E-3</c:v>
                </c:pt>
                <c:pt idx="4724">
                  <c:v>2.625795999570006E-3</c:v>
                </c:pt>
                <c:pt idx="4725">
                  <c:v>2.5896792019766118E-3</c:v>
                </c:pt>
                <c:pt idx="4726">
                  <c:v>2.4574585625874025E-3</c:v>
                </c:pt>
                <c:pt idx="4727">
                  <c:v>2.3337175241521665E-3</c:v>
                </c:pt>
                <c:pt idx="4728">
                  <c:v>2.5319746664431582E-3</c:v>
                </c:pt>
                <c:pt idx="4729">
                  <c:v>2.5596653064286303E-3</c:v>
                </c:pt>
                <c:pt idx="4730">
                  <c:v>2.4777781696904248E-3</c:v>
                </c:pt>
                <c:pt idx="4731">
                  <c:v>2.5684847627950825E-3</c:v>
                </c:pt>
                <c:pt idx="4732">
                  <c:v>2.6571280037175028E-3</c:v>
                </c:pt>
                <c:pt idx="4733">
                  <c:v>2.6795253299056608E-3</c:v>
                </c:pt>
                <c:pt idx="4734">
                  <c:v>2.6806259049243623E-3</c:v>
                </c:pt>
                <c:pt idx="4735">
                  <c:v>2.7881331585354191E-3</c:v>
                </c:pt>
                <c:pt idx="4736">
                  <c:v>2.8093708535882524E-3</c:v>
                </c:pt>
                <c:pt idx="4737">
                  <c:v>2.8051572964125559E-3</c:v>
                </c:pt>
                <c:pt idx="4738">
                  <c:v>2.8150047285327977E-3</c:v>
                </c:pt>
                <c:pt idx="4739">
                  <c:v>2.8265326477233707E-3</c:v>
                </c:pt>
                <c:pt idx="4740">
                  <c:v>2.8532741797496161E-3</c:v>
                </c:pt>
                <c:pt idx="4741">
                  <c:v>2.6711639884710804E-3</c:v>
                </c:pt>
                <c:pt idx="4742">
                  <c:v>2.5616919315357319E-3</c:v>
                </c:pt>
                <c:pt idx="4743">
                  <c:v>2.5689753902063991E-3</c:v>
                </c:pt>
                <c:pt idx="4744">
                  <c:v>2.5306074719288665E-3</c:v>
                </c:pt>
                <c:pt idx="4745">
                  <c:v>2.5446967510925622E-3</c:v>
                </c:pt>
                <c:pt idx="4746">
                  <c:v>2.5587860356044035E-3</c:v>
                </c:pt>
                <c:pt idx="4747">
                  <c:v>2.5204207767238018E-3</c:v>
                </c:pt>
                <c:pt idx="4748">
                  <c:v>2.7293298330262629E-3</c:v>
                </c:pt>
                <c:pt idx="4749">
                  <c:v>2.9637456125865642E-3</c:v>
                </c:pt>
                <c:pt idx="4750">
                  <c:v>3.0686461747716706E-3</c:v>
                </c:pt>
                <c:pt idx="4751">
                  <c:v>2.9517499418096455E-3</c:v>
                </c:pt>
                <c:pt idx="4752">
                  <c:v>2.9687793651861512E-3</c:v>
                </c:pt>
                <c:pt idx="4753">
                  <c:v>2.9694052598214994E-3</c:v>
                </c:pt>
                <c:pt idx="4754">
                  <c:v>2.9826258159203482E-3</c:v>
                </c:pt>
                <c:pt idx="4755">
                  <c:v>2.9756836643087601E-3</c:v>
                </c:pt>
                <c:pt idx="4756">
                  <c:v>2.8562704977527155E-3</c:v>
                </c:pt>
                <c:pt idx="4757">
                  <c:v>2.8431332750078514E-3</c:v>
                </c:pt>
                <c:pt idx="4758">
                  <c:v>2.7299343598319184E-3</c:v>
                </c:pt>
                <c:pt idx="4759">
                  <c:v>1.6810289990683352E-3</c:v>
                </c:pt>
                <c:pt idx="4760">
                  <c:v>2.1405935593116942E-4</c:v>
                </c:pt>
                <c:pt idx="4761">
                  <c:v>-4.3093098664148937E-4</c:v>
                </c:pt>
                <c:pt idx="4762">
                  <c:v>-6.4082416171891974E-4</c:v>
                </c:pt>
                <c:pt idx="4763">
                  <c:v>-8.0323617575515352E-4</c:v>
                </c:pt>
                <c:pt idx="4764">
                  <c:v>-7.2717439827418536E-4</c:v>
                </c:pt>
                <c:pt idx="4765">
                  <c:v>-1.2572120929440909E-5</c:v>
                </c:pt>
                <c:pt idx="4766">
                  <c:v>7.1608572749528926E-4</c:v>
                </c:pt>
                <c:pt idx="4767">
                  <c:v>8.9119412462341206E-4</c:v>
                </c:pt>
                <c:pt idx="4768">
                  <c:v>1.04498390179438E-3</c:v>
                </c:pt>
                <c:pt idx="4769">
                  <c:v>1.5451995723180401E-3</c:v>
                </c:pt>
                <c:pt idx="4770">
                  <c:v>1.4847107607306375E-3</c:v>
                </c:pt>
                <c:pt idx="4771">
                  <c:v>1.4907258928318122E-3</c:v>
                </c:pt>
                <c:pt idx="4772">
                  <c:v>1.405292955025555E-3</c:v>
                </c:pt>
                <c:pt idx="4773">
                  <c:v>1.4910268667018183E-3</c:v>
                </c:pt>
                <c:pt idx="4774">
                  <c:v>1.8528644130705136E-3</c:v>
                </c:pt>
                <c:pt idx="4775">
                  <c:v>1.9893104464886189E-3</c:v>
                </c:pt>
                <c:pt idx="4776">
                  <c:v>1.8955262767615878E-3</c:v>
                </c:pt>
                <c:pt idx="4777">
                  <c:v>2.0391306771809265E-3</c:v>
                </c:pt>
                <c:pt idx="4778">
                  <c:v>2.3982599951606373E-3</c:v>
                </c:pt>
                <c:pt idx="4779">
                  <c:v>2.6597620096108442E-3</c:v>
                </c:pt>
                <c:pt idx="4780">
                  <c:v>2.6231713496063813E-3</c:v>
                </c:pt>
                <c:pt idx="4781">
                  <c:v>2.6078187054445691E-3</c:v>
                </c:pt>
                <c:pt idx="4782">
                  <c:v>2.7546025807663461E-3</c:v>
                </c:pt>
                <c:pt idx="4783">
                  <c:v>2.7527484570544743E-3</c:v>
                </c:pt>
                <c:pt idx="4784">
                  <c:v>2.7572427914996163E-3</c:v>
                </c:pt>
                <c:pt idx="4785">
                  <c:v>2.7052822313492386E-3</c:v>
                </c:pt>
                <c:pt idx="4786">
                  <c:v>2.6080153720027689E-3</c:v>
                </c:pt>
                <c:pt idx="4787">
                  <c:v>2.7172107963942091E-3</c:v>
                </c:pt>
                <c:pt idx="4788">
                  <c:v>2.9790903719023316E-3</c:v>
                </c:pt>
                <c:pt idx="4789">
                  <c:v>3.0321877932878924E-3</c:v>
                </c:pt>
                <c:pt idx="4790">
                  <c:v>2.9759138739479103E-3</c:v>
                </c:pt>
                <c:pt idx="4791">
                  <c:v>3.0642553692963813E-3</c:v>
                </c:pt>
                <c:pt idx="4792">
                  <c:v>2.9655369029270365E-3</c:v>
                </c:pt>
                <c:pt idx="4793">
                  <c:v>3.1035123793557618E-3</c:v>
                </c:pt>
                <c:pt idx="4794">
                  <c:v>3.4729205395994511E-3</c:v>
                </c:pt>
                <c:pt idx="4795">
                  <c:v>3.3734454947458264E-3</c:v>
                </c:pt>
                <c:pt idx="4796">
                  <c:v>3.329065004662078E-3</c:v>
                </c:pt>
                <c:pt idx="4797">
                  <c:v>3.4131841970383115E-3</c:v>
                </c:pt>
                <c:pt idx="4798">
                  <c:v>3.5935059650411749E-3</c:v>
                </c:pt>
                <c:pt idx="4799">
                  <c:v>3.812023304583371E-3</c:v>
                </c:pt>
                <c:pt idx="4800">
                  <c:v>3.9357181300623675E-3</c:v>
                </c:pt>
                <c:pt idx="4801">
                  <c:v>4.0150796251031641E-3</c:v>
                </c:pt>
                <c:pt idx="4802">
                  <c:v>4.0640669578133172E-3</c:v>
                </c:pt>
                <c:pt idx="4803">
                  <c:v>4.1135493850446752E-3</c:v>
                </c:pt>
                <c:pt idx="4804">
                  <c:v>4.2490034991032408E-3</c:v>
                </c:pt>
                <c:pt idx="4805">
                  <c:v>4.361618945197078E-3</c:v>
                </c:pt>
                <c:pt idx="4806">
                  <c:v>4.314113096930537E-3</c:v>
                </c:pt>
                <c:pt idx="4807">
                  <c:v>4.3067330416627627E-3</c:v>
                </c:pt>
                <c:pt idx="4808">
                  <c:v>4.225571867629941E-3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3D7-4494-BFCE-8EBB597AF17D}"/>
            </c:ext>
          </c:extLst>
        </c:ser>
        <c:ser>
          <c:idx val="2"/>
          <c:order val="2"/>
          <c:tx>
            <c:v>Calcium 5mM+ NaCl 50mM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Feuil1!$I$4:$I$5046</c:f>
              <c:numCache>
                <c:formatCode>General</c:formatCode>
                <c:ptCount val="5043"/>
                <c:pt idx="0">
                  <c:v>12.4905156874502</c:v>
                </c:pt>
                <c:pt idx="1">
                  <c:v>12.5027964879829</c:v>
                </c:pt>
                <c:pt idx="2">
                  <c:v>12.515077288515601</c:v>
                </c:pt>
                <c:pt idx="3">
                  <c:v>12.527358089048301</c:v>
                </c:pt>
                <c:pt idx="4">
                  <c:v>12.539638889580999</c:v>
                </c:pt>
                <c:pt idx="5">
                  <c:v>12.551919690113699</c:v>
                </c:pt>
                <c:pt idx="6">
                  <c:v>12.5642004906464</c:v>
                </c:pt>
                <c:pt idx="7">
                  <c:v>12.5764812911791</c:v>
                </c:pt>
                <c:pt idx="8">
                  <c:v>12.5887620917118</c:v>
                </c:pt>
                <c:pt idx="9">
                  <c:v>12.6010428922445</c:v>
                </c:pt>
                <c:pt idx="10">
                  <c:v>12.6133236927772</c:v>
                </c:pt>
                <c:pt idx="11">
                  <c:v>12.625604493309901</c:v>
                </c:pt>
                <c:pt idx="12">
                  <c:v>12.637885293842601</c:v>
                </c:pt>
                <c:pt idx="13">
                  <c:v>12.650166094375299</c:v>
                </c:pt>
                <c:pt idx="14">
                  <c:v>12.662446894907999</c:v>
                </c:pt>
                <c:pt idx="15">
                  <c:v>12.6747276954407</c:v>
                </c:pt>
                <c:pt idx="16">
                  <c:v>12.6870084959734</c:v>
                </c:pt>
                <c:pt idx="17">
                  <c:v>12.6992892965061</c:v>
                </c:pt>
                <c:pt idx="18">
                  <c:v>12.7115700970388</c:v>
                </c:pt>
                <c:pt idx="19">
                  <c:v>12.7238508975715</c:v>
                </c:pt>
                <c:pt idx="20">
                  <c:v>12.736131698104201</c:v>
                </c:pt>
                <c:pt idx="21">
                  <c:v>12.748412498636901</c:v>
                </c:pt>
                <c:pt idx="22">
                  <c:v>12.760693299169599</c:v>
                </c:pt>
                <c:pt idx="23">
                  <c:v>12.772974099702299</c:v>
                </c:pt>
                <c:pt idx="24">
                  <c:v>12.785254900235</c:v>
                </c:pt>
                <c:pt idx="25">
                  <c:v>12.7975357007677</c:v>
                </c:pt>
                <c:pt idx="26">
                  <c:v>12.8098165013004</c:v>
                </c:pt>
                <c:pt idx="27">
                  <c:v>12.8220973018331</c:v>
                </c:pt>
                <c:pt idx="28">
                  <c:v>12.8343781023658</c:v>
                </c:pt>
                <c:pt idx="29">
                  <c:v>12.846658902898501</c:v>
                </c:pt>
                <c:pt idx="30">
                  <c:v>12.858939703431201</c:v>
                </c:pt>
                <c:pt idx="31">
                  <c:v>12.871220503963899</c:v>
                </c:pt>
                <c:pt idx="32">
                  <c:v>12.883501304496599</c:v>
                </c:pt>
                <c:pt idx="33">
                  <c:v>12.8957821050293</c:v>
                </c:pt>
                <c:pt idx="34">
                  <c:v>12.908062905562</c:v>
                </c:pt>
                <c:pt idx="35">
                  <c:v>12.9203437060947</c:v>
                </c:pt>
                <c:pt idx="36">
                  <c:v>12.9326245066275</c:v>
                </c:pt>
                <c:pt idx="37">
                  <c:v>12.9449053071602</c:v>
                </c:pt>
                <c:pt idx="38">
                  <c:v>12.9571861076929</c:v>
                </c:pt>
                <c:pt idx="39">
                  <c:v>12.9694669082256</c:v>
                </c:pt>
                <c:pt idx="40">
                  <c:v>12.9817477087583</c:v>
                </c:pt>
                <c:pt idx="41">
                  <c:v>12.994028509291001</c:v>
                </c:pt>
                <c:pt idx="42">
                  <c:v>13.006309309823701</c:v>
                </c:pt>
                <c:pt idx="43">
                  <c:v>13.018590110356399</c:v>
                </c:pt>
                <c:pt idx="44">
                  <c:v>13.030870910889099</c:v>
                </c:pt>
                <c:pt idx="45">
                  <c:v>13.0431517114218</c:v>
                </c:pt>
                <c:pt idx="46">
                  <c:v>13.0554325119545</c:v>
                </c:pt>
                <c:pt idx="47">
                  <c:v>13.0677133124872</c:v>
                </c:pt>
                <c:pt idx="48">
                  <c:v>13.0799941130199</c:v>
                </c:pt>
                <c:pt idx="49">
                  <c:v>13.0922749135526</c:v>
                </c:pt>
                <c:pt idx="50">
                  <c:v>13.104555714085301</c:v>
                </c:pt>
                <c:pt idx="51">
                  <c:v>13.116836514618001</c:v>
                </c:pt>
                <c:pt idx="52">
                  <c:v>13.129117315150699</c:v>
                </c:pt>
                <c:pt idx="53">
                  <c:v>13.141398115683399</c:v>
                </c:pt>
                <c:pt idx="54">
                  <c:v>13.1536789162161</c:v>
                </c:pt>
                <c:pt idx="55">
                  <c:v>13.1659597167488</c:v>
                </c:pt>
                <c:pt idx="56">
                  <c:v>13.1782405172815</c:v>
                </c:pt>
                <c:pt idx="57">
                  <c:v>13.1905213178142</c:v>
                </c:pt>
                <c:pt idx="58">
                  <c:v>13.2028021183469</c:v>
                </c:pt>
                <c:pt idx="59">
                  <c:v>13.215082918879601</c:v>
                </c:pt>
                <c:pt idx="60">
                  <c:v>13.227363719412301</c:v>
                </c:pt>
                <c:pt idx="61">
                  <c:v>13.239644519944999</c:v>
                </c:pt>
                <c:pt idx="62">
                  <c:v>13.251925320477699</c:v>
                </c:pt>
                <c:pt idx="63">
                  <c:v>13.2642061210104</c:v>
                </c:pt>
                <c:pt idx="64">
                  <c:v>13.2764869215431</c:v>
                </c:pt>
                <c:pt idx="65">
                  <c:v>13.2887677220758</c:v>
                </c:pt>
                <c:pt idx="66">
                  <c:v>13.3010485226085</c:v>
                </c:pt>
                <c:pt idx="67">
                  <c:v>13.3133293231412</c:v>
                </c:pt>
                <c:pt idx="68">
                  <c:v>13.325610123673901</c:v>
                </c:pt>
                <c:pt idx="69">
                  <c:v>13.337890924206601</c:v>
                </c:pt>
                <c:pt idx="70">
                  <c:v>13.350171724739299</c:v>
                </c:pt>
                <c:pt idx="71">
                  <c:v>13.362452525271999</c:v>
                </c:pt>
                <c:pt idx="72">
                  <c:v>13.3747333258047</c:v>
                </c:pt>
                <c:pt idx="73">
                  <c:v>13.3870141263374</c:v>
                </c:pt>
                <c:pt idx="74">
                  <c:v>13.3992949268701</c:v>
                </c:pt>
                <c:pt idx="75">
                  <c:v>13.4115757274028</c:v>
                </c:pt>
                <c:pt idx="76">
                  <c:v>13.4238565279355</c:v>
                </c:pt>
                <c:pt idx="77">
                  <c:v>13.436137328468201</c:v>
                </c:pt>
                <c:pt idx="78">
                  <c:v>13.448418129000901</c:v>
                </c:pt>
                <c:pt idx="79">
                  <c:v>13.460698929533599</c:v>
                </c:pt>
                <c:pt idx="80">
                  <c:v>13.472979730066299</c:v>
                </c:pt>
                <c:pt idx="81">
                  <c:v>13.485260530599</c:v>
                </c:pt>
                <c:pt idx="82">
                  <c:v>13.4975413311317</c:v>
                </c:pt>
                <c:pt idx="83">
                  <c:v>13.5098221316644</c:v>
                </c:pt>
                <c:pt idx="84">
                  <c:v>13.5221029321971</c:v>
                </c:pt>
                <c:pt idx="85">
                  <c:v>13.5343837327298</c:v>
                </c:pt>
                <c:pt idx="86">
                  <c:v>13.546664533262501</c:v>
                </c:pt>
                <c:pt idx="87">
                  <c:v>13.5589453337953</c:v>
                </c:pt>
                <c:pt idx="88">
                  <c:v>13.571226134328001</c:v>
                </c:pt>
                <c:pt idx="89">
                  <c:v>13.583506934860701</c:v>
                </c:pt>
                <c:pt idx="90">
                  <c:v>13.595787735393399</c:v>
                </c:pt>
                <c:pt idx="91">
                  <c:v>13.608068535926099</c:v>
                </c:pt>
                <c:pt idx="92">
                  <c:v>13.6203493364588</c:v>
                </c:pt>
                <c:pt idx="93">
                  <c:v>13.6326301369915</c:v>
                </c:pt>
                <c:pt idx="94">
                  <c:v>13.6449109375242</c:v>
                </c:pt>
                <c:pt idx="95">
                  <c:v>13.6571917380569</c:v>
                </c:pt>
                <c:pt idx="96">
                  <c:v>13.6694725385896</c:v>
                </c:pt>
                <c:pt idx="97">
                  <c:v>13.681753339122301</c:v>
                </c:pt>
                <c:pt idx="98">
                  <c:v>13.694034139655001</c:v>
                </c:pt>
                <c:pt idx="99">
                  <c:v>13.706314940187699</c:v>
                </c:pt>
                <c:pt idx="100">
                  <c:v>13.718595740720399</c:v>
                </c:pt>
                <c:pt idx="101">
                  <c:v>13.7308765412531</c:v>
                </c:pt>
                <c:pt idx="102">
                  <c:v>13.7431573417858</c:v>
                </c:pt>
                <c:pt idx="103">
                  <c:v>13.7554381423185</c:v>
                </c:pt>
                <c:pt idx="104">
                  <c:v>13.7677189428512</c:v>
                </c:pt>
                <c:pt idx="105">
                  <c:v>13.7799997433839</c:v>
                </c:pt>
                <c:pt idx="106">
                  <c:v>13.792280543916601</c:v>
                </c:pt>
                <c:pt idx="107">
                  <c:v>13.804561344449301</c:v>
                </c:pt>
                <c:pt idx="108">
                  <c:v>13.816842144981999</c:v>
                </c:pt>
                <c:pt idx="109">
                  <c:v>13.829122945514699</c:v>
                </c:pt>
                <c:pt idx="110">
                  <c:v>13.8414037460474</c:v>
                </c:pt>
                <c:pt idx="111">
                  <c:v>13.8536845465801</c:v>
                </c:pt>
                <c:pt idx="112">
                  <c:v>13.8659653471128</c:v>
                </c:pt>
                <c:pt idx="113">
                  <c:v>13.8782461476455</c:v>
                </c:pt>
                <c:pt idx="114">
                  <c:v>13.8905269481782</c:v>
                </c:pt>
                <c:pt idx="115">
                  <c:v>13.902807748710901</c:v>
                </c:pt>
                <c:pt idx="116">
                  <c:v>13.915088549243601</c:v>
                </c:pt>
                <c:pt idx="117">
                  <c:v>13.927369349776299</c:v>
                </c:pt>
                <c:pt idx="118">
                  <c:v>13.939650150308999</c:v>
                </c:pt>
                <c:pt idx="119">
                  <c:v>13.9519309508417</c:v>
                </c:pt>
                <c:pt idx="120">
                  <c:v>13.9642117513744</c:v>
                </c:pt>
                <c:pt idx="121">
                  <c:v>13.9764925519071</c:v>
                </c:pt>
                <c:pt idx="122">
                  <c:v>13.9887733524398</c:v>
                </c:pt>
                <c:pt idx="123">
                  <c:v>14.0010541529725</c:v>
                </c:pt>
                <c:pt idx="124">
                  <c:v>14.013334953505201</c:v>
                </c:pt>
                <c:pt idx="125">
                  <c:v>14.025615754037901</c:v>
                </c:pt>
                <c:pt idx="126">
                  <c:v>14.037896554570599</c:v>
                </c:pt>
                <c:pt idx="127">
                  <c:v>14.050177355103299</c:v>
                </c:pt>
                <c:pt idx="128">
                  <c:v>14.062458155636</c:v>
                </c:pt>
                <c:pt idx="129">
                  <c:v>14.0747389561687</c:v>
                </c:pt>
                <c:pt idx="130">
                  <c:v>14.0870197567014</c:v>
                </c:pt>
                <c:pt idx="131">
                  <c:v>14.0993005572341</c:v>
                </c:pt>
                <c:pt idx="132">
                  <c:v>14.1115813577668</c:v>
                </c:pt>
                <c:pt idx="133">
                  <c:v>14.123862158299501</c:v>
                </c:pt>
                <c:pt idx="134">
                  <c:v>14.136142958832201</c:v>
                </c:pt>
                <c:pt idx="135">
                  <c:v>14.148423759364899</c:v>
                </c:pt>
                <c:pt idx="136">
                  <c:v>14.160704559897599</c:v>
                </c:pt>
                <c:pt idx="137">
                  <c:v>14.1729853604303</c:v>
                </c:pt>
                <c:pt idx="138">
                  <c:v>14.185266160963099</c:v>
                </c:pt>
                <c:pt idx="139">
                  <c:v>14.197546961495799</c:v>
                </c:pt>
                <c:pt idx="140">
                  <c:v>14.2098277620285</c:v>
                </c:pt>
                <c:pt idx="141">
                  <c:v>14.2221085625612</c:v>
                </c:pt>
                <c:pt idx="142">
                  <c:v>14.2343893630939</c:v>
                </c:pt>
                <c:pt idx="143">
                  <c:v>14.2466701636266</c:v>
                </c:pt>
                <c:pt idx="144">
                  <c:v>14.2589509641593</c:v>
                </c:pt>
                <c:pt idx="145">
                  <c:v>14.271231764692001</c:v>
                </c:pt>
                <c:pt idx="146">
                  <c:v>14.283512565224701</c:v>
                </c:pt>
                <c:pt idx="147">
                  <c:v>14.295793365757399</c:v>
                </c:pt>
                <c:pt idx="148">
                  <c:v>14.308074166290099</c:v>
                </c:pt>
                <c:pt idx="149">
                  <c:v>14.3203549668228</c:v>
                </c:pt>
                <c:pt idx="150">
                  <c:v>14.3326357673555</c:v>
                </c:pt>
                <c:pt idx="151">
                  <c:v>14.3449165678882</c:v>
                </c:pt>
                <c:pt idx="152">
                  <c:v>14.3571973684209</c:v>
                </c:pt>
                <c:pt idx="153">
                  <c:v>14.3694781689536</c:v>
                </c:pt>
                <c:pt idx="154">
                  <c:v>14.381758969486301</c:v>
                </c:pt>
                <c:pt idx="155">
                  <c:v>14.394039770019001</c:v>
                </c:pt>
                <c:pt idx="156">
                  <c:v>14.406320570551699</c:v>
                </c:pt>
                <c:pt idx="157">
                  <c:v>14.418601371084399</c:v>
                </c:pt>
                <c:pt idx="158">
                  <c:v>14.4308821716171</c:v>
                </c:pt>
                <c:pt idx="159">
                  <c:v>14.4431629721498</c:v>
                </c:pt>
                <c:pt idx="160">
                  <c:v>14.4554437726825</c:v>
                </c:pt>
                <c:pt idx="161">
                  <c:v>14.4677245732152</c:v>
                </c:pt>
                <c:pt idx="162">
                  <c:v>14.4800053737479</c:v>
                </c:pt>
                <c:pt idx="163">
                  <c:v>14.492286174280601</c:v>
                </c:pt>
                <c:pt idx="164">
                  <c:v>14.504566974813301</c:v>
                </c:pt>
                <c:pt idx="165">
                  <c:v>14.516847775345999</c:v>
                </c:pt>
                <c:pt idx="166">
                  <c:v>14.529128575878699</c:v>
                </c:pt>
                <c:pt idx="167">
                  <c:v>14.5414093764114</c:v>
                </c:pt>
                <c:pt idx="168">
                  <c:v>14.5536901769441</c:v>
                </c:pt>
                <c:pt idx="169">
                  <c:v>14.5659709774768</c:v>
                </c:pt>
                <c:pt idx="170">
                  <c:v>14.5782517780095</c:v>
                </c:pt>
                <c:pt idx="171">
                  <c:v>14.5905325785422</c:v>
                </c:pt>
                <c:pt idx="172">
                  <c:v>14.602813379074901</c:v>
                </c:pt>
                <c:pt idx="173">
                  <c:v>14.615094179607601</c:v>
                </c:pt>
                <c:pt idx="174">
                  <c:v>14.627374980140299</c:v>
                </c:pt>
                <c:pt idx="175">
                  <c:v>14.639655780672999</c:v>
                </c:pt>
                <c:pt idx="176">
                  <c:v>14.6519365812057</c:v>
                </c:pt>
                <c:pt idx="177">
                  <c:v>14.6642173817384</c:v>
                </c:pt>
                <c:pt idx="178">
                  <c:v>14.6764981822711</c:v>
                </c:pt>
                <c:pt idx="179">
                  <c:v>14.6887789828038</c:v>
                </c:pt>
                <c:pt idx="180">
                  <c:v>14.7010597833365</c:v>
                </c:pt>
                <c:pt idx="181">
                  <c:v>14.713340583869201</c:v>
                </c:pt>
                <c:pt idx="182">
                  <c:v>14.725621384401901</c:v>
                </c:pt>
                <c:pt idx="183">
                  <c:v>14.737902184934599</c:v>
                </c:pt>
                <c:pt idx="184">
                  <c:v>14.750182985467299</c:v>
                </c:pt>
                <c:pt idx="185">
                  <c:v>14.762463786</c:v>
                </c:pt>
                <c:pt idx="186">
                  <c:v>14.7747445865327</c:v>
                </c:pt>
                <c:pt idx="187">
                  <c:v>14.7870253870654</c:v>
                </c:pt>
                <c:pt idx="188">
                  <c:v>14.7993061875982</c:v>
                </c:pt>
                <c:pt idx="189">
                  <c:v>14.8115869881309</c:v>
                </c:pt>
                <c:pt idx="190">
                  <c:v>14.8238677886636</c:v>
                </c:pt>
                <c:pt idx="191">
                  <c:v>14.8361485891963</c:v>
                </c:pt>
                <c:pt idx="192">
                  <c:v>14.848429389729001</c:v>
                </c:pt>
                <c:pt idx="193">
                  <c:v>14.860710190261701</c:v>
                </c:pt>
                <c:pt idx="194">
                  <c:v>14.872990990794399</c:v>
                </c:pt>
                <c:pt idx="195">
                  <c:v>14.885271791327099</c:v>
                </c:pt>
                <c:pt idx="196">
                  <c:v>14.8975525918598</c:v>
                </c:pt>
                <c:pt idx="197">
                  <c:v>14.9098333923925</c:v>
                </c:pt>
                <c:pt idx="198">
                  <c:v>14.9221141929252</c:v>
                </c:pt>
                <c:pt idx="199">
                  <c:v>14.9343949934579</c:v>
                </c:pt>
                <c:pt idx="200">
                  <c:v>14.9466757939906</c:v>
                </c:pt>
                <c:pt idx="201">
                  <c:v>14.958956594523301</c:v>
                </c:pt>
                <c:pt idx="202">
                  <c:v>14.971237395056001</c:v>
                </c:pt>
                <c:pt idx="203">
                  <c:v>14.983518195588699</c:v>
                </c:pt>
                <c:pt idx="204">
                  <c:v>14.995798996121399</c:v>
                </c:pt>
                <c:pt idx="205">
                  <c:v>15.0080797966541</c:v>
                </c:pt>
                <c:pt idx="206">
                  <c:v>15.0203605971868</c:v>
                </c:pt>
                <c:pt idx="207">
                  <c:v>15.0326413977195</c:v>
                </c:pt>
                <c:pt idx="208">
                  <c:v>15.0449221982522</c:v>
                </c:pt>
                <c:pt idx="209">
                  <c:v>15.0572029987849</c:v>
                </c:pt>
                <c:pt idx="210">
                  <c:v>15.069483799317601</c:v>
                </c:pt>
                <c:pt idx="211">
                  <c:v>15.081764599850301</c:v>
                </c:pt>
                <c:pt idx="212">
                  <c:v>15.094045400382999</c:v>
                </c:pt>
                <c:pt idx="213">
                  <c:v>15.106326200915699</c:v>
                </c:pt>
                <c:pt idx="214">
                  <c:v>15.1186070014484</c:v>
                </c:pt>
                <c:pt idx="215">
                  <c:v>15.1308878019811</c:v>
                </c:pt>
                <c:pt idx="216">
                  <c:v>15.1431686025138</c:v>
                </c:pt>
                <c:pt idx="217">
                  <c:v>15.1554494030465</c:v>
                </c:pt>
                <c:pt idx="218">
                  <c:v>15.1677302035792</c:v>
                </c:pt>
                <c:pt idx="219">
                  <c:v>15.180011004111901</c:v>
                </c:pt>
                <c:pt idx="220">
                  <c:v>15.192291804644601</c:v>
                </c:pt>
                <c:pt idx="221">
                  <c:v>15.204572605177299</c:v>
                </c:pt>
                <c:pt idx="222">
                  <c:v>15.216853405709999</c:v>
                </c:pt>
                <c:pt idx="223">
                  <c:v>15.2291342062427</c:v>
                </c:pt>
                <c:pt idx="224">
                  <c:v>15.2414150067754</c:v>
                </c:pt>
                <c:pt idx="225">
                  <c:v>15.2536958073081</c:v>
                </c:pt>
                <c:pt idx="226">
                  <c:v>15.2659766078408</c:v>
                </c:pt>
                <c:pt idx="227">
                  <c:v>15.2782574083735</c:v>
                </c:pt>
                <c:pt idx="228">
                  <c:v>15.290538208906201</c:v>
                </c:pt>
                <c:pt idx="229">
                  <c:v>15.302819009438901</c:v>
                </c:pt>
                <c:pt idx="230">
                  <c:v>15.315099809971599</c:v>
                </c:pt>
                <c:pt idx="231">
                  <c:v>15.327380610504299</c:v>
                </c:pt>
                <c:pt idx="232">
                  <c:v>15.339661411037</c:v>
                </c:pt>
                <c:pt idx="233">
                  <c:v>15.3519422115697</c:v>
                </c:pt>
                <c:pt idx="234">
                  <c:v>15.3642230121024</c:v>
                </c:pt>
                <c:pt idx="235">
                  <c:v>15.3765038126351</c:v>
                </c:pt>
                <c:pt idx="236">
                  <c:v>15.3887846131678</c:v>
                </c:pt>
                <c:pt idx="237">
                  <c:v>15.4010654137006</c:v>
                </c:pt>
                <c:pt idx="238">
                  <c:v>15.413346214233201</c:v>
                </c:pt>
                <c:pt idx="239">
                  <c:v>15.425627014766</c:v>
                </c:pt>
                <c:pt idx="240">
                  <c:v>15.437907815298701</c:v>
                </c:pt>
                <c:pt idx="241">
                  <c:v>15.450188615831401</c:v>
                </c:pt>
                <c:pt idx="242">
                  <c:v>15.462469416364099</c:v>
                </c:pt>
                <c:pt idx="243">
                  <c:v>15.474750216896799</c:v>
                </c:pt>
                <c:pt idx="244">
                  <c:v>15.4870310174295</c:v>
                </c:pt>
                <c:pt idx="245">
                  <c:v>15.4993118179622</c:v>
                </c:pt>
                <c:pt idx="246">
                  <c:v>15.5115926184949</c:v>
                </c:pt>
                <c:pt idx="247">
                  <c:v>15.5238734190276</c:v>
                </c:pt>
                <c:pt idx="248">
                  <c:v>15.5361542195603</c:v>
                </c:pt>
                <c:pt idx="249">
                  <c:v>15.548435020093001</c:v>
                </c:pt>
                <c:pt idx="250">
                  <c:v>15.560715820625701</c:v>
                </c:pt>
                <c:pt idx="251">
                  <c:v>15.572996621158399</c:v>
                </c:pt>
                <c:pt idx="252">
                  <c:v>15.585277421691099</c:v>
                </c:pt>
                <c:pt idx="253">
                  <c:v>15.5975582222238</c:v>
                </c:pt>
                <c:pt idx="254">
                  <c:v>15.6098390227565</c:v>
                </c:pt>
                <c:pt idx="255">
                  <c:v>15.6221198232892</c:v>
                </c:pt>
                <c:pt idx="256">
                  <c:v>15.6344006238219</c:v>
                </c:pt>
                <c:pt idx="257">
                  <c:v>15.6466814243546</c:v>
                </c:pt>
                <c:pt idx="258">
                  <c:v>15.658962224887301</c:v>
                </c:pt>
                <c:pt idx="259">
                  <c:v>15.671243025420001</c:v>
                </c:pt>
                <c:pt idx="260">
                  <c:v>15.683523825952699</c:v>
                </c:pt>
                <c:pt idx="261">
                  <c:v>15.695804626485399</c:v>
                </c:pt>
                <c:pt idx="262">
                  <c:v>15.7080854270181</c:v>
                </c:pt>
                <c:pt idx="263">
                  <c:v>15.7203662275508</c:v>
                </c:pt>
                <c:pt idx="264">
                  <c:v>15.7326470280835</c:v>
                </c:pt>
                <c:pt idx="265">
                  <c:v>15.7449278286162</c:v>
                </c:pt>
                <c:pt idx="266">
                  <c:v>15.7572086291489</c:v>
                </c:pt>
                <c:pt idx="267">
                  <c:v>15.769489429681601</c:v>
                </c:pt>
                <c:pt idx="268">
                  <c:v>15.781770230214301</c:v>
                </c:pt>
                <c:pt idx="269">
                  <c:v>15.794051030746999</c:v>
                </c:pt>
                <c:pt idx="270">
                  <c:v>15.806331831279699</c:v>
                </c:pt>
                <c:pt idx="271">
                  <c:v>15.8186126318124</c:v>
                </c:pt>
                <c:pt idx="272">
                  <c:v>15.8308934323451</c:v>
                </c:pt>
                <c:pt idx="273">
                  <c:v>15.8431742328778</c:v>
                </c:pt>
                <c:pt idx="274">
                  <c:v>15.8554550334105</c:v>
                </c:pt>
                <c:pt idx="275">
                  <c:v>15.8677358339432</c:v>
                </c:pt>
                <c:pt idx="276">
                  <c:v>15.880016634475901</c:v>
                </c:pt>
                <c:pt idx="277">
                  <c:v>15.892297435008601</c:v>
                </c:pt>
                <c:pt idx="278">
                  <c:v>15.904578235541299</c:v>
                </c:pt>
                <c:pt idx="279">
                  <c:v>15.916859036073999</c:v>
                </c:pt>
                <c:pt idx="280">
                  <c:v>15.9291398366067</c:v>
                </c:pt>
                <c:pt idx="281">
                  <c:v>15.9414206371394</c:v>
                </c:pt>
                <c:pt idx="282">
                  <c:v>15.9537014376721</c:v>
                </c:pt>
                <c:pt idx="283">
                  <c:v>15.9659822382048</c:v>
                </c:pt>
                <c:pt idx="284">
                  <c:v>15.9782630387375</c:v>
                </c:pt>
                <c:pt idx="285">
                  <c:v>15.990543839270201</c:v>
                </c:pt>
                <c:pt idx="286">
                  <c:v>16.002824639802899</c:v>
                </c:pt>
                <c:pt idx="287">
                  <c:v>16.015105440335599</c:v>
                </c:pt>
                <c:pt idx="288">
                  <c:v>16.027386240868299</c:v>
                </c:pt>
                <c:pt idx="289">
                  <c:v>16.039667041401099</c:v>
                </c:pt>
                <c:pt idx="290">
                  <c:v>16.051947841933799</c:v>
                </c:pt>
                <c:pt idx="291">
                  <c:v>16.0642286424665</c:v>
                </c:pt>
                <c:pt idx="292">
                  <c:v>16.0765094429992</c:v>
                </c:pt>
                <c:pt idx="293">
                  <c:v>16.0887902435319</c:v>
                </c:pt>
                <c:pt idx="294">
                  <c:v>16.1010710440646</c:v>
                </c:pt>
                <c:pt idx="295">
                  <c:v>16.1133518445973</c:v>
                </c:pt>
                <c:pt idx="296">
                  <c:v>16.12563264513</c:v>
                </c:pt>
                <c:pt idx="297">
                  <c:v>16.137913445662701</c:v>
                </c:pt>
                <c:pt idx="298">
                  <c:v>16.150194246195401</c:v>
                </c:pt>
                <c:pt idx="299">
                  <c:v>16.162475046728101</c:v>
                </c:pt>
                <c:pt idx="300">
                  <c:v>16.174755847260801</c:v>
                </c:pt>
                <c:pt idx="301">
                  <c:v>16.187036647793501</c:v>
                </c:pt>
                <c:pt idx="302">
                  <c:v>16.199317448326202</c:v>
                </c:pt>
                <c:pt idx="303">
                  <c:v>16.211598248858898</c:v>
                </c:pt>
                <c:pt idx="304">
                  <c:v>16.223879049391599</c:v>
                </c:pt>
                <c:pt idx="305">
                  <c:v>16.236159849924299</c:v>
                </c:pt>
                <c:pt idx="306">
                  <c:v>16.248440650456999</c:v>
                </c:pt>
                <c:pt idx="307">
                  <c:v>16.260721450989699</c:v>
                </c:pt>
                <c:pt idx="308">
                  <c:v>16.273002251522399</c:v>
                </c:pt>
                <c:pt idx="309">
                  <c:v>16.2852830520551</c:v>
                </c:pt>
                <c:pt idx="310">
                  <c:v>16.2975638525878</c:v>
                </c:pt>
                <c:pt idx="311">
                  <c:v>16.3098446531205</c:v>
                </c:pt>
                <c:pt idx="312">
                  <c:v>16.3221254536532</c:v>
                </c:pt>
                <c:pt idx="313">
                  <c:v>16.3344062541859</c:v>
                </c:pt>
                <c:pt idx="314">
                  <c:v>16.346687054718601</c:v>
                </c:pt>
                <c:pt idx="315">
                  <c:v>16.358967855251301</c:v>
                </c:pt>
                <c:pt idx="316">
                  <c:v>16.371248655784001</c:v>
                </c:pt>
                <c:pt idx="317">
                  <c:v>16.383529456316701</c:v>
                </c:pt>
                <c:pt idx="318">
                  <c:v>16.395810256849401</c:v>
                </c:pt>
                <c:pt idx="319">
                  <c:v>16.408091057382101</c:v>
                </c:pt>
                <c:pt idx="320">
                  <c:v>16.420371857914802</c:v>
                </c:pt>
                <c:pt idx="321">
                  <c:v>16.432652658447498</c:v>
                </c:pt>
                <c:pt idx="322">
                  <c:v>16.444933458980199</c:v>
                </c:pt>
                <c:pt idx="323">
                  <c:v>16.457214259512899</c:v>
                </c:pt>
                <c:pt idx="324">
                  <c:v>16.469495060045599</c:v>
                </c:pt>
                <c:pt idx="325">
                  <c:v>16.481775860578299</c:v>
                </c:pt>
                <c:pt idx="326">
                  <c:v>16.494056661110999</c:v>
                </c:pt>
                <c:pt idx="327">
                  <c:v>16.5063374616437</c:v>
                </c:pt>
                <c:pt idx="328">
                  <c:v>16.5186182621764</c:v>
                </c:pt>
                <c:pt idx="329">
                  <c:v>16.5308990627091</c:v>
                </c:pt>
                <c:pt idx="330">
                  <c:v>16.5431798632418</c:v>
                </c:pt>
                <c:pt idx="331">
                  <c:v>16.5554606637745</c:v>
                </c:pt>
                <c:pt idx="332">
                  <c:v>16.567741464307201</c:v>
                </c:pt>
                <c:pt idx="333">
                  <c:v>16.580022264839901</c:v>
                </c:pt>
                <c:pt idx="334">
                  <c:v>16.592303065372601</c:v>
                </c:pt>
                <c:pt idx="335">
                  <c:v>16.604583865905301</c:v>
                </c:pt>
                <c:pt idx="336">
                  <c:v>16.616864666438001</c:v>
                </c:pt>
                <c:pt idx="337">
                  <c:v>16.629145466970702</c:v>
                </c:pt>
                <c:pt idx="338">
                  <c:v>16.641426267503402</c:v>
                </c:pt>
                <c:pt idx="339">
                  <c:v>16.653707068036201</c:v>
                </c:pt>
                <c:pt idx="340">
                  <c:v>16.665987868568902</c:v>
                </c:pt>
                <c:pt idx="341">
                  <c:v>16.678268669101602</c:v>
                </c:pt>
                <c:pt idx="342">
                  <c:v>16.690549469634298</c:v>
                </c:pt>
                <c:pt idx="343">
                  <c:v>16.702830270166999</c:v>
                </c:pt>
                <c:pt idx="344">
                  <c:v>16.715111070699699</c:v>
                </c:pt>
                <c:pt idx="345">
                  <c:v>16.727391871232399</c:v>
                </c:pt>
                <c:pt idx="346">
                  <c:v>16.739672671765099</c:v>
                </c:pt>
                <c:pt idx="347">
                  <c:v>16.751953472297799</c:v>
                </c:pt>
                <c:pt idx="348">
                  <c:v>16.7642342728305</c:v>
                </c:pt>
                <c:pt idx="349">
                  <c:v>16.7765150733632</c:v>
                </c:pt>
                <c:pt idx="350">
                  <c:v>16.7887958738959</c:v>
                </c:pt>
                <c:pt idx="351">
                  <c:v>16.8010766744286</c:v>
                </c:pt>
                <c:pt idx="352">
                  <c:v>16.8133574749613</c:v>
                </c:pt>
                <c:pt idx="353">
                  <c:v>16.825638275494001</c:v>
                </c:pt>
                <c:pt idx="354">
                  <c:v>16.837919076026701</c:v>
                </c:pt>
                <c:pt idx="355">
                  <c:v>16.850199876559401</c:v>
                </c:pt>
                <c:pt idx="356">
                  <c:v>16.862480677092101</c:v>
                </c:pt>
                <c:pt idx="357">
                  <c:v>16.874761477624801</c:v>
                </c:pt>
                <c:pt idx="358">
                  <c:v>16.887042278157502</c:v>
                </c:pt>
                <c:pt idx="359">
                  <c:v>16.899323078690198</c:v>
                </c:pt>
                <c:pt idx="360">
                  <c:v>16.911603879222898</c:v>
                </c:pt>
                <c:pt idx="361">
                  <c:v>16.923884679755599</c:v>
                </c:pt>
                <c:pt idx="362">
                  <c:v>16.936165480288299</c:v>
                </c:pt>
                <c:pt idx="363">
                  <c:v>16.948446280820999</c:v>
                </c:pt>
                <c:pt idx="364">
                  <c:v>16.960727081353699</c:v>
                </c:pt>
                <c:pt idx="365">
                  <c:v>16.973007881886399</c:v>
                </c:pt>
                <c:pt idx="366">
                  <c:v>16.9852886824191</c:v>
                </c:pt>
                <c:pt idx="367">
                  <c:v>16.9975694829518</c:v>
                </c:pt>
                <c:pt idx="368">
                  <c:v>17.0098502834845</c:v>
                </c:pt>
                <c:pt idx="369">
                  <c:v>17.0221310840172</c:v>
                </c:pt>
                <c:pt idx="370">
                  <c:v>17.0344118845499</c:v>
                </c:pt>
                <c:pt idx="371">
                  <c:v>17.046692685082601</c:v>
                </c:pt>
                <c:pt idx="372">
                  <c:v>17.058973485615301</c:v>
                </c:pt>
                <c:pt idx="373">
                  <c:v>17.071254286148001</c:v>
                </c:pt>
                <c:pt idx="374">
                  <c:v>17.083535086680701</c:v>
                </c:pt>
                <c:pt idx="375">
                  <c:v>17.095815887213401</c:v>
                </c:pt>
                <c:pt idx="376">
                  <c:v>17.108096687746102</c:v>
                </c:pt>
                <c:pt idx="377">
                  <c:v>17.120377488278798</c:v>
                </c:pt>
                <c:pt idx="378">
                  <c:v>17.132658288811498</c:v>
                </c:pt>
                <c:pt idx="379">
                  <c:v>17.144939089344199</c:v>
                </c:pt>
                <c:pt idx="380">
                  <c:v>17.157219889876899</c:v>
                </c:pt>
                <c:pt idx="381">
                  <c:v>17.169500690409599</c:v>
                </c:pt>
                <c:pt idx="382">
                  <c:v>17.181781490942299</c:v>
                </c:pt>
                <c:pt idx="383">
                  <c:v>17.194062291474999</c:v>
                </c:pt>
                <c:pt idx="384">
                  <c:v>17.2063430920077</c:v>
                </c:pt>
                <c:pt idx="385">
                  <c:v>17.2186238925404</c:v>
                </c:pt>
                <c:pt idx="386">
                  <c:v>17.2309046930731</c:v>
                </c:pt>
                <c:pt idx="387">
                  <c:v>17.2431854936058</c:v>
                </c:pt>
                <c:pt idx="388">
                  <c:v>17.2554662941385</c:v>
                </c:pt>
                <c:pt idx="389">
                  <c:v>17.2677470946713</c:v>
                </c:pt>
                <c:pt idx="390">
                  <c:v>17.280027895204</c:v>
                </c:pt>
                <c:pt idx="391">
                  <c:v>17.2923086957367</c:v>
                </c:pt>
                <c:pt idx="392">
                  <c:v>17.304589496269401</c:v>
                </c:pt>
                <c:pt idx="393">
                  <c:v>17.316870296802101</c:v>
                </c:pt>
                <c:pt idx="394">
                  <c:v>17.329151097334801</c:v>
                </c:pt>
                <c:pt idx="395">
                  <c:v>17.341431897867501</c:v>
                </c:pt>
                <c:pt idx="396">
                  <c:v>17.353712698400201</c:v>
                </c:pt>
                <c:pt idx="397">
                  <c:v>17.365993498932902</c:v>
                </c:pt>
                <c:pt idx="398">
                  <c:v>17.378274299465598</c:v>
                </c:pt>
                <c:pt idx="399">
                  <c:v>17.390555099998299</c:v>
                </c:pt>
                <c:pt idx="400">
                  <c:v>17.402835900530999</c:v>
                </c:pt>
                <c:pt idx="401">
                  <c:v>17.415116701063699</c:v>
                </c:pt>
                <c:pt idx="402">
                  <c:v>17.427397501596399</c:v>
                </c:pt>
                <c:pt idx="403">
                  <c:v>17.439678302129099</c:v>
                </c:pt>
                <c:pt idx="404">
                  <c:v>17.4519591026618</c:v>
                </c:pt>
                <c:pt idx="405">
                  <c:v>17.4642399031945</c:v>
                </c:pt>
                <c:pt idx="406">
                  <c:v>17.4765207037272</c:v>
                </c:pt>
                <c:pt idx="407">
                  <c:v>17.4888015042599</c:v>
                </c:pt>
                <c:pt idx="408">
                  <c:v>17.5010823047926</c:v>
                </c:pt>
                <c:pt idx="409">
                  <c:v>17.5133631053253</c:v>
                </c:pt>
                <c:pt idx="410">
                  <c:v>17.525643905858001</c:v>
                </c:pt>
                <c:pt idx="411">
                  <c:v>17.537924706390701</c:v>
                </c:pt>
                <c:pt idx="412">
                  <c:v>17.550205506923401</c:v>
                </c:pt>
                <c:pt idx="413">
                  <c:v>17.562486307456101</c:v>
                </c:pt>
                <c:pt idx="414">
                  <c:v>17.574767107988801</c:v>
                </c:pt>
                <c:pt idx="415">
                  <c:v>17.587047908521502</c:v>
                </c:pt>
                <c:pt idx="416">
                  <c:v>17.599328709054198</c:v>
                </c:pt>
                <c:pt idx="417">
                  <c:v>17.611609509586899</c:v>
                </c:pt>
                <c:pt idx="418">
                  <c:v>17.623890310119599</c:v>
                </c:pt>
                <c:pt idx="419">
                  <c:v>17.636171110652299</c:v>
                </c:pt>
                <c:pt idx="420">
                  <c:v>17.648451911184999</c:v>
                </c:pt>
                <c:pt idx="421">
                  <c:v>17.660732711717699</c:v>
                </c:pt>
                <c:pt idx="422">
                  <c:v>17.6730135122504</c:v>
                </c:pt>
                <c:pt idx="423">
                  <c:v>17.6852943127831</c:v>
                </c:pt>
                <c:pt idx="424">
                  <c:v>17.6975751133158</c:v>
                </c:pt>
                <c:pt idx="425">
                  <c:v>17.7098559138485</c:v>
                </c:pt>
                <c:pt idx="426">
                  <c:v>17.7221367143812</c:v>
                </c:pt>
                <c:pt idx="427">
                  <c:v>17.734417514913901</c:v>
                </c:pt>
                <c:pt idx="428">
                  <c:v>17.746698315446601</c:v>
                </c:pt>
                <c:pt idx="429">
                  <c:v>17.758979115979301</c:v>
                </c:pt>
                <c:pt idx="430">
                  <c:v>17.771259916512001</c:v>
                </c:pt>
                <c:pt idx="431">
                  <c:v>17.783540717044701</c:v>
                </c:pt>
                <c:pt idx="432">
                  <c:v>17.795821517577401</c:v>
                </c:pt>
                <c:pt idx="433">
                  <c:v>17.808102318110102</c:v>
                </c:pt>
                <c:pt idx="434">
                  <c:v>17.820383118642798</c:v>
                </c:pt>
                <c:pt idx="435">
                  <c:v>17.832663919175499</c:v>
                </c:pt>
                <c:pt idx="436">
                  <c:v>17.844944719708199</c:v>
                </c:pt>
                <c:pt idx="437">
                  <c:v>17.857225520240899</c:v>
                </c:pt>
                <c:pt idx="438">
                  <c:v>17.869506320773599</c:v>
                </c:pt>
                <c:pt idx="439">
                  <c:v>17.881787121306299</c:v>
                </c:pt>
                <c:pt idx="440">
                  <c:v>17.894067921839</c:v>
                </c:pt>
                <c:pt idx="441">
                  <c:v>17.906348722371799</c:v>
                </c:pt>
                <c:pt idx="442">
                  <c:v>17.918629522904499</c:v>
                </c:pt>
                <c:pt idx="443">
                  <c:v>17.9309103234372</c:v>
                </c:pt>
                <c:pt idx="444">
                  <c:v>17.9431911239699</c:v>
                </c:pt>
                <c:pt idx="445">
                  <c:v>17.9554719245026</c:v>
                </c:pt>
                <c:pt idx="446">
                  <c:v>17.9677527250353</c:v>
                </c:pt>
                <c:pt idx="447">
                  <c:v>17.980033525568</c:v>
                </c:pt>
                <c:pt idx="448">
                  <c:v>17.992314326100701</c:v>
                </c:pt>
                <c:pt idx="449">
                  <c:v>18.004595126633401</c:v>
                </c:pt>
                <c:pt idx="450">
                  <c:v>18.016875927166101</c:v>
                </c:pt>
                <c:pt idx="451">
                  <c:v>18.029156727698801</c:v>
                </c:pt>
                <c:pt idx="452">
                  <c:v>18.041437528231501</c:v>
                </c:pt>
                <c:pt idx="453">
                  <c:v>18.053718328764202</c:v>
                </c:pt>
                <c:pt idx="454">
                  <c:v>18.065999129296902</c:v>
                </c:pt>
                <c:pt idx="455">
                  <c:v>18.078279929829598</c:v>
                </c:pt>
                <c:pt idx="456">
                  <c:v>18.090560730362299</c:v>
                </c:pt>
                <c:pt idx="457">
                  <c:v>18.102841530894999</c:v>
                </c:pt>
                <c:pt idx="458">
                  <c:v>18.115122331427699</c:v>
                </c:pt>
                <c:pt idx="459">
                  <c:v>18.127403131960399</c:v>
                </c:pt>
                <c:pt idx="460">
                  <c:v>18.139683932493099</c:v>
                </c:pt>
                <c:pt idx="461">
                  <c:v>18.1519647330258</c:v>
                </c:pt>
                <c:pt idx="462">
                  <c:v>18.1642455335585</c:v>
                </c:pt>
                <c:pt idx="463">
                  <c:v>18.1765263340912</c:v>
                </c:pt>
                <c:pt idx="464">
                  <c:v>18.1888071346239</c:v>
                </c:pt>
                <c:pt idx="465">
                  <c:v>18.2010879351566</c:v>
                </c:pt>
                <c:pt idx="466">
                  <c:v>18.213368735689301</c:v>
                </c:pt>
                <c:pt idx="467">
                  <c:v>18.225649536222001</c:v>
                </c:pt>
                <c:pt idx="468">
                  <c:v>18.237930336754701</c:v>
                </c:pt>
                <c:pt idx="469">
                  <c:v>18.250211137287401</c:v>
                </c:pt>
                <c:pt idx="470">
                  <c:v>18.262491937820101</c:v>
                </c:pt>
                <c:pt idx="471">
                  <c:v>18.274772738352802</c:v>
                </c:pt>
                <c:pt idx="472">
                  <c:v>18.287053538885498</c:v>
                </c:pt>
                <c:pt idx="473">
                  <c:v>18.299334339418198</c:v>
                </c:pt>
                <c:pt idx="474">
                  <c:v>18.311615139950899</c:v>
                </c:pt>
                <c:pt idx="475">
                  <c:v>18.323895940483599</c:v>
                </c:pt>
                <c:pt idx="476">
                  <c:v>18.336176741016299</c:v>
                </c:pt>
                <c:pt idx="477">
                  <c:v>18.348457541548999</c:v>
                </c:pt>
                <c:pt idx="478">
                  <c:v>18.360738342081699</c:v>
                </c:pt>
                <c:pt idx="479">
                  <c:v>18.3730191426144</c:v>
                </c:pt>
                <c:pt idx="480">
                  <c:v>18.3852999431471</c:v>
                </c:pt>
                <c:pt idx="481">
                  <c:v>18.3975807436798</c:v>
                </c:pt>
                <c:pt idx="482">
                  <c:v>18.4098615442125</c:v>
                </c:pt>
                <c:pt idx="483">
                  <c:v>18.4221423447452</c:v>
                </c:pt>
                <c:pt idx="484">
                  <c:v>18.434423145277901</c:v>
                </c:pt>
                <c:pt idx="485">
                  <c:v>18.446703945810601</c:v>
                </c:pt>
                <c:pt idx="486">
                  <c:v>18.458984746343301</c:v>
                </c:pt>
                <c:pt idx="487">
                  <c:v>18.471265546876001</c:v>
                </c:pt>
                <c:pt idx="488">
                  <c:v>18.483546347408701</c:v>
                </c:pt>
                <c:pt idx="489">
                  <c:v>18.495827147941402</c:v>
                </c:pt>
                <c:pt idx="490">
                  <c:v>18.508107948474098</c:v>
                </c:pt>
                <c:pt idx="491">
                  <c:v>18.520388749006901</c:v>
                </c:pt>
                <c:pt idx="492">
                  <c:v>18.532669549539602</c:v>
                </c:pt>
                <c:pt idx="493">
                  <c:v>18.544950350072298</c:v>
                </c:pt>
                <c:pt idx="494">
                  <c:v>18.557231150604999</c:v>
                </c:pt>
                <c:pt idx="495">
                  <c:v>18.569511951137699</c:v>
                </c:pt>
                <c:pt idx="496">
                  <c:v>18.581792751670399</c:v>
                </c:pt>
                <c:pt idx="497">
                  <c:v>18.594073552203099</c:v>
                </c:pt>
                <c:pt idx="498">
                  <c:v>18.606354352735799</c:v>
                </c:pt>
                <c:pt idx="499">
                  <c:v>18.618635153268499</c:v>
                </c:pt>
                <c:pt idx="500">
                  <c:v>18.6309159538012</c:v>
                </c:pt>
                <c:pt idx="501">
                  <c:v>18.6431967543339</c:v>
                </c:pt>
                <c:pt idx="502">
                  <c:v>18.6554775548666</c:v>
                </c:pt>
                <c:pt idx="503">
                  <c:v>18.6677583553993</c:v>
                </c:pt>
                <c:pt idx="504">
                  <c:v>18.680039155932</c:v>
                </c:pt>
                <c:pt idx="505">
                  <c:v>18.692319956464701</c:v>
                </c:pt>
                <c:pt idx="506">
                  <c:v>18.704600756997401</c:v>
                </c:pt>
                <c:pt idx="507">
                  <c:v>18.716881557530101</c:v>
                </c:pt>
                <c:pt idx="508">
                  <c:v>18.729162358062801</c:v>
                </c:pt>
                <c:pt idx="509">
                  <c:v>18.741443158595501</c:v>
                </c:pt>
                <c:pt idx="510">
                  <c:v>18.753723959128202</c:v>
                </c:pt>
                <c:pt idx="511">
                  <c:v>18.766004759660898</c:v>
                </c:pt>
                <c:pt idx="512">
                  <c:v>18.778285560193599</c:v>
                </c:pt>
                <c:pt idx="513">
                  <c:v>18.790566360726299</c:v>
                </c:pt>
                <c:pt idx="514">
                  <c:v>18.802847161258999</c:v>
                </c:pt>
                <c:pt idx="515">
                  <c:v>18.815127961791699</c:v>
                </c:pt>
                <c:pt idx="516">
                  <c:v>18.827408762324399</c:v>
                </c:pt>
                <c:pt idx="517">
                  <c:v>18.8396895628571</c:v>
                </c:pt>
                <c:pt idx="518">
                  <c:v>18.8519703633898</c:v>
                </c:pt>
                <c:pt idx="519">
                  <c:v>18.8642511639225</c:v>
                </c:pt>
                <c:pt idx="520">
                  <c:v>18.8765319644552</c:v>
                </c:pt>
                <c:pt idx="521">
                  <c:v>18.8888127649879</c:v>
                </c:pt>
                <c:pt idx="522">
                  <c:v>18.9010935655206</c:v>
                </c:pt>
                <c:pt idx="523">
                  <c:v>18.913374366053301</c:v>
                </c:pt>
                <c:pt idx="524">
                  <c:v>18.925655166586001</c:v>
                </c:pt>
                <c:pt idx="525">
                  <c:v>18.937935967118701</c:v>
                </c:pt>
                <c:pt idx="526">
                  <c:v>18.950216767651401</c:v>
                </c:pt>
                <c:pt idx="527">
                  <c:v>18.962497568184101</c:v>
                </c:pt>
                <c:pt idx="528">
                  <c:v>18.974778368716802</c:v>
                </c:pt>
                <c:pt idx="529">
                  <c:v>18.987059169249498</c:v>
                </c:pt>
                <c:pt idx="530">
                  <c:v>18.999339969782199</c:v>
                </c:pt>
                <c:pt idx="531">
                  <c:v>19.011620770314899</c:v>
                </c:pt>
                <c:pt idx="532">
                  <c:v>19.023901570847599</c:v>
                </c:pt>
                <c:pt idx="533">
                  <c:v>19.036182371380299</c:v>
                </c:pt>
                <c:pt idx="534">
                  <c:v>19.048463171912999</c:v>
                </c:pt>
                <c:pt idx="535">
                  <c:v>19.0607439724457</c:v>
                </c:pt>
                <c:pt idx="536">
                  <c:v>19.0730247729784</c:v>
                </c:pt>
                <c:pt idx="537">
                  <c:v>19.0853055735111</c:v>
                </c:pt>
                <c:pt idx="538">
                  <c:v>19.0975863740438</c:v>
                </c:pt>
                <c:pt idx="539">
                  <c:v>19.1098671745765</c:v>
                </c:pt>
                <c:pt idx="540">
                  <c:v>19.1221479751093</c:v>
                </c:pt>
                <c:pt idx="541">
                  <c:v>19.134428775642</c:v>
                </c:pt>
                <c:pt idx="542">
                  <c:v>19.146709576174601</c:v>
                </c:pt>
                <c:pt idx="543">
                  <c:v>19.158990376707401</c:v>
                </c:pt>
                <c:pt idx="544">
                  <c:v>19.171271177240101</c:v>
                </c:pt>
                <c:pt idx="545">
                  <c:v>19.183551977772801</c:v>
                </c:pt>
                <c:pt idx="546">
                  <c:v>19.195832778305501</c:v>
                </c:pt>
                <c:pt idx="547">
                  <c:v>19.208113578838201</c:v>
                </c:pt>
                <c:pt idx="548">
                  <c:v>19.220394379370902</c:v>
                </c:pt>
                <c:pt idx="549">
                  <c:v>19.232675179903602</c:v>
                </c:pt>
                <c:pt idx="550">
                  <c:v>19.244955980436298</c:v>
                </c:pt>
                <c:pt idx="551">
                  <c:v>19.257236780968999</c:v>
                </c:pt>
                <c:pt idx="552">
                  <c:v>19.269517581501699</c:v>
                </c:pt>
                <c:pt idx="553">
                  <c:v>19.281798382034399</c:v>
                </c:pt>
                <c:pt idx="554">
                  <c:v>19.294079182567099</c:v>
                </c:pt>
                <c:pt idx="555">
                  <c:v>19.306359983099799</c:v>
                </c:pt>
                <c:pt idx="556">
                  <c:v>19.3186407836325</c:v>
                </c:pt>
                <c:pt idx="557">
                  <c:v>19.3309215841652</c:v>
                </c:pt>
                <c:pt idx="558">
                  <c:v>19.3432023846979</c:v>
                </c:pt>
                <c:pt idx="559">
                  <c:v>19.3554831852306</c:v>
                </c:pt>
                <c:pt idx="560">
                  <c:v>19.3677639857633</c:v>
                </c:pt>
                <c:pt idx="561">
                  <c:v>19.380044786296001</c:v>
                </c:pt>
                <c:pt idx="562">
                  <c:v>19.392325586828701</c:v>
                </c:pt>
                <c:pt idx="563">
                  <c:v>19.404606387361401</c:v>
                </c:pt>
                <c:pt idx="564">
                  <c:v>19.416887187894101</c:v>
                </c:pt>
                <c:pt idx="565">
                  <c:v>19.429167988426801</c:v>
                </c:pt>
                <c:pt idx="566">
                  <c:v>19.441448788959502</c:v>
                </c:pt>
                <c:pt idx="567">
                  <c:v>19.453729589492202</c:v>
                </c:pt>
                <c:pt idx="568">
                  <c:v>19.466010390024898</c:v>
                </c:pt>
                <c:pt idx="569">
                  <c:v>19.478291190557599</c:v>
                </c:pt>
                <c:pt idx="570">
                  <c:v>19.490571991090299</c:v>
                </c:pt>
                <c:pt idx="571">
                  <c:v>19.502852791622999</c:v>
                </c:pt>
                <c:pt idx="572">
                  <c:v>19.515133592155699</c:v>
                </c:pt>
                <c:pt idx="573">
                  <c:v>19.527414392688399</c:v>
                </c:pt>
                <c:pt idx="574">
                  <c:v>19.5396951932211</c:v>
                </c:pt>
                <c:pt idx="575">
                  <c:v>19.5519759937538</c:v>
                </c:pt>
                <c:pt idx="576">
                  <c:v>19.5642567942865</c:v>
                </c:pt>
                <c:pt idx="577">
                  <c:v>19.5765375948192</c:v>
                </c:pt>
                <c:pt idx="578">
                  <c:v>19.5888183953519</c:v>
                </c:pt>
                <c:pt idx="579">
                  <c:v>19.601099195884601</c:v>
                </c:pt>
                <c:pt idx="580">
                  <c:v>19.613379996417301</c:v>
                </c:pt>
                <c:pt idx="581">
                  <c:v>19.625660796950001</c:v>
                </c:pt>
                <c:pt idx="582">
                  <c:v>19.637941597482701</c:v>
                </c:pt>
                <c:pt idx="583">
                  <c:v>19.650222398015401</c:v>
                </c:pt>
                <c:pt idx="584">
                  <c:v>19.662503198548102</c:v>
                </c:pt>
                <c:pt idx="585">
                  <c:v>19.674783999080798</c:v>
                </c:pt>
                <c:pt idx="586">
                  <c:v>19.687064799613498</c:v>
                </c:pt>
                <c:pt idx="587">
                  <c:v>19.699345600146199</c:v>
                </c:pt>
                <c:pt idx="588">
                  <c:v>19.711626400678899</c:v>
                </c:pt>
                <c:pt idx="589">
                  <c:v>19.723907201211599</c:v>
                </c:pt>
                <c:pt idx="590">
                  <c:v>19.736188001744299</c:v>
                </c:pt>
                <c:pt idx="591">
                  <c:v>19.748468802276999</c:v>
                </c:pt>
                <c:pt idx="592">
                  <c:v>19.760749602809799</c:v>
                </c:pt>
                <c:pt idx="593">
                  <c:v>19.773030403342499</c:v>
                </c:pt>
                <c:pt idx="594">
                  <c:v>19.785311203875199</c:v>
                </c:pt>
                <c:pt idx="595">
                  <c:v>19.7975920044079</c:v>
                </c:pt>
                <c:pt idx="596">
                  <c:v>19.8098728049406</c:v>
                </c:pt>
                <c:pt idx="597">
                  <c:v>19.8221536054733</c:v>
                </c:pt>
                <c:pt idx="598">
                  <c:v>19.834434406006</c:v>
                </c:pt>
                <c:pt idx="599">
                  <c:v>19.8467152065387</c:v>
                </c:pt>
                <c:pt idx="600">
                  <c:v>19.858996007071401</c:v>
                </c:pt>
                <c:pt idx="601">
                  <c:v>19.871276807604101</c:v>
                </c:pt>
                <c:pt idx="602">
                  <c:v>19.883557608136801</c:v>
                </c:pt>
                <c:pt idx="603">
                  <c:v>19.895838408669501</c:v>
                </c:pt>
                <c:pt idx="604">
                  <c:v>19.908119209202201</c:v>
                </c:pt>
                <c:pt idx="605">
                  <c:v>19.920400009734902</c:v>
                </c:pt>
                <c:pt idx="606">
                  <c:v>19.932680810267598</c:v>
                </c:pt>
                <c:pt idx="607">
                  <c:v>19.944961610800299</c:v>
                </c:pt>
                <c:pt idx="608">
                  <c:v>19.957242411332999</c:v>
                </c:pt>
                <c:pt idx="609">
                  <c:v>19.969523211865699</c:v>
                </c:pt>
                <c:pt idx="610">
                  <c:v>19.981804012398399</c:v>
                </c:pt>
                <c:pt idx="611">
                  <c:v>19.994084812931099</c:v>
                </c:pt>
                <c:pt idx="612">
                  <c:v>20.006365613463799</c:v>
                </c:pt>
                <c:pt idx="613">
                  <c:v>20.0186464139965</c:v>
                </c:pt>
                <c:pt idx="614">
                  <c:v>20.0309272145292</c:v>
                </c:pt>
                <c:pt idx="615">
                  <c:v>20.0432080150619</c:v>
                </c:pt>
                <c:pt idx="616">
                  <c:v>20.0554888155946</c:v>
                </c:pt>
                <c:pt idx="617">
                  <c:v>20.0677696161273</c:v>
                </c:pt>
                <c:pt idx="618">
                  <c:v>20.080050416660001</c:v>
                </c:pt>
                <c:pt idx="619">
                  <c:v>20.092331217192701</c:v>
                </c:pt>
                <c:pt idx="620">
                  <c:v>20.104612017725401</c:v>
                </c:pt>
                <c:pt idx="621">
                  <c:v>20.116892818258101</c:v>
                </c:pt>
                <c:pt idx="622">
                  <c:v>20.129173618790801</c:v>
                </c:pt>
                <c:pt idx="623">
                  <c:v>20.141454419323502</c:v>
                </c:pt>
                <c:pt idx="624">
                  <c:v>20.153735219856198</c:v>
                </c:pt>
                <c:pt idx="625">
                  <c:v>20.166016020388899</c:v>
                </c:pt>
                <c:pt idx="626">
                  <c:v>20.178296820921599</c:v>
                </c:pt>
                <c:pt idx="627">
                  <c:v>20.190577621454299</c:v>
                </c:pt>
                <c:pt idx="628">
                  <c:v>20.202858421986999</c:v>
                </c:pt>
                <c:pt idx="629">
                  <c:v>20.215139222519699</c:v>
                </c:pt>
                <c:pt idx="630">
                  <c:v>20.2274200230524</c:v>
                </c:pt>
                <c:pt idx="631">
                  <c:v>20.2397008235851</c:v>
                </c:pt>
                <c:pt idx="632">
                  <c:v>20.2519816241178</c:v>
                </c:pt>
                <c:pt idx="633">
                  <c:v>20.2642624246505</c:v>
                </c:pt>
                <c:pt idx="634">
                  <c:v>20.2765432251832</c:v>
                </c:pt>
                <c:pt idx="635">
                  <c:v>20.2888240257159</c:v>
                </c:pt>
                <c:pt idx="636">
                  <c:v>20.301104826248601</c:v>
                </c:pt>
                <c:pt idx="637">
                  <c:v>20.313385626781301</c:v>
                </c:pt>
                <c:pt idx="638">
                  <c:v>20.325666427314001</c:v>
                </c:pt>
                <c:pt idx="639">
                  <c:v>20.337947227846701</c:v>
                </c:pt>
                <c:pt idx="640">
                  <c:v>20.350228028379401</c:v>
                </c:pt>
                <c:pt idx="641">
                  <c:v>20.362508828912102</c:v>
                </c:pt>
                <c:pt idx="642">
                  <c:v>20.374789629444901</c:v>
                </c:pt>
                <c:pt idx="643">
                  <c:v>20.387070429977602</c:v>
                </c:pt>
                <c:pt idx="644">
                  <c:v>20.399351230510302</c:v>
                </c:pt>
                <c:pt idx="645">
                  <c:v>20.411632031042998</c:v>
                </c:pt>
                <c:pt idx="646">
                  <c:v>20.423912831575699</c:v>
                </c:pt>
                <c:pt idx="647">
                  <c:v>20.436193632108399</c:v>
                </c:pt>
                <c:pt idx="648">
                  <c:v>20.448474432641099</c:v>
                </c:pt>
                <c:pt idx="649">
                  <c:v>20.460755233173799</c:v>
                </c:pt>
                <c:pt idx="650">
                  <c:v>20.473036033706499</c:v>
                </c:pt>
                <c:pt idx="651">
                  <c:v>20.4853168342392</c:v>
                </c:pt>
                <c:pt idx="652">
                  <c:v>20.4975976347719</c:v>
                </c:pt>
                <c:pt idx="653">
                  <c:v>20.5098784353046</c:v>
                </c:pt>
                <c:pt idx="654">
                  <c:v>20.5221592358373</c:v>
                </c:pt>
                <c:pt idx="655">
                  <c:v>20.53444003637</c:v>
                </c:pt>
                <c:pt idx="656">
                  <c:v>20.546720836902701</c:v>
                </c:pt>
                <c:pt idx="657">
                  <c:v>20.559001637435401</c:v>
                </c:pt>
                <c:pt idx="658">
                  <c:v>20.571282437968101</c:v>
                </c:pt>
                <c:pt idx="659">
                  <c:v>20.583563238500801</c:v>
                </c:pt>
                <c:pt idx="660">
                  <c:v>20.595844039033501</c:v>
                </c:pt>
                <c:pt idx="661">
                  <c:v>20.608124839566202</c:v>
                </c:pt>
                <c:pt idx="662">
                  <c:v>20.620405640098902</c:v>
                </c:pt>
                <c:pt idx="663">
                  <c:v>20.632686440631598</c:v>
                </c:pt>
                <c:pt idx="664">
                  <c:v>20.644967241164299</c:v>
                </c:pt>
                <c:pt idx="665">
                  <c:v>20.657248041696999</c:v>
                </c:pt>
                <c:pt idx="666">
                  <c:v>20.669528842229699</c:v>
                </c:pt>
                <c:pt idx="667">
                  <c:v>20.681809642762399</c:v>
                </c:pt>
                <c:pt idx="668">
                  <c:v>20.694090443295099</c:v>
                </c:pt>
                <c:pt idx="669">
                  <c:v>20.7063712438278</c:v>
                </c:pt>
                <c:pt idx="670">
                  <c:v>20.7186520443605</c:v>
                </c:pt>
                <c:pt idx="671">
                  <c:v>20.7309328448932</c:v>
                </c:pt>
                <c:pt idx="672">
                  <c:v>20.7432136454259</c:v>
                </c:pt>
                <c:pt idx="673">
                  <c:v>20.7554944459586</c:v>
                </c:pt>
                <c:pt idx="674">
                  <c:v>20.767775246491301</c:v>
                </c:pt>
                <c:pt idx="675">
                  <c:v>20.780056047024001</c:v>
                </c:pt>
                <c:pt idx="676">
                  <c:v>20.792336847556701</c:v>
                </c:pt>
                <c:pt idx="677">
                  <c:v>20.804617648089401</c:v>
                </c:pt>
                <c:pt idx="678">
                  <c:v>20.816898448622101</c:v>
                </c:pt>
                <c:pt idx="679">
                  <c:v>20.829179249154802</c:v>
                </c:pt>
                <c:pt idx="680">
                  <c:v>20.841460049687502</c:v>
                </c:pt>
                <c:pt idx="681">
                  <c:v>20.853740850220198</c:v>
                </c:pt>
                <c:pt idx="682">
                  <c:v>20.866021650752899</c:v>
                </c:pt>
                <c:pt idx="683">
                  <c:v>20.878302451285599</c:v>
                </c:pt>
                <c:pt idx="684">
                  <c:v>20.890583251818299</c:v>
                </c:pt>
                <c:pt idx="685">
                  <c:v>20.902864052350999</c:v>
                </c:pt>
                <c:pt idx="686">
                  <c:v>20.915144852883699</c:v>
                </c:pt>
                <c:pt idx="687">
                  <c:v>20.9274256534164</c:v>
                </c:pt>
                <c:pt idx="688">
                  <c:v>20.9397064539491</c:v>
                </c:pt>
                <c:pt idx="689">
                  <c:v>20.9519872544818</c:v>
                </c:pt>
                <c:pt idx="690">
                  <c:v>20.9642680550145</c:v>
                </c:pt>
                <c:pt idx="691">
                  <c:v>20.9765488555473</c:v>
                </c:pt>
                <c:pt idx="692">
                  <c:v>20.988829656079901</c:v>
                </c:pt>
                <c:pt idx="693">
                  <c:v>21.001110456612601</c:v>
                </c:pt>
                <c:pt idx="694">
                  <c:v>21.0133912571454</c:v>
                </c:pt>
                <c:pt idx="695">
                  <c:v>21.025672057678101</c:v>
                </c:pt>
                <c:pt idx="696">
                  <c:v>21.037952858210801</c:v>
                </c:pt>
                <c:pt idx="697">
                  <c:v>21.050233658743501</c:v>
                </c:pt>
                <c:pt idx="698">
                  <c:v>21.062514459276201</c:v>
                </c:pt>
                <c:pt idx="699">
                  <c:v>21.074795259808901</c:v>
                </c:pt>
                <c:pt idx="700">
                  <c:v>21.087076060341602</c:v>
                </c:pt>
                <c:pt idx="701">
                  <c:v>21.099356860874298</c:v>
                </c:pt>
                <c:pt idx="702">
                  <c:v>21.111637661406998</c:v>
                </c:pt>
                <c:pt idx="703">
                  <c:v>21.123918461939699</c:v>
                </c:pt>
                <c:pt idx="704">
                  <c:v>21.136199262472399</c:v>
                </c:pt>
                <c:pt idx="705">
                  <c:v>21.148480063005099</c:v>
                </c:pt>
                <c:pt idx="706">
                  <c:v>21.160760863537799</c:v>
                </c:pt>
                <c:pt idx="707">
                  <c:v>21.173041664070499</c:v>
                </c:pt>
                <c:pt idx="708">
                  <c:v>21.1853224646032</c:v>
                </c:pt>
                <c:pt idx="709">
                  <c:v>21.1976032651359</c:v>
                </c:pt>
                <c:pt idx="710">
                  <c:v>21.2098840656686</c:v>
                </c:pt>
                <c:pt idx="711">
                  <c:v>21.2221648662013</c:v>
                </c:pt>
                <c:pt idx="712">
                  <c:v>21.234445666734</c:v>
                </c:pt>
                <c:pt idx="713">
                  <c:v>21.246726467266701</c:v>
                </c:pt>
                <c:pt idx="714">
                  <c:v>21.259007267799401</c:v>
                </c:pt>
                <c:pt idx="715">
                  <c:v>21.271288068332101</c:v>
                </c:pt>
                <c:pt idx="716">
                  <c:v>21.283568868864801</c:v>
                </c:pt>
                <c:pt idx="717">
                  <c:v>21.295849669397501</c:v>
                </c:pt>
                <c:pt idx="718">
                  <c:v>21.308130469930202</c:v>
                </c:pt>
                <c:pt idx="719">
                  <c:v>21.320411270462898</c:v>
                </c:pt>
                <c:pt idx="720">
                  <c:v>21.332692070995598</c:v>
                </c:pt>
                <c:pt idx="721">
                  <c:v>21.344972871528299</c:v>
                </c:pt>
                <c:pt idx="722">
                  <c:v>21.357253672060999</c:v>
                </c:pt>
                <c:pt idx="723">
                  <c:v>21.369534472593699</c:v>
                </c:pt>
                <c:pt idx="724">
                  <c:v>21.381815273126399</c:v>
                </c:pt>
                <c:pt idx="725">
                  <c:v>21.394096073659099</c:v>
                </c:pt>
                <c:pt idx="726">
                  <c:v>21.4063768741918</c:v>
                </c:pt>
                <c:pt idx="727">
                  <c:v>21.4186576747245</c:v>
                </c:pt>
                <c:pt idx="728">
                  <c:v>21.4309384752572</c:v>
                </c:pt>
                <c:pt idx="729">
                  <c:v>21.4432192757899</c:v>
                </c:pt>
                <c:pt idx="730">
                  <c:v>21.4555000763226</c:v>
                </c:pt>
                <c:pt idx="731">
                  <c:v>21.467780876855301</c:v>
                </c:pt>
                <c:pt idx="732">
                  <c:v>21.480061677388001</c:v>
                </c:pt>
                <c:pt idx="733">
                  <c:v>21.492342477920701</c:v>
                </c:pt>
                <c:pt idx="734">
                  <c:v>21.504623278453401</c:v>
                </c:pt>
                <c:pt idx="735">
                  <c:v>21.516904078986101</c:v>
                </c:pt>
                <c:pt idx="736">
                  <c:v>21.529184879518802</c:v>
                </c:pt>
                <c:pt idx="737">
                  <c:v>21.541465680051498</c:v>
                </c:pt>
                <c:pt idx="738">
                  <c:v>21.553746480584199</c:v>
                </c:pt>
                <c:pt idx="739">
                  <c:v>21.566027281116899</c:v>
                </c:pt>
                <c:pt idx="740">
                  <c:v>21.578308081649599</c:v>
                </c:pt>
                <c:pt idx="741">
                  <c:v>21.590588882182299</c:v>
                </c:pt>
                <c:pt idx="742">
                  <c:v>21.602869682714999</c:v>
                </c:pt>
                <c:pt idx="743">
                  <c:v>21.615150483247799</c:v>
                </c:pt>
                <c:pt idx="744">
                  <c:v>21.627431283780499</c:v>
                </c:pt>
                <c:pt idx="745">
                  <c:v>21.639712084313199</c:v>
                </c:pt>
                <c:pt idx="746">
                  <c:v>21.6519928848459</c:v>
                </c:pt>
                <c:pt idx="747">
                  <c:v>21.6642736853786</c:v>
                </c:pt>
                <c:pt idx="748">
                  <c:v>21.6765544859113</c:v>
                </c:pt>
                <c:pt idx="749">
                  <c:v>21.688835286444</c:v>
                </c:pt>
                <c:pt idx="750">
                  <c:v>21.7011160869767</c:v>
                </c:pt>
                <c:pt idx="751">
                  <c:v>21.713396887509401</c:v>
                </c:pt>
                <c:pt idx="752">
                  <c:v>21.725677688042101</c:v>
                </c:pt>
                <c:pt idx="753">
                  <c:v>21.737958488574801</c:v>
                </c:pt>
                <c:pt idx="754">
                  <c:v>21.750239289107501</c:v>
                </c:pt>
                <c:pt idx="755">
                  <c:v>21.762520089640201</c:v>
                </c:pt>
                <c:pt idx="756">
                  <c:v>21.774800890172902</c:v>
                </c:pt>
                <c:pt idx="757">
                  <c:v>21.787081690705602</c:v>
                </c:pt>
                <c:pt idx="758">
                  <c:v>21.799362491238298</c:v>
                </c:pt>
                <c:pt idx="759">
                  <c:v>21.811643291770999</c:v>
                </c:pt>
                <c:pt idx="760">
                  <c:v>21.823924092303699</c:v>
                </c:pt>
                <c:pt idx="761">
                  <c:v>21.836204892836399</c:v>
                </c:pt>
                <c:pt idx="762">
                  <c:v>21.848485693369099</c:v>
                </c:pt>
                <c:pt idx="763">
                  <c:v>21.860766493901799</c:v>
                </c:pt>
                <c:pt idx="764">
                  <c:v>21.8730472944345</c:v>
                </c:pt>
                <c:pt idx="765">
                  <c:v>21.8853280949672</c:v>
                </c:pt>
                <c:pt idx="766">
                  <c:v>21.8976088954999</c:v>
                </c:pt>
                <c:pt idx="767">
                  <c:v>21.9098896960326</c:v>
                </c:pt>
                <c:pt idx="768">
                  <c:v>21.9221704965653</c:v>
                </c:pt>
                <c:pt idx="769">
                  <c:v>21.934451297098001</c:v>
                </c:pt>
                <c:pt idx="770">
                  <c:v>21.946732097630701</c:v>
                </c:pt>
                <c:pt idx="771">
                  <c:v>21.959012898163401</c:v>
                </c:pt>
                <c:pt idx="772">
                  <c:v>21.971293698696101</c:v>
                </c:pt>
                <c:pt idx="773">
                  <c:v>21.983574499228801</c:v>
                </c:pt>
                <c:pt idx="774">
                  <c:v>21.995855299761502</c:v>
                </c:pt>
                <c:pt idx="775">
                  <c:v>22.008136100294202</c:v>
                </c:pt>
                <c:pt idx="776">
                  <c:v>22.020416900826898</c:v>
                </c:pt>
                <c:pt idx="777">
                  <c:v>22.032697701359599</c:v>
                </c:pt>
                <c:pt idx="778">
                  <c:v>22.044978501892299</c:v>
                </c:pt>
                <c:pt idx="779">
                  <c:v>22.057259302424999</c:v>
                </c:pt>
                <c:pt idx="780">
                  <c:v>22.069540102957699</c:v>
                </c:pt>
                <c:pt idx="781">
                  <c:v>22.081820903490399</c:v>
                </c:pt>
                <c:pt idx="782">
                  <c:v>22.0941017040231</c:v>
                </c:pt>
                <c:pt idx="783">
                  <c:v>22.1063825045558</c:v>
                </c:pt>
                <c:pt idx="784">
                  <c:v>22.1186633050885</c:v>
                </c:pt>
                <c:pt idx="785">
                  <c:v>22.1309441056212</c:v>
                </c:pt>
                <c:pt idx="786">
                  <c:v>22.1432249061539</c:v>
                </c:pt>
                <c:pt idx="787">
                  <c:v>22.155505706686601</c:v>
                </c:pt>
                <c:pt idx="788">
                  <c:v>22.167786507219301</c:v>
                </c:pt>
                <c:pt idx="789">
                  <c:v>22.180067307752001</c:v>
                </c:pt>
                <c:pt idx="790">
                  <c:v>22.192348108284701</c:v>
                </c:pt>
                <c:pt idx="791">
                  <c:v>22.204628908817401</c:v>
                </c:pt>
                <c:pt idx="792">
                  <c:v>22.216909709350102</c:v>
                </c:pt>
                <c:pt idx="793">
                  <c:v>22.229190509882802</c:v>
                </c:pt>
                <c:pt idx="794">
                  <c:v>22.241471310415601</c:v>
                </c:pt>
                <c:pt idx="795">
                  <c:v>22.253752110948302</c:v>
                </c:pt>
                <c:pt idx="796">
                  <c:v>22.266032911480998</c:v>
                </c:pt>
                <c:pt idx="797">
                  <c:v>22.278313712013698</c:v>
                </c:pt>
                <c:pt idx="798">
                  <c:v>22.290594512546399</c:v>
                </c:pt>
                <c:pt idx="799">
                  <c:v>22.302875313079099</c:v>
                </c:pt>
                <c:pt idx="800">
                  <c:v>22.315156113611799</c:v>
                </c:pt>
                <c:pt idx="801">
                  <c:v>22.327436914144499</c:v>
                </c:pt>
                <c:pt idx="802">
                  <c:v>22.339717714677199</c:v>
                </c:pt>
                <c:pt idx="803">
                  <c:v>22.3519985152099</c:v>
                </c:pt>
                <c:pt idx="804">
                  <c:v>22.3642793157426</c:v>
                </c:pt>
                <c:pt idx="805">
                  <c:v>22.3765601162753</c:v>
                </c:pt>
                <c:pt idx="806">
                  <c:v>22.388840916808</c:v>
                </c:pt>
                <c:pt idx="807">
                  <c:v>22.4011217173407</c:v>
                </c:pt>
                <c:pt idx="808">
                  <c:v>22.413402517873401</c:v>
                </c:pt>
                <c:pt idx="809">
                  <c:v>22.425683318406101</c:v>
                </c:pt>
                <c:pt idx="810">
                  <c:v>22.437964118938801</c:v>
                </c:pt>
                <c:pt idx="811">
                  <c:v>22.450244919471501</c:v>
                </c:pt>
                <c:pt idx="812">
                  <c:v>22.462525720004201</c:v>
                </c:pt>
                <c:pt idx="813">
                  <c:v>22.474806520536902</c:v>
                </c:pt>
                <c:pt idx="814">
                  <c:v>22.487087321069598</c:v>
                </c:pt>
                <c:pt idx="815">
                  <c:v>22.499368121602298</c:v>
                </c:pt>
                <c:pt idx="816">
                  <c:v>22.511648922134999</c:v>
                </c:pt>
                <c:pt idx="817">
                  <c:v>22.523929722667699</c:v>
                </c:pt>
                <c:pt idx="818">
                  <c:v>22.536210523200399</c:v>
                </c:pt>
                <c:pt idx="819">
                  <c:v>22.548491323733099</c:v>
                </c:pt>
                <c:pt idx="820">
                  <c:v>22.560772124265799</c:v>
                </c:pt>
                <c:pt idx="821">
                  <c:v>22.5730529247985</c:v>
                </c:pt>
                <c:pt idx="822">
                  <c:v>22.5853337253312</c:v>
                </c:pt>
                <c:pt idx="823">
                  <c:v>22.5976145258639</c:v>
                </c:pt>
                <c:pt idx="824">
                  <c:v>22.6098953263966</c:v>
                </c:pt>
                <c:pt idx="825">
                  <c:v>22.6221761269293</c:v>
                </c:pt>
                <c:pt idx="826">
                  <c:v>22.634456927462001</c:v>
                </c:pt>
                <c:pt idx="827">
                  <c:v>22.646737727994701</c:v>
                </c:pt>
                <c:pt idx="828">
                  <c:v>22.659018528527401</c:v>
                </c:pt>
                <c:pt idx="829">
                  <c:v>22.671299329060101</c:v>
                </c:pt>
                <c:pt idx="830">
                  <c:v>22.683580129592801</c:v>
                </c:pt>
                <c:pt idx="831">
                  <c:v>22.695860930125502</c:v>
                </c:pt>
                <c:pt idx="832">
                  <c:v>22.708141730658198</c:v>
                </c:pt>
                <c:pt idx="833">
                  <c:v>22.720422531190898</c:v>
                </c:pt>
                <c:pt idx="834">
                  <c:v>22.732703331723599</c:v>
                </c:pt>
                <c:pt idx="835">
                  <c:v>22.744984132256299</c:v>
                </c:pt>
                <c:pt idx="836">
                  <c:v>22.757264932788999</c:v>
                </c:pt>
                <c:pt idx="837">
                  <c:v>22.769545733321699</c:v>
                </c:pt>
                <c:pt idx="838">
                  <c:v>22.781826533854399</c:v>
                </c:pt>
                <c:pt idx="839">
                  <c:v>22.7941073343871</c:v>
                </c:pt>
                <c:pt idx="840">
                  <c:v>22.8063881349198</c:v>
                </c:pt>
                <c:pt idx="841">
                  <c:v>22.8186689354525</c:v>
                </c:pt>
                <c:pt idx="842">
                  <c:v>22.8309497359852</c:v>
                </c:pt>
                <c:pt idx="843">
                  <c:v>22.8432305365179</c:v>
                </c:pt>
                <c:pt idx="844">
                  <c:v>22.855511337050601</c:v>
                </c:pt>
                <c:pt idx="845">
                  <c:v>22.8677921375834</c:v>
                </c:pt>
                <c:pt idx="846">
                  <c:v>22.880072938116101</c:v>
                </c:pt>
                <c:pt idx="847">
                  <c:v>22.892353738648801</c:v>
                </c:pt>
                <c:pt idx="848">
                  <c:v>22.904634539181501</c:v>
                </c:pt>
                <c:pt idx="849">
                  <c:v>22.916915339714201</c:v>
                </c:pt>
                <c:pt idx="850">
                  <c:v>22.929196140246901</c:v>
                </c:pt>
                <c:pt idx="851">
                  <c:v>22.941476940779602</c:v>
                </c:pt>
                <c:pt idx="852">
                  <c:v>22.953757741312302</c:v>
                </c:pt>
                <c:pt idx="853">
                  <c:v>22.966038541844998</c:v>
                </c:pt>
                <c:pt idx="854">
                  <c:v>22.978319342377699</c:v>
                </c:pt>
                <c:pt idx="855">
                  <c:v>22.990600142910399</c:v>
                </c:pt>
                <c:pt idx="856">
                  <c:v>23.002880943443099</c:v>
                </c:pt>
                <c:pt idx="857">
                  <c:v>23.015161743975799</c:v>
                </c:pt>
                <c:pt idx="858">
                  <c:v>23.027442544508499</c:v>
                </c:pt>
                <c:pt idx="859">
                  <c:v>23.0397233450412</c:v>
                </c:pt>
                <c:pt idx="860">
                  <c:v>23.0520041455739</c:v>
                </c:pt>
                <c:pt idx="861">
                  <c:v>23.0642849461066</c:v>
                </c:pt>
                <c:pt idx="862">
                  <c:v>23.0765657466393</c:v>
                </c:pt>
                <c:pt idx="863">
                  <c:v>23.088846547172</c:v>
                </c:pt>
                <c:pt idx="864">
                  <c:v>23.101127347704701</c:v>
                </c:pt>
                <c:pt idx="865">
                  <c:v>23.113408148237401</c:v>
                </c:pt>
                <c:pt idx="866">
                  <c:v>23.125688948770101</c:v>
                </c:pt>
                <c:pt idx="867">
                  <c:v>23.137969749302801</c:v>
                </c:pt>
                <c:pt idx="868">
                  <c:v>23.150250549835501</c:v>
                </c:pt>
                <c:pt idx="869">
                  <c:v>23.162531350368202</c:v>
                </c:pt>
                <c:pt idx="870">
                  <c:v>23.174812150900902</c:v>
                </c:pt>
                <c:pt idx="871">
                  <c:v>23.187092951433598</c:v>
                </c:pt>
                <c:pt idx="872">
                  <c:v>23.199373751966299</c:v>
                </c:pt>
                <c:pt idx="873">
                  <c:v>23.211654552498999</c:v>
                </c:pt>
                <c:pt idx="874">
                  <c:v>23.223935353031699</c:v>
                </c:pt>
                <c:pt idx="875">
                  <c:v>23.236216153564399</c:v>
                </c:pt>
                <c:pt idx="876">
                  <c:v>23.248496954097099</c:v>
                </c:pt>
                <c:pt idx="877">
                  <c:v>23.2607777546298</c:v>
                </c:pt>
                <c:pt idx="878">
                  <c:v>23.2730585551625</c:v>
                </c:pt>
                <c:pt idx="879">
                  <c:v>23.2853393556952</c:v>
                </c:pt>
                <c:pt idx="880">
                  <c:v>23.2976201562279</c:v>
                </c:pt>
                <c:pt idx="881">
                  <c:v>23.3099009567606</c:v>
                </c:pt>
                <c:pt idx="882">
                  <c:v>23.322181757293301</c:v>
                </c:pt>
                <c:pt idx="883">
                  <c:v>23.334462557826001</c:v>
                </c:pt>
                <c:pt idx="884">
                  <c:v>23.346743358358701</c:v>
                </c:pt>
                <c:pt idx="885">
                  <c:v>23.359024158891401</c:v>
                </c:pt>
                <c:pt idx="886">
                  <c:v>23.371304959424101</c:v>
                </c:pt>
                <c:pt idx="887">
                  <c:v>23.383585759956802</c:v>
                </c:pt>
                <c:pt idx="888">
                  <c:v>23.395866560489502</c:v>
                </c:pt>
                <c:pt idx="889">
                  <c:v>23.408147361022198</c:v>
                </c:pt>
                <c:pt idx="890">
                  <c:v>23.420428161554899</c:v>
                </c:pt>
                <c:pt idx="891">
                  <c:v>23.432708962087599</c:v>
                </c:pt>
                <c:pt idx="892">
                  <c:v>23.444989762620299</c:v>
                </c:pt>
                <c:pt idx="893">
                  <c:v>23.457270563152999</c:v>
                </c:pt>
                <c:pt idx="894">
                  <c:v>23.469551363685799</c:v>
                </c:pt>
                <c:pt idx="895">
                  <c:v>23.481832164218499</c:v>
                </c:pt>
                <c:pt idx="896">
                  <c:v>23.494112964751199</c:v>
                </c:pt>
                <c:pt idx="897">
                  <c:v>23.506393765283899</c:v>
                </c:pt>
                <c:pt idx="898">
                  <c:v>23.5186745658166</c:v>
                </c:pt>
                <c:pt idx="899">
                  <c:v>23.5309553663493</c:v>
                </c:pt>
                <c:pt idx="900">
                  <c:v>23.543236166882</c:v>
                </c:pt>
                <c:pt idx="901">
                  <c:v>23.5555169674147</c:v>
                </c:pt>
                <c:pt idx="902">
                  <c:v>23.5677977679474</c:v>
                </c:pt>
                <c:pt idx="903">
                  <c:v>23.580078568480101</c:v>
                </c:pt>
                <c:pt idx="904">
                  <c:v>23.592359369012801</c:v>
                </c:pt>
                <c:pt idx="905">
                  <c:v>23.604640169545501</c:v>
                </c:pt>
                <c:pt idx="906">
                  <c:v>23.616920970078201</c:v>
                </c:pt>
                <c:pt idx="907">
                  <c:v>23.629201770610901</c:v>
                </c:pt>
                <c:pt idx="908">
                  <c:v>23.641482571143602</c:v>
                </c:pt>
                <c:pt idx="909">
                  <c:v>23.653763371676298</c:v>
                </c:pt>
                <c:pt idx="910">
                  <c:v>23.666044172208998</c:v>
                </c:pt>
                <c:pt idx="911">
                  <c:v>23.678324972741699</c:v>
                </c:pt>
                <c:pt idx="912">
                  <c:v>23.690605773274399</c:v>
                </c:pt>
                <c:pt idx="913">
                  <c:v>23.702886573807099</c:v>
                </c:pt>
                <c:pt idx="914">
                  <c:v>23.715167374339799</c:v>
                </c:pt>
                <c:pt idx="915">
                  <c:v>23.727448174872499</c:v>
                </c:pt>
                <c:pt idx="916">
                  <c:v>23.7397289754052</c:v>
                </c:pt>
                <c:pt idx="917">
                  <c:v>23.7520097759379</c:v>
                </c:pt>
                <c:pt idx="918">
                  <c:v>23.7642905764706</c:v>
                </c:pt>
                <c:pt idx="919">
                  <c:v>23.7765713770033</c:v>
                </c:pt>
                <c:pt idx="920">
                  <c:v>23.788852177536</c:v>
                </c:pt>
                <c:pt idx="921">
                  <c:v>23.801132978068701</c:v>
                </c:pt>
                <c:pt idx="922">
                  <c:v>23.813413778601401</c:v>
                </c:pt>
                <c:pt idx="923">
                  <c:v>23.825694579134101</c:v>
                </c:pt>
                <c:pt idx="924">
                  <c:v>23.837975379666801</c:v>
                </c:pt>
                <c:pt idx="925">
                  <c:v>23.850256180199501</c:v>
                </c:pt>
                <c:pt idx="926">
                  <c:v>23.862536980732202</c:v>
                </c:pt>
                <c:pt idx="927">
                  <c:v>23.874817781264898</c:v>
                </c:pt>
                <c:pt idx="928">
                  <c:v>23.887098581797598</c:v>
                </c:pt>
                <c:pt idx="929">
                  <c:v>23.899379382330299</c:v>
                </c:pt>
                <c:pt idx="930">
                  <c:v>23.911660182862999</c:v>
                </c:pt>
                <c:pt idx="931">
                  <c:v>23.923940983395699</c:v>
                </c:pt>
                <c:pt idx="932">
                  <c:v>23.936221783928399</c:v>
                </c:pt>
                <c:pt idx="933">
                  <c:v>23.948502584461099</c:v>
                </c:pt>
                <c:pt idx="934">
                  <c:v>23.9607833849938</c:v>
                </c:pt>
                <c:pt idx="935">
                  <c:v>23.9730641855265</c:v>
                </c:pt>
                <c:pt idx="936">
                  <c:v>23.9853449860592</c:v>
                </c:pt>
                <c:pt idx="937">
                  <c:v>23.9976257865919</c:v>
                </c:pt>
                <c:pt idx="938">
                  <c:v>24.0099065871246</c:v>
                </c:pt>
                <c:pt idx="939">
                  <c:v>24.022187387657301</c:v>
                </c:pt>
                <c:pt idx="940">
                  <c:v>24.034468188190001</c:v>
                </c:pt>
                <c:pt idx="941">
                  <c:v>24.046748988722701</c:v>
                </c:pt>
                <c:pt idx="942">
                  <c:v>24.059029789255401</c:v>
                </c:pt>
                <c:pt idx="943">
                  <c:v>24.071310589788101</c:v>
                </c:pt>
                <c:pt idx="944">
                  <c:v>24.083591390320802</c:v>
                </c:pt>
                <c:pt idx="945">
                  <c:v>24.095872190853601</c:v>
                </c:pt>
                <c:pt idx="946">
                  <c:v>24.108152991386302</c:v>
                </c:pt>
                <c:pt idx="947">
                  <c:v>24.120433791919002</c:v>
                </c:pt>
                <c:pt idx="948">
                  <c:v>24.132714592451698</c:v>
                </c:pt>
                <c:pt idx="949">
                  <c:v>24.144995392984399</c:v>
                </c:pt>
                <c:pt idx="950">
                  <c:v>24.157276193517099</c:v>
                </c:pt>
                <c:pt idx="951">
                  <c:v>24.169556994049799</c:v>
                </c:pt>
                <c:pt idx="952">
                  <c:v>24.181837794582499</c:v>
                </c:pt>
                <c:pt idx="953">
                  <c:v>24.194118595115199</c:v>
                </c:pt>
                <c:pt idx="954">
                  <c:v>24.2063993956479</c:v>
                </c:pt>
                <c:pt idx="955">
                  <c:v>24.2186801961806</c:v>
                </c:pt>
                <c:pt idx="956">
                  <c:v>24.2309609967133</c:v>
                </c:pt>
                <c:pt idx="957">
                  <c:v>24.243241797246</c:v>
                </c:pt>
                <c:pt idx="958">
                  <c:v>24.2555225977787</c:v>
                </c:pt>
                <c:pt idx="959">
                  <c:v>24.267803398311401</c:v>
                </c:pt>
                <c:pt idx="960">
                  <c:v>24.280084198844101</c:v>
                </c:pt>
                <c:pt idx="961">
                  <c:v>24.292364999376801</c:v>
                </c:pt>
                <c:pt idx="962">
                  <c:v>24.304645799909501</c:v>
                </c:pt>
                <c:pt idx="963">
                  <c:v>24.316926600442201</c:v>
                </c:pt>
                <c:pt idx="964">
                  <c:v>24.329207400974902</c:v>
                </c:pt>
                <c:pt idx="965">
                  <c:v>24.341488201507602</c:v>
                </c:pt>
                <c:pt idx="966">
                  <c:v>24.353769002040298</c:v>
                </c:pt>
                <c:pt idx="967">
                  <c:v>24.366049802572999</c:v>
                </c:pt>
                <c:pt idx="968">
                  <c:v>24.378330603105699</c:v>
                </c:pt>
                <c:pt idx="969">
                  <c:v>24.390611403638399</c:v>
                </c:pt>
                <c:pt idx="970">
                  <c:v>24.402892204171099</c:v>
                </c:pt>
                <c:pt idx="971">
                  <c:v>24.415173004703799</c:v>
                </c:pt>
                <c:pt idx="972">
                  <c:v>24.4274538052365</c:v>
                </c:pt>
                <c:pt idx="973">
                  <c:v>24.4397346057692</c:v>
                </c:pt>
                <c:pt idx="974">
                  <c:v>24.4520154063019</c:v>
                </c:pt>
                <c:pt idx="975">
                  <c:v>24.4642962068346</c:v>
                </c:pt>
                <c:pt idx="976">
                  <c:v>24.4765770073673</c:v>
                </c:pt>
                <c:pt idx="977">
                  <c:v>24.488857807900001</c:v>
                </c:pt>
                <c:pt idx="978">
                  <c:v>24.501138608432701</c:v>
                </c:pt>
                <c:pt idx="979">
                  <c:v>24.513419408965401</c:v>
                </c:pt>
                <c:pt idx="980">
                  <c:v>24.525700209498101</c:v>
                </c:pt>
                <c:pt idx="981">
                  <c:v>24.537981010030801</c:v>
                </c:pt>
                <c:pt idx="982">
                  <c:v>24.550261810563502</c:v>
                </c:pt>
                <c:pt idx="983">
                  <c:v>24.562542611096202</c:v>
                </c:pt>
                <c:pt idx="984">
                  <c:v>24.574823411628898</c:v>
                </c:pt>
                <c:pt idx="985">
                  <c:v>24.587104212161599</c:v>
                </c:pt>
                <c:pt idx="986">
                  <c:v>24.599385012694299</c:v>
                </c:pt>
                <c:pt idx="987">
                  <c:v>24.611665813226999</c:v>
                </c:pt>
                <c:pt idx="988">
                  <c:v>24.623946613759699</c:v>
                </c:pt>
                <c:pt idx="989">
                  <c:v>24.636227414292399</c:v>
                </c:pt>
                <c:pt idx="990">
                  <c:v>24.6485082148251</c:v>
                </c:pt>
                <c:pt idx="991">
                  <c:v>24.6607890153578</c:v>
                </c:pt>
                <c:pt idx="992">
                  <c:v>24.6730698158905</c:v>
                </c:pt>
                <c:pt idx="993">
                  <c:v>24.6853506164232</c:v>
                </c:pt>
                <c:pt idx="994">
                  <c:v>24.6976314169559</c:v>
                </c:pt>
                <c:pt idx="995">
                  <c:v>24.709912217488601</c:v>
                </c:pt>
                <c:pt idx="996">
                  <c:v>24.7221930180214</c:v>
                </c:pt>
                <c:pt idx="997">
                  <c:v>24.7344738185541</c:v>
                </c:pt>
                <c:pt idx="998">
                  <c:v>24.746754619086801</c:v>
                </c:pt>
                <c:pt idx="999">
                  <c:v>24.759035419619501</c:v>
                </c:pt>
                <c:pt idx="1000">
                  <c:v>24.771316220152201</c:v>
                </c:pt>
                <c:pt idx="1001">
                  <c:v>24.783597020684901</c:v>
                </c:pt>
                <c:pt idx="1002">
                  <c:v>24.795877821217601</c:v>
                </c:pt>
                <c:pt idx="1003">
                  <c:v>24.808158621750302</c:v>
                </c:pt>
                <c:pt idx="1004">
                  <c:v>24.820439422282998</c:v>
                </c:pt>
                <c:pt idx="1005">
                  <c:v>24.832720222815698</c:v>
                </c:pt>
                <c:pt idx="1006">
                  <c:v>24.845001023348399</c:v>
                </c:pt>
                <c:pt idx="1007">
                  <c:v>24.857281823881099</c:v>
                </c:pt>
                <c:pt idx="1008">
                  <c:v>24.869562624413799</c:v>
                </c:pt>
                <c:pt idx="1009">
                  <c:v>24.881843424946499</c:v>
                </c:pt>
                <c:pt idx="1010">
                  <c:v>24.894124225479199</c:v>
                </c:pt>
                <c:pt idx="1011">
                  <c:v>24.9064050260119</c:v>
                </c:pt>
                <c:pt idx="1012">
                  <c:v>24.9186858265446</c:v>
                </c:pt>
                <c:pt idx="1013">
                  <c:v>24.9309666270773</c:v>
                </c:pt>
                <c:pt idx="1014">
                  <c:v>24.94324742761</c:v>
                </c:pt>
                <c:pt idx="1015">
                  <c:v>24.9555282281427</c:v>
                </c:pt>
                <c:pt idx="1016">
                  <c:v>24.967809028675401</c:v>
                </c:pt>
                <c:pt idx="1017">
                  <c:v>24.980089829208101</c:v>
                </c:pt>
                <c:pt idx="1018">
                  <c:v>24.992370629740801</c:v>
                </c:pt>
                <c:pt idx="1019">
                  <c:v>25.004651430273501</c:v>
                </c:pt>
                <c:pt idx="1020">
                  <c:v>25.016932230806201</c:v>
                </c:pt>
                <c:pt idx="1021">
                  <c:v>25.029213031338902</c:v>
                </c:pt>
                <c:pt idx="1022">
                  <c:v>25.041493831871598</c:v>
                </c:pt>
                <c:pt idx="1023">
                  <c:v>25.053774632404298</c:v>
                </c:pt>
                <c:pt idx="1024">
                  <c:v>25.066055432936999</c:v>
                </c:pt>
                <c:pt idx="1025">
                  <c:v>25.078336233469699</c:v>
                </c:pt>
                <c:pt idx="1026">
                  <c:v>25.090617034002399</c:v>
                </c:pt>
                <c:pt idx="1027">
                  <c:v>25.102897834535099</c:v>
                </c:pt>
                <c:pt idx="1028">
                  <c:v>25.115178635067799</c:v>
                </c:pt>
                <c:pt idx="1029">
                  <c:v>25.1274594356005</c:v>
                </c:pt>
                <c:pt idx="1030">
                  <c:v>25.1397402361332</c:v>
                </c:pt>
                <c:pt idx="1031">
                  <c:v>25.1520210366659</c:v>
                </c:pt>
                <c:pt idx="1032">
                  <c:v>25.1643018371986</c:v>
                </c:pt>
                <c:pt idx="1033">
                  <c:v>25.1765826377313</c:v>
                </c:pt>
                <c:pt idx="1034">
                  <c:v>25.188863438264001</c:v>
                </c:pt>
                <c:pt idx="1035">
                  <c:v>25.201144238796701</c:v>
                </c:pt>
                <c:pt idx="1036">
                  <c:v>25.213425039329401</c:v>
                </c:pt>
                <c:pt idx="1037">
                  <c:v>25.225705839862101</c:v>
                </c:pt>
                <c:pt idx="1038">
                  <c:v>25.237986640394801</c:v>
                </c:pt>
                <c:pt idx="1039">
                  <c:v>25.250267440927502</c:v>
                </c:pt>
                <c:pt idx="1040">
                  <c:v>25.262548241460198</c:v>
                </c:pt>
                <c:pt idx="1041">
                  <c:v>25.274829041992898</c:v>
                </c:pt>
                <c:pt idx="1042">
                  <c:v>25.287109842525599</c:v>
                </c:pt>
                <c:pt idx="1043">
                  <c:v>25.299390643058299</c:v>
                </c:pt>
                <c:pt idx="1044">
                  <c:v>25.311671443590999</c:v>
                </c:pt>
                <c:pt idx="1045">
                  <c:v>25.323952244123799</c:v>
                </c:pt>
                <c:pt idx="1046">
                  <c:v>25.336233044656499</c:v>
                </c:pt>
                <c:pt idx="1047">
                  <c:v>25.348513845189199</c:v>
                </c:pt>
                <c:pt idx="1048">
                  <c:v>25.360794645721899</c:v>
                </c:pt>
                <c:pt idx="1049">
                  <c:v>25.3730754462546</c:v>
                </c:pt>
                <c:pt idx="1050">
                  <c:v>25.3853562467873</c:v>
                </c:pt>
                <c:pt idx="1051">
                  <c:v>25.39763704732</c:v>
                </c:pt>
                <c:pt idx="1052">
                  <c:v>25.4099178478527</c:v>
                </c:pt>
                <c:pt idx="1053">
                  <c:v>25.4221986483854</c:v>
                </c:pt>
                <c:pt idx="1054">
                  <c:v>25.434479448918101</c:v>
                </c:pt>
                <c:pt idx="1055">
                  <c:v>25.446760249450801</c:v>
                </c:pt>
                <c:pt idx="1056">
                  <c:v>25.459041049983501</c:v>
                </c:pt>
                <c:pt idx="1057">
                  <c:v>25.471321850516201</c:v>
                </c:pt>
                <c:pt idx="1058">
                  <c:v>25.483602651048901</c:v>
                </c:pt>
                <c:pt idx="1059">
                  <c:v>25.495883451581602</c:v>
                </c:pt>
                <c:pt idx="1060">
                  <c:v>25.508164252114302</c:v>
                </c:pt>
                <c:pt idx="1061">
                  <c:v>25.520445052646998</c:v>
                </c:pt>
                <c:pt idx="1062">
                  <c:v>25.532725853179699</c:v>
                </c:pt>
                <c:pt idx="1063">
                  <c:v>25.545006653712399</c:v>
                </c:pt>
                <c:pt idx="1064">
                  <c:v>25.557287454245099</c:v>
                </c:pt>
                <c:pt idx="1065">
                  <c:v>25.569568254777799</c:v>
                </c:pt>
                <c:pt idx="1066">
                  <c:v>25.581849055310499</c:v>
                </c:pt>
                <c:pt idx="1067">
                  <c:v>25.5941298558432</c:v>
                </c:pt>
                <c:pt idx="1068">
                  <c:v>25.6064106563759</c:v>
                </c:pt>
                <c:pt idx="1069">
                  <c:v>25.6186914569086</c:v>
                </c:pt>
                <c:pt idx="1070">
                  <c:v>25.6309722574413</c:v>
                </c:pt>
                <c:pt idx="1071">
                  <c:v>25.643253057974</c:v>
                </c:pt>
                <c:pt idx="1072">
                  <c:v>25.655533858506701</c:v>
                </c:pt>
                <c:pt idx="1073">
                  <c:v>25.667814659039401</c:v>
                </c:pt>
                <c:pt idx="1074">
                  <c:v>25.680095459572101</c:v>
                </c:pt>
                <c:pt idx="1075">
                  <c:v>25.692376260104801</c:v>
                </c:pt>
                <c:pt idx="1076">
                  <c:v>25.704657060637501</c:v>
                </c:pt>
                <c:pt idx="1077">
                  <c:v>25.716937861170202</c:v>
                </c:pt>
                <c:pt idx="1078">
                  <c:v>25.729218661702902</c:v>
                </c:pt>
                <c:pt idx="1079">
                  <c:v>25.741499462235598</c:v>
                </c:pt>
                <c:pt idx="1080">
                  <c:v>25.753780262768299</c:v>
                </c:pt>
                <c:pt idx="1081">
                  <c:v>25.766061063300999</c:v>
                </c:pt>
                <c:pt idx="1082">
                  <c:v>25.778341863833699</c:v>
                </c:pt>
                <c:pt idx="1083">
                  <c:v>25.790622664366399</c:v>
                </c:pt>
                <c:pt idx="1084">
                  <c:v>25.802903464899099</c:v>
                </c:pt>
                <c:pt idx="1085">
                  <c:v>25.8151842654318</c:v>
                </c:pt>
                <c:pt idx="1086">
                  <c:v>25.8274650659645</c:v>
                </c:pt>
                <c:pt idx="1087">
                  <c:v>25.8397458664972</c:v>
                </c:pt>
                <c:pt idx="1088">
                  <c:v>25.8520266670299</c:v>
                </c:pt>
                <c:pt idx="1089">
                  <c:v>25.8643074675626</c:v>
                </c:pt>
                <c:pt idx="1090">
                  <c:v>25.876588268095301</c:v>
                </c:pt>
                <c:pt idx="1091">
                  <c:v>25.888869068628001</c:v>
                </c:pt>
                <c:pt idx="1092">
                  <c:v>25.901149869160701</c:v>
                </c:pt>
                <c:pt idx="1093">
                  <c:v>25.913430669693401</c:v>
                </c:pt>
                <c:pt idx="1094">
                  <c:v>25.925711470226101</c:v>
                </c:pt>
                <c:pt idx="1095">
                  <c:v>25.937992270758802</c:v>
                </c:pt>
                <c:pt idx="1096">
                  <c:v>25.950273071291502</c:v>
                </c:pt>
                <c:pt idx="1097">
                  <c:v>25.962553871824301</c:v>
                </c:pt>
                <c:pt idx="1098">
                  <c:v>25.974834672357002</c:v>
                </c:pt>
                <c:pt idx="1099">
                  <c:v>25.987115472889698</c:v>
                </c:pt>
                <c:pt idx="1100">
                  <c:v>25.999396273422398</c:v>
                </c:pt>
                <c:pt idx="1101">
                  <c:v>26.011677073955099</c:v>
                </c:pt>
                <c:pt idx="1102">
                  <c:v>26.023957874487799</c:v>
                </c:pt>
                <c:pt idx="1103">
                  <c:v>26.036238675020499</c:v>
                </c:pt>
                <c:pt idx="1104">
                  <c:v>26.048519475553199</c:v>
                </c:pt>
                <c:pt idx="1105">
                  <c:v>26.060800276085899</c:v>
                </c:pt>
                <c:pt idx="1106">
                  <c:v>26.0730810766186</c:v>
                </c:pt>
                <c:pt idx="1107">
                  <c:v>26.0853618771513</c:v>
                </c:pt>
                <c:pt idx="1108">
                  <c:v>26.097642677684</c:v>
                </c:pt>
                <c:pt idx="1109">
                  <c:v>26.1099234782167</c:v>
                </c:pt>
                <c:pt idx="1110">
                  <c:v>26.1222042787494</c:v>
                </c:pt>
                <c:pt idx="1111">
                  <c:v>26.134485079282101</c:v>
                </c:pt>
                <c:pt idx="1112">
                  <c:v>26.146765879814801</c:v>
                </c:pt>
                <c:pt idx="1113">
                  <c:v>26.159046680347501</c:v>
                </c:pt>
                <c:pt idx="1114">
                  <c:v>26.171327480880201</c:v>
                </c:pt>
                <c:pt idx="1115">
                  <c:v>26.183608281412901</c:v>
                </c:pt>
                <c:pt idx="1116">
                  <c:v>26.195889081945602</c:v>
                </c:pt>
                <c:pt idx="1117">
                  <c:v>26.208169882478298</c:v>
                </c:pt>
                <c:pt idx="1118">
                  <c:v>26.220450683010998</c:v>
                </c:pt>
                <c:pt idx="1119">
                  <c:v>26.232731483543699</c:v>
                </c:pt>
                <c:pt idx="1120">
                  <c:v>26.245012284076399</c:v>
                </c:pt>
                <c:pt idx="1121">
                  <c:v>26.257293084609099</c:v>
                </c:pt>
                <c:pt idx="1122">
                  <c:v>26.269573885141799</c:v>
                </c:pt>
                <c:pt idx="1123">
                  <c:v>26.281854685674499</c:v>
                </c:pt>
                <c:pt idx="1124">
                  <c:v>26.2941354862072</c:v>
                </c:pt>
                <c:pt idx="1125">
                  <c:v>26.3064162867399</c:v>
                </c:pt>
                <c:pt idx="1126">
                  <c:v>26.3186970872726</c:v>
                </c:pt>
                <c:pt idx="1127">
                  <c:v>26.3309778878053</c:v>
                </c:pt>
                <c:pt idx="1128">
                  <c:v>26.343258688338</c:v>
                </c:pt>
                <c:pt idx="1129">
                  <c:v>26.355539488870701</c:v>
                </c:pt>
                <c:pt idx="1130">
                  <c:v>26.367820289403401</c:v>
                </c:pt>
                <c:pt idx="1131">
                  <c:v>26.380101089936101</c:v>
                </c:pt>
                <c:pt idx="1132">
                  <c:v>26.392381890468801</c:v>
                </c:pt>
                <c:pt idx="1133">
                  <c:v>26.404662691001501</c:v>
                </c:pt>
                <c:pt idx="1134">
                  <c:v>26.416943491534202</c:v>
                </c:pt>
                <c:pt idx="1135">
                  <c:v>26.429224292066898</c:v>
                </c:pt>
                <c:pt idx="1136">
                  <c:v>26.441505092599598</c:v>
                </c:pt>
                <c:pt idx="1137">
                  <c:v>26.453785893132299</c:v>
                </c:pt>
                <c:pt idx="1138">
                  <c:v>26.466066693664999</c:v>
                </c:pt>
                <c:pt idx="1139">
                  <c:v>26.478347494197699</c:v>
                </c:pt>
                <c:pt idx="1140">
                  <c:v>26.490628294730399</c:v>
                </c:pt>
                <c:pt idx="1141">
                  <c:v>26.502909095263099</c:v>
                </c:pt>
                <c:pt idx="1142">
                  <c:v>26.5151898957958</c:v>
                </c:pt>
                <c:pt idx="1143">
                  <c:v>26.5274706963285</c:v>
                </c:pt>
                <c:pt idx="1144">
                  <c:v>26.5397514968612</c:v>
                </c:pt>
                <c:pt idx="1145">
                  <c:v>26.5520322973939</c:v>
                </c:pt>
                <c:pt idx="1146">
                  <c:v>26.5643130979266</c:v>
                </c:pt>
                <c:pt idx="1147">
                  <c:v>26.5765938984594</c:v>
                </c:pt>
                <c:pt idx="1148">
                  <c:v>26.5888746989921</c:v>
                </c:pt>
                <c:pt idx="1149">
                  <c:v>26.601155499524801</c:v>
                </c:pt>
                <c:pt idx="1150">
                  <c:v>26.613436300057501</c:v>
                </c:pt>
                <c:pt idx="1151">
                  <c:v>26.625717100590201</c:v>
                </c:pt>
                <c:pt idx="1152">
                  <c:v>26.637997901122901</c:v>
                </c:pt>
                <c:pt idx="1153">
                  <c:v>26.650278701655601</c:v>
                </c:pt>
                <c:pt idx="1154">
                  <c:v>26.662559502188302</c:v>
                </c:pt>
                <c:pt idx="1155">
                  <c:v>26.674840302721002</c:v>
                </c:pt>
                <c:pt idx="1156">
                  <c:v>26.687121103253698</c:v>
                </c:pt>
                <c:pt idx="1157">
                  <c:v>26.699401903786399</c:v>
                </c:pt>
                <c:pt idx="1158">
                  <c:v>26.711682704319099</c:v>
                </c:pt>
                <c:pt idx="1159">
                  <c:v>26.723963504851799</c:v>
                </c:pt>
                <c:pt idx="1160">
                  <c:v>26.736244305384499</c:v>
                </c:pt>
                <c:pt idx="1161">
                  <c:v>26.748525105917199</c:v>
                </c:pt>
                <c:pt idx="1162">
                  <c:v>26.7608059064499</c:v>
                </c:pt>
                <c:pt idx="1163">
                  <c:v>26.7730867069826</c:v>
                </c:pt>
                <c:pt idx="1164">
                  <c:v>26.7853675075153</c:v>
                </c:pt>
                <c:pt idx="1165">
                  <c:v>26.797648308048</c:v>
                </c:pt>
                <c:pt idx="1166">
                  <c:v>26.8099291085807</c:v>
                </c:pt>
                <c:pt idx="1167">
                  <c:v>26.822209909113401</c:v>
                </c:pt>
                <c:pt idx="1168">
                  <c:v>26.834490709646101</c:v>
                </c:pt>
                <c:pt idx="1169">
                  <c:v>26.846771510178801</c:v>
                </c:pt>
                <c:pt idx="1170">
                  <c:v>26.859052310711501</c:v>
                </c:pt>
                <c:pt idx="1171">
                  <c:v>26.871333111244201</c:v>
                </c:pt>
                <c:pt idx="1172">
                  <c:v>26.883613911776902</c:v>
                </c:pt>
                <c:pt idx="1173">
                  <c:v>26.895894712309602</c:v>
                </c:pt>
                <c:pt idx="1174">
                  <c:v>26.908175512842298</c:v>
                </c:pt>
                <c:pt idx="1175">
                  <c:v>26.920456313374999</c:v>
                </c:pt>
                <c:pt idx="1176">
                  <c:v>26.932737113907699</c:v>
                </c:pt>
                <c:pt idx="1177">
                  <c:v>26.945017914440399</c:v>
                </c:pt>
                <c:pt idx="1178">
                  <c:v>26.957298714973099</c:v>
                </c:pt>
                <c:pt idx="1179">
                  <c:v>26.969579515505799</c:v>
                </c:pt>
                <c:pt idx="1180">
                  <c:v>26.9818603160385</c:v>
                </c:pt>
                <c:pt idx="1181">
                  <c:v>26.9941411165712</c:v>
                </c:pt>
                <c:pt idx="1182">
                  <c:v>27.0064219171039</c:v>
                </c:pt>
                <c:pt idx="1183">
                  <c:v>27.0187027176366</c:v>
                </c:pt>
                <c:pt idx="1184">
                  <c:v>27.0309835181693</c:v>
                </c:pt>
                <c:pt idx="1185">
                  <c:v>27.043264318702001</c:v>
                </c:pt>
                <c:pt idx="1186">
                  <c:v>27.055545119234701</c:v>
                </c:pt>
                <c:pt idx="1187">
                  <c:v>27.067825919767401</c:v>
                </c:pt>
                <c:pt idx="1188">
                  <c:v>27.080106720300101</c:v>
                </c:pt>
                <c:pt idx="1189">
                  <c:v>27.092387520832801</c:v>
                </c:pt>
                <c:pt idx="1190">
                  <c:v>27.104668321365502</c:v>
                </c:pt>
                <c:pt idx="1191">
                  <c:v>27.116949121898202</c:v>
                </c:pt>
                <c:pt idx="1192">
                  <c:v>27.129229922430898</c:v>
                </c:pt>
                <c:pt idx="1193">
                  <c:v>27.141510722963599</c:v>
                </c:pt>
                <c:pt idx="1194">
                  <c:v>27.153791523496299</c:v>
                </c:pt>
                <c:pt idx="1195">
                  <c:v>27.166072324028999</c:v>
                </c:pt>
                <c:pt idx="1196">
                  <c:v>27.178353124561799</c:v>
                </c:pt>
                <c:pt idx="1197">
                  <c:v>27.190633925094499</c:v>
                </c:pt>
                <c:pt idx="1198">
                  <c:v>27.202914725627199</c:v>
                </c:pt>
                <c:pt idx="1199">
                  <c:v>27.215195526159899</c:v>
                </c:pt>
                <c:pt idx="1200">
                  <c:v>27.227476326692599</c:v>
                </c:pt>
                <c:pt idx="1201">
                  <c:v>27.2397571272253</c:v>
                </c:pt>
                <c:pt idx="1202">
                  <c:v>27.252037927758</c:v>
                </c:pt>
                <c:pt idx="1203">
                  <c:v>27.2643187282907</c:v>
                </c:pt>
                <c:pt idx="1204">
                  <c:v>27.2765995288234</c:v>
                </c:pt>
                <c:pt idx="1205">
                  <c:v>27.2888803293561</c:v>
                </c:pt>
                <c:pt idx="1206">
                  <c:v>27.301161129888801</c:v>
                </c:pt>
                <c:pt idx="1207">
                  <c:v>27.313441930421501</c:v>
                </c:pt>
                <c:pt idx="1208">
                  <c:v>27.325722730954201</c:v>
                </c:pt>
                <c:pt idx="1209">
                  <c:v>27.338003531486901</c:v>
                </c:pt>
                <c:pt idx="1210">
                  <c:v>27.350284332019601</c:v>
                </c:pt>
                <c:pt idx="1211">
                  <c:v>27.362565132552302</c:v>
                </c:pt>
                <c:pt idx="1212">
                  <c:v>27.374845933084998</c:v>
                </c:pt>
                <c:pt idx="1213">
                  <c:v>27.387126733617698</c:v>
                </c:pt>
                <c:pt idx="1214">
                  <c:v>27.399407534150399</c:v>
                </c:pt>
                <c:pt idx="1215">
                  <c:v>27.411688334683099</c:v>
                </c:pt>
                <c:pt idx="1216">
                  <c:v>27.423969135215799</c:v>
                </c:pt>
                <c:pt idx="1217">
                  <c:v>27.436249935748499</c:v>
                </c:pt>
                <c:pt idx="1218">
                  <c:v>27.448530736281199</c:v>
                </c:pt>
                <c:pt idx="1219">
                  <c:v>27.4608115368139</c:v>
                </c:pt>
                <c:pt idx="1220">
                  <c:v>27.4730923373466</c:v>
                </c:pt>
                <c:pt idx="1221">
                  <c:v>27.4853731378793</c:v>
                </c:pt>
                <c:pt idx="1222">
                  <c:v>27.497653938412</c:v>
                </c:pt>
                <c:pt idx="1223">
                  <c:v>27.5099347389447</c:v>
                </c:pt>
                <c:pt idx="1224">
                  <c:v>27.522215539477401</c:v>
                </c:pt>
                <c:pt idx="1225">
                  <c:v>27.534496340010101</c:v>
                </c:pt>
                <c:pt idx="1226">
                  <c:v>27.546777140542801</c:v>
                </c:pt>
                <c:pt idx="1227">
                  <c:v>27.559057941075501</c:v>
                </c:pt>
                <c:pt idx="1228">
                  <c:v>27.571338741608201</c:v>
                </c:pt>
                <c:pt idx="1229">
                  <c:v>27.583619542140902</c:v>
                </c:pt>
                <c:pt idx="1230">
                  <c:v>27.595900342673598</c:v>
                </c:pt>
                <c:pt idx="1231">
                  <c:v>27.608181143206298</c:v>
                </c:pt>
                <c:pt idx="1232">
                  <c:v>27.620461943738999</c:v>
                </c:pt>
                <c:pt idx="1233">
                  <c:v>27.632742744271699</c:v>
                </c:pt>
                <c:pt idx="1234">
                  <c:v>27.645023544804399</c:v>
                </c:pt>
                <c:pt idx="1235">
                  <c:v>27.657304345337099</c:v>
                </c:pt>
                <c:pt idx="1236">
                  <c:v>27.669585145869799</c:v>
                </c:pt>
                <c:pt idx="1237">
                  <c:v>27.6818659464025</c:v>
                </c:pt>
                <c:pt idx="1238">
                  <c:v>27.6941467469352</c:v>
                </c:pt>
                <c:pt idx="1239">
                  <c:v>27.7064275474679</c:v>
                </c:pt>
                <c:pt idx="1240">
                  <c:v>27.7187083480006</c:v>
                </c:pt>
                <c:pt idx="1241">
                  <c:v>27.7309891485333</c:v>
                </c:pt>
                <c:pt idx="1242">
                  <c:v>27.743269949066001</c:v>
                </c:pt>
                <c:pt idx="1243">
                  <c:v>27.755550749598701</c:v>
                </c:pt>
                <c:pt idx="1244">
                  <c:v>27.767831550131401</c:v>
                </c:pt>
                <c:pt idx="1245">
                  <c:v>27.780112350664101</c:v>
                </c:pt>
                <c:pt idx="1246">
                  <c:v>27.792393151196801</c:v>
                </c:pt>
                <c:pt idx="1247">
                  <c:v>27.804673951729502</c:v>
                </c:pt>
                <c:pt idx="1248">
                  <c:v>27.816954752262301</c:v>
                </c:pt>
                <c:pt idx="1249">
                  <c:v>27.829235552795001</c:v>
                </c:pt>
                <c:pt idx="1250">
                  <c:v>27.841516353327702</c:v>
                </c:pt>
                <c:pt idx="1251">
                  <c:v>27.853797153860398</c:v>
                </c:pt>
                <c:pt idx="1252">
                  <c:v>27.866077954393099</c:v>
                </c:pt>
                <c:pt idx="1253">
                  <c:v>27.878358754925799</c:v>
                </c:pt>
                <c:pt idx="1254">
                  <c:v>27.890639555458499</c:v>
                </c:pt>
                <c:pt idx="1255">
                  <c:v>27.902920355991199</c:v>
                </c:pt>
                <c:pt idx="1256">
                  <c:v>27.915201156523899</c:v>
                </c:pt>
                <c:pt idx="1257">
                  <c:v>27.9274819570566</c:v>
                </c:pt>
                <c:pt idx="1258">
                  <c:v>27.9397627575893</c:v>
                </c:pt>
                <c:pt idx="1259">
                  <c:v>27.952043558122</c:v>
                </c:pt>
                <c:pt idx="1260">
                  <c:v>27.9643243586547</c:v>
                </c:pt>
                <c:pt idx="1261">
                  <c:v>27.9766051591874</c:v>
                </c:pt>
                <c:pt idx="1262">
                  <c:v>27.988885959720101</c:v>
                </c:pt>
                <c:pt idx="1263">
                  <c:v>28.001166760252801</c:v>
                </c:pt>
                <c:pt idx="1264">
                  <c:v>28.013447560785501</c:v>
                </c:pt>
                <c:pt idx="1265">
                  <c:v>28.025728361318201</c:v>
                </c:pt>
                <c:pt idx="1266">
                  <c:v>28.038009161850901</c:v>
                </c:pt>
                <c:pt idx="1267">
                  <c:v>28.050289962383602</c:v>
                </c:pt>
                <c:pt idx="1268">
                  <c:v>28.062570762916302</c:v>
                </c:pt>
                <c:pt idx="1269">
                  <c:v>28.074851563448998</c:v>
                </c:pt>
                <c:pt idx="1270">
                  <c:v>28.087132363981699</c:v>
                </c:pt>
                <c:pt idx="1271">
                  <c:v>28.099413164514399</c:v>
                </c:pt>
                <c:pt idx="1272">
                  <c:v>28.111693965047099</c:v>
                </c:pt>
                <c:pt idx="1273">
                  <c:v>28.123974765579799</c:v>
                </c:pt>
                <c:pt idx="1274">
                  <c:v>28.136255566112499</c:v>
                </c:pt>
                <c:pt idx="1275">
                  <c:v>28.1485363666452</c:v>
                </c:pt>
                <c:pt idx="1276">
                  <c:v>28.1608171671779</c:v>
                </c:pt>
                <c:pt idx="1277">
                  <c:v>28.1730979677106</c:v>
                </c:pt>
                <c:pt idx="1278">
                  <c:v>28.1853787682433</c:v>
                </c:pt>
                <c:pt idx="1279">
                  <c:v>28.197659568776</c:v>
                </c:pt>
                <c:pt idx="1280">
                  <c:v>28.209940369308701</c:v>
                </c:pt>
                <c:pt idx="1281">
                  <c:v>28.222221169841401</c:v>
                </c:pt>
                <c:pt idx="1282">
                  <c:v>28.234501970374101</c:v>
                </c:pt>
                <c:pt idx="1283">
                  <c:v>28.246782770906801</c:v>
                </c:pt>
                <c:pt idx="1284">
                  <c:v>28.259063571439501</c:v>
                </c:pt>
                <c:pt idx="1285">
                  <c:v>28.271344371972202</c:v>
                </c:pt>
                <c:pt idx="1286">
                  <c:v>28.283625172504902</c:v>
                </c:pt>
                <c:pt idx="1287">
                  <c:v>28.295905973037598</c:v>
                </c:pt>
                <c:pt idx="1288">
                  <c:v>28.308186773570299</c:v>
                </c:pt>
                <c:pt idx="1289">
                  <c:v>28.320467574102999</c:v>
                </c:pt>
                <c:pt idx="1290">
                  <c:v>28.332748374635699</c:v>
                </c:pt>
                <c:pt idx="1291">
                  <c:v>28.345029175168399</c:v>
                </c:pt>
                <c:pt idx="1292">
                  <c:v>28.357309975701099</c:v>
                </c:pt>
                <c:pt idx="1293">
                  <c:v>28.3695907762338</c:v>
                </c:pt>
                <c:pt idx="1294">
                  <c:v>28.3818715767665</c:v>
                </c:pt>
                <c:pt idx="1295">
                  <c:v>28.3941523772992</c:v>
                </c:pt>
                <c:pt idx="1296">
                  <c:v>28.4064331778319</c:v>
                </c:pt>
                <c:pt idx="1297">
                  <c:v>28.4187139783646</c:v>
                </c:pt>
                <c:pt idx="1298">
                  <c:v>28.4309947788974</c:v>
                </c:pt>
                <c:pt idx="1299">
                  <c:v>28.4432755794301</c:v>
                </c:pt>
                <c:pt idx="1300">
                  <c:v>28.4555563799628</c:v>
                </c:pt>
                <c:pt idx="1301">
                  <c:v>28.467837180495501</c:v>
                </c:pt>
                <c:pt idx="1302">
                  <c:v>28.480117981028201</c:v>
                </c:pt>
                <c:pt idx="1303">
                  <c:v>28.492398781560901</c:v>
                </c:pt>
                <c:pt idx="1304">
                  <c:v>28.504679582093601</c:v>
                </c:pt>
                <c:pt idx="1305">
                  <c:v>28.516960382626301</c:v>
                </c:pt>
                <c:pt idx="1306">
                  <c:v>28.529241183159002</c:v>
                </c:pt>
                <c:pt idx="1307">
                  <c:v>28.541521983691698</c:v>
                </c:pt>
                <c:pt idx="1308">
                  <c:v>28.553802784224398</c:v>
                </c:pt>
                <c:pt idx="1309">
                  <c:v>28.566083584757099</c:v>
                </c:pt>
                <c:pt idx="1310">
                  <c:v>28.578364385289799</c:v>
                </c:pt>
                <c:pt idx="1311">
                  <c:v>28.590645185822499</c:v>
                </c:pt>
                <c:pt idx="1312">
                  <c:v>28.602925986355199</c:v>
                </c:pt>
                <c:pt idx="1313">
                  <c:v>28.615206786887899</c:v>
                </c:pt>
                <c:pt idx="1314">
                  <c:v>28.6274875874206</c:v>
                </c:pt>
                <c:pt idx="1315">
                  <c:v>28.6397683879533</c:v>
                </c:pt>
                <c:pt idx="1316">
                  <c:v>28.652049188486</c:v>
                </c:pt>
                <c:pt idx="1317">
                  <c:v>28.6643299890187</c:v>
                </c:pt>
                <c:pt idx="1318">
                  <c:v>28.6766107895514</c:v>
                </c:pt>
                <c:pt idx="1319">
                  <c:v>28.688891590084101</c:v>
                </c:pt>
                <c:pt idx="1320">
                  <c:v>28.701172390616801</c:v>
                </c:pt>
                <c:pt idx="1321">
                  <c:v>28.713453191149501</c:v>
                </c:pt>
                <c:pt idx="1322">
                  <c:v>28.725733991682201</c:v>
                </c:pt>
                <c:pt idx="1323">
                  <c:v>28.738014792214901</c:v>
                </c:pt>
                <c:pt idx="1324">
                  <c:v>28.750295592747602</c:v>
                </c:pt>
                <c:pt idx="1325">
                  <c:v>28.762576393280298</c:v>
                </c:pt>
                <c:pt idx="1326">
                  <c:v>28.774857193812998</c:v>
                </c:pt>
                <c:pt idx="1327">
                  <c:v>28.787137994345699</c:v>
                </c:pt>
                <c:pt idx="1328">
                  <c:v>28.799418794878399</c:v>
                </c:pt>
                <c:pt idx="1329">
                  <c:v>28.811699595411099</c:v>
                </c:pt>
                <c:pt idx="1330">
                  <c:v>28.823980395943799</c:v>
                </c:pt>
                <c:pt idx="1331">
                  <c:v>28.836261196476499</c:v>
                </c:pt>
                <c:pt idx="1332">
                  <c:v>28.8485419970092</c:v>
                </c:pt>
                <c:pt idx="1333">
                  <c:v>28.8608227975419</c:v>
                </c:pt>
                <c:pt idx="1334">
                  <c:v>28.8731035980746</c:v>
                </c:pt>
                <c:pt idx="1335">
                  <c:v>28.8853843986073</c:v>
                </c:pt>
                <c:pt idx="1336">
                  <c:v>28.89766519914</c:v>
                </c:pt>
                <c:pt idx="1337">
                  <c:v>28.909945999672701</c:v>
                </c:pt>
                <c:pt idx="1338">
                  <c:v>28.922226800205401</c:v>
                </c:pt>
                <c:pt idx="1339">
                  <c:v>28.934507600738101</c:v>
                </c:pt>
                <c:pt idx="1340">
                  <c:v>28.946788401270801</c:v>
                </c:pt>
                <c:pt idx="1341">
                  <c:v>28.959069201803501</c:v>
                </c:pt>
                <c:pt idx="1342">
                  <c:v>28.971350002336202</c:v>
                </c:pt>
                <c:pt idx="1343">
                  <c:v>28.983630802868898</c:v>
                </c:pt>
                <c:pt idx="1344">
                  <c:v>28.995911603401598</c:v>
                </c:pt>
                <c:pt idx="1345">
                  <c:v>29.008192403934299</c:v>
                </c:pt>
                <c:pt idx="1346">
                  <c:v>29.020473204466999</c:v>
                </c:pt>
                <c:pt idx="1347">
                  <c:v>29.032754004999699</c:v>
                </c:pt>
                <c:pt idx="1348">
                  <c:v>29.045034805532499</c:v>
                </c:pt>
                <c:pt idx="1349">
                  <c:v>29.057315606065199</c:v>
                </c:pt>
                <c:pt idx="1350">
                  <c:v>29.069596406597899</c:v>
                </c:pt>
                <c:pt idx="1351">
                  <c:v>29.081877207130599</c:v>
                </c:pt>
                <c:pt idx="1352">
                  <c:v>29.0941580076633</c:v>
                </c:pt>
                <c:pt idx="1353">
                  <c:v>29.106438808196</c:v>
                </c:pt>
                <c:pt idx="1354">
                  <c:v>29.1187196087287</c:v>
                </c:pt>
                <c:pt idx="1355">
                  <c:v>29.1310004092614</c:v>
                </c:pt>
                <c:pt idx="1356">
                  <c:v>29.1432812097941</c:v>
                </c:pt>
                <c:pt idx="1357">
                  <c:v>29.155562010326801</c:v>
                </c:pt>
                <c:pt idx="1358">
                  <c:v>29.167842810859501</c:v>
                </c:pt>
                <c:pt idx="1359">
                  <c:v>29.180123611392201</c:v>
                </c:pt>
                <c:pt idx="1360">
                  <c:v>29.192404411924901</c:v>
                </c:pt>
                <c:pt idx="1361">
                  <c:v>29.204685212457601</c:v>
                </c:pt>
                <c:pt idx="1362">
                  <c:v>29.216966012990301</c:v>
                </c:pt>
                <c:pt idx="1363">
                  <c:v>29.229246813523002</c:v>
                </c:pt>
                <c:pt idx="1364">
                  <c:v>29.241527614055698</c:v>
                </c:pt>
                <c:pt idx="1365">
                  <c:v>29.253808414588399</c:v>
                </c:pt>
                <c:pt idx="1366">
                  <c:v>29.266089215121099</c:v>
                </c:pt>
                <c:pt idx="1367">
                  <c:v>29.278370015653799</c:v>
                </c:pt>
                <c:pt idx="1368">
                  <c:v>29.290650816186499</c:v>
                </c:pt>
                <c:pt idx="1369">
                  <c:v>29.302931616719199</c:v>
                </c:pt>
                <c:pt idx="1370">
                  <c:v>29.3152124172519</c:v>
                </c:pt>
                <c:pt idx="1371">
                  <c:v>29.3274932177846</c:v>
                </c:pt>
                <c:pt idx="1372">
                  <c:v>29.3397740183173</c:v>
                </c:pt>
                <c:pt idx="1373">
                  <c:v>29.35205481885</c:v>
                </c:pt>
                <c:pt idx="1374">
                  <c:v>29.3643356193827</c:v>
                </c:pt>
                <c:pt idx="1375">
                  <c:v>29.376616419915401</c:v>
                </c:pt>
                <c:pt idx="1376">
                  <c:v>29.388897220448101</c:v>
                </c:pt>
                <c:pt idx="1377">
                  <c:v>29.401178020980801</c:v>
                </c:pt>
                <c:pt idx="1378">
                  <c:v>29.413458821513501</c:v>
                </c:pt>
                <c:pt idx="1379">
                  <c:v>29.425739622046201</c:v>
                </c:pt>
                <c:pt idx="1380">
                  <c:v>29.438020422578902</c:v>
                </c:pt>
                <c:pt idx="1381">
                  <c:v>29.450301223111602</c:v>
                </c:pt>
                <c:pt idx="1382">
                  <c:v>29.462582023644298</c:v>
                </c:pt>
                <c:pt idx="1383">
                  <c:v>29.474862824176999</c:v>
                </c:pt>
                <c:pt idx="1384">
                  <c:v>29.487143624709699</c:v>
                </c:pt>
                <c:pt idx="1385">
                  <c:v>29.499424425242399</c:v>
                </c:pt>
                <c:pt idx="1386">
                  <c:v>29.511705225775099</c:v>
                </c:pt>
                <c:pt idx="1387">
                  <c:v>29.523986026307799</c:v>
                </c:pt>
                <c:pt idx="1388">
                  <c:v>29.5362668268405</c:v>
                </c:pt>
                <c:pt idx="1389">
                  <c:v>29.5485476273732</c:v>
                </c:pt>
                <c:pt idx="1390">
                  <c:v>29.5608284279059</c:v>
                </c:pt>
                <c:pt idx="1391">
                  <c:v>29.5731092284386</c:v>
                </c:pt>
                <c:pt idx="1392">
                  <c:v>29.5853900289713</c:v>
                </c:pt>
                <c:pt idx="1393">
                  <c:v>29.597670829504001</c:v>
                </c:pt>
                <c:pt idx="1394">
                  <c:v>29.609951630036701</c:v>
                </c:pt>
                <c:pt idx="1395">
                  <c:v>29.622232430569401</c:v>
                </c:pt>
                <c:pt idx="1396">
                  <c:v>29.634513231102201</c:v>
                </c:pt>
                <c:pt idx="1397">
                  <c:v>29.646794031634801</c:v>
                </c:pt>
                <c:pt idx="1398">
                  <c:v>29.659074832167502</c:v>
                </c:pt>
                <c:pt idx="1399">
                  <c:v>29.671355632700202</c:v>
                </c:pt>
                <c:pt idx="1400">
                  <c:v>29.683636433233001</c:v>
                </c:pt>
                <c:pt idx="1401">
                  <c:v>29.695917233765702</c:v>
                </c:pt>
                <c:pt idx="1402">
                  <c:v>29.708198034298398</c:v>
                </c:pt>
                <c:pt idx="1403">
                  <c:v>29.720478834831098</c:v>
                </c:pt>
                <c:pt idx="1404">
                  <c:v>29.732759635363799</c:v>
                </c:pt>
                <c:pt idx="1405">
                  <c:v>29.745040435896499</c:v>
                </c:pt>
                <c:pt idx="1406">
                  <c:v>29.757321236429199</c:v>
                </c:pt>
                <c:pt idx="1407">
                  <c:v>29.769602036961899</c:v>
                </c:pt>
                <c:pt idx="1408">
                  <c:v>29.781882837494599</c:v>
                </c:pt>
                <c:pt idx="1409">
                  <c:v>29.7941636380273</c:v>
                </c:pt>
                <c:pt idx="1410">
                  <c:v>29.80644443856</c:v>
                </c:pt>
                <c:pt idx="1411">
                  <c:v>29.8187252390927</c:v>
                </c:pt>
                <c:pt idx="1412">
                  <c:v>29.8310060396254</c:v>
                </c:pt>
                <c:pt idx="1413">
                  <c:v>29.8432868401581</c:v>
                </c:pt>
                <c:pt idx="1414">
                  <c:v>29.855567640690801</c:v>
                </c:pt>
                <c:pt idx="1415">
                  <c:v>29.867848441223501</c:v>
                </c:pt>
                <c:pt idx="1416">
                  <c:v>29.880129241756201</c:v>
                </c:pt>
                <c:pt idx="1417">
                  <c:v>29.892410042288901</c:v>
                </c:pt>
                <c:pt idx="1418">
                  <c:v>29.904690842821601</c:v>
                </c:pt>
                <c:pt idx="1419">
                  <c:v>29.916971643354302</c:v>
                </c:pt>
                <c:pt idx="1420">
                  <c:v>29.929252443886998</c:v>
                </c:pt>
                <c:pt idx="1421">
                  <c:v>29.941533244419698</c:v>
                </c:pt>
                <c:pt idx="1422">
                  <c:v>29.953814044952399</c:v>
                </c:pt>
                <c:pt idx="1423">
                  <c:v>29.966094845485099</c:v>
                </c:pt>
                <c:pt idx="1424">
                  <c:v>29.978375646017799</c:v>
                </c:pt>
                <c:pt idx="1425">
                  <c:v>29.990656446550499</c:v>
                </c:pt>
                <c:pt idx="1426">
                  <c:v>30.002937247083199</c:v>
                </c:pt>
                <c:pt idx="1427">
                  <c:v>30.0152180476159</c:v>
                </c:pt>
                <c:pt idx="1428">
                  <c:v>30.0274988481486</c:v>
                </c:pt>
                <c:pt idx="1429">
                  <c:v>30.0397796486813</c:v>
                </c:pt>
                <c:pt idx="1430">
                  <c:v>30.052060449214</c:v>
                </c:pt>
                <c:pt idx="1431">
                  <c:v>30.0643412497467</c:v>
                </c:pt>
                <c:pt idx="1432">
                  <c:v>30.076622050279401</c:v>
                </c:pt>
                <c:pt idx="1433">
                  <c:v>30.088902850812101</c:v>
                </c:pt>
                <c:pt idx="1434">
                  <c:v>30.101183651344801</c:v>
                </c:pt>
                <c:pt idx="1435">
                  <c:v>30.113464451877501</c:v>
                </c:pt>
                <c:pt idx="1436">
                  <c:v>30.125745252410201</c:v>
                </c:pt>
                <c:pt idx="1437">
                  <c:v>30.138026052942902</c:v>
                </c:pt>
                <c:pt idx="1438">
                  <c:v>30.150306853475598</c:v>
                </c:pt>
                <c:pt idx="1439">
                  <c:v>30.162587654008298</c:v>
                </c:pt>
                <c:pt idx="1440">
                  <c:v>30.174868454540999</c:v>
                </c:pt>
                <c:pt idx="1441">
                  <c:v>30.187149255073699</c:v>
                </c:pt>
                <c:pt idx="1442">
                  <c:v>30.199430055606399</c:v>
                </c:pt>
                <c:pt idx="1443">
                  <c:v>30.211710856139099</c:v>
                </c:pt>
                <c:pt idx="1444">
                  <c:v>30.223991656671799</c:v>
                </c:pt>
                <c:pt idx="1445">
                  <c:v>30.2362724572045</c:v>
                </c:pt>
                <c:pt idx="1446">
                  <c:v>30.2485532577372</c:v>
                </c:pt>
                <c:pt idx="1447">
                  <c:v>30.2608340582699</c:v>
                </c:pt>
                <c:pt idx="1448">
                  <c:v>30.2731148588026</c:v>
                </c:pt>
                <c:pt idx="1449">
                  <c:v>30.2853956593353</c:v>
                </c:pt>
                <c:pt idx="1450">
                  <c:v>30.2976764598681</c:v>
                </c:pt>
                <c:pt idx="1451">
                  <c:v>30.309957260400701</c:v>
                </c:pt>
                <c:pt idx="1452">
                  <c:v>30.3222380609335</c:v>
                </c:pt>
                <c:pt idx="1453">
                  <c:v>30.334518861466201</c:v>
                </c:pt>
                <c:pt idx="1454">
                  <c:v>30.346799661998901</c:v>
                </c:pt>
                <c:pt idx="1455">
                  <c:v>30.359080462531601</c:v>
                </c:pt>
                <c:pt idx="1456">
                  <c:v>30.371361263064301</c:v>
                </c:pt>
                <c:pt idx="1457">
                  <c:v>30.383642063597001</c:v>
                </c:pt>
                <c:pt idx="1458">
                  <c:v>30.395922864129702</c:v>
                </c:pt>
                <c:pt idx="1459">
                  <c:v>30.408203664662398</c:v>
                </c:pt>
                <c:pt idx="1460">
                  <c:v>30.420484465195099</c:v>
                </c:pt>
                <c:pt idx="1461">
                  <c:v>30.432765265727799</c:v>
                </c:pt>
                <c:pt idx="1462">
                  <c:v>30.445046066260499</c:v>
                </c:pt>
                <c:pt idx="1463">
                  <c:v>30.457326866793199</c:v>
                </c:pt>
                <c:pt idx="1464">
                  <c:v>30.469607667325899</c:v>
                </c:pt>
                <c:pt idx="1465">
                  <c:v>30.4818884678586</c:v>
                </c:pt>
                <c:pt idx="1466">
                  <c:v>30.4941692683913</c:v>
                </c:pt>
                <c:pt idx="1467">
                  <c:v>30.506450068924</c:v>
                </c:pt>
                <c:pt idx="1468">
                  <c:v>30.5187308694567</c:v>
                </c:pt>
                <c:pt idx="1469">
                  <c:v>30.5310116699894</c:v>
                </c:pt>
                <c:pt idx="1470">
                  <c:v>30.543292470522101</c:v>
                </c:pt>
                <c:pt idx="1471">
                  <c:v>30.555573271054801</c:v>
                </c:pt>
                <c:pt idx="1472">
                  <c:v>30.567854071587501</c:v>
                </c:pt>
                <c:pt idx="1473">
                  <c:v>30.580134872120201</c:v>
                </c:pt>
                <c:pt idx="1474">
                  <c:v>30.592415672652901</c:v>
                </c:pt>
                <c:pt idx="1475">
                  <c:v>30.604696473185601</c:v>
                </c:pt>
                <c:pt idx="1476">
                  <c:v>30.616977273718302</c:v>
                </c:pt>
                <c:pt idx="1477">
                  <c:v>30.629258074250998</c:v>
                </c:pt>
                <c:pt idx="1478">
                  <c:v>30.641538874783699</c:v>
                </c:pt>
                <c:pt idx="1479">
                  <c:v>30.653819675316399</c:v>
                </c:pt>
                <c:pt idx="1480">
                  <c:v>30.666100475849099</c:v>
                </c:pt>
                <c:pt idx="1481">
                  <c:v>30.678381276381799</c:v>
                </c:pt>
                <c:pt idx="1482">
                  <c:v>30.690662076914499</c:v>
                </c:pt>
                <c:pt idx="1483">
                  <c:v>30.7029428774472</c:v>
                </c:pt>
                <c:pt idx="1484">
                  <c:v>30.7152236779799</c:v>
                </c:pt>
                <c:pt idx="1485">
                  <c:v>30.7275044785126</c:v>
                </c:pt>
                <c:pt idx="1486">
                  <c:v>30.7397852790453</c:v>
                </c:pt>
                <c:pt idx="1487">
                  <c:v>30.752066079578</c:v>
                </c:pt>
                <c:pt idx="1488">
                  <c:v>30.764346880110701</c:v>
                </c:pt>
                <c:pt idx="1489">
                  <c:v>30.776627680643401</c:v>
                </c:pt>
                <c:pt idx="1490">
                  <c:v>30.788908481176101</c:v>
                </c:pt>
                <c:pt idx="1491">
                  <c:v>30.801189281708801</c:v>
                </c:pt>
                <c:pt idx="1492">
                  <c:v>30.813470082241501</c:v>
                </c:pt>
                <c:pt idx="1493">
                  <c:v>30.825750882774202</c:v>
                </c:pt>
                <c:pt idx="1494">
                  <c:v>30.838031683306902</c:v>
                </c:pt>
                <c:pt idx="1495">
                  <c:v>30.850312483839598</c:v>
                </c:pt>
                <c:pt idx="1496">
                  <c:v>30.862593284372299</c:v>
                </c:pt>
                <c:pt idx="1497">
                  <c:v>30.874874084904999</c:v>
                </c:pt>
                <c:pt idx="1498">
                  <c:v>30.887154885437699</c:v>
                </c:pt>
                <c:pt idx="1499">
                  <c:v>30.899435685970399</c:v>
                </c:pt>
                <c:pt idx="1500">
                  <c:v>30.911716486503199</c:v>
                </c:pt>
                <c:pt idx="1501">
                  <c:v>30.923997287035899</c:v>
                </c:pt>
                <c:pt idx="1502">
                  <c:v>30.936278087568599</c:v>
                </c:pt>
                <c:pt idx="1503">
                  <c:v>30.948558888101299</c:v>
                </c:pt>
                <c:pt idx="1504">
                  <c:v>30.960839688634</c:v>
                </c:pt>
                <c:pt idx="1505">
                  <c:v>30.9731204891667</c:v>
                </c:pt>
                <c:pt idx="1506">
                  <c:v>30.9854012896994</c:v>
                </c:pt>
                <c:pt idx="1507">
                  <c:v>30.9976820902321</c:v>
                </c:pt>
                <c:pt idx="1508">
                  <c:v>31.0099628907648</c:v>
                </c:pt>
                <c:pt idx="1509">
                  <c:v>31.022243691297501</c:v>
                </c:pt>
                <c:pt idx="1510">
                  <c:v>31.034524491830201</c:v>
                </c:pt>
                <c:pt idx="1511">
                  <c:v>31.046805292362901</c:v>
                </c:pt>
                <c:pt idx="1512">
                  <c:v>31.059086092895601</c:v>
                </c:pt>
                <c:pt idx="1513">
                  <c:v>31.071366893428301</c:v>
                </c:pt>
                <c:pt idx="1514">
                  <c:v>31.083647693961002</c:v>
                </c:pt>
                <c:pt idx="1515">
                  <c:v>31.095928494493698</c:v>
                </c:pt>
                <c:pt idx="1516">
                  <c:v>31.108209295026398</c:v>
                </c:pt>
                <c:pt idx="1517">
                  <c:v>31.120490095559099</c:v>
                </c:pt>
                <c:pt idx="1518">
                  <c:v>31.132770896091799</c:v>
                </c:pt>
                <c:pt idx="1519">
                  <c:v>31.145051696624499</c:v>
                </c:pt>
                <c:pt idx="1520">
                  <c:v>31.157332497157199</c:v>
                </c:pt>
                <c:pt idx="1521">
                  <c:v>31.169613297689899</c:v>
                </c:pt>
                <c:pt idx="1522">
                  <c:v>31.1818940982226</c:v>
                </c:pt>
                <c:pt idx="1523">
                  <c:v>31.1941748987553</c:v>
                </c:pt>
                <c:pt idx="1524">
                  <c:v>31.206455699288</c:v>
                </c:pt>
                <c:pt idx="1525">
                  <c:v>31.2187364998207</c:v>
                </c:pt>
                <c:pt idx="1526">
                  <c:v>31.2310173003534</c:v>
                </c:pt>
                <c:pt idx="1527">
                  <c:v>31.243298100886101</c:v>
                </c:pt>
                <c:pt idx="1528">
                  <c:v>31.255578901418801</c:v>
                </c:pt>
                <c:pt idx="1529">
                  <c:v>31.267859701951501</c:v>
                </c:pt>
                <c:pt idx="1530">
                  <c:v>31.280140502484201</c:v>
                </c:pt>
                <c:pt idx="1531">
                  <c:v>31.292421303016901</c:v>
                </c:pt>
                <c:pt idx="1532">
                  <c:v>31.304702103549602</c:v>
                </c:pt>
                <c:pt idx="1533">
                  <c:v>31.316982904082298</c:v>
                </c:pt>
                <c:pt idx="1534">
                  <c:v>31.329263704614998</c:v>
                </c:pt>
                <c:pt idx="1535">
                  <c:v>31.341544505147699</c:v>
                </c:pt>
                <c:pt idx="1536">
                  <c:v>31.353825305680399</c:v>
                </c:pt>
                <c:pt idx="1537">
                  <c:v>31.366106106213099</c:v>
                </c:pt>
                <c:pt idx="1538">
                  <c:v>31.378386906745799</c:v>
                </c:pt>
                <c:pt idx="1539">
                  <c:v>31.390667707278499</c:v>
                </c:pt>
                <c:pt idx="1540">
                  <c:v>31.4029485078112</c:v>
                </c:pt>
                <c:pt idx="1541">
                  <c:v>31.4152293083439</c:v>
                </c:pt>
                <c:pt idx="1542">
                  <c:v>31.4275101088766</c:v>
                </c:pt>
                <c:pt idx="1543">
                  <c:v>31.4397909094093</c:v>
                </c:pt>
                <c:pt idx="1544">
                  <c:v>31.452071709942</c:v>
                </c:pt>
                <c:pt idx="1545">
                  <c:v>31.464352510474701</c:v>
                </c:pt>
                <c:pt idx="1546">
                  <c:v>31.476633311007401</c:v>
                </c:pt>
                <c:pt idx="1547">
                  <c:v>31.488914111540101</c:v>
                </c:pt>
                <c:pt idx="1548">
                  <c:v>31.501194912072801</c:v>
                </c:pt>
                <c:pt idx="1549">
                  <c:v>31.513475712605501</c:v>
                </c:pt>
                <c:pt idx="1550">
                  <c:v>31.525756513138202</c:v>
                </c:pt>
                <c:pt idx="1551">
                  <c:v>31.538037313671001</c:v>
                </c:pt>
                <c:pt idx="1552">
                  <c:v>31.550318114203701</c:v>
                </c:pt>
                <c:pt idx="1553">
                  <c:v>31.562598914736402</c:v>
                </c:pt>
                <c:pt idx="1554">
                  <c:v>31.574879715269098</c:v>
                </c:pt>
                <c:pt idx="1555">
                  <c:v>31.587160515801799</c:v>
                </c:pt>
                <c:pt idx="1556">
                  <c:v>31.599441316334499</c:v>
                </c:pt>
                <c:pt idx="1557">
                  <c:v>31.611722116867199</c:v>
                </c:pt>
                <c:pt idx="1558">
                  <c:v>31.624002917399899</c:v>
                </c:pt>
                <c:pt idx="1559">
                  <c:v>31.636283717932599</c:v>
                </c:pt>
                <c:pt idx="1560">
                  <c:v>31.648564518465299</c:v>
                </c:pt>
                <c:pt idx="1561">
                  <c:v>31.660845318998</c:v>
                </c:pt>
                <c:pt idx="1562">
                  <c:v>31.6731261195307</c:v>
                </c:pt>
                <c:pt idx="1563">
                  <c:v>31.6854069200634</c:v>
                </c:pt>
                <c:pt idx="1564">
                  <c:v>31.6976877205961</c:v>
                </c:pt>
                <c:pt idx="1565">
                  <c:v>31.7099685211288</c:v>
                </c:pt>
                <c:pt idx="1566">
                  <c:v>31.722249321661501</c:v>
                </c:pt>
                <c:pt idx="1567">
                  <c:v>31.734530122194201</c:v>
                </c:pt>
                <c:pt idx="1568">
                  <c:v>31.746810922726901</c:v>
                </c:pt>
                <c:pt idx="1569">
                  <c:v>31.759091723259601</c:v>
                </c:pt>
                <c:pt idx="1570">
                  <c:v>31.771372523792301</c:v>
                </c:pt>
                <c:pt idx="1571">
                  <c:v>31.783653324325002</c:v>
                </c:pt>
                <c:pt idx="1572">
                  <c:v>31.795934124857698</c:v>
                </c:pt>
                <c:pt idx="1573">
                  <c:v>31.808214925390399</c:v>
                </c:pt>
                <c:pt idx="1574">
                  <c:v>31.820495725923099</c:v>
                </c:pt>
                <c:pt idx="1575">
                  <c:v>31.832776526455799</c:v>
                </c:pt>
                <c:pt idx="1576">
                  <c:v>31.845057326988499</c:v>
                </c:pt>
                <c:pt idx="1577">
                  <c:v>31.857338127521199</c:v>
                </c:pt>
                <c:pt idx="1578">
                  <c:v>31.8696189280539</c:v>
                </c:pt>
                <c:pt idx="1579">
                  <c:v>31.8818997285866</c:v>
                </c:pt>
                <c:pt idx="1580">
                  <c:v>31.8941805291193</c:v>
                </c:pt>
                <c:pt idx="1581">
                  <c:v>31.906461329652</c:v>
                </c:pt>
                <c:pt idx="1582">
                  <c:v>31.9187421301847</c:v>
                </c:pt>
                <c:pt idx="1583">
                  <c:v>31.9310229307174</c:v>
                </c:pt>
                <c:pt idx="1584">
                  <c:v>31.943303731250101</c:v>
                </c:pt>
                <c:pt idx="1585">
                  <c:v>31.955584531782801</c:v>
                </c:pt>
                <c:pt idx="1586">
                  <c:v>31.967865332315501</c:v>
                </c:pt>
                <c:pt idx="1587">
                  <c:v>31.980146132848201</c:v>
                </c:pt>
                <c:pt idx="1588">
                  <c:v>31.992426933380901</c:v>
                </c:pt>
                <c:pt idx="1589">
                  <c:v>32.004707733913598</c:v>
                </c:pt>
                <c:pt idx="1590">
                  <c:v>32.016988534446298</c:v>
                </c:pt>
                <c:pt idx="1591">
                  <c:v>32.029269334978999</c:v>
                </c:pt>
                <c:pt idx="1592">
                  <c:v>32.041550135511699</c:v>
                </c:pt>
                <c:pt idx="1593">
                  <c:v>32.053830936044399</c:v>
                </c:pt>
                <c:pt idx="1594">
                  <c:v>32.066111736577099</c:v>
                </c:pt>
                <c:pt idx="1595">
                  <c:v>32.078392537109799</c:v>
                </c:pt>
                <c:pt idx="1596">
                  <c:v>32.0906733376425</c:v>
                </c:pt>
                <c:pt idx="1597">
                  <c:v>32.1029541381752</c:v>
                </c:pt>
                <c:pt idx="1598">
                  <c:v>32.1152349387079</c:v>
                </c:pt>
                <c:pt idx="1599">
                  <c:v>32.1275157392407</c:v>
                </c:pt>
                <c:pt idx="1600">
                  <c:v>32.1397965397734</c:v>
                </c:pt>
                <c:pt idx="1601">
                  <c:v>32.152077340306001</c:v>
                </c:pt>
                <c:pt idx="1602">
                  <c:v>32.1643581408388</c:v>
                </c:pt>
                <c:pt idx="1603">
                  <c:v>32.1766389413715</c:v>
                </c:pt>
                <c:pt idx="1604">
                  <c:v>32.188919741904201</c:v>
                </c:pt>
                <c:pt idx="1605">
                  <c:v>32.201200542436901</c:v>
                </c:pt>
                <c:pt idx="1606">
                  <c:v>32.213481342969601</c:v>
                </c:pt>
                <c:pt idx="1607">
                  <c:v>32.225762143502301</c:v>
                </c:pt>
                <c:pt idx="1608">
                  <c:v>32.238042944035001</c:v>
                </c:pt>
                <c:pt idx="1609">
                  <c:v>32.250323744567702</c:v>
                </c:pt>
                <c:pt idx="1610">
                  <c:v>32.262604545100402</c:v>
                </c:pt>
                <c:pt idx="1611">
                  <c:v>32.274885345633102</c:v>
                </c:pt>
                <c:pt idx="1612">
                  <c:v>32.287166146165802</c:v>
                </c:pt>
                <c:pt idx="1613">
                  <c:v>32.299446946698502</c:v>
                </c:pt>
                <c:pt idx="1614">
                  <c:v>32.311727747231203</c:v>
                </c:pt>
                <c:pt idx="1615">
                  <c:v>32.324008547763903</c:v>
                </c:pt>
                <c:pt idx="1616">
                  <c:v>32.336289348296603</c:v>
                </c:pt>
                <c:pt idx="1617">
                  <c:v>32.348570148829303</c:v>
                </c:pt>
                <c:pt idx="1618">
                  <c:v>32.360850949362003</c:v>
                </c:pt>
                <c:pt idx="1619">
                  <c:v>32.373131749894704</c:v>
                </c:pt>
                <c:pt idx="1620">
                  <c:v>32.385412550427397</c:v>
                </c:pt>
                <c:pt idx="1621">
                  <c:v>32.397693350960097</c:v>
                </c:pt>
                <c:pt idx="1622">
                  <c:v>32.409974151492797</c:v>
                </c:pt>
                <c:pt idx="1623">
                  <c:v>32.422254952025497</c:v>
                </c:pt>
                <c:pt idx="1624">
                  <c:v>32.434535752558197</c:v>
                </c:pt>
                <c:pt idx="1625">
                  <c:v>32.446816553090898</c:v>
                </c:pt>
                <c:pt idx="1626">
                  <c:v>32.459097353623598</c:v>
                </c:pt>
                <c:pt idx="1627">
                  <c:v>32.471378154156298</c:v>
                </c:pt>
                <c:pt idx="1628">
                  <c:v>32.483658954688998</c:v>
                </c:pt>
                <c:pt idx="1629">
                  <c:v>32.495939755221698</c:v>
                </c:pt>
                <c:pt idx="1630">
                  <c:v>32.508220555754399</c:v>
                </c:pt>
                <c:pt idx="1631">
                  <c:v>32.520501356287099</c:v>
                </c:pt>
                <c:pt idx="1632">
                  <c:v>32.532782156819799</c:v>
                </c:pt>
                <c:pt idx="1633">
                  <c:v>32.545062957352499</c:v>
                </c:pt>
                <c:pt idx="1634">
                  <c:v>32.557343757885199</c:v>
                </c:pt>
                <c:pt idx="1635">
                  <c:v>32.5696245584179</c:v>
                </c:pt>
                <c:pt idx="1636">
                  <c:v>32.5819053589506</c:v>
                </c:pt>
                <c:pt idx="1637">
                  <c:v>32.5941861594833</c:v>
                </c:pt>
                <c:pt idx="1638">
                  <c:v>32.606466960016</c:v>
                </c:pt>
                <c:pt idx="1639">
                  <c:v>32.6187477605487</c:v>
                </c:pt>
                <c:pt idx="1640">
                  <c:v>32.631028561081401</c:v>
                </c:pt>
                <c:pt idx="1641">
                  <c:v>32.643309361614101</c:v>
                </c:pt>
                <c:pt idx="1642">
                  <c:v>32.655590162146801</c:v>
                </c:pt>
                <c:pt idx="1643">
                  <c:v>32.667870962679501</c:v>
                </c:pt>
                <c:pt idx="1644">
                  <c:v>32.680151763212201</c:v>
                </c:pt>
                <c:pt idx="1645">
                  <c:v>32.692432563744902</c:v>
                </c:pt>
                <c:pt idx="1646">
                  <c:v>32.704713364277602</c:v>
                </c:pt>
                <c:pt idx="1647">
                  <c:v>32.716994164810302</c:v>
                </c:pt>
                <c:pt idx="1648">
                  <c:v>32.729274965343002</c:v>
                </c:pt>
                <c:pt idx="1649">
                  <c:v>32.741555765875702</c:v>
                </c:pt>
                <c:pt idx="1650">
                  <c:v>32.753836566408403</c:v>
                </c:pt>
                <c:pt idx="1651">
                  <c:v>32.766117366941202</c:v>
                </c:pt>
                <c:pt idx="1652">
                  <c:v>32.778398167473803</c:v>
                </c:pt>
                <c:pt idx="1653">
                  <c:v>32.790678968006603</c:v>
                </c:pt>
                <c:pt idx="1654">
                  <c:v>32.802959768539303</c:v>
                </c:pt>
                <c:pt idx="1655">
                  <c:v>32.815240569072003</c:v>
                </c:pt>
                <c:pt idx="1656">
                  <c:v>32.827521369604703</c:v>
                </c:pt>
                <c:pt idx="1657">
                  <c:v>32.839802170137403</c:v>
                </c:pt>
                <c:pt idx="1658">
                  <c:v>32.852082970670097</c:v>
                </c:pt>
                <c:pt idx="1659">
                  <c:v>32.864363771202797</c:v>
                </c:pt>
                <c:pt idx="1660">
                  <c:v>32.876644571735497</c:v>
                </c:pt>
                <c:pt idx="1661">
                  <c:v>32.888925372268197</c:v>
                </c:pt>
                <c:pt idx="1662">
                  <c:v>32.901206172800897</c:v>
                </c:pt>
                <c:pt idx="1663">
                  <c:v>32.913486973333598</c:v>
                </c:pt>
                <c:pt idx="1664">
                  <c:v>32.925767773866298</c:v>
                </c:pt>
                <c:pt idx="1665">
                  <c:v>32.938048574398998</c:v>
                </c:pt>
                <c:pt idx="1666">
                  <c:v>32.950329374931698</c:v>
                </c:pt>
                <c:pt idx="1667">
                  <c:v>32.962610175464398</c:v>
                </c:pt>
                <c:pt idx="1668">
                  <c:v>32.974890975997099</c:v>
                </c:pt>
                <c:pt idx="1669">
                  <c:v>32.987171776529799</c:v>
                </c:pt>
                <c:pt idx="1670">
                  <c:v>32.999452577062499</c:v>
                </c:pt>
                <c:pt idx="1671">
                  <c:v>33.011733377595199</c:v>
                </c:pt>
                <c:pt idx="1672">
                  <c:v>33.024014178127899</c:v>
                </c:pt>
                <c:pt idx="1673">
                  <c:v>33.036294978660599</c:v>
                </c:pt>
                <c:pt idx="1674">
                  <c:v>33.0485757791933</c:v>
                </c:pt>
                <c:pt idx="1675">
                  <c:v>33.060856579726</c:v>
                </c:pt>
                <c:pt idx="1676">
                  <c:v>33.0731373802587</c:v>
                </c:pt>
                <c:pt idx="1677">
                  <c:v>33.0854181807914</c:v>
                </c:pt>
                <c:pt idx="1678">
                  <c:v>33.0976989813241</c:v>
                </c:pt>
                <c:pt idx="1679">
                  <c:v>33.109979781856801</c:v>
                </c:pt>
                <c:pt idx="1680">
                  <c:v>33.122260582389501</c:v>
                </c:pt>
                <c:pt idx="1681">
                  <c:v>33.134541382922201</c:v>
                </c:pt>
                <c:pt idx="1682">
                  <c:v>33.146822183454901</c:v>
                </c:pt>
                <c:pt idx="1683">
                  <c:v>33.159102983987601</c:v>
                </c:pt>
                <c:pt idx="1684">
                  <c:v>33.171383784520302</c:v>
                </c:pt>
                <c:pt idx="1685">
                  <c:v>33.183664585053002</c:v>
                </c:pt>
                <c:pt idx="1686">
                  <c:v>33.195945385585702</c:v>
                </c:pt>
                <c:pt idx="1687">
                  <c:v>33.208226186118402</c:v>
                </c:pt>
                <c:pt idx="1688">
                  <c:v>33.220506986651102</c:v>
                </c:pt>
                <c:pt idx="1689">
                  <c:v>33.232787787183803</c:v>
                </c:pt>
                <c:pt idx="1690">
                  <c:v>33.245068587716503</c:v>
                </c:pt>
                <c:pt idx="1691">
                  <c:v>33.257349388249203</c:v>
                </c:pt>
                <c:pt idx="1692">
                  <c:v>33.269630188781903</c:v>
                </c:pt>
                <c:pt idx="1693">
                  <c:v>33.281910989314603</c:v>
                </c:pt>
                <c:pt idx="1694">
                  <c:v>33.294191789847297</c:v>
                </c:pt>
                <c:pt idx="1695">
                  <c:v>33.306472590379997</c:v>
                </c:pt>
                <c:pt idx="1696">
                  <c:v>33.318753390912697</c:v>
                </c:pt>
                <c:pt idx="1697">
                  <c:v>33.331034191445397</c:v>
                </c:pt>
                <c:pt idx="1698">
                  <c:v>33.343314991978097</c:v>
                </c:pt>
                <c:pt idx="1699">
                  <c:v>33.355595792510798</c:v>
                </c:pt>
                <c:pt idx="1700">
                  <c:v>33.367876593043498</c:v>
                </c:pt>
                <c:pt idx="1701">
                  <c:v>33.380157393576198</c:v>
                </c:pt>
                <c:pt idx="1702">
                  <c:v>33.392438194108898</c:v>
                </c:pt>
                <c:pt idx="1703">
                  <c:v>33.404718994641698</c:v>
                </c:pt>
                <c:pt idx="1704">
                  <c:v>33.416999795174398</c:v>
                </c:pt>
                <c:pt idx="1705">
                  <c:v>33.429280595707098</c:v>
                </c:pt>
                <c:pt idx="1706">
                  <c:v>33.441561396239798</c:v>
                </c:pt>
                <c:pt idx="1707">
                  <c:v>33.453842196772499</c:v>
                </c:pt>
                <c:pt idx="1708">
                  <c:v>33.466122997305199</c:v>
                </c:pt>
                <c:pt idx="1709">
                  <c:v>33.478403797837899</c:v>
                </c:pt>
                <c:pt idx="1710">
                  <c:v>33.490684598370599</c:v>
                </c:pt>
                <c:pt idx="1711">
                  <c:v>33.502965398903299</c:v>
                </c:pt>
                <c:pt idx="1712">
                  <c:v>33.515246199436</c:v>
                </c:pt>
                <c:pt idx="1713">
                  <c:v>33.5275269999687</c:v>
                </c:pt>
                <c:pt idx="1714">
                  <c:v>33.5398078005014</c:v>
                </c:pt>
                <c:pt idx="1715">
                  <c:v>33.5520886010341</c:v>
                </c:pt>
                <c:pt idx="1716">
                  <c:v>33.5643694015668</c:v>
                </c:pt>
                <c:pt idx="1717">
                  <c:v>33.576650202099501</c:v>
                </c:pt>
                <c:pt idx="1718">
                  <c:v>33.588931002632201</c:v>
                </c:pt>
                <c:pt idx="1719">
                  <c:v>33.601211803164901</c:v>
                </c:pt>
                <c:pt idx="1720">
                  <c:v>33.613492603697601</c:v>
                </c:pt>
                <c:pt idx="1721">
                  <c:v>33.625773404230301</c:v>
                </c:pt>
                <c:pt idx="1722">
                  <c:v>33.638054204763002</c:v>
                </c:pt>
                <c:pt idx="1723">
                  <c:v>33.650335005295702</c:v>
                </c:pt>
                <c:pt idx="1724">
                  <c:v>33.662615805828402</c:v>
                </c:pt>
                <c:pt idx="1725">
                  <c:v>33.674896606361102</c:v>
                </c:pt>
                <c:pt idx="1726">
                  <c:v>33.687177406893802</c:v>
                </c:pt>
                <c:pt idx="1727">
                  <c:v>33.699458207426503</c:v>
                </c:pt>
                <c:pt idx="1728">
                  <c:v>33.711739007959203</c:v>
                </c:pt>
                <c:pt idx="1729">
                  <c:v>33.724019808491903</c:v>
                </c:pt>
                <c:pt idx="1730">
                  <c:v>33.736300609024603</c:v>
                </c:pt>
                <c:pt idx="1731">
                  <c:v>33.748581409557303</c:v>
                </c:pt>
                <c:pt idx="1732">
                  <c:v>33.760862210090004</c:v>
                </c:pt>
                <c:pt idx="1733">
                  <c:v>33.773143010622697</c:v>
                </c:pt>
                <c:pt idx="1734">
                  <c:v>33.785423811155397</c:v>
                </c:pt>
                <c:pt idx="1735">
                  <c:v>33.797704611688097</c:v>
                </c:pt>
                <c:pt idx="1736">
                  <c:v>33.809985412220797</c:v>
                </c:pt>
                <c:pt idx="1737">
                  <c:v>33.822266212753497</c:v>
                </c:pt>
                <c:pt idx="1738">
                  <c:v>33.834547013286198</c:v>
                </c:pt>
                <c:pt idx="1739">
                  <c:v>33.846827813818898</c:v>
                </c:pt>
                <c:pt idx="1740">
                  <c:v>33.859108614351598</c:v>
                </c:pt>
                <c:pt idx="1741">
                  <c:v>33.871389414884298</c:v>
                </c:pt>
                <c:pt idx="1742">
                  <c:v>33.883670215416998</c:v>
                </c:pt>
                <c:pt idx="1743">
                  <c:v>33.895951015949699</c:v>
                </c:pt>
                <c:pt idx="1744">
                  <c:v>33.908231816482399</c:v>
                </c:pt>
                <c:pt idx="1745">
                  <c:v>33.920512617015099</c:v>
                </c:pt>
                <c:pt idx="1746">
                  <c:v>33.932793417547799</c:v>
                </c:pt>
                <c:pt idx="1747">
                  <c:v>33.945074218080499</c:v>
                </c:pt>
                <c:pt idx="1748">
                  <c:v>33.9573550186132</c:v>
                </c:pt>
                <c:pt idx="1749">
                  <c:v>33.9696358191459</c:v>
                </c:pt>
                <c:pt idx="1750">
                  <c:v>33.9819166196786</c:v>
                </c:pt>
                <c:pt idx="1751">
                  <c:v>33.9941974202113</c:v>
                </c:pt>
                <c:pt idx="1752">
                  <c:v>34.0064782207441</c:v>
                </c:pt>
                <c:pt idx="1753">
                  <c:v>34.018759021276701</c:v>
                </c:pt>
                <c:pt idx="1754">
                  <c:v>34.0310398218095</c:v>
                </c:pt>
                <c:pt idx="1755">
                  <c:v>34.0433206223422</c:v>
                </c:pt>
                <c:pt idx="1756">
                  <c:v>34.055601422874901</c:v>
                </c:pt>
                <c:pt idx="1757">
                  <c:v>34.067882223407601</c:v>
                </c:pt>
                <c:pt idx="1758">
                  <c:v>34.080163023940301</c:v>
                </c:pt>
                <c:pt idx="1759">
                  <c:v>34.092443824473001</c:v>
                </c:pt>
                <c:pt idx="1760">
                  <c:v>34.104724625005701</c:v>
                </c:pt>
                <c:pt idx="1761">
                  <c:v>34.117005425538402</c:v>
                </c:pt>
                <c:pt idx="1762">
                  <c:v>34.129286226071102</c:v>
                </c:pt>
                <c:pt idx="1763">
                  <c:v>34.141567026603802</c:v>
                </c:pt>
                <c:pt idx="1764">
                  <c:v>34.153847827136502</c:v>
                </c:pt>
                <c:pt idx="1765">
                  <c:v>34.166128627669202</c:v>
                </c:pt>
                <c:pt idx="1766">
                  <c:v>34.178409428201903</c:v>
                </c:pt>
                <c:pt idx="1767">
                  <c:v>34.190690228734603</c:v>
                </c:pt>
                <c:pt idx="1768">
                  <c:v>34.202971029267303</c:v>
                </c:pt>
                <c:pt idx="1769">
                  <c:v>34.215251829800003</c:v>
                </c:pt>
                <c:pt idx="1770">
                  <c:v>34.227532630332703</c:v>
                </c:pt>
                <c:pt idx="1771">
                  <c:v>34.239813430865397</c:v>
                </c:pt>
                <c:pt idx="1772">
                  <c:v>34.252094231398097</c:v>
                </c:pt>
                <c:pt idx="1773">
                  <c:v>34.264375031930797</c:v>
                </c:pt>
                <c:pt idx="1774">
                  <c:v>34.276655832463497</c:v>
                </c:pt>
                <c:pt idx="1775">
                  <c:v>34.288936632996197</c:v>
                </c:pt>
                <c:pt idx="1776">
                  <c:v>34.301217433528898</c:v>
                </c:pt>
                <c:pt idx="1777">
                  <c:v>34.313498234061598</c:v>
                </c:pt>
                <c:pt idx="1778">
                  <c:v>34.325779034594298</c:v>
                </c:pt>
                <c:pt idx="1779">
                  <c:v>34.338059835126998</c:v>
                </c:pt>
                <c:pt idx="1780">
                  <c:v>34.350340635659698</c:v>
                </c:pt>
                <c:pt idx="1781">
                  <c:v>34.362621436192399</c:v>
                </c:pt>
                <c:pt idx="1782">
                  <c:v>34.374902236725099</c:v>
                </c:pt>
                <c:pt idx="1783">
                  <c:v>34.387183037257799</c:v>
                </c:pt>
                <c:pt idx="1784">
                  <c:v>34.399463837790499</c:v>
                </c:pt>
                <c:pt idx="1785">
                  <c:v>34.411744638323199</c:v>
                </c:pt>
                <c:pt idx="1786">
                  <c:v>34.424025438855899</c:v>
                </c:pt>
                <c:pt idx="1787">
                  <c:v>34.4363062393886</c:v>
                </c:pt>
                <c:pt idx="1788">
                  <c:v>34.4485870399213</c:v>
                </c:pt>
                <c:pt idx="1789">
                  <c:v>34.460867840454</c:v>
                </c:pt>
                <c:pt idx="1790">
                  <c:v>34.4731486409867</c:v>
                </c:pt>
                <c:pt idx="1791">
                  <c:v>34.4854294415194</c:v>
                </c:pt>
                <c:pt idx="1792">
                  <c:v>34.497710242052101</c:v>
                </c:pt>
                <c:pt idx="1793">
                  <c:v>34.509991042584801</c:v>
                </c:pt>
                <c:pt idx="1794">
                  <c:v>34.522271843117501</c:v>
                </c:pt>
                <c:pt idx="1795">
                  <c:v>34.534552643650201</c:v>
                </c:pt>
                <c:pt idx="1796">
                  <c:v>34.546833444182901</c:v>
                </c:pt>
                <c:pt idx="1797">
                  <c:v>34.559114244715602</c:v>
                </c:pt>
                <c:pt idx="1798">
                  <c:v>34.571395045248302</c:v>
                </c:pt>
                <c:pt idx="1799">
                  <c:v>34.583675845781002</c:v>
                </c:pt>
                <c:pt idx="1800">
                  <c:v>34.595956646313702</c:v>
                </c:pt>
                <c:pt idx="1801">
                  <c:v>34.608237446846402</c:v>
                </c:pt>
                <c:pt idx="1802">
                  <c:v>34.620518247379103</c:v>
                </c:pt>
                <c:pt idx="1803">
                  <c:v>34.632799047911902</c:v>
                </c:pt>
                <c:pt idx="1804">
                  <c:v>34.645079848444603</c:v>
                </c:pt>
                <c:pt idx="1805">
                  <c:v>34.657360648977303</c:v>
                </c:pt>
                <c:pt idx="1806">
                  <c:v>34.669641449510003</c:v>
                </c:pt>
                <c:pt idx="1807">
                  <c:v>34.681922250042703</c:v>
                </c:pt>
                <c:pt idx="1808">
                  <c:v>34.694203050575403</c:v>
                </c:pt>
                <c:pt idx="1809">
                  <c:v>34.706483851108104</c:v>
                </c:pt>
                <c:pt idx="1810">
                  <c:v>34.718764651640797</c:v>
                </c:pt>
                <c:pt idx="1811">
                  <c:v>34.731045452173497</c:v>
                </c:pt>
                <c:pt idx="1812">
                  <c:v>34.743326252706197</c:v>
                </c:pt>
                <c:pt idx="1813">
                  <c:v>34.755607053238897</c:v>
                </c:pt>
                <c:pt idx="1814">
                  <c:v>34.767887853771597</c:v>
                </c:pt>
                <c:pt idx="1815">
                  <c:v>34.780168654304298</c:v>
                </c:pt>
                <c:pt idx="1816">
                  <c:v>34.792449454836998</c:v>
                </c:pt>
                <c:pt idx="1817">
                  <c:v>34.804730255369698</c:v>
                </c:pt>
                <c:pt idx="1818">
                  <c:v>34.817011055902398</c:v>
                </c:pt>
                <c:pt idx="1819">
                  <c:v>34.829291856435098</c:v>
                </c:pt>
                <c:pt idx="1820">
                  <c:v>34.841572656967799</c:v>
                </c:pt>
                <c:pt idx="1821">
                  <c:v>34.853853457500499</c:v>
                </c:pt>
                <c:pt idx="1822">
                  <c:v>34.866134258033199</c:v>
                </c:pt>
                <c:pt idx="1823">
                  <c:v>34.878415058565899</c:v>
                </c:pt>
                <c:pt idx="1824">
                  <c:v>34.890695859098599</c:v>
                </c:pt>
                <c:pt idx="1825">
                  <c:v>34.9029766596313</c:v>
                </c:pt>
                <c:pt idx="1826">
                  <c:v>34.915257460164</c:v>
                </c:pt>
                <c:pt idx="1827">
                  <c:v>34.9275382606967</c:v>
                </c:pt>
                <c:pt idx="1828">
                  <c:v>34.9398190612294</c:v>
                </c:pt>
                <c:pt idx="1829">
                  <c:v>34.9520998617621</c:v>
                </c:pt>
                <c:pt idx="1830">
                  <c:v>34.964380662294801</c:v>
                </c:pt>
                <c:pt idx="1831">
                  <c:v>34.976661462827501</c:v>
                </c:pt>
                <c:pt idx="1832">
                  <c:v>34.988942263360201</c:v>
                </c:pt>
                <c:pt idx="1833">
                  <c:v>35.001223063892901</c:v>
                </c:pt>
                <c:pt idx="1834">
                  <c:v>35.013503864425601</c:v>
                </c:pt>
                <c:pt idx="1835">
                  <c:v>35.025784664958302</c:v>
                </c:pt>
                <c:pt idx="1836">
                  <c:v>35.038065465491002</c:v>
                </c:pt>
                <c:pt idx="1837">
                  <c:v>35.050346266023702</c:v>
                </c:pt>
                <c:pt idx="1838">
                  <c:v>35.062627066556402</c:v>
                </c:pt>
                <c:pt idx="1839">
                  <c:v>35.074907867089102</c:v>
                </c:pt>
                <c:pt idx="1840">
                  <c:v>35.087188667621803</c:v>
                </c:pt>
                <c:pt idx="1841">
                  <c:v>35.099469468154503</c:v>
                </c:pt>
                <c:pt idx="1842">
                  <c:v>35.111750268687203</c:v>
                </c:pt>
                <c:pt idx="1843">
                  <c:v>35.124031069219903</c:v>
                </c:pt>
                <c:pt idx="1844">
                  <c:v>35.136311869752603</c:v>
                </c:pt>
                <c:pt idx="1845">
                  <c:v>35.148592670285304</c:v>
                </c:pt>
                <c:pt idx="1846">
                  <c:v>35.160873470817997</c:v>
                </c:pt>
                <c:pt idx="1847">
                  <c:v>35.173154271350697</c:v>
                </c:pt>
                <c:pt idx="1848">
                  <c:v>35.185435071883397</c:v>
                </c:pt>
                <c:pt idx="1849">
                  <c:v>35.197715872416097</c:v>
                </c:pt>
                <c:pt idx="1850">
                  <c:v>35.209996672948797</c:v>
                </c:pt>
                <c:pt idx="1851">
                  <c:v>35.222277473481498</c:v>
                </c:pt>
                <c:pt idx="1852">
                  <c:v>35.234558274014198</c:v>
                </c:pt>
                <c:pt idx="1853">
                  <c:v>35.246839074546997</c:v>
                </c:pt>
                <c:pt idx="1854">
                  <c:v>35.259119875079698</c:v>
                </c:pt>
                <c:pt idx="1855">
                  <c:v>35.271400675612398</c:v>
                </c:pt>
                <c:pt idx="1856">
                  <c:v>35.283681476145098</c:v>
                </c:pt>
                <c:pt idx="1857">
                  <c:v>35.295962276677798</c:v>
                </c:pt>
                <c:pt idx="1858">
                  <c:v>35.308243077210498</c:v>
                </c:pt>
                <c:pt idx="1859">
                  <c:v>35.320523877743199</c:v>
                </c:pt>
                <c:pt idx="1860">
                  <c:v>35.332804678275899</c:v>
                </c:pt>
                <c:pt idx="1861">
                  <c:v>35.345085478808599</c:v>
                </c:pt>
                <c:pt idx="1862">
                  <c:v>35.357366279341299</c:v>
                </c:pt>
                <c:pt idx="1863">
                  <c:v>35.369647079873999</c:v>
                </c:pt>
                <c:pt idx="1864">
                  <c:v>35.3819278804067</c:v>
                </c:pt>
                <c:pt idx="1865">
                  <c:v>35.3942086809394</c:v>
                </c:pt>
                <c:pt idx="1866">
                  <c:v>35.4064894814721</c:v>
                </c:pt>
                <c:pt idx="1867">
                  <c:v>35.4187702820048</c:v>
                </c:pt>
                <c:pt idx="1868">
                  <c:v>35.4310510825375</c:v>
                </c:pt>
                <c:pt idx="1869">
                  <c:v>35.443331883070201</c:v>
                </c:pt>
                <c:pt idx="1870">
                  <c:v>35.455612683602901</c:v>
                </c:pt>
                <c:pt idx="1871">
                  <c:v>35.467893484135601</c:v>
                </c:pt>
                <c:pt idx="1872">
                  <c:v>35.480174284668301</c:v>
                </c:pt>
                <c:pt idx="1873">
                  <c:v>35.492455085201001</c:v>
                </c:pt>
                <c:pt idx="1874">
                  <c:v>35.504735885733702</c:v>
                </c:pt>
                <c:pt idx="1875">
                  <c:v>35.517016686266402</c:v>
                </c:pt>
                <c:pt idx="1876">
                  <c:v>35.529297486799102</c:v>
                </c:pt>
                <c:pt idx="1877">
                  <c:v>35.541578287331802</c:v>
                </c:pt>
                <c:pt idx="1878">
                  <c:v>35.553859087864502</c:v>
                </c:pt>
                <c:pt idx="1879">
                  <c:v>35.566139888397203</c:v>
                </c:pt>
                <c:pt idx="1880">
                  <c:v>35.578420688929903</c:v>
                </c:pt>
                <c:pt idx="1881">
                  <c:v>35.590701489462603</c:v>
                </c:pt>
                <c:pt idx="1882">
                  <c:v>35.602982289995303</c:v>
                </c:pt>
                <c:pt idx="1883">
                  <c:v>35.615263090528003</c:v>
                </c:pt>
                <c:pt idx="1884">
                  <c:v>35.627543891060697</c:v>
                </c:pt>
                <c:pt idx="1885">
                  <c:v>35.639824691593397</c:v>
                </c:pt>
                <c:pt idx="1886">
                  <c:v>35.652105492126097</c:v>
                </c:pt>
                <c:pt idx="1887">
                  <c:v>35.664386292658797</c:v>
                </c:pt>
                <c:pt idx="1888">
                  <c:v>35.676667093191497</c:v>
                </c:pt>
                <c:pt idx="1889">
                  <c:v>35.688947893724198</c:v>
                </c:pt>
                <c:pt idx="1890">
                  <c:v>35.701228694256898</c:v>
                </c:pt>
                <c:pt idx="1891">
                  <c:v>35.713509494789598</c:v>
                </c:pt>
                <c:pt idx="1892">
                  <c:v>35.725790295322298</c:v>
                </c:pt>
                <c:pt idx="1893">
                  <c:v>35.738071095854998</c:v>
                </c:pt>
                <c:pt idx="1894">
                  <c:v>35.750351896387699</c:v>
                </c:pt>
                <c:pt idx="1895">
                  <c:v>35.762632696920399</c:v>
                </c:pt>
                <c:pt idx="1896">
                  <c:v>35.774913497453099</c:v>
                </c:pt>
                <c:pt idx="1897">
                  <c:v>35.787194297985799</c:v>
                </c:pt>
                <c:pt idx="1898">
                  <c:v>35.799475098518499</c:v>
                </c:pt>
                <c:pt idx="1899">
                  <c:v>35.811755899051199</c:v>
                </c:pt>
                <c:pt idx="1900">
                  <c:v>35.8240366995839</c:v>
                </c:pt>
                <c:pt idx="1901">
                  <c:v>35.8363175001166</c:v>
                </c:pt>
                <c:pt idx="1902">
                  <c:v>35.8485983006494</c:v>
                </c:pt>
                <c:pt idx="1903">
                  <c:v>35.860879101182</c:v>
                </c:pt>
                <c:pt idx="1904">
                  <c:v>35.8731599017148</c:v>
                </c:pt>
                <c:pt idx="1905">
                  <c:v>35.885440702247401</c:v>
                </c:pt>
                <c:pt idx="1906">
                  <c:v>35.8977215027802</c:v>
                </c:pt>
                <c:pt idx="1907">
                  <c:v>35.910002303312901</c:v>
                </c:pt>
                <c:pt idx="1908">
                  <c:v>35.922283103845601</c:v>
                </c:pt>
                <c:pt idx="1909">
                  <c:v>35.934563904378301</c:v>
                </c:pt>
                <c:pt idx="1910">
                  <c:v>35.946844704911001</c:v>
                </c:pt>
                <c:pt idx="1911">
                  <c:v>35.959125505443701</c:v>
                </c:pt>
                <c:pt idx="1912">
                  <c:v>35.971406305976402</c:v>
                </c:pt>
                <c:pt idx="1913">
                  <c:v>35.983687106509102</c:v>
                </c:pt>
                <c:pt idx="1914">
                  <c:v>35.995967907041802</c:v>
                </c:pt>
                <c:pt idx="1915">
                  <c:v>36.008248707574502</c:v>
                </c:pt>
                <c:pt idx="1916">
                  <c:v>36.020529508107202</c:v>
                </c:pt>
                <c:pt idx="1917">
                  <c:v>36.032810308639903</c:v>
                </c:pt>
                <c:pt idx="1918">
                  <c:v>36.045091109172603</c:v>
                </c:pt>
                <c:pt idx="1919">
                  <c:v>36.057371909705303</c:v>
                </c:pt>
                <c:pt idx="1920">
                  <c:v>36.069652710238003</c:v>
                </c:pt>
                <c:pt idx="1921">
                  <c:v>36.081933510770703</c:v>
                </c:pt>
                <c:pt idx="1922">
                  <c:v>36.094214311303404</c:v>
                </c:pt>
                <c:pt idx="1923">
                  <c:v>36.106495111836097</c:v>
                </c:pt>
                <c:pt idx="1924">
                  <c:v>36.118775912368797</c:v>
                </c:pt>
                <c:pt idx="1925">
                  <c:v>36.131056712901497</c:v>
                </c:pt>
                <c:pt idx="1926">
                  <c:v>36.143337513434197</c:v>
                </c:pt>
                <c:pt idx="1927">
                  <c:v>36.155618313966897</c:v>
                </c:pt>
                <c:pt idx="1928">
                  <c:v>36.167899114499598</c:v>
                </c:pt>
                <c:pt idx="1929">
                  <c:v>36.180179915032298</c:v>
                </c:pt>
                <c:pt idx="1930">
                  <c:v>36.192460715564998</c:v>
                </c:pt>
                <c:pt idx="1931">
                  <c:v>36.204741516097698</c:v>
                </c:pt>
                <c:pt idx="1932">
                  <c:v>36.217022316630398</c:v>
                </c:pt>
                <c:pt idx="1933">
                  <c:v>36.229303117163099</c:v>
                </c:pt>
                <c:pt idx="1934">
                  <c:v>36.241583917695799</c:v>
                </c:pt>
                <c:pt idx="1935">
                  <c:v>36.253864718228499</c:v>
                </c:pt>
                <c:pt idx="1936">
                  <c:v>36.266145518761199</c:v>
                </c:pt>
                <c:pt idx="1937">
                  <c:v>36.278426319293899</c:v>
                </c:pt>
                <c:pt idx="1938">
                  <c:v>36.2907071198266</c:v>
                </c:pt>
                <c:pt idx="1939">
                  <c:v>36.3029879203593</c:v>
                </c:pt>
                <c:pt idx="1940">
                  <c:v>36.315268720892</c:v>
                </c:pt>
                <c:pt idx="1941">
                  <c:v>36.3275495214247</c:v>
                </c:pt>
                <c:pt idx="1942">
                  <c:v>36.3398303219574</c:v>
                </c:pt>
                <c:pt idx="1943">
                  <c:v>36.352111122490101</c:v>
                </c:pt>
                <c:pt idx="1944">
                  <c:v>36.364391923022801</c:v>
                </c:pt>
                <c:pt idx="1945">
                  <c:v>36.376672723555501</c:v>
                </c:pt>
                <c:pt idx="1946">
                  <c:v>36.388953524088201</c:v>
                </c:pt>
                <c:pt idx="1947">
                  <c:v>36.401234324620901</c:v>
                </c:pt>
                <c:pt idx="1948">
                  <c:v>36.413515125153602</c:v>
                </c:pt>
                <c:pt idx="1949">
                  <c:v>36.425795925686302</c:v>
                </c:pt>
                <c:pt idx="1950">
                  <c:v>36.438076726219002</c:v>
                </c:pt>
                <c:pt idx="1951">
                  <c:v>36.450357526751702</c:v>
                </c:pt>
                <c:pt idx="1952">
                  <c:v>36.462638327284402</c:v>
                </c:pt>
                <c:pt idx="1953">
                  <c:v>36.474919127817103</c:v>
                </c:pt>
                <c:pt idx="1954">
                  <c:v>36.487199928349803</c:v>
                </c:pt>
                <c:pt idx="1955">
                  <c:v>36.499480728882602</c:v>
                </c:pt>
                <c:pt idx="1956">
                  <c:v>36.511761529415303</c:v>
                </c:pt>
                <c:pt idx="1957">
                  <c:v>36.524042329948003</c:v>
                </c:pt>
                <c:pt idx="1958">
                  <c:v>36.536323130480703</c:v>
                </c:pt>
                <c:pt idx="1959">
                  <c:v>36.548603931013403</c:v>
                </c:pt>
                <c:pt idx="1960">
                  <c:v>36.560884731546103</c:v>
                </c:pt>
                <c:pt idx="1961">
                  <c:v>36.573165532078797</c:v>
                </c:pt>
                <c:pt idx="1962">
                  <c:v>36.585446332611497</c:v>
                </c:pt>
                <c:pt idx="1963">
                  <c:v>36.597727133144197</c:v>
                </c:pt>
                <c:pt idx="1964">
                  <c:v>36.610007933676897</c:v>
                </c:pt>
                <c:pt idx="1965">
                  <c:v>36.622288734209597</c:v>
                </c:pt>
                <c:pt idx="1966">
                  <c:v>36.634569534742297</c:v>
                </c:pt>
                <c:pt idx="1967">
                  <c:v>36.646850335274998</c:v>
                </c:pt>
                <c:pt idx="1968">
                  <c:v>36.659131135807698</c:v>
                </c:pt>
                <c:pt idx="1969">
                  <c:v>36.671411936340398</c:v>
                </c:pt>
                <c:pt idx="1970">
                  <c:v>36.683692736873098</c:v>
                </c:pt>
                <c:pt idx="1971">
                  <c:v>36.695973537405798</c:v>
                </c:pt>
                <c:pt idx="1972">
                  <c:v>36.708254337938499</c:v>
                </c:pt>
                <c:pt idx="1973">
                  <c:v>36.720535138471199</c:v>
                </c:pt>
                <c:pt idx="1974">
                  <c:v>36.732815939003899</c:v>
                </c:pt>
                <c:pt idx="1975">
                  <c:v>36.745096739536599</c:v>
                </c:pt>
                <c:pt idx="1976">
                  <c:v>36.757377540069299</c:v>
                </c:pt>
                <c:pt idx="1977">
                  <c:v>36.769658340602</c:v>
                </c:pt>
                <c:pt idx="1978">
                  <c:v>36.7819391411347</c:v>
                </c:pt>
                <c:pt idx="1979">
                  <c:v>36.7942199416674</c:v>
                </c:pt>
                <c:pt idx="1980">
                  <c:v>36.8065007422001</c:v>
                </c:pt>
                <c:pt idx="1981">
                  <c:v>36.8187815427328</c:v>
                </c:pt>
                <c:pt idx="1982">
                  <c:v>36.831062343265501</c:v>
                </c:pt>
                <c:pt idx="1983">
                  <c:v>36.843343143798201</c:v>
                </c:pt>
                <c:pt idx="1984">
                  <c:v>36.855623944330901</c:v>
                </c:pt>
                <c:pt idx="1985">
                  <c:v>36.867904744863601</c:v>
                </c:pt>
                <c:pt idx="1986">
                  <c:v>36.880185545396301</c:v>
                </c:pt>
                <c:pt idx="1987">
                  <c:v>36.892466345929002</c:v>
                </c:pt>
                <c:pt idx="1988">
                  <c:v>36.904747146461702</c:v>
                </c:pt>
                <c:pt idx="1989">
                  <c:v>36.917027946994402</c:v>
                </c:pt>
                <c:pt idx="1990">
                  <c:v>36.929308747527102</c:v>
                </c:pt>
                <c:pt idx="1991">
                  <c:v>36.941589548059802</c:v>
                </c:pt>
                <c:pt idx="1992">
                  <c:v>36.953870348592503</c:v>
                </c:pt>
                <c:pt idx="1993">
                  <c:v>36.966151149125203</c:v>
                </c:pt>
                <c:pt idx="1994">
                  <c:v>36.978431949657903</c:v>
                </c:pt>
                <c:pt idx="1995">
                  <c:v>36.990712750190603</c:v>
                </c:pt>
                <c:pt idx="1996">
                  <c:v>37.002993550723303</c:v>
                </c:pt>
                <c:pt idx="1997">
                  <c:v>37.015274351255997</c:v>
                </c:pt>
                <c:pt idx="1998">
                  <c:v>37.027555151788697</c:v>
                </c:pt>
                <c:pt idx="1999">
                  <c:v>37.039835952321397</c:v>
                </c:pt>
                <c:pt idx="2000">
                  <c:v>37.052116752854097</c:v>
                </c:pt>
                <c:pt idx="2001">
                  <c:v>37.064397553386797</c:v>
                </c:pt>
                <c:pt idx="2002">
                  <c:v>37.076678353919498</c:v>
                </c:pt>
                <c:pt idx="2003">
                  <c:v>37.088959154452198</c:v>
                </c:pt>
                <c:pt idx="2004">
                  <c:v>37.101239954984898</c:v>
                </c:pt>
                <c:pt idx="2005">
                  <c:v>37.113520755517598</c:v>
                </c:pt>
                <c:pt idx="2006">
                  <c:v>37.125801556050398</c:v>
                </c:pt>
                <c:pt idx="2007">
                  <c:v>37.138082356583098</c:v>
                </c:pt>
                <c:pt idx="2008">
                  <c:v>37.150363157115798</c:v>
                </c:pt>
                <c:pt idx="2009">
                  <c:v>37.162643957648498</c:v>
                </c:pt>
                <c:pt idx="2010">
                  <c:v>37.174924758181199</c:v>
                </c:pt>
                <c:pt idx="2011">
                  <c:v>37.187205558713899</c:v>
                </c:pt>
                <c:pt idx="2012">
                  <c:v>37.199486359246599</c:v>
                </c:pt>
                <c:pt idx="2013">
                  <c:v>37.211767159779299</c:v>
                </c:pt>
                <c:pt idx="2014">
                  <c:v>37.224047960311999</c:v>
                </c:pt>
                <c:pt idx="2015">
                  <c:v>37.2363287608447</c:v>
                </c:pt>
                <c:pt idx="2016">
                  <c:v>37.2486095613774</c:v>
                </c:pt>
                <c:pt idx="2017">
                  <c:v>37.2608903619101</c:v>
                </c:pt>
                <c:pt idx="2018">
                  <c:v>37.2731711624428</c:v>
                </c:pt>
                <c:pt idx="2019">
                  <c:v>37.2854519629755</c:v>
                </c:pt>
                <c:pt idx="2020">
                  <c:v>37.297732763508201</c:v>
                </c:pt>
                <c:pt idx="2021">
                  <c:v>37.310013564040901</c:v>
                </c:pt>
                <c:pt idx="2022">
                  <c:v>37.322294364573601</c:v>
                </c:pt>
                <c:pt idx="2023">
                  <c:v>37.334575165106301</c:v>
                </c:pt>
                <c:pt idx="2024">
                  <c:v>37.346855965639001</c:v>
                </c:pt>
                <c:pt idx="2025">
                  <c:v>37.359136766171702</c:v>
                </c:pt>
                <c:pt idx="2026">
                  <c:v>37.371417566704402</c:v>
                </c:pt>
                <c:pt idx="2027">
                  <c:v>37.383698367237102</c:v>
                </c:pt>
                <c:pt idx="2028">
                  <c:v>37.395979167769802</c:v>
                </c:pt>
                <c:pt idx="2029">
                  <c:v>37.408259968302502</c:v>
                </c:pt>
                <c:pt idx="2030">
                  <c:v>37.420540768835203</c:v>
                </c:pt>
                <c:pt idx="2031">
                  <c:v>37.432821569367903</c:v>
                </c:pt>
                <c:pt idx="2032">
                  <c:v>37.445102369900603</c:v>
                </c:pt>
                <c:pt idx="2033">
                  <c:v>37.457383170433303</c:v>
                </c:pt>
                <c:pt idx="2034">
                  <c:v>37.469663970966003</c:v>
                </c:pt>
                <c:pt idx="2035">
                  <c:v>37.481944771498704</c:v>
                </c:pt>
                <c:pt idx="2036">
                  <c:v>37.494225572031397</c:v>
                </c:pt>
                <c:pt idx="2037">
                  <c:v>37.506506372564097</c:v>
                </c:pt>
                <c:pt idx="2038">
                  <c:v>37.518787173096797</c:v>
                </c:pt>
                <c:pt idx="2039">
                  <c:v>37.531067973629497</c:v>
                </c:pt>
                <c:pt idx="2040">
                  <c:v>37.543348774162197</c:v>
                </c:pt>
                <c:pt idx="2041">
                  <c:v>37.555629574694898</c:v>
                </c:pt>
                <c:pt idx="2042">
                  <c:v>37.567910375227598</c:v>
                </c:pt>
                <c:pt idx="2043">
                  <c:v>37.580191175760298</c:v>
                </c:pt>
                <c:pt idx="2044">
                  <c:v>37.592471976292998</c:v>
                </c:pt>
                <c:pt idx="2045">
                  <c:v>37.604752776825698</c:v>
                </c:pt>
                <c:pt idx="2046">
                  <c:v>37.617033577358399</c:v>
                </c:pt>
                <c:pt idx="2047">
                  <c:v>37.629314377891099</c:v>
                </c:pt>
                <c:pt idx="2048">
                  <c:v>37.641595178423799</c:v>
                </c:pt>
                <c:pt idx="2049">
                  <c:v>37.653875978956499</c:v>
                </c:pt>
                <c:pt idx="2050">
                  <c:v>37.666156779489199</c:v>
                </c:pt>
                <c:pt idx="2051">
                  <c:v>37.6784375800219</c:v>
                </c:pt>
                <c:pt idx="2052">
                  <c:v>37.6907183805546</c:v>
                </c:pt>
                <c:pt idx="2053">
                  <c:v>37.7029991810873</c:v>
                </c:pt>
                <c:pt idx="2054">
                  <c:v>37.7152799816201</c:v>
                </c:pt>
                <c:pt idx="2055">
                  <c:v>37.7275607821527</c:v>
                </c:pt>
                <c:pt idx="2056">
                  <c:v>37.7398415826855</c:v>
                </c:pt>
                <c:pt idx="2057">
                  <c:v>37.7521223832182</c:v>
                </c:pt>
                <c:pt idx="2058">
                  <c:v>37.7644031837509</c:v>
                </c:pt>
                <c:pt idx="2059">
                  <c:v>37.776683984283601</c:v>
                </c:pt>
                <c:pt idx="2060">
                  <c:v>37.788964784816301</c:v>
                </c:pt>
                <c:pt idx="2061">
                  <c:v>37.801245585349001</c:v>
                </c:pt>
                <c:pt idx="2062">
                  <c:v>37.813526385881701</c:v>
                </c:pt>
                <c:pt idx="2063">
                  <c:v>37.825807186414401</c:v>
                </c:pt>
                <c:pt idx="2064">
                  <c:v>37.838087986947102</c:v>
                </c:pt>
                <c:pt idx="2065">
                  <c:v>37.850368787479802</c:v>
                </c:pt>
                <c:pt idx="2066">
                  <c:v>37.862649588012502</c:v>
                </c:pt>
                <c:pt idx="2067">
                  <c:v>37.874930388545202</c:v>
                </c:pt>
                <c:pt idx="2068">
                  <c:v>37.887211189077902</c:v>
                </c:pt>
                <c:pt idx="2069">
                  <c:v>37.899491989610603</c:v>
                </c:pt>
                <c:pt idx="2070">
                  <c:v>37.911772790143303</c:v>
                </c:pt>
                <c:pt idx="2071">
                  <c:v>37.924053590676003</c:v>
                </c:pt>
                <c:pt idx="2072">
                  <c:v>37.936334391208703</c:v>
                </c:pt>
                <c:pt idx="2073">
                  <c:v>37.948615191741403</c:v>
                </c:pt>
                <c:pt idx="2074">
                  <c:v>37.960895992274096</c:v>
                </c:pt>
                <c:pt idx="2075">
                  <c:v>37.973176792806797</c:v>
                </c:pt>
                <c:pt idx="2076">
                  <c:v>37.985457593339497</c:v>
                </c:pt>
                <c:pt idx="2077">
                  <c:v>37.997738393872197</c:v>
                </c:pt>
                <c:pt idx="2078">
                  <c:v>38.010019194404897</c:v>
                </c:pt>
                <c:pt idx="2079">
                  <c:v>38.022299994937597</c:v>
                </c:pt>
                <c:pt idx="2080">
                  <c:v>38.034580795470298</c:v>
                </c:pt>
                <c:pt idx="2081">
                  <c:v>38.046861596002998</c:v>
                </c:pt>
                <c:pt idx="2082">
                  <c:v>38.059142396535698</c:v>
                </c:pt>
                <c:pt idx="2083">
                  <c:v>38.071423197068398</c:v>
                </c:pt>
                <c:pt idx="2084">
                  <c:v>38.083703997601098</c:v>
                </c:pt>
                <c:pt idx="2085">
                  <c:v>38.095984798133799</c:v>
                </c:pt>
                <c:pt idx="2086">
                  <c:v>38.108265598666499</c:v>
                </c:pt>
                <c:pt idx="2087">
                  <c:v>38.120546399199199</c:v>
                </c:pt>
                <c:pt idx="2088">
                  <c:v>38.132827199731899</c:v>
                </c:pt>
                <c:pt idx="2089">
                  <c:v>38.145108000264599</c:v>
                </c:pt>
                <c:pt idx="2090">
                  <c:v>38.1573888007973</c:v>
                </c:pt>
                <c:pt idx="2091">
                  <c:v>38.16966960133</c:v>
                </c:pt>
                <c:pt idx="2092">
                  <c:v>38.1819504018627</c:v>
                </c:pt>
                <c:pt idx="2093">
                  <c:v>38.1942312023954</c:v>
                </c:pt>
                <c:pt idx="2094">
                  <c:v>38.2065120029281</c:v>
                </c:pt>
                <c:pt idx="2095">
                  <c:v>38.218792803460801</c:v>
                </c:pt>
                <c:pt idx="2096">
                  <c:v>38.231073603993501</c:v>
                </c:pt>
                <c:pt idx="2097">
                  <c:v>38.243354404526201</c:v>
                </c:pt>
                <c:pt idx="2098">
                  <c:v>38.255635205058901</c:v>
                </c:pt>
                <c:pt idx="2099">
                  <c:v>38.267916005591601</c:v>
                </c:pt>
                <c:pt idx="2100">
                  <c:v>38.280196806124302</c:v>
                </c:pt>
                <c:pt idx="2101">
                  <c:v>38.292477606657002</c:v>
                </c:pt>
                <c:pt idx="2102">
                  <c:v>38.304758407189702</c:v>
                </c:pt>
                <c:pt idx="2103">
                  <c:v>38.317039207722402</c:v>
                </c:pt>
                <c:pt idx="2104">
                  <c:v>38.329320008255102</c:v>
                </c:pt>
                <c:pt idx="2105">
                  <c:v>38.341600808787902</c:v>
                </c:pt>
                <c:pt idx="2106">
                  <c:v>38.353881609320602</c:v>
                </c:pt>
                <c:pt idx="2107">
                  <c:v>38.366162409853303</c:v>
                </c:pt>
                <c:pt idx="2108">
                  <c:v>38.378443210386003</c:v>
                </c:pt>
                <c:pt idx="2109">
                  <c:v>38.390724010918703</c:v>
                </c:pt>
                <c:pt idx="2110">
                  <c:v>38.403004811451403</c:v>
                </c:pt>
                <c:pt idx="2111">
                  <c:v>38.415285611984103</c:v>
                </c:pt>
                <c:pt idx="2112">
                  <c:v>38.427566412516803</c:v>
                </c:pt>
                <c:pt idx="2113">
                  <c:v>38.439847213049497</c:v>
                </c:pt>
                <c:pt idx="2114">
                  <c:v>38.452128013582197</c:v>
                </c:pt>
                <c:pt idx="2115">
                  <c:v>38.464408814114897</c:v>
                </c:pt>
                <c:pt idx="2116">
                  <c:v>38.476689614647597</c:v>
                </c:pt>
                <c:pt idx="2117">
                  <c:v>38.488970415180297</c:v>
                </c:pt>
                <c:pt idx="2118">
                  <c:v>38.501251215712998</c:v>
                </c:pt>
                <c:pt idx="2119">
                  <c:v>38.513532016245698</c:v>
                </c:pt>
                <c:pt idx="2120">
                  <c:v>38.525812816778398</c:v>
                </c:pt>
                <c:pt idx="2121">
                  <c:v>38.538093617311098</c:v>
                </c:pt>
                <c:pt idx="2122">
                  <c:v>38.550374417843798</c:v>
                </c:pt>
                <c:pt idx="2123">
                  <c:v>38.562655218376499</c:v>
                </c:pt>
                <c:pt idx="2124">
                  <c:v>38.574936018909199</c:v>
                </c:pt>
                <c:pt idx="2125">
                  <c:v>38.587216819441899</c:v>
                </c:pt>
                <c:pt idx="2126">
                  <c:v>38.599497619974599</c:v>
                </c:pt>
                <c:pt idx="2127">
                  <c:v>38.611778420507299</c:v>
                </c:pt>
                <c:pt idx="2128">
                  <c:v>38.62405922104</c:v>
                </c:pt>
                <c:pt idx="2129">
                  <c:v>38.6363400215727</c:v>
                </c:pt>
                <c:pt idx="2130">
                  <c:v>38.6486208221054</c:v>
                </c:pt>
                <c:pt idx="2131">
                  <c:v>38.6609016226381</c:v>
                </c:pt>
                <c:pt idx="2132">
                  <c:v>38.6731824231708</c:v>
                </c:pt>
                <c:pt idx="2133">
                  <c:v>38.685463223703501</c:v>
                </c:pt>
                <c:pt idx="2134">
                  <c:v>38.697744024236201</c:v>
                </c:pt>
                <c:pt idx="2135">
                  <c:v>38.710024824768901</c:v>
                </c:pt>
                <c:pt idx="2136">
                  <c:v>38.722305625301601</c:v>
                </c:pt>
                <c:pt idx="2137">
                  <c:v>38.734586425834301</c:v>
                </c:pt>
                <c:pt idx="2138">
                  <c:v>38.746867226367002</c:v>
                </c:pt>
                <c:pt idx="2139">
                  <c:v>38.759148026899702</c:v>
                </c:pt>
                <c:pt idx="2140">
                  <c:v>38.771428827432402</c:v>
                </c:pt>
                <c:pt idx="2141">
                  <c:v>38.783709627965102</c:v>
                </c:pt>
                <c:pt idx="2142">
                  <c:v>38.795990428497802</c:v>
                </c:pt>
                <c:pt idx="2143">
                  <c:v>38.808271229030503</c:v>
                </c:pt>
                <c:pt idx="2144">
                  <c:v>38.820552029563203</c:v>
                </c:pt>
                <c:pt idx="2145">
                  <c:v>38.832832830095903</c:v>
                </c:pt>
                <c:pt idx="2146">
                  <c:v>38.845113630628603</c:v>
                </c:pt>
                <c:pt idx="2147">
                  <c:v>38.857394431161303</c:v>
                </c:pt>
                <c:pt idx="2148">
                  <c:v>38.869675231694004</c:v>
                </c:pt>
                <c:pt idx="2149">
                  <c:v>38.881956032226697</c:v>
                </c:pt>
                <c:pt idx="2150">
                  <c:v>38.894236832759397</c:v>
                </c:pt>
                <c:pt idx="2151">
                  <c:v>38.906517633292097</c:v>
                </c:pt>
                <c:pt idx="2152">
                  <c:v>38.918798433824797</c:v>
                </c:pt>
                <c:pt idx="2153">
                  <c:v>38.931079234357497</c:v>
                </c:pt>
                <c:pt idx="2154">
                  <c:v>38.943360034890198</c:v>
                </c:pt>
                <c:pt idx="2155">
                  <c:v>38.955640835422997</c:v>
                </c:pt>
                <c:pt idx="2156">
                  <c:v>38.967921635955598</c:v>
                </c:pt>
                <c:pt idx="2157">
                  <c:v>38.980202436488398</c:v>
                </c:pt>
                <c:pt idx="2158">
                  <c:v>38.992483237021098</c:v>
                </c:pt>
                <c:pt idx="2159">
                  <c:v>39.004764037553798</c:v>
                </c:pt>
                <c:pt idx="2160">
                  <c:v>39.017044838086498</c:v>
                </c:pt>
                <c:pt idx="2161">
                  <c:v>39.029325638619198</c:v>
                </c:pt>
                <c:pt idx="2162">
                  <c:v>39.041606439151899</c:v>
                </c:pt>
                <c:pt idx="2163">
                  <c:v>39.053887239684599</c:v>
                </c:pt>
                <c:pt idx="2164">
                  <c:v>39.066168040217299</c:v>
                </c:pt>
                <c:pt idx="2165">
                  <c:v>39.078448840749999</c:v>
                </c:pt>
                <c:pt idx="2166">
                  <c:v>39.090729641282699</c:v>
                </c:pt>
                <c:pt idx="2167">
                  <c:v>39.1030104418154</c:v>
                </c:pt>
                <c:pt idx="2168">
                  <c:v>39.1152912423481</c:v>
                </c:pt>
                <c:pt idx="2169">
                  <c:v>39.1275720428808</c:v>
                </c:pt>
                <c:pt idx="2170">
                  <c:v>39.1398528434135</c:v>
                </c:pt>
                <c:pt idx="2171">
                  <c:v>39.1521336439462</c:v>
                </c:pt>
                <c:pt idx="2172">
                  <c:v>39.164414444478901</c:v>
                </c:pt>
                <c:pt idx="2173">
                  <c:v>39.176695245011601</c:v>
                </c:pt>
                <c:pt idx="2174">
                  <c:v>39.188976045544301</c:v>
                </c:pt>
                <c:pt idx="2175">
                  <c:v>39.201256846077001</c:v>
                </c:pt>
                <c:pt idx="2176">
                  <c:v>39.213537646609701</c:v>
                </c:pt>
                <c:pt idx="2177">
                  <c:v>39.225818447142402</c:v>
                </c:pt>
                <c:pt idx="2178">
                  <c:v>39.238099247675102</c:v>
                </c:pt>
                <c:pt idx="2179">
                  <c:v>39.250380048207802</c:v>
                </c:pt>
                <c:pt idx="2180">
                  <c:v>39.262660848740502</c:v>
                </c:pt>
                <c:pt idx="2181">
                  <c:v>39.274941649273202</c:v>
                </c:pt>
                <c:pt idx="2182">
                  <c:v>39.287222449805903</c:v>
                </c:pt>
                <c:pt idx="2183">
                  <c:v>39.299503250338603</c:v>
                </c:pt>
                <c:pt idx="2184">
                  <c:v>39.311784050871303</c:v>
                </c:pt>
                <c:pt idx="2185">
                  <c:v>39.324064851404003</c:v>
                </c:pt>
                <c:pt idx="2186">
                  <c:v>39.336345651936703</c:v>
                </c:pt>
                <c:pt idx="2187">
                  <c:v>39.348626452469396</c:v>
                </c:pt>
                <c:pt idx="2188">
                  <c:v>39.360907253002097</c:v>
                </c:pt>
                <c:pt idx="2189">
                  <c:v>39.373188053534797</c:v>
                </c:pt>
                <c:pt idx="2190">
                  <c:v>39.385468854067497</c:v>
                </c:pt>
                <c:pt idx="2191">
                  <c:v>39.397749654600197</c:v>
                </c:pt>
                <c:pt idx="2192">
                  <c:v>39.410030455132897</c:v>
                </c:pt>
                <c:pt idx="2193">
                  <c:v>39.422311255665598</c:v>
                </c:pt>
                <c:pt idx="2194">
                  <c:v>39.434592056198298</c:v>
                </c:pt>
                <c:pt idx="2195">
                  <c:v>39.446872856730998</c:v>
                </c:pt>
                <c:pt idx="2196">
                  <c:v>39.459153657263698</c:v>
                </c:pt>
                <c:pt idx="2197">
                  <c:v>39.471434457796398</c:v>
                </c:pt>
                <c:pt idx="2198">
                  <c:v>39.483715258329099</c:v>
                </c:pt>
                <c:pt idx="2199">
                  <c:v>39.495996058861799</c:v>
                </c:pt>
                <c:pt idx="2200">
                  <c:v>39.508276859394499</c:v>
                </c:pt>
                <c:pt idx="2201">
                  <c:v>39.520557659927199</c:v>
                </c:pt>
                <c:pt idx="2202">
                  <c:v>39.532838460459899</c:v>
                </c:pt>
                <c:pt idx="2203">
                  <c:v>39.5451192609926</c:v>
                </c:pt>
                <c:pt idx="2204">
                  <c:v>39.5574000615253</c:v>
                </c:pt>
                <c:pt idx="2205">
                  <c:v>39.569680862058</c:v>
                </c:pt>
                <c:pt idx="2206">
                  <c:v>39.5819616625908</c:v>
                </c:pt>
                <c:pt idx="2207">
                  <c:v>39.5942424631234</c:v>
                </c:pt>
                <c:pt idx="2208">
                  <c:v>39.606523263656101</c:v>
                </c:pt>
                <c:pt idx="2209">
                  <c:v>39.6188040641889</c:v>
                </c:pt>
                <c:pt idx="2210">
                  <c:v>39.631084864721601</c:v>
                </c:pt>
                <c:pt idx="2211">
                  <c:v>39.643365665254301</c:v>
                </c:pt>
                <c:pt idx="2212">
                  <c:v>39.655646465787001</c:v>
                </c:pt>
                <c:pt idx="2213">
                  <c:v>39.667927266319701</c:v>
                </c:pt>
                <c:pt idx="2214">
                  <c:v>39.680208066852401</c:v>
                </c:pt>
                <c:pt idx="2215">
                  <c:v>39.692488867385102</c:v>
                </c:pt>
                <c:pt idx="2216">
                  <c:v>39.704769667917802</c:v>
                </c:pt>
                <c:pt idx="2217">
                  <c:v>39.717050468450502</c:v>
                </c:pt>
                <c:pt idx="2218">
                  <c:v>39.729331268983202</c:v>
                </c:pt>
                <c:pt idx="2219">
                  <c:v>39.741612069515902</c:v>
                </c:pt>
                <c:pt idx="2220">
                  <c:v>39.753892870048603</c:v>
                </c:pt>
                <c:pt idx="2221">
                  <c:v>39.766173670581303</c:v>
                </c:pt>
                <c:pt idx="2222">
                  <c:v>39.778454471114003</c:v>
                </c:pt>
                <c:pt idx="2223">
                  <c:v>39.790735271646703</c:v>
                </c:pt>
                <c:pt idx="2224">
                  <c:v>39.803016072179403</c:v>
                </c:pt>
                <c:pt idx="2225">
                  <c:v>39.815296872712103</c:v>
                </c:pt>
                <c:pt idx="2226">
                  <c:v>39.827577673244797</c:v>
                </c:pt>
                <c:pt idx="2227">
                  <c:v>39.839858473777497</c:v>
                </c:pt>
                <c:pt idx="2228">
                  <c:v>39.852139274310197</c:v>
                </c:pt>
                <c:pt idx="2229">
                  <c:v>39.864420074842897</c:v>
                </c:pt>
                <c:pt idx="2230">
                  <c:v>39.876700875375597</c:v>
                </c:pt>
                <c:pt idx="2231">
                  <c:v>39.888981675908298</c:v>
                </c:pt>
                <c:pt idx="2232">
                  <c:v>39.901262476440998</c:v>
                </c:pt>
                <c:pt idx="2233">
                  <c:v>39.913543276973698</c:v>
                </c:pt>
                <c:pt idx="2234">
                  <c:v>39.925824077506398</c:v>
                </c:pt>
                <c:pt idx="2235">
                  <c:v>39.938104878039098</c:v>
                </c:pt>
                <c:pt idx="2236">
                  <c:v>39.950385678571799</c:v>
                </c:pt>
                <c:pt idx="2237">
                  <c:v>39.962666479104499</c:v>
                </c:pt>
                <c:pt idx="2238">
                  <c:v>39.974947279637199</c:v>
                </c:pt>
                <c:pt idx="2239">
                  <c:v>39.987228080169899</c:v>
                </c:pt>
                <c:pt idx="2240">
                  <c:v>39.999508880702599</c:v>
                </c:pt>
                <c:pt idx="2241">
                  <c:v>40.0117896812353</c:v>
                </c:pt>
                <c:pt idx="2242">
                  <c:v>40.024070481768</c:v>
                </c:pt>
                <c:pt idx="2243">
                  <c:v>40.0363512823007</c:v>
                </c:pt>
                <c:pt idx="2244">
                  <c:v>40.0486320828334</c:v>
                </c:pt>
                <c:pt idx="2245">
                  <c:v>40.0609128833661</c:v>
                </c:pt>
                <c:pt idx="2246">
                  <c:v>40.073193683898801</c:v>
                </c:pt>
                <c:pt idx="2247">
                  <c:v>40.085474484431501</c:v>
                </c:pt>
                <c:pt idx="2248">
                  <c:v>40.097755284964201</c:v>
                </c:pt>
                <c:pt idx="2249">
                  <c:v>40.110036085496901</c:v>
                </c:pt>
                <c:pt idx="2250">
                  <c:v>40.122316886029601</c:v>
                </c:pt>
                <c:pt idx="2251">
                  <c:v>40.134597686562302</c:v>
                </c:pt>
                <c:pt idx="2252">
                  <c:v>40.146878487095002</c:v>
                </c:pt>
                <c:pt idx="2253">
                  <c:v>40.159159287627702</c:v>
                </c:pt>
                <c:pt idx="2254">
                  <c:v>40.171440088160402</c:v>
                </c:pt>
                <c:pt idx="2255">
                  <c:v>40.183720888693102</c:v>
                </c:pt>
                <c:pt idx="2256">
                  <c:v>40.196001689225803</c:v>
                </c:pt>
                <c:pt idx="2257">
                  <c:v>40.208282489758602</c:v>
                </c:pt>
                <c:pt idx="2258">
                  <c:v>40.220563290291302</c:v>
                </c:pt>
                <c:pt idx="2259">
                  <c:v>40.232844090824003</c:v>
                </c:pt>
                <c:pt idx="2260">
                  <c:v>40.245124891356703</c:v>
                </c:pt>
                <c:pt idx="2261">
                  <c:v>40.257405691889403</c:v>
                </c:pt>
                <c:pt idx="2262">
                  <c:v>40.269686492422103</c:v>
                </c:pt>
                <c:pt idx="2263">
                  <c:v>40.281967292954803</c:v>
                </c:pt>
                <c:pt idx="2264">
                  <c:v>40.294248093487496</c:v>
                </c:pt>
                <c:pt idx="2265">
                  <c:v>40.306528894020197</c:v>
                </c:pt>
                <c:pt idx="2266">
                  <c:v>40.318809694552897</c:v>
                </c:pt>
                <c:pt idx="2267">
                  <c:v>40.331090495085597</c:v>
                </c:pt>
                <c:pt idx="2268">
                  <c:v>40.343371295618297</c:v>
                </c:pt>
                <c:pt idx="2269">
                  <c:v>40.355652096150997</c:v>
                </c:pt>
                <c:pt idx="2270">
                  <c:v>40.367932896683698</c:v>
                </c:pt>
                <c:pt idx="2271">
                  <c:v>40.380213697216398</c:v>
                </c:pt>
                <c:pt idx="2272">
                  <c:v>40.392494497749098</c:v>
                </c:pt>
                <c:pt idx="2273">
                  <c:v>40.404775298281798</c:v>
                </c:pt>
                <c:pt idx="2274">
                  <c:v>40.417056098814498</c:v>
                </c:pt>
                <c:pt idx="2275">
                  <c:v>40.429336899347199</c:v>
                </c:pt>
                <c:pt idx="2276">
                  <c:v>40.441617699879899</c:v>
                </c:pt>
                <c:pt idx="2277">
                  <c:v>40.453898500412599</c:v>
                </c:pt>
                <c:pt idx="2278">
                  <c:v>40.466179300945299</c:v>
                </c:pt>
                <c:pt idx="2279">
                  <c:v>40.478460101477999</c:v>
                </c:pt>
                <c:pt idx="2280">
                  <c:v>40.4907409020107</c:v>
                </c:pt>
                <c:pt idx="2281">
                  <c:v>40.5030217025434</c:v>
                </c:pt>
                <c:pt idx="2282">
                  <c:v>40.5153025030761</c:v>
                </c:pt>
                <c:pt idx="2283">
                  <c:v>40.5275833036088</c:v>
                </c:pt>
                <c:pt idx="2284">
                  <c:v>40.5398641041415</c:v>
                </c:pt>
                <c:pt idx="2285">
                  <c:v>40.552144904674201</c:v>
                </c:pt>
                <c:pt idx="2286">
                  <c:v>40.564425705206901</c:v>
                </c:pt>
                <c:pt idx="2287">
                  <c:v>40.576706505739601</c:v>
                </c:pt>
                <c:pt idx="2288">
                  <c:v>40.588987306272301</c:v>
                </c:pt>
                <c:pt idx="2289">
                  <c:v>40.601268106805001</c:v>
                </c:pt>
                <c:pt idx="2290">
                  <c:v>40.613548907337702</c:v>
                </c:pt>
                <c:pt idx="2291">
                  <c:v>40.625829707870402</c:v>
                </c:pt>
                <c:pt idx="2292">
                  <c:v>40.638110508403102</c:v>
                </c:pt>
                <c:pt idx="2293">
                  <c:v>40.650391308935802</c:v>
                </c:pt>
                <c:pt idx="2294">
                  <c:v>40.662672109468502</c:v>
                </c:pt>
                <c:pt idx="2295">
                  <c:v>40.674952910001203</c:v>
                </c:pt>
                <c:pt idx="2296">
                  <c:v>40.687233710533903</c:v>
                </c:pt>
                <c:pt idx="2297">
                  <c:v>40.699514511066603</c:v>
                </c:pt>
                <c:pt idx="2298">
                  <c:v>40.711795311599303</c:v>
                </c:pt>
                <c:pt idx="2299">
                  <c:v>40.724076112132003</c:v>
                </c:pt>
                <c:pt idx="2300">
                  <c:v>40.736356912664696</c:v>
                </c:pt>
                <c:pt idx="2301">
                  <c:v>40.748637713197397</c:v>
                </c:pt>
                <c:pt idx="2302">
                  <c:v>40.760918513730097</c:v>
                </c:pt>
                <c:pt idx="2303">
                  <c:v>40.773199314262797</c:v>
                </c:pt>
                <c:pt idx="2304">
                  <c:v>40.785480114795497</c:v>
                </c:pt>
                <c:pt idx="2305">
                  <c:v>40.797760915328197</c:v>
                </c:pt>
                <c:pt idx="2306">
                  <c:v>40.810041715860898</c:v>
                </c:pt>
                <c:pt idx="2307">
                  <c:v>40.822322516393598</c:v>
                </c:pt>
                <c:pt idx="2308">
                  <c:v>40.834603316926298</c:v>
                </c:pt>
                <c:pt idx="2309">
                  <c:v>40.846884117459098</c:v>
                </c:pt>
                <c:pt idx="2310">
                  <c:v>40.859164917991798</c:v>
                </c:pt>
                <c:pt idx="2311">
                  <c:v>40.871445718524498</c:v>
                </c:pt>
                <c:pt idx="2312">
                  <c:v>40.883726519057198</c:v>
                </c:pt>
                <c:pt idx="2313">
                  <c:v>40.896007319589899</c:v>
                </c:pt>
                <c:pt idx="2314">
                  <c:v>40.908288120122599</c:v>
                </c:pt>
                <c:pt idx="2315">
                  <c:v>40.920568920655299</c:v>
                </c:pt>
                <c:pt idx="2316">
                  <c:v>40.932849721187999</c:v>
                </c:pt>
                <c:pt idx="2317">
                  <c:v>40.945130521720699</c:v>
                </c:pt>
                <c:pt idx="2318">
                  <c:v>40.9574113222534</c:v>
                </c:pt>
                <c:pt idx="2319">
                  <c:v>40.9696921227861</c:v>
                </c:pt>
                <c:pt idx="2320">
                  <c:v>40.9819729233188</c:v>
                </c:pt>
                <c:pt idx="2321">
                  <c:v>40.9942537238515</c:v>
                </c:pt>
                <c:pt idx="2322">
                  <c:v>41.0065345243842</c:v>
                </c:pt>
                <c:pt idx="2323">
                  <c:v>41.018815324916901</c:v>
                </c:pt>
                <c:pt idx="2324">
                  <c:v>41.031096125449601</c:v>
                </c:pt>
                <c:pt idx="2325">
                  <c:v>41.043376925982301</c:v>
                </c:pt>
                <c:pt idx="2326">
                  <c:v>41.055657726515001</c:v>
                </c:pt>
                <c:pt idx="2327">
                  <c:v>41.067938527047701</c:v>
                </c:pt>
                <c:pt idx="2328">
                  <c:v>41.080219327580402</c:v>
                </c:pt>
                <c:pt idx="2329">
                  <c:v>41.092500128113102</c:v>
                </c:pt>
                <c:pt idx="2330">
                  <c:v>41.104780928645802</c:v>
                </c:pt>
                <c:pt idx="2331">
                  <c:v>41.117061729178502</c:v>
                </c:pt>
                <c:pt idx="2332">
                  <c:v>41.129342529711202</c:v>
                </c:pt>
                <c:pt idx="2333">
                  <c:v>41.141623330243903</c:v>
                </c:pt>
                <c:pt idx="2334">
                  <c:v>41.153904130776603</c:v>
                </c:pt>
                <c:pt idx="2335">
                  <c:v>41.166184931309303</c:v>
                </c:pt>
                <c:pt idx="2336">
                  <c:v>41.178465731842003</c:v>
                </c:pt>
                <c:pt idx="2337">
                  <c:v>41.190746532374703</c:v>
                </c:pt>
                <c:pt idx="2338">
                  <c:v>41.203027332907403</c:v>
                </c:pt>
                <c:pt idx="2339">
                  <c:v>41.215308133440097</c:v>
                </c:pt>
                <c:pt idx="2340">
                  <c:v>41.227588933972797</c:v>
                </c:pt>
                <c:pt idx="2341">
                  <c:v>41.239869734505497</c:v>
                </c:pt>
                <c:pt idx="2342">
                  <c:v>41.252150535038197</c:v>
                </c:pt>
                <c:pt idx="2343">
                  <c:v>41.264431335570897</c:v>
                </c:pt>
                <c:pt idx="2344">
                  <c:v>41.276712136103598</c:v>
                </c:pt>
                <c:pt idx="2345">
                  <c:v>41.288992936636298</c:v>
                </c:pt>
                <c:pt idx="2346">
                  <c:v>41.301273737168998</c:v>
                </c:pt>
                <c:pt idx="2347">
                  <c:v>41.313554537701698</c:v>
                </c:pt>
                <c:pt idx="2348">
                  <c:v>41.325835338234398</c:v>
                </c:pt>
                <c:pt idx="2349">
                  <c:v>41.338116138767099</c:v>
                </c:pt>
                <c:pt idx="2350">
                  <c:v>41.350396939299799</c:v>
                </c:pt>
                <c:pt idx="2351">
                  <c:v>41.362677739832499</c:v>
                </c:pt>
                <c:pt idx="2352">
                  <c:v>41.374958540365199</c:v>
                </c:pt>
                <c:pt idx="2353">
                  <c:v>41.387239340897899</c:v>
                </c:pt>
                <c:pt idx="2354">
                  <c:v>41.3995201414306</c:v>
                </c:pt>
                <c:pt idx="2355">
                  <c:v>41.4118009419633</c:v>
                </c:pt>
                <c:pt idx="2356">
                  <c:v>41.424081742496099</c:v>
                </c:pt>
                <c:pt idx="2357">
                  <c:v>41.4363625430287</c:v>
                </c:pt>
                <c:pt idx="2358">
                  <c:v>41.4486433435615</c:v>
                </c:pt>
                <c:pt idx="2359">
                  <c:v>41.4609241440942</c:v>
                </c:pt>
                <c:pt idx="2360">
                  <c:v>41.4732049446269</c:v>
                </c:pt>
                <c:pt idx="2361">
                  <c:v>41.4854857451596</c:v>
                </c:pt>
                <c:pt idx="2362">
                  <c:v>41.497766545692301</c:v>
                </c:pt>
                <c:pt idx="2363">
                  <c:v>41.510047346225001</c:v>
                </c:pt>
                <c:pt idx="2364">
                  <c:v>41.522328146757701</c:v>
                </c:pt>
                <c:pt idx="2365">
                  <c:v>41.534608947290401</c:v>
                </c:pt>
                <c:pt idx="2366">
                  <c:v>41.546889747823101</c:v>
                </c:pt>
                <c:pt idx="2367">
                  <c:v>41.559170548355802</c:v>
                </c:pt>
                <c:pt idx="2368">
                  <c:v>41.571451348888502</c:v>
                </c:pt>
                <c:pt idx="2369">
                  <c:v>41.583732149421202</c:v>
                </c:pt>
                <c:pt idx="2370">
                  <c:v>41.596012949953902</c:v>
                </c:pt>
                <c:pt idx="2371">
                  <c:v>41.608293750486602</c:v>
                </c:pt>
                <c:pt idx="2372">
                  <c:v>41.620574551019303</c:v>
                </c:pt>
                <c:pt idx="2373">
                  <c:v>41.632855351552003</c:v>
                </c:pt>
                <c:pt idx="2374">
                  <c:v>41.645136152084703</c:v>
                </c:pt>
                <c:pt idx="2375">
                  <c:v>41.657416952617403</c:v>
                </c:pt>
                <c:pt idx="2376">
                  <c:v>41.669697753150103</c:v>
                </c:pt>
                <c:pt idx="2377">
                  <c:v>41.681978553682796</c:v>
                </c:pt>
                <c:pt idx="2378">
                  <c:v>41.694259354215497</c:v>
                </c:pt>
                <c:pt idx="2379">
                  <c:v>41.706540154748197</c:v>
                </c:pt>
                <c:pt idx="2380">
                  <c:v>41.718820955280897</c:v>
                </c:pt>
                <c:pt idx="2381">
                  <c:v>41.731101755813597</c:v>
                </c:pt>
                <c:pt idx="2382">
                  <c:v>41.743382556346297</c:v>
                </c:pt>
                <c:pt idx="2383">
                  <c:v>41.755663356878998</c:v>
                </c:pt>
                <c:pt idx="2384">
                  <c:v>41.767944157411698</c:v>
                </c:pt>
                <c:pt idx="2385">
                  <c:v>41.780224957944398</c:v>
                </c:pt>
                <c:pt idx="2386">
                  <c:v>41.792505758477098</c:v>
                </c:pt>
                <c:pt idx="2387">
                  <c:v>41.804786559009798</c:v>
                </c:pt>
                <c:pt idx="2388">
                  <c:v>41.817067359542499</c:v>
                </c:pt>
                <c:pt idx="2389">
                  <c:v>41.829348160075199</c:v>
                </c:pt>
                <c:pt idx="2390">
                  <c:v>41.841628960607899</c:v>
                </c:pt>
                <c:pt idx="2391">
                  <c:v>41.853909761140599</c:v>
                </c:pt>
                <c:pt idx="2392">
                  <c:v>41.866190561673299</c:v>
                </c:pt>
                <c:pt idx="2393">
                  <c:v>41.878471362206</c:v>
                </c:pt>
                <c:pt idx="2394">
                  <c:v>41.8907521627387</c:v>
                </c:pt>
                <c:pt idx="2395">
                  <c:v>41.9030329632714</c:v>
                </c:pt>
                <c:pt idx="2396">
                  <c:v>41.9153137638041</c:v>
                </c:pt>
                <c:pt idx="2397">
                  <c:v>41.9275945643368</c:v>
                </c:pt>
                <c:pt idx="2398">
                  <c:v>41.939875364869501</c:v>
                </c:pt>
                <c:pt idx="2399">
                  <c:v>41.952156165402201</c:v>
                </c:pt>
                <c:pt idx="2400">
                  <c:v>41.964436965934901</c:v>
                </c:pt>
                <c:pt idx="2401">
                  <c:v>41.976717766467601</c:v>
                </c:pt>
                <c:pt idx="2402">
                  <c:v>41.988998567000301</c:v>
                </c:pt>
                <c:pt idx="2403">
                  <c:v>42.001279367533002</c:v>
                </c:pt>
                <c:pt idx="2404">
                  <c:v>42.013560168065702</c:v>
                </c:pt>
                <c:pt idx="2405">
                  <c:v>42.025840968598402</c:v>
                </c:pt>
                <c:pt idx="2406">
                  <c:v>42.038121769131102</c:v>
                </c:pt>
                <c:pt idx="2407">
                  <c:v>42.050402569663802</c:v>
                </c:pt>
                <c:pt idx="2408">
                  <c:v>42.062683370196602</c:v>
                </c:pt>
                <c:pt idx="2409">
                  <c:v>42.074964170729302</c:v>
                </c:pt>
                <c:pt idx="2410">
                  <c:v>42.087244971262002</c:v>
                </c:pt>
                <c:pt idx="2411">
                  <c:v>42.099525771794703</c:v>
                </c:pt>
                <c:pt idx="2412">
                  <c:v>42.111806572327403</c:v>
                </c:pt>
                <c:pt idx="2413">
                  <c:v>42.124087372860103</c:v>
                </c:pt>
                <c:pt idx="2414">
                  <c:v>42.136368173392803</c:v>
                </c:pt>
                <c:pt idx="2415">
                  <c:v>42.148648973925503</c:v>
                </c:pt>
                <c:pt idx="2416">
                  <c:v>42.160929774458197</c:v>
                </c:pt>
                <c:pt idx="2417">
                  <c:v>42.173210574990897</c:v>
                </c:pt>
                <c:pt idx="2418">
                  <c:v>42.185491375523597</c:v>
                </c:pt>
                <c:pt idx="2419">
                  <c:v>42.197772176056297</c:v>
                </c:pt>
                <c:pt idx="2420">
                  <c:v>42.210052976588997</c:v>
                </c:pt>
                <c:pt idx="2421">
                  <c:v>42.222333777121698</c:v>
                </c:pt>
                <c:pt idx="2422">
                  <c:v>42.234614577654398</c:v>
                </c:pt>
                <c:pt idx="2423">
                  <c:v>42.246895378187098</c:v>
                </c:pt>
                <c:pt idx="2424">
                  <c:v>42.259176178719798</c:v>
                </c:pt>
                <c:pt idx="2425">
                  <c:v>42.271456979252498</c:v>
                </c:pt>
                <c:pt idx="2426">
                  <c:v>42.283737779785199</c:v>
                </c:pt>
                <c:pt idx="2427">
                  <c:v>42.296018580317899</c:v>
                </c:pt>
                <c:pt idx="2428">
                  <c:v>42.308299380850599</c:v>
                </c:pt>
                <c:pt idx="2429">
                  <c:v>42.320580181383299</c:v>
                </c:pt>
                <c:pt idx="2430">
                  <c:v>42.332860981915999</c:v>
                </c:pt>
                <c:pt idx="2431">
                  <c:v>42.3451417824487</c:v>
                </c:pt>
                <c:pt idx="2432">
                  <c:v>42.3574225829814</c:v>
                </c:pt>
                <c:pt idx="2433">
                  <c:v>42.3697033835141</c:v>
                </c:pt>
                <c:pt idx="2434">
                  <c:v>42.3819841840468</c:v>
                </c:pt>
                <c:pt idx="2435">
                  <c:v>42.3942649845795</c:v>
                </c:pt>
                <c:pt idx="2436">
                  <c:v>42.406545785112201</c:v>
                </c:pt>
                <c:pt idx="2437">
                  <c:v>42.418826585644901</c:v>
                </c:pt>
                <c:pt idx="2438">
                  <c:v>42.431107386177601</c:v>
                </c:pt>
                <c:pt idx="2439">
                  <c:v>42.443388186710301</c:v>
                </c:pt>
                <c:pt idx="2440">
                  <c:v>42.455668987243001</c:v>
                </c:pt>
                <c:pt idx="2441">
                  <c:v>42.467949787775702</c:v>
                </c:pt>
                <c:pt idx="2442">
                  <c:v>42.480230588308402</c:v>
                </c:pt>
                <c:pt idx="2443">
                  <c:v>42.492511388841102</c:v>
                </c:pt>
                <c:pt idx="2444">
                  <c:v>42.504792189373802</c:v>
                </c:pt>
                <c:pt idx="2445">
                  <c:v>42.517072989906502</c:v>
                </c:pt>
                <c:pt idx="2446">
                  <c:v>42.529353790439202</c:v>
                </c:pt>
                <c:pt idx="2447">
                  <c:v>42.541634590971903</c:v>
                </c:pt>
                <c:pt idx="2448">
                  <c:v>42.553915391504603</c:v>
                </c:pt>
                <c:pt idx="2449">
                  <c:v>42.566196192037303</c:v>
                </c:pt>
                <c:pt idx="2450">
                  <c:v>42.578476992570003</c:v>
                </c:pt>
                <c:pt idx="2451">
                  <c:v>42.590757793102703</c:v>
                </c:pt>
                <c:pt idx="2452">
                  <c:v>42.603038593635397</c:v>
                </c:pt>
                <c:pt idx="2453">
                  <c:v>42.615319394168097</c:v>
                </c:pt>
                <c:pt idx="2454">
                  <c:v>42.627600194700797</c:v>
                </c:pt>
                <c:pt idx="2455">
                  <c:v>42.639880995233497</c:v>
                </c:pt>
                <c:pt idx="2456">
                  <c:v>42.652161795766197</c:v>
                </c:pt>
                <c:pt idx="2457">
                  <c:v>42.664442596298997</c:v>
                </c:pt>
                <c:pt idx="2458">
                  <c:v>42.676723396831598</c:v>
                </c:pt>
                <c:pt idx="2459">
                  <c:v>42.689004197364298</c:v>
                </c:pt>
                <c:pt idx="2460">
                  <c:v>42.701284997897098</c:v>
                </c:pt>
                <c:pt idx="2461">
                  <c:v>42.713565798429798</c:v>
                </c:pt>
                <c:pt idx="2462">
                  <c:v>42.725846598962498</c:v>
                </c:pt>
                <c:pt idx="2463">
                  <c:v>42.738127399495198</c:v>
                </c:pt>
                <c:pt idx="2464">
                  <c:v>42.750408200027898</c:v>
                </c:pt>
                <c:pt idx="2465">
                  <c:v>42.762689000560599</c:v>
                </c:pt>
                <c:pt idx="2466">
                  <c:v>42.774969801093299</c:v>
                </c:pt>
                <c:pt idx="2467">
                  <c:v>42.787250601625999</c:v>
                </c:pt>
                <c:pt idx="2468">
                  <c:v>42.799531402158699</c:v>
                </c:pt>
                <c:pt idx="2469">
                  <c:v>42.811812202691399</c:v>
                </c:pt>
                <c:pt idx="2470">
                  <c:v>42.8240930032241</c:v>
                </c:pt>
                <c:pt idx="2471">
                  <c:v>42.8363738037568</c:v>
                </c:pt>
                <c:pt idx="2472">
                  <c:v>42.8486546042895</c:v>
                </c:pt>
                <c:pt idx="2473">
                  <c:v>42.8609354048222</c:v>
                </c:pt>
                <c:pt idx="2474">
                  <c:v>42.8732162053549</c:v>
                </c:pt>
                <c:pt idx="2475">
                  <c:v>42.885497005887601</c:v>
                </c:pt>
                <c:pt idx="2476">
                  <c:v>42.897777806420301</c:v>
                </c:pt>
                <c:pt idx="2477">
                  <c:v>42.910058606953001</c:v>
                </c:pt>
                <c:pt idx="2478">
                  <c:v>42.922339407485701</c:v>
                </c:pt>
                <c:pt idx="2479">
                  <c:v>42.934620208018401</c:v>
                </c:pt>
                <c:pt idx="2480">
                  <c:v>42.946901008551102</c:v>
                </c:pt>
                <c:pt idx="2481">
                  <c:v>42.959181809083802</c:v>
                </c:pt>
                <c:pt idx="2482">
                  <c:v>42.971462609616502</c:v>
                </c:pt>
                <c:pt idx="2483">
                  <c:v>42.983743410149202</c:v>
                </c:pt>
                <c:pt idx="2484">
                  <c:v>42.996024210681902</c:v>
                </c:pt>
                <c:pt idx="2485">
                  <c:v>43.008305011214603</c:v>
                </c:pt>
                <c:pt idx="2486">
                  <c:v>43.020585811747303</c:v>
                </c:pt>
                <c:pt idx="2487">
                  <c:v>43.032866612280003</c:v>
                </c:pt>
                <c:pt idx="2488">
                  <c:v>43.045147412812703</c:v>
                </c:pt>
                <c:pt idx="2489">
                  <c:v>43.057428213345403</c:v>
                </c:pt>
                <c:pt idx="2490">
                  <c:v>43.069709013878096</c:v>
                </c:pt>
                <c:pt idx="2491">
                  <c:v>43.081989814410797</c:v>
                </c:pt>
                <c:pt idx="2492">
                  <c:v>43.094270614943497</c:v>
                </c:pt>
                <c:pt idx="2493">
                  <c:v>43.106551415476197</c:v>
                </c:pt>
                <c:pt idx="2494">
                  <c:v>43.118832216008897</c:v>
                </c:pt>
                <c:pt idx="2495">
                  <c:v>43.131113016541597</c:v>
                </c:pt>
                <c:pt idx="2496">
                  <c:v>43.143393817074298</c:v>
                </c:pt>
                <c:pt idx="2497">
                  <c:v>43.155674617606998</c:v>
                </c:pt>
                <c:pt idx="2498">
                  <c:v>43.167955418139698</c:v>
                </c:pt>
                <c:pt idx="2499">
                  <c:v>43.180236218672398</c:v>
                </c:pt>
                <c:pt idx="2500">
                  <c:v>43.192517019205098</c:v>
                </c:pt>
                <c:pt idx="2501">
                  <c:v>43.204797819737799</c:v>
                </c:pt>
                <c:pt idx="2502">
                  <c:v>43.217078620270499</c:v>
                </c:pt>
                <c:pt idx="2503">
                  <c:v>43.229359420803199</c:v>
                </c:pt>
                <c:pt idx="2504">
                  <c:v>43.241640221335899</c:v>
                </c:pt>
                <c:pt idx="2505">
                  <c:v>43.253921021868599</c:v>
                </c:pt>
                <c:pt idx="2506">
                  <c:v>43.2662018224013</c:v>
                </c:pt>
                <c:pt idx="2507">
                  <c:v>43.278482622934</c:v>
                </c:pt>
                <c:pt idx="2508">
                  <c:v>43.2907634234668</c:v>
                </c:pt>
                <c:pt idx="2509">
                  <c:v>43.3030442239994</c:v>
                </c:pt>
                <c:pt idx="2510">
                  <c:v>43.3153250245321</c:v>
                </c:pt>
                <c:pt idx="2511">
                  <c:v>43.3276058250649</c:v>
                </c:pt>
                <c:pt idx="2512">
                  <c:v>43.3398866255976</c:v>
                </c:pt>
                <c:pt idx="2513">
                  <c:v>43.3521674261303</c:v>
                </c:pt>
                <c:pt idx="2514">
                  <c:v>43.364448226663001</c:v>
                </c:pt>
                <c:pt idx="2515">
                  <c:v>43.376729027195701</c:v>
                </c:pt>
                <c:pt idx="2516">
                  <c:v>43.389009827728401</c:v>
                </c:pt>
                <c:pt idx="2517">
                  <c:v>43.401290628261101</c:v>
                </c:pt>
                <c:pt idx="2518">
                  <c:v>43.413571428793801</c:v>
                </c:pt>
                <c:pt idx="2519">
                  <c:v>43.425852229326502</c:v>
                </c:pt>
                <c:pt idx="2520">
                  <c:v>43.438133029859202</c:v>
                </c:pt>
                <c:pt idx="2521">
                  <c:v>43.450413830391902</c:v>
                </c:pt>
                <c:pt idx="2522">
                  <c:v>43.462694630924602</c:v>
                </c:pt>
                <c:pt idx="2523">
                  <c:v>43.474975431457302</c:v>
                </c:pt>
                <c:pt idx="2524">
                  <c:v>43.487256231990003</c:v>
                </c:pt>
                <c:pt idx="2525">
                  <c:v>43.499537032522703</c:v>
                </c:pt>
                <c:pt idx="2526">
                  <c:v>43.511817833055403</c:v>
                </c:pt>
                <c:pt idx="2527">
                  <c:v>43.524098633588103</c:v>
                </c:pt>
                <c:pt idx="2528">
                  <c:v>43.536379434120803</c:v>
                </c:pt>
                <c:pt idx="2529">
                  <c:v>43.548660234653497</c:v>
                </c:pt>
                <c:pt idx="2530">
                  <c:v>43.560941035186197</c:v>
                </c:pt>
                <c:pt idx="2531">
                  <c:v>43.573221835718897</c:v>
                </c:pt>
                <c:pt idx="2532">
                  <c:v>43.585502636251597</c:v>
                </c:pt>
                <c:pt idx="2533">
                  <c:v>43.597783436784297</c:v>
                </c:pt>
                <c:pt idx="2534">
                  <c:v>43.610064237316998</c:v>
                </c:pt>
                <c:pt idx="2535">
                  <c:v>43.622345037849698</c:v>
                </c:pt>
                <c:pt idx="2536">
                  <c:v>43.634625838382398</c:v>
                </c:pt>
                <c:pt idx="2537">
                  <c:v>43.646906638915098</c:v>
                </c:pt>
                <c:pt idx="2538">
                  <c:v>43.659187439447798</c:v>
                </c:pt>
                <c:pt idx="2539">
                  <c:v>43.671468239980499</c:v>
                </c:pt>
                <c:pt idx="2540">
                  <c:v>43.683749040513199</c:v>
                </c:pt>
                <c:pt idx="2541">
                  <c:v>43.696029841045899</c:v>
                </c:pt>
                <c:pt idx="2542">
                  <c:v>43.708310641578599</c:v>
                </c:pt>
                <c:pt idx="2543">
                  <c:v>43.720591442111299</c:v>
                </c:pt>
                <c:pt idx="2544">
                  <c:v>43.732872242644</c:v>
                </c:pt>
                <c:pt idx="2545">
                  <c:v>43.7451530431767</c:v>
                </c:pt>
                <c:pt idx="2546">
                  <c:v>43.7574338437094</c:v>
                </c:pt>
                <c:pt idx="2547">
                  <c:v>43.7697146442421</c:v>
                </c:pt>
                <c:pt idx="2548">
                  <c:v>43.7819954447748</c:v>
                </c:pt>
                <c:pt idx="2549">
                  <c:v>43.794276245307501</c:v>
                </c:pt>
                <c:pt idx="2550">
                  <c:v>43.806557045840201</c:v>
                </c:pt>
                <c:pt idx="2551">
                  <c:v>43.818837846372901</c:v>
                </c:pt>
                <c:pt idx="2552">
                  <c:v>43.831118646905601</c:v>
                </c:pt>
                <c:pt idx="2553">
                  <c:v>43.843399447438301</c:v>
                </c:pt>
                <c:pt idx="2554">
                  <c:v>43.855680247971002</c:v>
                </c:pt>
                <c:pt idx="2555">
                  <c:v>43.867961048503702</c:v>
                </c:pt>
                <c:pt idx="2556">
                  <c:v>43.880241849036402</c:v>
                </c:pt>
                <c:pt idx="2557">
                  <c:v>43.892522649569102</c:v>
                </c:pt>
                <c:pt idx="2558">
                  <c:v>43.904803450101802</c:v>
                </c:pt>
                <c:pt idx="2559">
                  <c:v>43.917084250634502</c:v>
                </c:pt>
                <c:pt idx="2560">
                  <c:v>43.929365051167302</c:v>
                </c:pt>
                <c:pt idx="2561">
                  <c:v>43.941645851700002</c:v>
                </c:pt>
                <c:pt idx="2562">
                  <c:v>43.953926652232703</c:v>
                </c:pt>
                <c:pt idx="2563">
                  <c:v>43.966207452765403</c:v>
                </c:pt>
                <c:pt idx="2564">
                  <c:v>43.978488253298103</c:v>
                </c:pt>
                <c:pt idx="2565">
                  <c:v>43.990769053830803</c:v>
                </c:pt>
                <c:pt idx="2566">
                  <c:v>44.003049854363503</c:v>
                </c:pt>
                <c:pt idx="2567">
                  <c:v>44.015330654896196</c:v>
                </c:pt>
                <c:pt idx="2568">
                  <c:v>44.027611455428897</c:v>
                </c:pt>
                <c:pt idx="2569">
                  <c:v>44.039892255961597</c:v>
                </c:pt>
                <c:pt idx="2570">
                  <c:v>44.052173056494297</c:v>
                </c:pt>
                <c:pt idx="2571">
                  <c:v>44.064453857026997</c:v>
                </c:pt>
                <c:pt idx="2572">
                  <c:v>44.076734657559697</c:v>
                </c:pt>
                <c:pt idx="2573">
                  <c:v>44.089015458092398</c:v>
                </c:pt>
                <c:pt idx="2574">
                  <c:v>44.101296258625098</c:v>
                </c:pt>
                <c:pt idx="2575">
                  <c:v>44.113577059157798</c:v>
                </c:pt>
                <c:pt idx="2576">
                  <c:v>44.125857859690498</c:v>
                </c:pt>
                <c:pt idx="2577">
                  <c:v>44.138138660223198</c:v>
                </c:pt>
                <c:pt idx="2578">
                  <c:v>44.150419460755899</c:v>
                </c:pt>
                <c:pt idx="2579">
                  <c:v>44.162700261288599</c:v>
                </c:pt>
                <c:pt idx="2580">
                  <c:v>44.174981061821299</c:v>
                </c:pt>
                <c:pt idx="2581">
                  <c:v>44.187261862353999</c:v>
                </c:pt>
                <c:pt idx="2582">
                  <c:v>44.199542662886699</c:v>
                </c:pt>
                <c:pt idx="2583">
                  <c:v>44.2118234634194</c:v>
                </c:pt>
                <c:pt idx="2584">
                  <c:v>44.2241042639521</c:v>
                </c:pt>
                <c:pt idx="2585">
                  <c:v>44.2363850644848</c:v>
                </c:pt>
                <c:pt idx="2586">
                  <c:v>44.2486658650175</c:v>
                </c:pt>
                <c:pt idx="2587">
                  <c:v>44.2609466655502</c:v>
                </c:pt>
                <c:pt idx="2588">
                  <c:v>44.273227466082901</c:v>
                </c:pt>
                <c:pt idx="2589">
                  <c:v>44.285508266615601</c:v>
                </c:pt>
                <c:pt idx="2590">
                  <c:v>44.297789067148301</c:v>
                </c:pt>
                <c:pt idx="2591">
                  <c:v>44.310069867681001</c:v>
                </c:pt>
                <c:pt idx="2592">
                  <c:v>44.322350668213701</c:v>
                </c:pt>
                <c:pt idx="2593">
                  <c:v>44.334631468746402</c:v>
                </c:pt>
                <c:pt idx="2594">
                  <c:v>44.346912269279102</c:v>
                </c:pt>
                <c:pt idx="2595">
                  <c:v>44.359193069811802</c:v>
                </c:pt>
                <c:pt idx="2596">
                  <c:v>44.371473870344502</c:v>
                </c:pt>
                <c:pt idx="2597">
                  <c:v>44.383754670877202</c:v>
                </c:pt>
                <c:pt idx="2598">
                  <c:v>44.396035471409903</c:v>
                </c:pt>
                <c:pt idx="2599">
                  <c:v>44.408316271942603</c:v>
                </c:pt>
                <c:pt idx="2600">
                  <c:v>44.420597072475303</c:v>
                </c:pt>
                <c:pt idx="2601">
                  <c:v>44.432877873008003</c:v>
                </c:pt>
                <c:pt idx="2602">
                  <c:v>44.445158673540703</c:v>
                </c:pt>
                <c:pt idx="2603">
                  <c:v>44.457439474073396</c:v>
                </c:pt>
                <c:pt idx="2604">
                  <c:v>44.469720274606097</c:v>
                </c:pt>
                <c:pt idx="2605">
                  <c:v>44.482001075138797</c:v>
                </c:pt>
                <c:pt idx="2606">
                  <c:v>44.494281875671497</c:v>
                </c:pt>
                <c:pt idx="2607">
                  <c:v>44.506562676204197</c:v>
                </c:pt>
                <c:pt idx="2608">
                  <c:v>44.518843476736897</c:v>
                </c:pt>
                <c:pt idx="2609">
                  <c:v>44.531124277269598</c:v>
                </c:pt>
                <c:pt idx="2610">
                  <c:v>44.543405077802298</c:v>
                </c:pt>
                <c:pt idx="2611">
                  <c:v>44.555685878335098</c:v>
                </c:pt>
                <c:pt idx="2612">
                  <c:v>44.567966678867798</c:v>
                </c:pt>
                <c:pt idx="2613">
                  <c:v>44.580247479400498</c:v>
                </c:pt>
                <c:pt idx="2614">
                  <c:v>44.592528279933198</c:v>
                </c:pt>
                <c:pt idx="2615">
                  <c:v>44.604809080465898</c:v>
                </c:pt>
                <c:pt idx="2616">
                  <c:v>44.617089880998599</c:v>
                </c:pt>
                <c:pt idx="2617">
                  <c:v>44.629370681531299</c:v>
                </c:pt>
                <c:pt idx="2618">
                  <c:v>44.641651482063999</c:v>
                </c:pt>
                <c:pt idx="2619">
                  <c:v>44.653932282596699</c:v>
                </c:pt>
                <c:pt idx="2620">
                  <c:v>44.666213083129399</c:v>
                </c:pt>
                <c:pt idx="2621">
                  <c:v>44.6784938836621</c:v>
                </c:pt>
                <c:pt idx="2622">
                  <c:v>44.6907746841948</c:v>
                </c:pt>
                <c:pt idx="2623">
                  <c:v>44.7030554847275</c:v>
                </c:pt>
                <c:pt idx="2624">
                  <c:v>44.7153362852602</c:v>
                </c:pt>
                <c:pt idx="2625">
                  <c:v>44.7276170857929</c:v>
                </c:pt>
                <c:pt idx="2626">
                  <c:v>44.7398978863256</c:v>
                </c:pt>
                <c:pt idx="2627">
                  <c:v>44.752178686858301</c:v>
                </c:pt>
                <c:pt idx="2628">
                  <c:v>44.764459487391001</c:v>
                </c:pt>
                <c:pt idx="2629">
                  <c:v>44.776740287923701</c:v>
                </c:pt>
                <c:pt idx="2630">
                  <c:v>44.789021088456401</c:v>
                </c:pt>
                <c:pt idx="2631">
                  <c:v>44.801301888989101</c:v>
                </c:pt>
                <c:pt idx="2632">
                  <c:v>44.813582689521802</c:v>
                </c:pt>
                <c:pt idx="2633">
                  <c:v>44.825863490054502</c:v>
                </c:pt>
                <c:pt idx="2634">
                  <c:v>44.838144290587202</c:v>
                </c:pt>
                <c:pt idx="2635">
                  <c:v>44.850425091119902</c:v>
                </c:pt>
                <c:pt idx="2636">
                  <c:v>44.862705891652602</c:v>
                </c:pt>
                <c:pt idx="2637">
                  <c:v>44.874986692185303</c:v>
                </c:pt>
                <c:pt idx="2638">
                  <c:v>44.887267492718003</c:v>
                </c:pt>
                <c:pt idx="2639">
                  <c:v>44.899548293250703</c:v>
                </c:pt>
                <c:pt idx="2640">
                  <c:v>44.911829093783403</c:v>
                </c:pt>
                <c:pt idx="2641">
                  <c:v>44.924109894316103</c:v>
                </c:pt>
                <c:pt idx="2642">
                  <c:v>44.936390694848797</c:v>
                </c:pt>
                <c:pt idx="2643">
                  <c:v>44.948671495381497</c:v>
                </c:pt>
                <c:pt idx="2644">
                  <c:v>44.960952295914197</c:v>
                </c:pt>
                <c:pt idx="2645">
                  <c:v>44.973233096446897</c:v>
                </c:pt>
                <c:pt idx="2646">
                  <c:v>44.985513896979597</c:v>
                </c:pt>
                <c:pt idx="2647">
                  <c:v>44.997794697512298</c:v>
                </c:pt>
                <c:pt idx="2648">
                  <c:v>45.010075498044998</c:v>
                </c:pt>
                <c:pt idx="2649">
                  <c:v>45.022356298577698</c:v>
                </c:pt>
                <c:pt idx="2650">
                  <c:v>45.034637099110398</c:v>
                </c:pt>
                <c:pt idx="2651">
                  <c:v>45.046917899643098</c:v>
                </c:pt>
                <c:pt idx="2652">
                  <c:v>45.059198700175799</c:v>
                </c:pt>
                <c:pt idx="2653">
                  <c:v>45.071479500708499</c:v>
                </c:pt>
                <c:pt idx="2654">
                  <c:v>45.083760301241199</c:v>
                </c:pt>
                <c:pt idx="2655">
                  <c:v>45.096041101773899</c:v>
                </c:pt>
                <c:pt idx="2656">
                  <c:v>45.108321902306599</c:v>
                </c:pt>
                <c:pt idx="2657">
                  <c:v>45.1206027028393</c:v>
                </c:pt>
                <c:pt idx="2658">
                  <c:v>45.132883503372099</c:v>
                </c:pt>
                <c:pt idx="2659">
                  <c:v>45.1451643039047</c:v>
                </c:pt>
                <c:pt idx="2660">
                  <c:v>45.1574451044375</c:v>
                </c:pt>
                <c:pt idx="2661">
                  <c:v>45.1697259049702</c:v>
                </c:pt>
                <c:pt idx="2662">
                  <c:v>45.1820067055029</c:v>
                </c:pt>
                <c:pt idx="2663">
                  <c:v>45.1942875060356</c:v>
                </c:pt>
                <c:pt idx="2664">
                  <c:v>45.2065683065683</c:v>
                </c:pt>
                <c:pt idx="2665">
                  <c:v>45.218849107101001</c:v>
                </c:pt>
                <c:pt idx="2666">
                  <c:v>45.231129907633701</c:v>
                </c:pt>
                <c:pt idx="2667">
                  <c:v>45.243410708166401</c:v>
                </c:pt>
                <c:pt idx="2668">
                  <c:v>45.255691508699101</c:v>
                </c:pt>
                <c:pt idx="2669">
                  <c:v>45.267972309231801</c:v>
                </c:pt>
                <c:pt idx="2670">
                  <c:v>45.280253109764502</c:v>
                </c:pt>
                <c:pt idx="2671">
                  <c:v>45.292533910297202</c:v>
                </c:pt>
                <c:pt idx="2672">
                  <c:v>45.304814710829902</c:v>
                </c:pt>
                <c:pt idx="2673">
                  <c:v>45.317095511362602</c:v>
                </c:pt>
                <c:pt idx="2674">
                  <c:v>45.329376311895302</c:v>
                </c:pt>
                <c:pt idx="2675">
                  <c:v>45.341657112428003</c:v>
                </c:pt>
                <c:pt idx="2676">
                  <c:v>45.353937912960703</c:v>
                </c:pt>
                <c:pt idx="2677">
                  <c:v>45.366218713493403</c:v>
                </c:pt>
                <c:pt idx="2678">
                  <c:v>45.378499514026103</c:v>
                </c:pt>
                <c:pt idx="2679">
                  <c:v>45.390780314558803</c:v>
                </c:pt>
                <c:pt idx="2680">
                  <c:v>45.403061115091504</c:v>
                </c:pt>
                <c:pt idx="2681">
                  <c:v>45.415341915624197</c:v>
                </c:pt>
                <c:pt idx="2682">
                  <c:v>45.427622716156897</c:v>
                </c:pt>
                <c:pt idx="2683">
                  <c:v>45.439903516689597</c:v>
                </c:pt>
                <c:pt idx="2684">
                  <c:v>45.452184317222297</c:v>
                </c:pt>
                <c:pt idx="2685">
                  <c:v>45.464465117754997</c:v>
                </c:pt>
                <c:pt idx="2686">
                  <c:v>45.476745918287698</c:v>
                </c:pt>
                <c:pt idx="2687">
                  <c:v>45.489026718820398</c:v>
                </c:pt>
                <c:pt idx="2688">
                  <c:v>45.501307519353098</c:v>
                </c:pt>
                <c:pt idx="2689">
                  <c:v>45.513588319885798</c:v>
                </c:pt>
                <c:pt idx="2690">
                  <c:v>45.525869120418498</c:v>
                </c:pt>
                <c:pt idx="2691">
                  <c:v>45.538149920951199</c:v>
                </c:pt>
                <c:pt idx="2692">
                  <c:v>45.550430721483899</c:v>
                </c:pt>
                <c:pt idx="2693">
                  <c:v>45.562711522016599</c:v>
                </c:pt>
                <c:pt idx="2694">
                  <c:v>45.574992322549299</c:v>
                </c:pt>
                <c:pt idx="2695">
                  <c:v>45.587273123081999</c:v>
                </c:pt>
                <c:pt idx="2696">
                  <c:v>45.5995539236147</c:v>
                </c:pt>
                <c:pt idx="2697">
                  <c:v>45.6118347241474</c:v>
                </c:pt>
                <c:pt idx="2698">
                  <c:v>45.6241155246801</c:v>
                </c:pt>
                <c:pt idx="2699">
                  <c:v>45.6363963252128</c:v>
                </c:pt>
                <c:pt idx="2700">
                  <c:v>45.6486771257455</c:v>
                </c:pt>
                <c:pt idx="2701">
                  <c:v>45.660957926278201</c:v>
                </c:pt>
                <c:pt idx="2702">
                  <c:v>45.673238726810901</c:v>
                </c:pt>
                <c:pt idx="2703">
                  <c:v>45.685519527343601</c:v>
                </c:pt>
                <c:pt idx="2704">
                  <c:v>45.697800327876301</c:v>
                </c:pt>
                <c:pt idx="2705">
                  <c:v>45.710081128409001</c:v>
                </c:pt>
                <c:pt idx="2706">
                  <c:v>45.722361928941702</c:v>
                </c:pt>
                <c:pt idx="2707">
                  <c:v>45.734642729474402</c:v>
                </c:pt>
                <c:pt idx="2708">
                  <c:v>45.746923530007102</c:v>
                </c:pt>
                <c:pt idx="2709">
                  <c:v>45.759204330539802</c:v>
                </c:pt>
                <c:pt idx="2710">
                  <c:v>45.771485131072602</c:v>
                </c:pt>
                <c:pt idx="2711">
                  <c:v>45.783765931605302</c:v>
                </c:pt>
                <c:pt idx="2712">
                  <c:v>45.796046732138002</c:v>
                </c:pt>
                <c:pt idx="2713">
                  <c:v>45.808327532670603</c:v>
                </c:pt>
                <c:pt idx="2714">
                  <c:v>45.820608333203403</c:v>
                </c:pt>
                <c:pt idx="2715">
                  <c:v>45.832889133736103</c:v>
                </c:pt>
                <c:pt idx="2716">
                  <c:v>45.845169934268803</c:v>
                </c:pt>
                <c:pt idx="2717">
                  <c:v>45.857450734801503</c:v>
                </c:pt>
                <c:pt idx="2718">
                  <c:v>45.869731535334203</c:v>
                </c:pt>
                <c:pt idx="2719">
                  <c:v>45.882012335866897</c:v>
                </c:pt>
                <c:pt idx="2720">
                  <c:v>45.894293136399597</c:v>
                </c:pt>
                <c:pt idx="2721">
                  <c:v>45.906573936932297</c:v>
                </c:pt>
                <c:pt idx="2722">
                  <c:v>45.918854737464997</c:v>
                </c:pt>
                <c:pt idx="2723">
                  <c:v>45.931135537997697</c:v>
                </c:pt>
                <c:pt idx="2724">
                  <c:v>45.943416338530398</c:v>
                </c:pt>
                <c:pt idx="2725">
                  <c:v>45.955697139063098</c:v>
                </c:pt>
                <c:pt idx="2726">
                  <c:v>45.967977939595798</c:v>
                </c:pt>
                <c:pt idx="2727">
                  <c:v>45.980258740128498</c:v>
                </c:pt>
                <c:pt idx="2728">
                  <c:v>45.992539540661198</c:v>
                </c:pt>
                <c:pt idx="2729">
                  <c:v>46.004820341193899</c:v>
                </c:pt>
                <c:pt idx="2730">
                  <c:v>46.017101141726599</c:v>
                </c:pt>
                <c:pt idx="2731">
                  <c:v>46.029381942259299</c:v>
                </c:pt>
                <c:pt idx="2732">
                  <c:v>46.041662742791999</c:v>
                </c:pt>
                <c:pt idx="2733">
                  <c:v>46.053943543324699</c:v>
                </c:pt>
                <c:pt idx="2734">
                  <c:v>46.0662243438574</c:v>
                </c:pt>
                <c:pt idx="2735">
                  <c:v>46.0785051443901</c:v>
                </c:pt>
                <c:pt idx="2736">
                  <c:v>46.0907859449228</c:v>
                </c:pt>
                <c:pt idx="2737">
                  <c:v>46.1030667454555</c:v>
                </c:pt>
                <c:pt idx="2738">
                  <c:v>46.1153475459882</c:v>
                </c:pt>
                <c:pt idx="2739">
                  <c:v>46.1276283465209</c:v>
                </c:pt>
                <c:pt idx="2740">
                  <c:v>46.139909147053601</c:v>
                </c:pt>
                <c:pt idx="2741">
                  <c:v>46.152189947586301</c:v>
                </c:pt>
                <c:pt idx="2742">
                  <c:v>46.164470748119001</c:v>
                </c:pt>
                <c:pt idx="2743">
                  <c:v>46.176751548651701</c:v>
                </c:pt>
                <c:pt idx="2744">
                  <c:v>46.189032349184401</c:v>
                </c:pt>
                <c:pt idx="2745">
                  <c:v>46.201313149717102</c:v>
                </c:pt>
                <c:pt idx="2746">
                  <c:v>46.213593950249802</c:v>
                </c:pt>
                <c:pt idx="2747">
                  <c:v>46.225874750782502</c:v>
                </c:pt>
                <c:pt idx="2748">
                  <c:v>46.238155551315202</c:v>
                </c:pt>
                <c:pt idx="2749">
                  <c:v>46.250436351847902</c:v>
                </c:pt>
                <c:pt idx="2750">
                  <c:v>46.262717152380603</c:v>
                </c:pt>
                <c:pt idx="2751">
                  <c:v>46.274997952913303</c:v>
                </c:pt>
                <c:pt idx="2752">
                  <c:v>46.287278753446003</c:v>
                </c:pt>
                <c:pt idx="2753">
                  <c:v>46.299559553978703</c:v>
                </c:pt>
                <c:pt idx="2754">
                  <c:v>46.311840354511403</c:v>
                </c:pt>
                <c:pt idx="2755">
                  <c:v>46.324121155044097</c:v>
                </c:pt>
                <c:pt idx="2756">
                  <c:v>46.336401955576797</c:v>
                </c:pt>
                <c:pt idx="2757">
                  <c:v>46.348682756109497</c:v>
                </c:pt>
                <c:pt idx="2758">
                  <c:v>46.360963556642197</c:v>
                </c:pt>
                <c:pt idx="2759">
                  <c:v>46.373244357174897</c:v>
                </c:pt>
                <c:pt idx="2760">
                  <c:v>46.385525157707598</c:v>
                </c:pt>
                <c:pt idx="2761">
                  <c:v>46.397805958240298</c:v>
                </c:pt>
                <c:pt idx="2762">
                  <c:v>46.410086758773097</c:v>
                </c:pt>
                <c:pt idx="2763">
                  <c:v>46.422367559305798</c:v>
                </c:pt>
                <c:pt idx="2764">
                  <c:v>46.434648359838498</c:v>
                </c:pt>
                <c:pt idx="2765">
                  <c:v>46.446929160371198</c:v>
                </c:pt>
                <c:pt idx="2766">
                  <c:v>46.459209960903898</c:v>
                </c:pt>
                <c:pt idx="2767">
                  <c:v>46.471490761436598</c:v>
                </c:pt>
                <c:pt idx="2768">
                  <c:v>46.483771561969299</c:v>
                </c:pt>
                <c:pt idx="2769">
                  <c:v>46.496052362501999</c:v>
                </c:pt>
                <c:pt idx="2770">
                  <c:v>46.508333163034699</c:v>
                </c:pt>
                <c:pt idx="2771">
                  <c:v>46.520613963567399</c:v>
                </c:pt>
                <c:pt idx="2772">
                  <c:v>46.532894764100099</c:v>
                </c:pt>
                <c:pt idx="2773">
                  <c:v>46.5451755646328</c:v>
                </c:pt>
                <c:pt idx="2774">
                  <c:v>46.5574563651655</c:v>
                </c:pt>
                <c:pt idx="2775">
                  <c:v>46.5697371656982</c:v>
                </c:pt>
                <c:pt idx="2776">
                  <c:v>46.5820179662309</c:v>
                </c:pt>
                <c:pt idx="2777">
                  <c:v>46.5942987667636</c:v>
                </c:pt>
                <c:pt idx="2778">
                  <c:v>46.606579567296301</c:v>
                </c:pt>
                <c:pt idx="2779">
                  <c:v>46.618860367829001</c:v>
                </c:pt>
                <c:pt idx="2780">
                  <c:v>46.631141168361701</c:v>
                </c:pt>
                <c:pt idx="2781">
                  <c:v>46.643421968894401</c:v>
                </c:pt>
                <c:pt idx="2782">
                  <c:v>46.655702769427101</c:v>
                </c:pt>
                <c:pt idx="2783">
                  <c:v>46.667983569959802</c:v>
                </c:pt>
                <c:pt idx="2784">
                  <c:v>46.680264370492502</c:v>
                </c:pt>
                <c:pt idx="2785">
                  <c:v>46.692545171025202</c:v>
                </c:pt>
                <c:pt idx="2786">
                  <c:v>46.704825971557902</c:v>
                </c:pt>
                <c:pt idx="2787">
                  <c:v>46.717106772090602</c:v>
                </c:pt>
                <c:pt idx="2788">
                  <c:v>46.729387572623303</c:v>
                </c:pt>
                <c:pt idx="2789">
                  <c:v>46.741668373156003</c:v>
                </c:pt>
                <c:pt idx="2790">
                  <c:v>46.753949173688703</c:v>
                </c:pt>
                <c:pt idx="2791">
                  <c:v>46.766229974221403</c:v>
                </c:pt>
                <c:pt idx="2792">
                  <c:v>46.778510774754103</c:v>
                </c:pt>
                <c:pt idx="2793">
                  <c:v>46.790791575286804</c:v>
                </c:pt>
                <c:pt idx="2794">
                  <c:v>46.803072375819497</c:v>
                </c:pt>
                <c:pt idx="2795">
                  <c:v>46.815353176352197</c:v>
                </c:pt>
                <c:pt idx="2796">
                  <c:v>46.827633976884897</c:v>
                </c:pt>
                <c:pt idx="2797">
                  <c:v>46.839914777417597</c:v>
                </c:pt>
                <c:pt idx="2798">
                  <c:v>46.852195577950297</c:v>
                </c:pt>
                <c:pt idx="2799">
                  <c:v>46.864476378482998</c:v>
                </c:pt>
                <c:pt idx="2800">
                  <c:v>46.876757179015698</c:v>
                </c:pt>
                <c:pt idx="2801">
                  <c:v>46.889037979548398</c:v>
                </c:pt>
                <c:pt idx="2802">
                  <c:v>46.901318780081098</c:v>
                </c:pt>
                <c:pt idx="2803">
                  <c:v>46.913599580613798</c:v>
                </c:pt>
                <c:pt idx="2804">
                  <c:v>46.925880381146499</c:v>
                </c:pt>
                <c:pt idx="2805">
                  <c:v>46.938161181679199</c:v>
                </c:pt>
                <c:pt idx="2806">
                  <c:v>46.950441982211899</c:v>
                </c:pt>
                <c:pt idx="2807">
                  <c:v>46.962722782744599</c:v>
                </c:pt>
                <c:pt idx="2808">
                  <c:v>46.975003583277299</c:v>
                </c:pt>
                <c:pt idx="2809">
                  <c:v>46.98728438381</c:v>
                </c:pt>
                <c:pt idx="2810">
                  <c:v>46.999565184342799</c:v>
                </c:pt>
                <c:pt idx="2811">
                  <c:v>47.0118459848754</c:v>
                </c:pt>
                <c:pt idx="2812">
                  <c:v>47.0241267854081</c:v>
                </c:pt>
                <c:pt idx="2813">
                  <c:v>47.0364075859409</c:v>
                </c:pt>
                <c:pt idx="2814">
                  <c:v>47.0486883864736</c:v>
                </c:pt>
                <c:pt idx="2815">
                  <c:v>47.0609691870063</c:v>
                </c:pt>
                <c:pt idx="2816">
                  <c:v>47.073249987539</c:v>
                </c:pt>
                <c:pt idx="2817">
                  <c:v>47.085530788071701</c:v>
                </c:pt>
                <c:pt idx="2818">
                  <c:v>47.097811588604401</c:v>
                </c:pt>
                <c:pt idx="2819">
                  <c:v>47.110092389137101</c:v>
                </c:pt>
                <c:pt idx="2820">
                  <c:v>47.122373189669801</c:v>
                </c:pt>
                <c:pt idx="2821">
                  <c:v>47.134653990202501</c:v>
                </c:pt>
                <c:pt idx="2822">
                  <c:v>47.146934790735202</c:v>
                </c:pt>
                <c:pt idx="2823">
                  <c:v>47.159215591267902</c:v>
                </c:pt>
                <c:pt idx="2824">
                  <c:v>47.171496391800602</c:v>
                </c:pt>
                <c:pt idx="2825">
                  <c:v>47.183777192333302</c:v>
                </c:pt>
                <c:pt idx="2826">
                  <c:v>47.196057992866002</c:v>
                </c:pt>
                <c:pt idx="2827">
                  <c:v>47.208338793398703</c:v>
                </c:pt>
                <c:pt idx="2828">
                  <c:v>47.220619593931403</c:v>
                </c:pt>
                <c:pt idx="2829">
                  <c:v>47.232900394464103</c:v>
                </c:pt>
                <c:pt idx="2830">
                  <c:v>47.245181194996803</c:v>
                </c:pt>
                <c:pt idx="2831">
                  <c:v>47.257461995529503</c:v>
                </c:pt>
                <c:pt idx="2832">
                  <c:v>47.269742796062197</c:v>
                </c:pt>
                <c:pt idx="2833">
                  <c:v>47.282023596594897</c:v>
                </c:pt>
                <c:pt idx="2834">
                  <c:v>47.294304397127597</c:v>
                </c:pt>
                <c:pt idx="2835">
                  <c:v>47.306585197660297</c:v>
                </c:pt>
                <c:pt idx="2836">
                  <c:v>47.318865998192997</c:v>
                </c:pt>
                <c:pt idx="2837">
                  <c:v>47.331146798725698</c:v>
                </c:pt>
                <c:pt idx="2838">
                  <c:v>47.343427599258398</c:v>
                </c:pt>
                <c:pt idx="2839">
                  <c:v>47.355708399791098</c:v>
                </c:pt>
                <c:pt idx="2840">
                  <c:v>47.367989200323798</c:v>
                </c:pt>
                <c:pt idx="2841">
                  <c:v>47.380270000856498</c:v>
                </c:pt>
                <c:pt idx="2842">
                  <c:v>47.392550801389199</c:v>
                </c:pt>
                <c:pt idx="2843">
                  <c:v>47.404831601921899</c:v>
                </c:pt>
                <c:pt idx="2844">
                  <c:v>47.417112402454599</c:v>
                </c:pt>
                <c:pt idx="2845">
                  <c:v>47.429393202987299</c:v>
                </c:pt>
                <c:pt idx="2846">
                  <c:v>47.441674003519999</c:v>
                </c:pt>
                <c:pt idx="2847">
                  <c:v>47.4539548040527</c:v>
                </c:pt>
                <c:pt idx="2848">
                  <c:v>47.4662356045854</c:v>
                </c:pt>
                <c:pt idx="2849">
                  <c:v>47.4785164051181</c:v>
                </c:pt>
                <c:pt idx="2850">
                  <c:v>47.4907972056508</c:v>
                </c:pt>
                <c:pt idx="2851">
                  <c:v>47.5030780061835</c:v>
                </c:pt>
                <c:pt idx="2852">
                  <c:v>47.5153588067162</c:v>
                </c:pt>
                <c:pt idx="2853">
                  <c:v>47.527639607248901</c:v>
                </c:pt>
                <c:pt idx="2854">
                  <c:v>47.539920407781601</c:v>
                </c:pt>
                <c:pt idx="2855">
                  <c:v>47.552201208314301</c:v>
                </c:pt>
                <c:pt idx="2856">
                  <c:v>47.564482008847001</c:v>
                </c:pt>
                <c:pt idx="2857">
                  <c:v>47.576762809379701</c:v>
                </c:pt>
                <c:pt idx="2858">
                  <c:v>47.589043609912402</c:v>
                </c:pt>
                <c:pt idx="2859">
                  <c:v>47.601324410445102</c:v>
                </c:pt>
                <c:pt idx="2860">
                  <c:v>47.613605210977802</c:v>
                </c:pt>
                <c:pt idx="2861">
                  <c:v>47.625886011510602</c:v>
                </c:pt>
                <c:pt idx="2862">
                  <c:v>47.638166812043302</c:v>
                </c:pt>
                <c:pt idx="2863">
                  <c:v>47.650447612576002</c:v>
                </c:pt>
                <c:pt idx="2864">
                  <c:v>47.662728413108702</c:v>
                </c:pt>
                <c:pt idx="2865">
                  <c:v>47.675009213641403</c:v>
                </c:pt>
                <c:pt idx="2866">
                  <c:v>47.687290014174103</c:v>
                </c:pt>
                <c:pt idx="2867">
                  <c:v>47.699570814706803</c:v>
                </c:pt>
                <c:pt idx="2868">
                  <c:v>47.711851615239503</c:v>
                </c:pt>
                <c:pt idx="2869">
                  <c:v>47.724132415772203</c:v>
                </c:pt>
                <c:pt idx="2870">
                  <c:v>47.736413216304904</c:v>
                </c:pt>
                <c:pt idx="2871">
                  <c:v>47.748694016837597</c:v>
                </c:pt>
                <c:pt idx="2872">
                  <c:v>47.760974817370297</c:v>
                </c:pt>
                <c:pt idx="2873">
                  <c:v>47.773255617902997</c:v>
                </c:pt>
                <c:pt idx="2874">
                  <c:v>47.785536418435697</c:v>
                </c:pt>
                <c:pt idx="2875">
                  <c:v>47.797817218968397</c:v>
                </c:pt>
                <c:pt idx="2876">
                  <c:v>47.810098019501098</c:v>
                </c:pt>
                <c:pt idx="2877">
                  <c:v>47.822378820033798</c:v>
                </c:pt>
                <c:pt idx="2878">
                  <c:v>47.834659620566498</c:v>
                </c:pt>
                <c:pt idx="2879">
                  <c:v>47.846940421099198</c:v>
                </c:pt>
                <c:pt idx="2880">
                  <c:v>47.859221221631898</c:v>
                </c:pt>
                <c:pt idx="2881">
                  <c:v>47.871502022164599</c:v>
                </c:pt>
                <c:pt idx="2882">
                  <c:v>47.883782822697299</c:v>
                </c:pt>
                <c:pt idx="2883">
                  <c:v>47.896063623229999</c:v>
                </c:pt>
                <c:pt idx="2884">
                  <c:v>47.908344423762699</c:v>
                </c:pt>
                <c:pt idx="2885">
                  <c:v>47.920625224295399</c:v>
                </c:pt>
                <c:pt idx="2886">
                  <c:v>47.9329060248281</c:v>
                </c:pt>
                <c:pt idx="2887">
                  <c:v>47.9451868253608</c:v>
                </c:pt>
                <c:pt idx="2888">
                  <c:v>47.9574676258935</c:v>
                </c:pt>
                <c:pt idx="2889">
                  <c:v>47.9697484264262</c:v>
                </c:pt>
                <c:pt idx="2890">
                  <c:v>47.9820292269589</c:v>
                </c:pt>
                <c:pt idx="2891">
                  <c:v>47.994310027491601</c:v>
                </c:pt>
                <c:pt idx="2892">
                  <c:v>48.006590828024301</c:v>
                </c:pt>
                <c:pt idx="2893">
                  <c:v>48.018871628557001</c:v>
                </c:pt>
                <c:pt idx="2894">
                  <c:v>48.031152429089701</c:v>
                </c:pt>
                <c:pt idx="2895">
                  <c:v>48.043433229622401</c:v>
                </c:pt>
                <c:pt idx="2896">
                  <c:v>48.055714030155102</c:v>
                </c:pt>
                <c:pt idx="2897">
                  <c:v>48.067994830687802</c:v>
                </c:pt>
                <c:pt idx="2898">
                  <c:v>48.080275631220502</c:v>
                </c:pt>
                <c:pt idx="2899">
                  <c:v>48.092556431753202</c:v>
                </c:pt>
                <c:pt idx="2900">
                  <c:v>48.104837232285902</c:v>
                </c:pt>
                <c:pt idx="2901">
                  <c:v>48.117118032818603</c:v>
                </c:pt>
                <c:pt idx="2902">
                  <c:v>48.129398833351303</c:v>
                </c:pt>
                <c:pt idx="2903">
                  <c:v>48.141679633884003</c:v>
                </c:pt>
                <c:pt idx="2904">
                  <c:v>48.153960434416703</c:v>
                </c:pt>
                <c:pt idx="2905">
                  <c:v>48.166241234949403</c:v>
                </c:pt>
                <c:pt idx="2906">
                  <c:v>48.178522035482104</c:v>
                </c:pt>
                <c:pt idx="2907">
                  <c:v>48.190802836014797</c:v>
                </c:pt>
                <c:pt idx="2908">
                  <c:v>48.203083636547497</c:v>
                </c:pt>
                <c:pt idx="2909">
                  <c:v>48.215364437080197</c:v>
                </c:pt>
                <c:pt idx="2910">
                  <c:v>48.227645237612897</c:v>
                </c:pt>
                <c:pt idx="2911">
                  <c:v>48.239926038145597</c:v>
                </c:pt>
                <c:pt idx="2912">
                  <c:v>48.252206838678298</c:v>
                </c:pt>
                <c:pt idx="2913">
                  <c:v>48.264487639211097</c:v>
                </c:pt>
                <c:pt idx="2914">
                  <c:v>48.276768439743798</c:v>
                </c:pt>
                <c:pt idx="2915">
                  <c:v>48.289049240276498</c:v>
                </c:pt>
                <c:pt idx="2916">
                  <c:v>48.301330040809198</c:v>
                </c:pt>
                <c:pt idx="2917">
                  <c:v>48.313610841341898</c:v>
                </c:pt>
                <c:pt idx="2918">
                  <c:v>48.325891641874598</c:v>
                </c:pt>
                <c:pt idx="2919">
                  <c:v>48.338172442407298</c:v>
                </c:pt>
                <c:pt idx="2920">
                  <c:v>48.350453242939999</c:v>
                </c:pt>
                <c:pt idx="2921">
                  <c:v>48.362734043472699</c:v>
                </c:pt>
                <c:pt idx="2922">
                  <c:v>48.375014844005399</c:v>
                </c:pt>
                <c:pt idx="2923">
                  <c:v>48.387295644538099</c:v>
                </c:pt>
                <c:pt idx="2924">
                  <c:v>48.399576445070799</c:v>
                </c:pt>
                <c:pt idx="2925">
                  <c:v>48.4118572456035</c:v>
                </c:pt>
                <c:pt idx="2926">
                  <c:v>48.4241380461362</c:v>
                </c:pt>
                <c:pt idx="2927">
                  <c:v>48.4364188466689</c:v>
                </c:pt>
                <c:pt idx="2928">
                  <c:v>48.4486996472016</c:v>
                </c:pt>
                <c:pt idx="2929">
                  <c:v>48.4609804477343</c:v>
                </c:pt>
                <c:pt idx="2930">
                  <c:v>48.473261248267001</c:v>
                </c:pt>
                <c:pt idx="2931">
                  <c:v>48.485542048799701</c:v>
                </c:pt>
                <c:pt idx="2932">
                  <c:v>48.497822849332401</c:v>
                </c:pt>
                <c:pt idx="2933">
                  <c:v>48.510103649865101</c:v>
                </c:pt>
                <c:pt idx="2934">
                  <c:v>48.522384450397801</c:v>
                </c:pt>
                <c:pt idx="2935">
                  <c:v>48.534665250930502</c:v>
                </c:pt>
                <c:pt idx="2936">
                  <c:v>48.546946051463202</c:v>
                </c:pt>
                <c:pt idx="2937">
                  <c:v>48.559226851995902</c:v>
                </c:pt>
                <c:pt idx="2938">
                  <c:v>48.571507652528602</c:v>
                </c:pt>
                <c:pt idx="2939">
                  <c:v>48.583788453061302</c:v>
                </c:pt>
                <c:pt idx="2940">
                  <c:v>48.596069253594003</c:v>
                </c:pt>
                <c:pt idx="2941">
                  <c:v>48.608350054126703</c:v>
                </c:pt>
                <c:pt idx="2942">
                  <c:v>48.620630854659403</c:v>
                </c:pt>
                <c:pt idx="2943">
                  <c:v>48.632911655192103</c:v>
                </c:pt>
                <c:pt idx="2944">
                  <c:v>48.645192455724803</c:v>
                </c:pt>
                <c:pt idx="2945">
                  <c:v>48.657473256257497</c:v>
                </c:pt>
                <c:pt idx="2946">
                  <c:v>48.669754056790197</c:v>
                </c:pt>
                <c:pt idx="2947">
                  <c:v>48.682034857322897</c:v>
                </c:pt>
                <c:pt idx="2948">
                  <c:v>48.694315657855597</c:v>
                </c:pt>
                <c:pt idx="2949">
                  <c:v>48.706596458388297</c:v>
                </c:pt>
                <c:pt idx="2950">
                  <c:v>48.718877258920998</c:v>
                </c:pt>
                <c:pt idx="2951">
                  <c:v>48.731158059453698</c:v>
                </c:pt>
                <c:pt idx="2952">
                  <c:v>48.743438859986398</c:v>
                </c:pt>
                <c:pt idx="2953">
                  <c:v>48.755719660519098</c:v>
                </c:pt>
                <c:pt idx="2954">
                  <c:v>48.768000461051798</c:v>
                </c:pt>
                <c:pt idx="2955">
                  <c:v>48.780281261584499</c:v>
                </c:pt>
                <c:pt idx="2956">
                  <c:v>48.792562062117199</c:v>
                </c:pt>
                <c:pt idx="2957">
                  <c:v>48.804842862649899</c:v>
                </c:pt>
                <c:pt idx="2958">
                  <c:v>48.817123663182599</c:v>
                </c:pt>
                <c:pt idx="2959">
                  <c:v>48.829404463715299</c:v>
                </c:pt>
                <c:pt idx="2960">
                  <c:v>48.841685264247999</c:v>
                </c:pt>
                <c:pt idx="2961">
                  <c:v>48.8539660647807</c:v>
                </c:pt>
                <c:pt idx="2962">
                  <c:v>48.866246865313499</c:v>
                </c:pt>
                <c:pt idx="2963">
                  <c:v>48.8785276658462</c:v>
                </c:pt>
                <c:pt idx="2964">
                  <c:v>48.8908084663788</c:v>
                </c:pt>
                <c:pt idx="2965">
                  <c:v>48.9030892669116</c:v>
                </c:pt>
                <c:pt idx="2966">
                  <c:v>48.9153700674443</c:v>
                </c:pt>
                <c:pt idx="2967">
                  <c:v>48.927650867977</c:v>
                </c:pt>
                <c:pt idx="2968">
                  <c:v>48.939931668509701</c:v>
                </c:pt>
                <c:pt idx="2969">
                  <c:v>48.952212469042401</c:v>
                </c:pt>
                <c:pt idx="2970">
                  <c:v>48.964493269575101</c:v>
                </c:pt>
                <c:pt idx="2971">
                  <c:v>48.976774070107801</c:v>
                </c:pt>
                <c:pt idx="2972">
                  <c:v>48.989054870640501</c:v>
                </c:pt>
                <c:pt idx="2973">
                  <c:v>49.001335671173202</c:v>
                </c:pt>
                <c:pt idx="2974">
                  <c:v>49.013616471705902</c:v>
                </c:pt>
                <c:pt idx="2975">
                  <c:v>49.025897272238602</c:v>
                </c:pt>
                <c:pt idx="2976">
                  <c:v>49.038178072771302</c:v>
                </c:pt>
                <c:pt idx="2977">
                  <c:v>49.050458873304002</c:v>
                </c:pt>
                <c:pt idx="2978">
                  <c:v>49.062739673836703</c:v>
                </c:pt>
                <c:pt idx="2979">
                  <c:v>49.075020474369403</c:v>
                </c:pt>
                <c:pt idx="2980">
                  <c:v>49.087301274902103</c:v>
                </c:pt>
                <c:pt idx="2981">
                  <c:v>49.099582075434803</c:v>
                </c:pt>
                <c:pt idx="2982">
                  <c:v>49.111862875967503</c:v>
                </c:pt>
                <c:pt idx="2983">
                  <c:v>49.124143676500204</c:v>
                </c:pt>
                <c:pt idx="2984">
                  <c:v>49.136424477032897</c:v>
                </c:pt>
                <c:pt idx="2985">
                  <c:v>49.148705277565597</c:v>
                </c:pt>
                <c:pt idx="2986">
                  <c:v>49.160986078098297</c:v>
                </c:pt>
                <c:pt idx="2987">
                  <c:v>49.173266878630997</c:v>
                </c:pt>
                <c:pt idx="2988">
                  <c:v>49.185547679163697</c:v>
                </c:pt>
                <c:pt idx="2989">
                  <c:v>49.197828479696398</c:v>
                </c:pt>
                <c:pt idx="2990">
                  <c:v>49.210109280229098</c:v>
                </c:pt>
                <c:pt idx="2991">
                  <c:v>49.222390080761798</c:v>
                </c:pt>
                <c:pt idx="2992">
                  <c:v>49.234670881294498</c:v>
                </c:pt>
                <c:pt idx="2993">
                  <c:v>49.246951681827198</c:v>
                </c:pt>
                <c:pt idx="2994">
                  <c:v>49.259232482359899</c:v>
                </c:pt>
                <c:pt idx="2995">
                  <c:v>49.271513282892599</c:v>
                </c:pt>
                <c:pt idx="2996">
                  <c:v>49.283794083425299</c:v>
                </c:pt>
                <c:pt idx="2997">
                  <c:v>49.296074883957999</c:v>
                </c:pt>
                <c:pt idx="2998">
                  <c:v>49.308355684490699</c:v>
                </c:pt>
                <c:pt idx="2999">
                  <c:v>49.3206364850234</c:v>
                </c:pt>
                <c:pt idx="3000">
                  <c:v>49.3329172855561</c:v>
                </c:pt>
                <c:pt idx="3001">
                  <c:v>49.3451980860888</c:v>
                </c:pt>
                <c:pt idx="3002">
                  <c:v>49.3574788866215</c:v>
                </c:pt>
                <c:pt idx="3003">
                  <c:v>49.3697596871542</c:v>
                </c:pt>
                <c:pt idx="3004">
                  <c:v>49.382040487686901</c:v>
                </c:pt>
                <c:pt idx="3005">
                  <c:v>49.394321288219601</c:v>
                </c:pt>
                <c:pt idx="3006">
                  <c:v>49.406602088752301</c:v>
                </c:pt>
                <c:pt idx="3007">
                  <c:v>49.418882889285001</c:v>
                </c:pt>
                <c:pt idx="3008">
                  <c:v>49.431163689817701</c:v>
                </c:pt>
                <c:pt idx="3009">
                  <c:v>49.443444490350402</c:v>
                </c:pt>
                <c:pt idx="3010">
                  <c:v>49.455725290883102</c:v>
                </c:pt>
                <c:pt idx="3011">
                  <c:v>49.468006091415802</c:v>
                </c:pt>
                <c:pt idx="3012">
                  <c:v>49.480286891948502</c:v>
                </c:pt>
                <c:pt idx="3013">
                  <c:v>49.492567692481302</c:v>
                </c:pt>
                <c:pt idx="3014">
                  <c:v>49.504848493014002</c:v>
                </c:pt>
                <c:pt idx="3015">
                  <c:v>49.517129293546603</c:v>
                </c:pt>
                <c:pt idx="3016">
                  <c:v>49.529410094079402</c:v>
                </c:pt>
                <c:pt idx="3017">
                  <c:v>49.541690894612103</c:v>
                </c:pt>
                <c:pt idx="3018">
                  <c:v>49.553971695144803</c:v>
                </c:pt>
                <c:pt idx="3019">
                  <c:v>49.566252495677503</c:v>
                </c:pt>
                <c:pt idx="3020">
                  <c:v>49.578533296210203</c:v>
                </c:pt>
                <c:pt idx="3021">
                  <c:v>49.590814096742903</c:v>
                </c:pt>
                <c:pt idx="3022">
                  <c:v>49.603094897275597</c:v>
                </c:pt>
                <c:pt idx="3023">
                  <c:v>49.615375697808297</c:v>
                </c:pt>
                <c:pt idx="3024">
                  <c:v>49.627656498340997</c:v>
                </c:pt>
                <c:pt idx="3025">
                  <c:v>49.639937298873697</c:v>
                </c:pt>
                <c:pt idx="3026">
                  <c:v>49.652218099406397</c:v>
                </c:pt>
                <c:pt idx="3027">
                  <c:v>49.664498899939097</c:v>
                </c:pt>
                <c:pt idx="3028">
                  <c:v>49.676779700471798</c:v>
                </c:pt>
                <c:pt idx="3029">
                  <c:v>49.689060501004498</c:v>
                </c:pt>
                <c:pt idx="3030">
                  <c:v>49.701341301537198</c:v>
                </c:pt>
                <c:pt idx="3031">
                  <c:v>49.713622102069898</c:v>
                </c:pt>
                <c:pt idx="3032">
                  <c:v>49.725902902602598</c:v>
                </c:pt>
                <c:pt idx="3033">
                  <c:v>49.738183703135299</c:v>
                </c:pt>
                <c:pt idx="3034">
                  <c:v>49.750464503667999</c:v>
                </c:pt>
                <c:pt idx="3035">
                  <c:v>49.762745304200699</c:v>
                </c:pt>
                <c:pt idx="3036">
                  <c:v>49.775026104733399</c:v>
                </c:pt>
                <c:pt idx="3037">
                  <c:v>49.787306905266099</c:v>
                </c:pt>
                <c:pt idx="3038">
                  <c:v>49.7995877057988</c:v>
                </c:pt>
                <c:pt idx="3039">
                  <c:v>49.8118685063315</c:v>
                </c:pt>
                <c:pt idx="3040">
                  <c:v>49.8241493068642</c:v>
                </c:pt>
                <c:pt idx="3041">
                  <c:v>49.8364301073969</c:v>
                </c:pt>
                <c:pt idx="3042">
                  <c:v>49.8487109079296</c:v>
                </c:pt>
                <c:pt idx="3043">
                  <c:v>49.860991708462301</c:v>
                </c:pt>
                <c:pt idx="3044">
                  <c:v>49.873272508995001</c:v>
                </c:pt>
                <c:pt idx="3045">
                  <c:v>49.885553309527701</c:v>
                </c:pt>
                <c:pt idx="3046">
                  <c:v>49.897834110060401</c:v>
                </c:pt>
                <c:pt idx="3047">
                  <c:v>49.910114910593101</c:v>
                </c:pt>
                <c:pt idx="3048">
                  <c:v>49.922395711125802</c:v>
                </c:pt>
                <c:pt idx="3049">
                  <c:v>49.934676511658502</c:v>
                </c:pt>
                <c:pt idx="3050">
                  <c:v>49.946957312191202</c:v>
                </c:pt>
                <c:pt idx="3051">
                  <c:v>49.959238112723902</c:v>
                </c:pt>
                <c:pt idx="3052">
                  <c:v>49.971518913256602</c:v>
                </c:pt>
                <c:pt idx="3053">
                  <c:v>49.983799713789303</c:v>
                </c:pt>
                <c:pt idx="3054">
                  <c:v>49.996080514322003</c:v>
                </c:pt>
                <c:pt idx="3055">
                  <c:v>50.008361314854703</c:v>
                </c:pt>
                <c:pt idx="3056">
                  <c:v>50.020642115387403</c:v>
                </c:pt>
                <c:pt idx="3057">
                  <c:v>50.032922915920103</c:v>
                </c:pt>
                <c:pt idx="3058">
                  <c:v>50.045203716452797</c:v>
                </c:pt>
                <c:pt idx="3059">
                  <c:v>50.057484516985497</c:v>
                </c:pt>
                <c:pt idx="3060">
                  <c:v>50.069765317518197</c:v>
                </c:pt>
                <c:pt idx="3061">
                  <c:v>50.082046118050897</c:v>
                </c:pt>
                <c:pt idx="3062">
                  <c:v>50.094326918583597</c:v>
                </c:pt>
                <c:pt idx="3063">
                  <c:v>50.106607719116298</c:v>
                </c:pt>
                <c:pt idx="3064">
                  <c:v>50.118888519648998</c:v>
                </c:pt>
                <c:pt idx="3065">
                  <c:v>50.131169320181797</c:v>
                </c:pt>
                <c:pt idx="3066">
                  <c:v>50.143450120714498</c:v>
                </c:pt>
                <c:pt idx="3067">
                  <c:v>50.155730921247198</c:v>
                </c:pt>
                <c:pt idx="3068">
                  <c:v>50.168011721779898</c:v>
                </c:pt>
                <c:pt idx="3069">
                  <c:v>50.180292522312598</c:v>
                </c:pt>
                <c:pt idx="3070">
                  <c:v>50.192573322845298</c:v>
                </c:pt>
                <c:pt idx="3071">
                  <c:v>50.204854123377999</c:v>
                </c:pt>
                <c:pt idx="3072">
                  <c:v>50.217134923910699</c:v>
                </c:pt>
                <c:pt idx="3073">
                  <c:v>50.229415724443399</c:v>
                </c:pt>
                <c:pt idx="3074">
                  <c:v>50.241696524976099</c:v>
                </c:pt>
                <c:pt idx="3075">
                  <c:v>50.253977325508799</c:v>
                </c:pt>
                <c:pt idx="3076">
                  <c:v>50.2662581260415</c:v>
                </c:pt>
                <c:pt idx="3077">
                  <c:v>50.2785389265742</c:v>
                </c:pt>
                <c:pt idx="3078">
                  <c:v>50.2908197271069</c:v>
                </c:pt>
                <c:pt idx="3079">
                  <c:v>50.3031005276396</c:v>
                </c:pt>
                <c:pt idx="3080">
                  <c:v>50.3153813281723</c:v>
                </c:pt>
                <c:pt idx="3081">
                  <c:v>50.327662128705001</c:v>
                </c:pt>
                <c:pt idx="3082">
                  <c:v>50.339942929237701</c:v>
                </c:pt>
                <c:pt idx="3083">
                  <c:v>50.352223729770401</c:v>
                </c:pt>
                <c:pt idx="3084">
                  <c:v>50.364504530303101</c:v>
                </c:pt>
                <c:pt idx="3085">
                  <c:v>50.376785330835801</c:v>
                </c:pt>
                <c:pt idx="3086">
                  <c:v>50.389066131368502</c:v>
                </c:pt>
                <c:pt idx="3087">
                  <c:v>50.401346931901202</c:v>
                </c:pt>
                <c:pt idx="3088">
                  <c:v>50.413627732433902</c:v>
                </c:pt>
                <c:pt idx="3089">
                  <c:v>50.425908532966602</c:v>
                </c:pt>
                <c:pt idx="3090">
                  <c:v>50.438189333499302</c:v>
                </c:pt>
                <c:pt idx="3091">
                  <c:v>50.450470134032003</c:v>
                </c:pt>
                <c:pt idx="3092">
                  <c:v>50.462750934564703</c:v>
                </c:pt>
                <c:pt idx="3093">
                  <c:v>50.475031735097403</c:v>
                </c:pt>
                <c:pt idx="3094">
                  <c:v>50.487312535630103</c:v>
                </c:pt>
                <c:pt idx="3095">
                  <c:v>50.499593336162803</c:v>
                </c:pt>
                <c:pt idx="3096">
                  <c:v>50.511874136695504</c:v>
                </c:pt>
                <c:pt idx="3097">
                  <c:v>50.524154937228197</c:v>
                </c:pt>
                <c:pt idx="3098">
                  <c:v>50.536435737760897</c:v>
                </c:pt>
                <c:pt idx="3099">
                  <c:v>50.548716538293597</c:v>
                </c:pt>
                <c:pt idx="3100">
                  <c:v>50.560997338826297</c:v>
                </c:pt>
                <c:pt idx="3101">
                  <c:v>50.573278139358997</c:v>
                </c:pt>
                <c:pt idx="3102">
                  <c:v>50.585558939891698</c:v>
                </c:pt>
                <c:pt idx="3103">
                  <c:v>50.597839740424398</c:v>
                </c:pt>
                <c:pt idx="3104">
                  <c:v>50.610120540957098</c:v>
                </c:pt>
                <c:pt idx="3105">
                  <c:v>50.622401341489798</c:v>
                </c:pt>
                <c:pt idx="3106">
                  <c:v>50.634682142022498</c:v>
                </c:pt>
                <c:pt idx="3107">
                  <c:v>50.646962942555199</c:v>
                </c:pt>
                <c:pt idx="3108">
                  <c:v>50.659243743087899</c:v>
                </c:pt>
                <c:pt idx="3109">
                  <c:v>50.671524543620599</c:v>
                </c:pt>
                <c:pt idx="3110">
                  <c:v>50.683805344153299</c:v>
                </c:pt>
                <c:pt idx="3111">
                  <c:v>50.696086144685999</c:v>
                </c:pt>
                <c:pt idx="3112">
                  <c:v>50.708366945218799</c:v>
                </c:pt>
                <c:pt idx="3113">
                  <c:v>50.7206477457514</c:v>
                </c:pt>
                <c:pt idx="3114">
                  <c:v>50.7329285462841</c:v>
                </c:pt>
                <c:pt idx="3115">
                  <c:v>50.7452093468169</c:v>
                </c:pt>
                <c:pt idx="3116">
                  <c:v>50.7574901473496</c:v>
                </c:pt>
                <c:pt idx="3117">
                  <c:v>50.7697709478823</c:v>
                </c:pt>
                <c:pt idx="3118">
                  <c:v>50.782051748415</c:v>
                </c:pt>
                <c:pt idx="3119">
                  <c:v>50.7943325489477</c:v>
                </c:pt>
                <c:pt idx="3120">
                  <c:v>50.806613349480401</c:v>
                </c:pt>
                <c:pt idx="3121">
                  <c:v>50.818894150013101</c:v>
                </c:pt>
                <c:pt idx="3122">
                  <c:v>50.831174950545801</c:v>
                </c:pt>
                <c:pt idx="3123">
                  <c:v>50.843455751078501</c:v>
                </c:pt>
                <c:pt idx="3124">
                  <c:v>50.855736551611201</c:v>
                </c:pt>
                <c:pt idx="3125">
                  <c:v>50.868017352143902</c:v>
                </c:pt>
                <c:pt idx="3126">
                  <c:v>50.880298152676602</c:v>
                </c:pt>
                <c:pt idx="3127">
                  <c:v>50.892578953209302</c:v>
                </c:pt>
                <c:pt idx="3128">
                  <c:v>50.904859753742002</c:v>
                </c:pt>
                <c:pt idx="3129">
                  <c:v>50.917140554274702</c:v>
                </c:pt>
                <c:pt idx="3130">
                  <c:v>50.929421354807403</c:v>
                </c:pt>
                <c:pt idx="3131">
                  <c:v>50.941702155340103</c:v>
                </c:pt>
                <c:pt idx="3132">
                  <c:v>50.953982955872803</c:v>
                </c:pt>
                <c:pt idx="3133">
                  <c:v>50.966263756405503</c:v>
                </c:pt>
                <c:pt idx="3134">
                  <c:v>50.978544556938203</c:v>
                </c:pt>
                <c:pt idx="3135">
                  <c:v>50.990825357470897</c:v>
                </c:pt>
                <c:pt idx="3136">
                  <c:v>51.003106158003597</c:v>
                </c:pt>
                <c:pt idx="3137">
                  <c:v>51.015386958536297</c:v>
                </c:pt>
                <c:pt idx="3138">
                  <c:v>51.027667759068997</c:v>
                </c:pt>
                <c:pt idx="3139">
                  <c:v>51.039948559601697</c:v>
                </c:pt>
                <c:pt idx="3140">
                  <c:v>51.052229360134397</c:v>
                </c:pt>
                <c:pt idx="3141">
                  <c:v>51.064510160667098</c:v>
                </c:pt>
                <c:pt idx="3142">
                  <c:v>51.076790961199798</c:v>
                </c:pt>
                <c:pt idx="3143">
                  <c:v>51.089071761732498</c:v>
                </c:pt>
                <c:pt idx="3144">
                  <c:v>51.101352562265198</c:v>
                </c:pt>
                <c:pt idx="3145">
                  <c:v>51.113633362797898</c:v>
                </c:pt>
                <c:pt idx="3146">
                  <c:v>51.125914163330599</c:v>
                </c:pt>
                <c:pt idx="3147">
                  <c:v>51.138194963863299</c:v>
                </c:pt>
                <c:pt idx="3148">
                  <c:v>51.150475764395999</c:v>
                </c:pt>
                <c:pt idx="3149">
                  <c:v>51.162756564928699</c:v>
                </c:pt>
                <c:pt idx="3150">
                  <c:v>51.175037365461399</c:v>
                </c:pt>
                <c:pt idx="3151">
                  <c:v>51.1873181659941</c:v>
                </c:pt>
                <c:pt idx="3152">
                  <c:v>51.1995989665268</c:v>
                </c:pt>
                <c:pt idx="3153">
                  <c:v>51.2118797670595</c:v>
                </c:pt>
                <c:pt idx="3154">
                  <c:v>51.2241605675922</c:v>
                </c:pt>
                <c:pt idx="3155">
                  <c:v>51.2364413681249</c:v>
                </c:pt>
                <c:pt idx="3156">
                  <c:v>51.248722168657601</c:v>
                </c:pt>
                <c:pt idx="3157">
                  <c:v>51.261002969190301</c:v>
                </c:pt>
                <c:pt idx="3158">
                  <c:v>51.273283769723001</c:v>
                </c:pt>
                <c:pt idx="3159">
                  <c:v>51.285564570255701</c:v>
                </c:pt>
                <c:pt idx="3160">
                  <c:v>51.297845370788401</c:v>
                </c:pt>
                <c:pt idx="3161">
                  <c:v>51.310126171321102</c:v>
                </c:pt>
                <c:pt idx="3162">
                  <c:v>51.322406971853802</c:v>
                </c:pt>
                <c:pt idx="3163">
                  <c:v>51.334687772386502</c:v>
                </c:pt>
                <c:pt idx="3164">
                  <c:v>51.346968572919302</c:v>
                </c:pt>
                <c:pt idx="3165">
                  <c:v>51.359249373452002</c:v>
                </c:pt>
                <c:pt idx="3166">
                  <c:v>51.371530173984702</c:v>
                </c:pt>
                <c:pt idx="3167">
                  <c:v>51.383810974517402</c:v>
                </c:pt>
                <c:pt idx="3168">
                  <c:v>51.396091775050103</c:v>
                </c:pt>
                <c:pt idx="3169">
                  <c:v>51.408372575582803</c:v>
                </c:pt>
                <c:pt idx="3170">
                  <c:v>51.420653376115503</c:v>
                </c:pt>
                <c:pt idx="3171">
                  <c:v>51.432934176648203</c:v>
                </c:pt>
                <c:pt idx="3172">
                  <c:v>51.445214977180903</c:v>
                </c:pt>
                <c:pt idx="3173">
                  <c:v>51.457495777713604</c:v>
                </c:pt>
                <c:pt idx="3174">
                  <c:v>51.469776578246297</c:v>
                </c:pt>
                <c:pt idx="3175">
                  <c:v>51.482057378778997</c:v>
                </c:pt>
                <c:pt idx="3176">
                  <c:v>51.494338179311697</c:v>
                </c:pt>
                <c:pt idx="3177">
                  <c:v>51.506618979844397</c:v>
                </c:pt>
                <c:pt idx="3178">
                  <c:v>51.518899780377097</c:v>
                </c:pt>
                <c:pt idx="3179">
                  <c:v>51.531180580909798</c:v>
                </c:pt>
                <c:pt idx="3180">
                  <c:v>51.543461381442498</c:v>
                </c:pt>
                <c:pt idx="3181">
                  <c:v>51.555742181975198</c:v>
                </c:pt>
                <c:pt idx="3182">
                  <c:v>51.568022982507898</c:v>
                </c:pt>
                <c:pt idx="3183">
                  <c:v>51.580303783040598</c:v>
                </c:pt>
                <c:pt idx="3184">
                  <c:v>51.592584583573299</c:v>
                </c:pt>
                <c:pt idx="3185">
                  <c:v>51.604865384105999</c:v>
                </c:pt>
                <c:pt idx="3186">
                  <c:v>51.617146184638699</c:v>
                </c:pt>
                <c:pt idx="3187">
                  <c:v>51.629426985171399</c:v>
                </c:pt>
                <c:pt idx="3188">
                  <c:v>51.641707785704099</c:v>
                </c:pt>
                <c:pt idx="3189">
                  <c:v>51.6539885862368</c:v>
                </c:pt>
                <c:pt idx="3190">
                  <c:v>51.6662693867695</c:v>
                </c:pt>
                <c:pt idx="3191">
                  <c:v>51.6785501873022</c:v>
                </c:pt>
                <c:pt idx="3192">
                  <c:v>51.6908309878349</c:v>
                </c:pt>
                <c:pt idx="3193">
                  <c:v>51.7031117883676</c:v>
                </c:pt>
                <c:pt idx="3194">
                  <c:v>51.715392588900301</c:v>
                </c:pt>
                <c:pt idx="3195">
                  <c:v>51.727673389433001</c:v>
                </c:pt>
                <c:pt idx="3196">
                  <c:v>51.739954189965701</c:v>
                </c:pt>
                <c:pt idx="3197">
                  <c:v>51.752234990498401</c:v>
                </c:pt>
                <c:pt idx="3198">
                  <c:v>51.764515791031101</c:v>
                </c:pt>
                <c:pt idx="3199">
                  <c:v>51.776796591563802</c:v>
                </c:pt>
                <c:pt idx="3200">
                  <c:v>51.789077392096502</c:v>
                </c:pt>
                <c:pt idx="3201">
                  <c:v>51.801358192629202</c:v>
                </c:pt>
                <c:pt idx="3202">
                  <c:v>51.813638993161902</c:v>
                </c:pt>
                <c:pt idx="3203">
                  <c:v>51.825919793694602</c:v>
                </c:pt>
                <c:pt idx="3204">
                  <c:v>51.838200594227303</c:v>
                </c:pt>
                <c:pt idx="3205">
                  <c:v>51.850481394760003</c:v>
                </c:pt>
                <c:pt idx="3206">
                  <c:v>51.862762195292703</c:v>
                </c:pt>
                <c:pt idx="3207">
                  <c:v>51.875042995825403</c:v>
                </c:pt>
                <c:pt idx="3208">
                  <c:v>51.887323796358103</c:v>
                </c:pt>
                <c:pt idx="3209">
                  <c:v>51.899604596890804</c:v>
                </c:pt>
                <c:pt idx="3210">
                  <c:v>51.911885397423497</c:v>
                </c:pt>
                <c:pt idx="3211">
                  <c:v>51.924166197956197</c:v>
                </c:pt>
                <c:pt idx="3212">
                  <c:v>51.936446998488897</c:v>
                </c:pt>
                <c:pt idx="3213">
                  <c:v>51.948727799021597</c:v>
                </c:pt>
                <c:pt idx="3214">
                  <c:v>51.961008599554297</c:v>
                </c:pt>
                <c:pt idx="3215">
                  <c:v>51.973289400086998</c:v>
                </c:pt>
                <c:pt idx="3216">
                  <c:v>51.985570200619797</c:v>
                </c:pt>
                <c:pt idx="3217">
                  <c:v>51.997851001152497</c:v>
                </c:pt>
                <c:pt idx="3218">
                  <c:v>52.010131801685198</c:v>
                </c:pt>
                <c:pt idx="3219">
                  <c:v>52.022412602217898</c:v>
                </c:pt>
                <c:pt idx="3220">
                  <c:v>52.034693402750598</c:v>
                </c:pt>
                <c:pt idx="3221">
                  <c:v>52.046974203283298</c:v>
                </c:pt>
                <c:pt idx="3222">
                  <c:v>52.059255003815998</c:v>
                </c:pt>
                <c:pt idx="3223">
                  <c:v>52.071535804348699</c:v>
                </c:pt>
                <c:pt idx="3224">
                  <c:v>52.083816604881399</c:v>
                </c:pt>
                <c:pt idx="3225">
                  <c:v>52.096097405414099</c:v>
                </c:pt>
                <c:pt idx="3226">
                  <c:v>52.108378205946799</c:v>
                </c:pt>
                <c:pt idx="3227">
                  <c:v>52.120659006479499</c:v>
                </c:pt>
                <c:pt idx="3228">
                  <c:v>52.1329398070122</c:v>
                </c:pt>
                <c:pt idx="3229">
                  <c:v>52.1452206075449</c:v>
                </c:pt>
                <c:pt idx="3230">
                  <c:v>52.1575014080776</c:v>
                </c:pt>
                <c:pt idx="3231">
                  <c:v>52.1697822086103</c:v>
                </c:pt>
                <c:pt idx="3232">
                  <c:v>52.182063009143</c:v>
                </c:pt>
                <c:pt idx="3233">
                  <c:v>52.194343809675701</c:v>
                </c:pt>
                <c:pt idx="3234">
                  <c:v>52.206624610208401</c:v>
                </c:pt>
                <c:pt idx="3235">
                  <c:v>52.218905410741101</c:v>
                </c:pt>
                <c:pt idx="3236">
                  <c:v>52.231186211273801</c:v>
                </c:pt>
                <c:pt idx="3237">
                  <c:v>52.243467011806501</c:v>
                </c:pt>
                <c:pt idx="3238">
                  <c:v>52.255747812339202</c:v>
                </c:pt>
                <c:pt idx="3239">
                  <c:v>52.268028612871902</c:v>
                </c:pt>
                <c:pt idx="3240">
                  <c:v>52.280309413404602</c:v>
                </c:pt>
                <c:pt idx="3241">
                  <c:v>52.292590213937302</c:v>
                </c:pt>
                <c:pt idx="3242">
                  <c:v>52.304871014470002</c:v>
                </c:pt>
                <c:pt idx="3243">
                  <c:v>52.317151815002703</c:v>
                </c:pt>
                <c:pt idx="3244">
                  <c:v>52.329432615535403</c:v>
                </c:pt>
                <c:pt idx="3245">
                  <c:v>52.341713416068103</c:v>
                </c:pt>
                <c:pt idx="3246">
                  <c:v>52.353994216600803</c:v>
                </c:pt>
                <c:pt idx="3247">
                  <c:v>52.366275017133503</c:v>
                </c:pt>
                <c:pt idx="3248">
                  <c:v>52.378555817666197</c:v>
                </c:pt>
                <c:pt idx="3249">
                  <c:v>52.390836618198897</c:v>
                </c:pt>
                <c:pt idx="3250">
                  <c:v>52.403117418731597</c:v>
                </c:pt>
                <c:pt idx="3251">
                  <c:v>52.415398219264297</c:v>
                </c:pt>
                <c:pt idx="3252">
                  <c:v>52.427679019796997</c:v>
                </c:pt>
                <c:pt idx="3253">
                  <c:v>52.439959820329697</c:v>
                </c:pt>
                <c:pt idx="3254">
                  <c:v>52.452240620862398</c:v>
                </c:pt>
                <c:pt idx="3255">
                  <c:v>52.464521421395098</c:v>
                </c:pt>
                <c:pt idx="3256">
                  <c:v>52.476802221927798</c:v>
                </c:pt>
                <c:pt idx="3257">
                  <c:v>52.489083022460498</c:v>
                </c:pt>
                <c:pt idx="3258">
                  <c:v>52.501363822993198</c:v>
                </c:pt>
                <c:pt idx="3259">
                  <c:v>52.513644623525899</c:v>
                </c:pt>
                <c:pt idx="3260">
                  <c:v>52.525925424058599</c:v>
                </c:pt>
                <c:pt idx="3261">
                  <c:v>52.538206224591299</c:v>
                </c:pt>
                <c:pt idx="3262">
                  <c:v>52.550487025123999</c:v>
                </c:pt>
                <c:pt idx="3263">
                  <c:v>52.562767825656699</c:v>
                </c:pt>
                <c:pt idx="3264">
                  <c:v>52.5750486261894</c:v>
                </c:pt>
                <c:pt idx="3265">
                  <c:v>52.587329426722199</c:v>
                </c:pt>
                <c:pt idx="3266">
                  <c:v>52.5996102272548</c:v>
                </c:pt>
                <c:pt idx="3267">
                  <c:v>52.6118910277876</c:v>
                </c:pt>
                <c:pt idx="3268">
                  <c:v>52.6241718283203</c:v>
                </c:pt>
                <c:pt idx="3269">
                  <c:v>52.636452628853</c:v>
                </c:pt>
                <c:pt idx="3270">
                  <c:v>52.6487334293857</c:v>
                </c:pt>
                <c:pt idx="3271">
                  <c:v>52.661014229918401</c:v>
                </c:pt>
                <c:pt idx="3272">
                  <c:v>52.673295030451101</c:v>
                </c:pt>
                <c:pt idx="3273">
                  <c:v>52.685575830983801</c:v>
                </c:pt>
                <c:pt idx="3274">
                  <c:v>52.697856631516501</c:v>
                </c:pt>
                <c:pt idx="3275">
                  <c:v>52.710137432049201</c:v>
                </c:pt>
                <c:pt idx="3276">
                  <c:v>52.722418232581902</c:v>
                </c:pt>
                <c:pt idx="3277">
                  <c:v>52.734699033114602</c:v>
                </c:pt>
                <c:pt idx="3278">
                  <c:v>52.746979833647302</c:v>
                </c:pt>
                <c:pt idx="3279">
                  <c:v>52.759260634180002</c:v>
                </c:pt>
                <c:pt idx="3280">
                  <c:v>52.771541434712702</c:v>
                </c:pt>
                <c:pt idx="3281">
                  <c:v>52.783822235245403</c:v>
                </c:pt>
                <c:pt idx="3282">
                  <c:v>52.796103035778103</c:v>
                </c:pt>
                <c:pt idx="3283">
                  <c:v>52.808383836310803</c:v>
                </c:pt>
                <c:pt idx="3284">
                  <c:v>52.820664636843503</c:v>
                </c:pt>
                <c:pt idx="3285">
                  <c:v>52.832945437376203</c:v>
                </c:pt>
                <c:pt idx="3286">
                  <c:v>52.845226237908903</c:v>
                </c:pt>
                <c:pt idx="3287">
                  <c:v>52.857507038441597</c:v>
                </c:pt>
                <c:pt idx="3288">
                  <c:v>52.869787838974297</c:v>
                </c:pt>
                <c:pt idx="3289">
                  <c:v>52.882068639506997</c:v>
                </c:pt>
                <c:pt idx="3290">
                  <c:v>52.894349440039697</c:v>
                </c:pt>
                <c:pt idx="3291">
                  <c:v>52.906630240572397</c:v>
                </c:pt>
                <c:pt idx="3292">
                  <c:v>52.918911041105098</c:v>
                </c:pt>
                <c:pt idx="3293">
                  <c:v>52.931191841637798</c:v>
                </c:pt>
                <c:pt idx="3294">
                  <c:v>52.943472642170498</c:v>
                </c:pt>
                <c:pt idx="3295">
                  <c:v>52.955753442703198</c:v>
                </c:pt>
                <c:pt idx="3296">
                  <c:v>52.968034243235898</c:v>
                </c:pt>
                <c:pt idx="3297">
                  <c:v>52.980315043768599</c:v>
                </c:pt>
                <c:pt idx="3298">
                  <c:v>52.992595844301299</c:v>
                </c:pt>
                <c:pt idx="3299">
                  <c:v>53.004876644833999</c:v>
                </c:pt>
                <c:pt idx="3300">
                  <c:v>53.017157445366699</c:v>
                </c:pt>
                <c:pt idx="3301">
                  <c:v>53.029438245899399</c:v>
                </c:pt>
                <c:pt idx="3302">
                  <c:v>53.0417190464321</c:v>
                </c:pt>
                <c:pt idx="3303">
                  <c:v>53.0539998469648</c:v>
                </c:pt>
                <c:pt idx="3304">
                  <c:v>53.0662806474975</c:v>
                </c:pt>
                <c:pt idx="3305">
                  <c:v>53.0785614480302</c:v>
                </c:pt>
                <c:pt idx="3306">
                  <c:v>53.0908422485629</c:v>
                </c:pt>
                <c:pt idx="3307">
                  <c:v>53.103123049095601</c:v>
                </c:pt>
                <c:pt idx="3308">
                  <c:v>53.115403849628301</c:v>
                </c:pt>
                <c:pt idx="3309">
                  <c:v>53.127684650161001</c:v>
                </c:pt>
                <c:pt idx="3310">
                  <c:v>53.139965450693701</c:v>
                </c:pt>
                <c:pt idx="3311">
                  <c:v>53.152246251226401</c:v>
                </c:pt>
                <c:pt idx="3312">
                  <c:v>53.164527051759102</c:v>
                </c:pt>
                <c:pt idx="3313">
                  <c:v>53.176807852291802</c:v>
                </c:pt>
                <c:pt idx="3314">
                  <c:v>53.189088652824502</c:v>
                </c:pt>
                <c:pt idx="3315">
                  <c:v>53.201369453357202</c:v>
                </c:pt>
                <c:pt idx="3316">
                  <c:v>53.213650253890002</c:v>
                </c:pt>
                <c:pt idx="3317">
                  <c:v>53.225931054422603</c:v>
                </c:pt>
                <c:pt idx="3318">
                  <c:v>53.238211854955402</c:v>
                </c:pt>
                <c:pt idx="3319">
                  <c:v>53.250492655488102</c:v>
                </c:pt>
                <c:pt idx="3320">
                  <c:v>53.262773456020803</c:v>
                </c:pt>
                <c:pt idx="3321">
                  <c:v>53.275054256553503</c:v>
                </c:pt>
                <c:pt idx="3322">
                  <c:v>53.287335057086203</c:v>
                </c:pt>
                <c:pt idx="3323">
                  <c:v>53.299615857618903</c:v>
                </c:pt>
                <c:pt idx="3324">
                  <c:v>53.311896658151603</c:v>
                </c:pt>
                <c:pt idx="3325">
                  <c:v>53.324177458684296</c:v>
                </c:pt>
                <c:pt idx="3326">
                  <c:v>53.336458259216997</c:v>
                </c:pt>
                <c:pt idx="3327">
                  <c:v>53.348739059749697</c:v>
                </c:pt>
                <c:pt idx="3328">
                  <c:v>53.361019860282397</c:v>
                </c:pt>
                <c:pt idx="3329">
                  <c:v>53.373300660815097</c:v>
                </c:pt>
                <c:pt idx="3330">
                  <c:v>53.385581461347797</c:v>
                </c:pt>
                <c:pt idx="3331">
                  <c:v>53.397862261880498</c:v>
                </c:pt>
                <c:pt idx="3332">
                  <c:v>53.410143062413198</c:v>
                </c:pt>
                <c:pt idx="3333">
                  <c:v>53.422423862945898</c:v>
                </c:pt>
                <c:pt idx="3334">
                  <c:v>53.434704663478598</c:v>
                </c:pt>
                <c:pt idx="3335">
                  <c:v>53.446985464011298</c:v>
                </c:pt>
                <c:pt idx="3336">
                  <c:v>53.459266264543999</c:v>
                </c:pt>
                <c:pt idx="3337">
                  <c:v>53.471547065076699</c:v>
                </c:pt>
                <c:pt idx="3338">
                  <c:v>53.483827865609399</c:v>
                </c:pt>
                <c:pt idx="3339">
                  <c:v>53.496108666142099</c:v>
                </c:pt>
                <c:pt idx="3340">
                  <c:v>53.508389466674799</c:v>
                </c:pt>
                <c:pt idx="3341">
                  <c:v>53.5206702672075</c:v>
                </c:pt>
                <c:pt idx="3342">
                  <c:v>53.5329510677402</c:v>
                </c:pt>
                <c:pt idx="3343">
                  <c:v>53.5452318682729</c:v>
                </c:pt>
                <c:pt idx="3344">
                  <c:v>53.5575126688056</c:v>
                </c:pt>
                <c:pt idx="3345">
                  <c:v>53.5697934693383</c:v>
                </c:pt>
                <c:pt idx="3346">
                  <c:v>53.582074269871001</c:v>
                </c:pt>
                <c:pt idx="3347">
                  <c:v>53.594355070403701</c:v>
                </c:pt>
                <c:pt idx="3348">
                  <c:v>53.606635870936401</c:v>
                </c:pt>
                <c:pt idx="3349">
                  <c:v>53.618916671469101</c:v>
                </c:pt>
                <c:pt idx="3350">
                  <c:v>53.631197472001801</c:v>
                </c:pt>
                <c:pt idx="3351">
                  <c:v>53.643478272534502</c:v>
                </c:pt>
                <c:pt idx="3352">
                  <c:v>53.655759073067202</c:v>
                </c:pt>
                <c:pt idx="3353">
                  <c:v>53.668039873599902</c:v>
                </c:pt>
                <c:pt idx="3354">
                  <c:v>53.680320674132602</c:v>
                </c:pt>
                <c:pt idx="3355">
                  <c:v>53.692601474665302</c:v>
                </c:pt>
                <c:pt idx="3356">
                  <c:v>53.704882275198003</c:v>
                </c:pt>
                <c:pt idx="3357">
                  <c:v>53.717163075730703</c:v>
                </c:pt>
                <c:pt idx="3358">
                  <c:v>53.729443876263403</c:v>
                </c:pt>
                <c:pt idx="3359">
                  <c:v>53.741724676796103</c:v>
                </c:pt>
                <c:pt idx="3360">
                  <c:v>53.754005477328803</c:v>
                </c:pt>
                <c:pt idx="3361">
                  <c:v>53.766286277861497</c:v>
                </c:pt>
                <c:pt idx="3362">
                  <c:v>53.778567078394197</c:v>
                </c:pt>
                <c:pt idx="3363">
                  <c:v>53.790847878926897</c:v>
                </c:pt>
                <c:pt idx="3364">
                  <c:v>53.803128679459597</c:v>
                </c:pt>
                <c:pt idx="3365">
                  <c:v>53.815409479992297</c:v>
                </c:pt>
                <c:pt idx="3366">
                  <c:v>53.827690280524997</c:v>
                </c:pt>
                <c:pt idx="3367">
                  <c:v>53.839971081057797</c:v>
                </c:pt>
                <c:pt idx="3368">
                  <c:v>53.852251881590497</c:v>
                </c:pt>
                <c:pt idx="3369">
                  <c:v>53.864532682123198</c:v>
                </c:pt>
                <c:pt idx="3370">
                  <c:v>53.876813482655898</c:v>
                </c:pt>
                <c:pt idx="3371">
                  <c:v>53.889094283188598</c:v>
                </c:pt>
                <c:pt idx="3372">
                  <c:v>53.901375083721298</c:v>
                </c:pt>
                <c:pt idx="3373">
                  <c:v>53.913655884253998</c:v>
                </c:pt>
                <c:pt idx="3374">
                  <c:v>53.925936684786699</c:v>
                </c:pt>
                <c:pt idx="3375">
                  <c:v>53.938217485319399</c:v>
                </c:pt>
                <c:pt idx="3376">
                  <c:v>53.950498285852099</c:v>
                </c:pt>
                <c:pt idx="3377">
                  <c:v>53.962779086384799</c:v>
                </c:pt>
                <c:pt idx="3378">
                  <c:v>53.975059886917499</c:v>
                </c:pt>
                <c:pt idx="3379">
                  <c:v>53.9873406874502</c:v>
                </c:pt>
                <c:pt idx="3380">
                  <c:v>53.9996214879829</c:v>
                </c:pt>
                <c:pt idx="3381">
                  <c:v>54.0119022885156</c:v>
                </c:pt>
                <c:pt idx="3382">
                  <c:v>54.0241830890483</c:v>
                </c:pt>
                <c:pt idx="3383">
                  <c:v>54.036463889581</c:v>
                </c:pt>
                <c:pt idx="3384">
                  <c:v>54.048744690113701</c:v>
                </c:pt>
                <c:pt idx="3385">
                  <c:v>54.061025490646401</c:v>
                </c:pt>
                <c:pt idx="3386">
                  <c:v>54.073306291179101</c:v>
                </c:pt>
                <c:pt idx="3387">
                  <c:v>54.085587091711801</c:v>
                </c:pt>
                <c:pt idx="3388">
                  <c:v>54.097867892244501</c:v>
                </c:pt>
                <c:pt idx="3389">
                  <c:v>54.110148692777202</c:v>
                </c:pt>
                <c:pt idx="3390">
                  <c:v>54.122429493309902</c:v>
                </c:pt>
                <c:pt idx="3391">
                  <c:v>54.134710293842602</c:v>
                </c:pt>
                <c:pt idx="3392">
                  <c:v>54.146991094375302</c:v>
                </c:pt>
                <c:pt idx="3393">
                  <c:v>54.159271894908002</c:v>
                </c:pt>
                <c:pt idx="3394">
                  <c:v>54.171552695440703</c:v>
                </c:pt>
                <c:pt idx="3395">
                  <c:v>54.183833495973403</c:v>
                </c:pt>
                <c:pt idx="3396">
                  <c:v>54.196114296506103</c:v>
                </c:pt>
                <c:pt idx="3397">
                  <c:v>54.208395097038803</c:v>
                </c:pt>
                <c:pt idx="3398">
                  <c:v>54.220675897571503</c:v>
                </c:pt>
                <c:pt idx="3399">
                  <c:v>54.232956698104203</c:v>
                </c:pt>
                <c:pt idx="3400">
                  <c:v>54.245237498636897</c:v>
                </c:pt>
                <c:pt idx="3401">
                  <c:v>54.257518299169597</c:v>
                </c:pt>
                <c:pt idx="3402">
                  <c:v>54.269799099702297</c:v>
                </c:pt>
                <c:pt idx="3403">
                  <c:v>54.282079900234997</c:v>
                </c:pt>
                <c:pt idx="3404">
                  <c:v>54.294360700767697</c:v>
                </c:pt>
                <c:pt idx="3405">
                  <c:v>54.306641501300398</c:v>
                </c:pt>
                <c:pt idx="3406">
                  <c:v>54.318922301833098</c:v>
                </c:pt>
                <c:pt idx="3407">
                  <c:v>54.331203102365798</c:v>
                </c:pt>
                <c:pt idx="3408">
                  <c:v>54.343483902898498</c:v>
                </c:pt>
                <c:pt idx="3409">
                  <c:v>54.355764703431198</c:v>
                </c:pt>
                <c:pt idx="3410">
                  <c:v>54.368045503963899</c:v>
                </c:pt>
                <c:pt idx="3411">
                  <c:v>54.380326304496599</c:v>
                </c:pt>
                <c:pt idx="3412">
                  <c:v>54.392607105029299</c:v>
                </c:pt>
                <c:pt idx="3413">
                  <c:v>54.404887905561999</c:v>
                </c:pt>
                <c:pt idx="3414">
                  <c:v>54.417168706094699</c:v>
                </c:pt>
                <c:pt idx="3415">
                  <c:v>54.4294495066274</c:v>
                </c:pt>
                <c:pt idx="3416">
                  <c:v>54.4417303071601</c:v>
                </c:pt>
                <c:pt idx="3417">
                  <c:v>54.454011107692899</c:v>
                </c:pt>
                <c:pt idx="3418">
                  <c:v>54.4662919082255</c:v>
                </c:pt>
                <c:pt idx="3419">
                  <c:v>54.4785727087583</c:v>
                </c:pt>
                <c:pt idx="3420">
                  <c:v>54.490853509291</c:v>
                </c:pt>
                <c:pt idx="3421">
                  <c:v>54.5031343098237</c:v>
                </c:pt>
                <c:pt idx="3422">
                  <c:v>54.5154151103564</c:v>
                </c:pt>
                <c:pt idx="3423">
                  <c:v>54.527695910889101</c:v>
                </c:pt>
                <c:pt idx="3424">
                  <c:v>54.539976711421801</c:v>
                </c:pt>
                <c:pt idx="3425">
                  <c:v>54.552257511954501</c:v>
                </c:pt>
                <c:pt idx="3426">
                  <c:v>54.564538312487201</c:v>
                </c:pt>
                <c:pt idx="3427">
                  <c:v>54.576819113019901</c:v>
                </c:pt>
                <c:pt idx="3428">
                  <c:v>54.589099913552602</c:v>
                </c:pt>
                <c:pt idx="3429">
                  <c:v>54.601380714085302</c:v>
                </c:pt>
                <c:pt idx="3430">
                  <c:v>54.613661514618002</c:v>
                </c:pt>
                <c:pt idx="3431">
                  <c:v>54.625942315150702</c:v>
                </c:pt>
                <c:pt idx="3432">
                  <c:v>54.638223115683402</c:v>
                </c:pt>
                <c:pt idx="3433">
                  <c:v>54.650503916216103</c:v>
                </c:pt>
                <c:pt idx="3434">
                  <c:v>54.662784716748803</c:v>
                </c:pt>
                <c:pt idx="3435">
                  <c:v>54.675065517281503</c:v>
                </c:pt>
                <c:pt idx="3436">
                  <c:v>54.687346317814203</c:v>
                </c:pt>
                <c:pt idx="3437">
                  <c:v>54.699627118346903</c:v>
                </c:pt>
                <c:pt idx="3438">
                  <c:v>54.711907918879596</c:v>
                </c:pt>
                <c:pt idx="3439">
                  <c:v>54.724188719412297</c:v>
                </c:pt>
                <c:pt idx="3440">
                  <c:v>54.736469519944997</c:v>
                </c:pt>
                <c:pt idx="3441">
                  <c:v>54.748750320477697</c:v>
                </c:pt>
                <c:pt idx="3442">
                  <c:v>54.761031121010397</c:v>
                </c:pt>
                <c:pt idx="3443">
                  <c:v>54.773311921543097</c:v>
                </c:pt>
                <c:pt idx="3444">
                  <c:v>54.785592722075798</c:v>
                </c:pt>
                <c:pt idx="3445">
                  <c:v>54.797873522608498</c:v>
                </c:pt>
                <c:pt idx="3446">
                  <c:v>54.810154323141198</c:v>
                </c:pt>
                <c:pt idx="3447">
                  <c:v>54.822435123673898</c:v>
                </c:pt>
                <c:pt idx="3448">
                  <c:v>54.834715924206598</c:v>
                </c:pt>
                <c:pt idx="3449">
                  <c:v>54.846996724739299</c:v>
                </c:pt>
                <c:pt idx="3450">
                  <c:v>54.859277525271999</c:v>
                </c:pt>
                <c:pt idx="3451">
                  <c:v>54.871558325804699</c:v>
                </c:pt>
                <c:pt idx="3452">
                  <c:v>54.883839126337399</c:v>
                </c:pt>
                <c:pt idx="3453">
                  <c:v>54.896119926870099</c:v>
                </c:pt>
                <c:pt idx="3454">
                  <c:v>54.9084007274028</c:v>
                </c:pt>
                <c:pt idx="3455">
                  <c:v>54.9206815279355</c:v>
                </c:pt>
                <c:pt idx="3456">
                  <c:v>54.9329623284682</c:v>
                </c:pt>
                <c:pt idx="3457">
                  <c:v>54.9452431290009</c:v>
                </c:pt>
                <c:pt idx="3458">
                  <c:v>54.9575239295336</c:v>
                </c:pt>
                <c:pt idx="3459">
                  <c:v>54.969804730066301</c:v>
                </c:pt>
                <c:pt idx="3460">
                  <c:v>54.982085530599001</c:v>
                </c:pt>
                <c:pt idx="3461">
                  <c:v>54.994366331131701</c:v>
                </c:pt>
                <c:pt idx="3462">
                  <c:v>55.006647131664401</c:v>
                </c:pt>
                <c:pt idx="3463">
                  <c:v>55.018927932197101</c:v>
                </c:pt>
                <c:pt idx="3464">
                  <c:v>55.031208732729802</c:v>
                </c:pt>
                <c:pt idx="3465">
                  <c:v>55.043489533262502</c:v>
                </c:pt>
                <c:pt idx="3466">
                  <c:v>55.055770333795202</c:v>
                </c:pt>
                <c:pt idx="3467">
                  <c:v>55.068051134327902</c:v>
                </c:pt>
                <c:pt idx="3468">
                  <c:v>55.080331934860702</c:v>
                </c:pt>
                <c:pt idx="3469">
                  <c:v>55.092612735393402</c:v>
                </c:pt>
                <c:pt idx="3470">
                  <c:v>55.104893535926102</c:v>
                </c:pt>
                <c:pt idx="3471">
                  <c:v>55.117174336458802</c:v>
                </c:pt>
                <c:pt idx="3472">
                  <c:v>55.129455136991503</c:v>
                </c:pt>
                <c:pt idx="3473">
                  <c:v>55.141735937524203</c:v>
                </c:pt>
                <c:pt idx="3474">
                  <c:v>55.154016738056903</c:v>
                </c:pt>
                <c:pt idx="3475">
                  <c:v>55.166297538589603</c:v>
                </c:pt>
                <c:pt idx="3476">
                  <c:v>55.178578339122303</c:v>
                </c:pt>
                <c:pt idx="3477">
                  <c:v>55.190859139654997</c:v>
                </c:pt>
                <c:pt idx="3478">
                  <c:v>55.203139940187697</c:v>
                </c:pt>
                <c:pt idx="3479">
                  <c:v>55.215420740720397</c:v>
                </c:pt>
                <c:pt idx="3480">
                  <c:v>55.227701541253097</c:v>
                </c:pt>
                <c:pt idx="3481">
                  <c:v>55.239982341785797</c:v>
                </c:pt>
                <c:pt idx="3482">
                  <c:v>55.252263142318498</c:v>
                </c:pt>
                <c:pt idx="3483">
                  <c:v>55.264543942851198</c:v>
                </c:pt>
                <c:pt idx="3484">
                  <c:v>55.276824743383898</c:v>
                </c:pt>
                <c:pt idx="3485">
                  <c:v>55.289105543916598</c:v>
                </c:pt>
                <c:pt idx="3486">
                  <c:v>55.301386344449298</c:v>
                </c:pt>
                <c:pt idx="3487">
                  <c:v>55.313667144981999</c:v>
                </c:pt>
                <c:pt idx="3488">
                  <c:v>55.325947945514699</c:v>
                </c:pt>
                <c:pt idx="3489">
                  <c:v>55.338228746047399</c:v>
                </c:pt>
                <c:pt idx="3490">
                  <c:v>55.350509546580099</c:v>
                </c:pt>
                <c:pt idx="3491">
                  <c:v>55.362790347112799</c:v>
                </c:pt>
                <c:pt idx="3492">
                  <c:v>55.3750711476455</c:v>
                </c:pt>
                <c:pt idx="3493">
                  <c:v>55.3873519481782</c:v>
                </c:pt>
                <c:pt idx="3494">
                  <c:v>55.3996327487109</c:v>
                </c:pt>
                <c:pt idx="3495">
                  <c:v>55.4119135492436</c:v>
                </c:pt>
                <c:pt idx="3496">
                  <c:v>55.4241943497763</c:v>
                </c:pt>
                <c:pt idx="3497">
                  <c:v>55.436475150309001</c:v>
                </c:pt>
                <c:pt idx="3498">
                  <c:v>55.448755950841701</c:v>
                </c:pt>
                <c:pt idx="3499">
                  <c:v>55.461036751374401</c:v>
                </c:pt>
                <c:pt idx="3500">
                  <c:v>55.473317551907101</c:v>
                </c:pt>
                <c:pt idx="3501">
                  <c:v>55.485598352439801</c:v>
                </c:pt>
                <c:pt idx="3502">
                  <c:v>55.497879152972502</c:v>
                </c:pt>
                <c:pt idx="3503">
                  <c:v>55.510159953505202</c:v>
                </c:pt>
                <c:pt idx="3504">
                  <c:v>55.522440754037902</c:v>
                </c:pt>
                <c:pt idx="3505">
                  <c:v>55.534721554570602</c:v>
                </c:pt>
                <c:pt idx="3506">
                  <c:v>55.547002355103302</c:v>
                </c:pt>
                <c:pt idx="3507">
                  <c:v>55.559283155636003</c:v>
                </c:pt>
                <c:pt idx="3508">
                  <c:v>55.571563956168703</c:v>
                </c:pt>
                <c:pt idx="3509">
                  <c:v>55.583844756701403</c:v>
                </c:pt>
                <c:pt idx="3510">
                  <c:v>55.596125557234103</c:v>
                </c:pt>
                <c:pt idx="3511">
                  <c:v>55.608406357766803</c:v>
                </c:pt>
                <c:pt idx="3512">
                  <c:v>55.620687158299503</c:v>
                </c:pt>
                <c:pt idx="3513">
                  <c:v>55.632967958832197</c:v>
                </c:pt>
                <c:pt idx="3514">
                  <c:v>55.645248759364897</c:v>
                </c:pt>
                <c:pt idx="3515">
                  <c:v>55.657529559897597</c:v>
                </c:pt>
                <c:pt idx="3516">
                  <c:v>55.669810360430297</c:v>
                </c:pt>
                <c:pt idx="3517">
                  <c:v>55.682091160962997</c:v>
                </c:pt>
                <c:pt idx="3518">
                  <c:v>55.694371961495797</c:v>
                </c:pt>
                <c:pt idx="3519">
                  <c:v>55.706652762028497</c:v>
                </c:pt>
                <c:pt idx="3520">
                  <c:v>55.718933562561197</c:v>
                </c:pt>
                <c:pt idx="3521">
                  <c:v>55.731214363093898</c:v>
                </c:pt>
                <c:pt idx="3522">
                  <c:v>55.743495163626598</c:v>
                </c:pt>
                <c:pt idx="3523">
                  <c:v>55.755775964159298</c:v>
                </c:pt>
                <c:pt idx="3524">
                  <c:v>55.768056764691998</c:v>
                </c:pt>
                <c:pt idx="3525">
                  <c:v>55.780337565224698</c:v>
                </c:pt>
                <c:pt idx="3526">
                  <c:v>55.792618365757399</c:v>
                </c:pt>
                <c:pt idx="3527">
                  <c:v>55.804899166290099</c:v>
                </c:pt>
                <c:pt idx="3528">
                  <c:v>55.817179966822799</c:v>
                </c:pt>
                <c:pt idx="3529">
                  <c:v>55.829460767355499</c:v>
                </c:pt>
                <c:pt idx="3530">
                  <c:v>55.841741567888199</c:v>
                </c:pt>
                <c:pt idx="3531">
                  <c:v>55.8540223684209</c:v>
                </c:pt>
                <c:pt idx="3532">
                  <c:v>55.8663031689536</c:v>
                </c:pt>
                <c:pt idx="3533">
                  <c:v>55.8785839694863</c:v>
                </c:pt>
                <c:pt idx="3534">
                  <c:v>55.890864770019</c:v>
                </c:pt>
                <c:pt idx="3535">
                  <c:v>55.9031455705517</c:v>
                </c:pt>
                <c:pt idx="3536">
                  <c:v>55.915426371084401</c:v>
                </c:pt>
                <c:pt idx="3537">
                  <c:v>55.927707171617101</c:v>
                </c:pt>
                <c:pt idx="3538">
                  <c:v>55.939987972149801</c:v>
                </c:pt>
                <c:pt idx="3539">
                  <c:v>55.952268772682501</c:v>
                </c:pt>
                <c:pt idx="3540">
                  <c:v>55.964549573215201</c:v>
                </c:pt>
                <c:pt idx="3541">
                  <c:v>55.976830373747902</c:v>
                </c:pt>
                <c:pt idx="3542">
                  <c:v>55.989111174280602</c:v>
                </c:pt>
                <c:pt idx="3543">
                  <c:v>56.001391974813302</c:v>
                </c:pt>
                <c:pt idx="3544">
                  <c:v>56.013672775346002</c:v>
                </c:pt>
                <c:pt idx="3545">
                  <c:v>56.025953575878702</c:v>
                </c:pt>
                <c:pt idx="3546">
                  <c:v>56.038234376411403</c:v>
                </c:pt>
                <c:pt idx="3547">
                  <c:v>56.050515176944103</c:v>
                </c:pt>
                <c:pt idx="3548">
                  <c:v>56.062795977476803</c:v>
                </c:pt>
                <c:pt idx="3549">
                  <c:v>56.075076778009503</c:v>
                </c:pt>
                <c:pt idx="3550">
                  <c:v>56.087357578542203</c:v>
                </c:pt>
                <c:pt idx="3551">
                  <c:v>56.099638379074896</c:v>
                </c:pt>
                <c:pt idx="3552">
                  <c:v>56.111919179607597</c:v>
                </c:pt>
                <c:pt idx="3553">
                  <c:v>56.124199980140297</c:v>
                </c:pt>
                <c:pt idx="3554">
                  <c:v>56.136480780672997</c:v>
                </c:pt>
                <c:pt idx="3555">
                  <c:v>56.148761581205697</c:v>
                </c:pt>
                <c:pt idx="3556">
                  <c:v>56.161042381738397</c:v>
                </c:pt>
                <c:pt idx="3557">
                  <c:v>56.173323182271098</c:v>
                </c:pt>
                <c:pt idx="3558">
                  <c:v>56.185603982803798</c:v>
                </c:pt>
                <c:pt idx="3559">
                  <c:v>56.197884783336498</c:v>
                </c:pt>
                <c:pt idx="3560">
                  <c:v>56.210165583869198</c:v>
                </c:pt>
                <c:pt idx="3561">
                  <c:v>56.222446384401898</c:v>
                </c:pt>
                <c:pt idx="3562">
                  <c:v>56.234727184934599</c:v>
                </c:pt>
                <c:pt idx="3563">
                  <c:v>56.247007985467299</c:v>
                </c:pt>
                <c:pt idx="3564">
                  <c:v>56.259288785999999</c:v>
                </c:pt>
                <c:pt idx="3565">
                  <c:v>56.271569586532699</c:v>
                </c:pt>
                <c:pt idx="3566">
                  <c:v>56.283850387065399</c:v>
                </c:pt>
                <c:pt idx="3567">
                  <c:v>56.296131187598199</c:v>
                </c:pt>
                <c:pt idx="3568">
                  <c:v>56.3084119881308</c:v>
                </c:pt>
                <c:pt idx="3569">
                  <c:v>56.3206927886636</c:v>
                </c:pt>
                <c:pt idx="3570">
                  <c:v>56.3329735891962</c:v>
                </c:pt>
                <c:pt idx="3571">
                  <c:v>56.345254389729</c:v>
                </c:pt>
                <c:pt idx="3572">
                  <c:v>56.3575351902617</c:v>
                </c:pt>
                <c:pt idx="3573">
                  <c:v>56.3698159907944</c:v>
                </c:pt>
                <c:pt idx="3574">
                  <c:v>56.382096791327101</c:v>
                </c:pt>
                <c:pt idx="3575">
                  <c:v>56.394377591859801</c:v>
                </c:pt>
                <c:pt idx="3576">
                  <c:v>56.406658392392501</c:v>
                </c:pt>
                <c:pt idx="3577">
                  <c:v>56.418939192925201</c:v>
                </c:pt>
                <c:pt idx="3578">
                  <c:v>56.431219993457901</c:v>
                </c:pt>
                <c:pt idx="3579">
                  <c:v>56.443500793990601</c:v>
                </c:pt>
                <c:pt idx="3580">
                  <c:v>56.455781594523302</c:v>
                </c:pt>
                <c:pt idx="3581">
                  <c:v>56.468062395056002</c:v>
                </c:pt>
                <c:pt idx="3582">
                  <c:v>56.480343195588702</c:v>
                </c:pt>
                <c:pt idx="3583">
                  <c:v>56.492623996121402</c:v>
                </c:pt>
                <c:pt idx="3584">
                  <c:v>56.504904796654102</c:v>
                </c:pt>
                <c:pt idx="3585">
                  <c:v>56.517185597186803</c:v>
                </c:pt>
                <c:pt idx="3586">
                  <c:v>56.529466397719503</c:v>
                </c:pt>
                <c:pt idx="3587">
                  <c:v>56.541747198252203</c:v>
                </c:pt>
                <c:pt idx="3588">
                  <c:v>56.554027998784903</c:v>
                </c:pt>
                <c:pt idx="3589">
                  <c:v>56.566308799317603</c:v>
                </c:pt>
                <c:pt idx="3590">
                  <c:v>56.578589599850297</c:v>
                </c:pt>
                <c:pt idx="3591">
                  <c:v>56.590870400382997</c:v>
                </c:pt>
                <c:pt idx="3592">
                  <c:v>56.603151200915697</c:v>
                </c:pt>
                <c:pt idx="3593">
                  <c:v>56.615432001448397</c:v>
                </c:pt>
                <c:pt idx="3594">
                  <c:v>56.627712801981097</c:v>
                </c:pt>
                <c:pt idx="3595">
                  <c:v>56.639993602513798</c:v>
                </c:pt>
                <c:pt idx="3596">
                  <c:v>56.652274403046498</c:v>
                </c:pt>
                <c:pt idx="3597">
                  <c:v>56.664555203579198</c:v>
                </c:pt>
                <c:pt idx="3598">
                  <c:v>56.676836004111898</c:v>
                </c:pt>
                <c:pt idx="3599">
                  <c:v>56.689116804644598</c:v>
                </c:pt>
                <c:pt idx="3600">
                  <c:v>56.701397605177299</c:v>
                </c:pt>
                <c:pt idx="3601">
                  <c:v>56.713678405709999</c:v>
                </c:pt>
                <c:pt idx="3602">
                  <c:v>56.725959206242699</c:v>
                </c:pt>
                <c:pt idx="3603">
                  <c:v>56.738240006775399</c:v>
                </c:pt>
                <c:pt idx="3604">
                  <c:v>56.750520807308099</c:v>
                </c:pt>
                <c:pt idx="3605">
                  <c:v>56.7628016078408</c:v>
                </c:pt>
                <c:pt idx="3606">
                  <c:v>56.7750824083735</c:v>
                </c:pt>
                <c:pt idx="3607">
                  <c:v>56.7873632089062</c:v>
                </c:pt>
                <c:pt idx="3608">
                  <c:v>56.7996440094389</c:v>
                </c:pt>
                <c:pt idx="3609">
                  <c:v>56.8119248099716</c:v>
                </c:pt>
                <c:pt idx="3610">
                  <c:v>56.824205610504301</c:v>
                </c:pt>
                <c:pt idx="3611">
                  <c:v>56.836486411037001</c:v>
                </c:pt>
                <c:pt idx="3612">
                  <c:v>56.848767211569701</c:v>
                </c:pt>
                <c:pt idx="3613">
                  <c:v>56.861048012102401</c:v>
                </c:pt>
                <c:pt idx="3614">
                  <c:v>56.873328812635101</c:v>
                </c:pt>
                <c:pt idx="3615">
                  <c:v>56.885609613167802</c:v>
                </c:pt>
                <c:pt idx="3616">
                  <c:v>56.897890413700502</c:v>
                </c:pt>
                <c:pt idx="3617">
                  <c:v>56.910171214233202</c:v>
                </c:pt>
                <c:pt idx="3618">
                  <c:v>56.922452014766002</c:v>
                </c:pt>
                <c:pt idx="3619">
                  <c:v>56.934732815298602</c:v>
                </c:pt>
                <c:pt idx="3620">
                  <c:v>56.947013615831402</c:v>
                </c:pt>
                <c:pt idx="3621">
                  <c:v>56.959294416364102</c:v>
                </c:pt>
                <c:pt idx="3622">
                  <c:v>56.971575216896802</c:v>
                </c:pt>
                <c:pt idx="3623">
                  <c:v>56.983856017429503</c:v>
                </c:pt>
                <c:pt idx="3624">
                  <c:v>56.996136817962203</c:v>
                </c:pt>
                <c:pt idx="3625">
                  <c:v>57.008417618494903</c:v>
                </c:pt>
                <c:pt idx="3626">
                  <c:v>57.020698419027603</c:v>
                </c:pt>
                <c:pt idx="3627">
                  <c:v>57.032979219560303</c:v>
                </c:pt>
                <c:pt idx="3628">
                  <c:v>57.045260020092996</c:v>
                </c:pt>
                <c:pt idx="3629">
                  <c:v>57.057540820625697</c:v>
                </c:pt>
                <c:pt idx="3630">
                  <c:v>57.069821621158397</c:v>
                </c:pt>
                <c:pt idx="3631">
                  <c:v>57.082102421691097</c:v>
                </c:pt>
                <c:pt idx="3632">
                  <c:v>57.094383222223797</c:v>
                </c:pt>
                <c:pt idx="3633">
                  <c:v>57.106664022756497</c:v>
                </c:pt>
                <c:pt idx="3634">
                  <c:v>57.118944823289198</c:v>
                </c:pt>
                <c:pt idx="3635">
                  <c:v>57.131225623821898</c:v>
                </c:pt>
                <c:pt idx="3636">
                  <c:v>57.143506424354598</c:v>
                </c:pt>
                <c:pt idx="3637">
                  <c:v>57.155787224887298</c:v>
                </c:pt>
                <c:pt idx="3638">
                  <c:v>57.168068025419998</c:v>
                </c:pt>
                <c:pt idx="3639">
                  <c:v>57.180348825952699</c:v>
                </c:pt>
                <c:pt idx="3640">
                  <c:v>57.192629626485399</c:v>
                </c:pt>
                <c:pt idx="3641">
                  <c:v>57.204910427018099</c:v>
                </c:pt>
                <c:pt idx="3642">
                  <c:v>57.217191227550799</c:v>
                </c:pt>
                <c:pt idx="3643">
                  <c:v>57.229472028083499</c:v>
                </c:pt>
                <c:pt idx="3644">
                  <c:v>57.2417528286162</c:v>
                </c:pt>
                <c:pt idx="3645">
                  <c:v>57.2540336291489</c:v>
                </c:pt>
                <c:pt idx="3646">
                  <c:v>57.2663144296816</c:v>
                </c:pt>
                <c:pt idx="3647">
                  <c:v>57.2785952302143</c:v>
                </c:pt>
                <c:pt idx="3648">
                  <c:v>57.290876030747</c:v>
                </c:pt>
                <c:pt idx="3649">
                  <c:v>57.303156831279701</c:v>
                </c:pt>
                <c:pt idx="3650">
                  <c:v>57.315437631812401</c:v>
                </c:pt>
                <c:pt idx="3651">
                  <c:v>57.327718432345101</c:v>
                </c:pt>
                <c:pt idx="3652">
                  <c:v>57.339999232877801</c:v>
                </c:pt>
                <c:pt idx="3653">
                  <c:v>57.352280033410501</c:v>
                </c:pt>
                <c:pt idx="3654">
                  <c:v>57.364560833943202</c:v>
                </c:pt>
                <c:pt idx="3655">
                  <c:v>57.376841634475902</c:v>
                </c:pt>
                <c:pt idx="3656">
                  <c:v>57.389122435008602</c:v>
                </c:pt>
                <c:pt idx="3657">
                  <c:v>57.401403235541302</c:v>
                </c:pt>
                <c:pt idx="3658">
                  <c:v>57.413684036074002</c:v>
                </c:pt>
                <c:pt idx="3659">
                  <c:v>57.425964836606703</c:v>
                </c:pt>
                <c:pt idx="3660">
                  <c:v>57.438245637139403</c:v>
                </c:pt>
                <c:pt idx="3661">
                  <c:v>57.450526437672103</c:v>
                </c:pt>
                <c:pt idx="3662">
                  <c:v>57.462807238204803</c:v>
                </c:pt>
                <c:pt idx="3663">
                  <c:v>57.475088038737503</c:v>
                </c:pt>
                <c:pt idx="3664">
                  <c:v>57.487368839270196</c:v>
                </c:pt>
                <c:pt idx="3665">
                  <c:v>57.499649639802897</c:v>
                </c:pt>
                <c:pt idx="3666">
                  <c:v>57.511930440335597</c:v>
                </c:pt>
                <c:pt idx="3667">
                  <c:v>57.524211240868297</c:v>
                </c:pt>
                <c:pt idx="3668">
                  <c:v>57.536492041400997</c:v>
                </c:pt>
                <c:pt idx="3669">
                  <c:v>57.548772841933697</c:v>
                </c:pt>
                <c:pt idx="3670">
                  <c:v>57.561053642466497</c:v>
                </c:pt>
                <c:pt idx="3671">
                  <c:v>57.573334442999197</c:v>
                </c:pt>
                <c:pt idx="3672">
                  <c:v>57.585615243531898</c:v>
                </c:pt>
                <c:pt idx="3673">
                  <c:v>57.597896044064598</c:v>
                </c:pt>
                <c:pt idx="3674">
                  <c:v>57.610176844597298</c:v>
                </c:pt>
                <c:pt idx="3675">
                  <c:v>57.622457645129998</c:v>
                </c:pt>
                <c:pt idx="3676">
                  <c:v>57.634738445662698</c:v>
                </c:pt>
                <c:pt idx="3677">
                  <c:v>57.647019246195399</c:v>
                </c:pt>
                <c:pt idx="3678">
                  <c:v>57.659300046728099</c:v>
                </c:pt>
                <c:pt idx="3679">
                  <c:v>57.671580847260799</c:v>
                </c:pt>
                <c:pt idx="3680">
                  <c:v>57.683861647793499</c:v>
                </c:pt>
                <c:pt idx="3681">
                  <c:v>57.696142448326199</c:v>
                </c:pt>
                <c:pt idx="3682">
                  <c:v>57.7084232488589</c:v>
                </c:pt>
                <c:pt idx="3683">
                  <c:v>57.7207040493916</c:v>
                </c:pt>
                <c:pt idx="3684">
                  <c:v>57.7329848499243</c:v>
                </c:pt>
                <c:pt idx="3685">
                  <c:v>57.745265650457</c:v>
                </c:pt>
                <c:pt idx="3686">
                  <c:v>57.7575464509897</c:v>
                </c:pt>
                <c:pt idx="3687">
                  <c:v>57.769827251522401</c:v>
                </c:pt>
                <c:pt idx="3688">
                  <c:v>57.782108052055101</c:v>
                </c:pt>
                <c:pt idx="3689">
                  <c:v>57.794388852587801</c:v>
                </c:pt>
                <c:pt idx="3690">
                  <c:v>57.806669653120501</c:v>
                </c:pt>
                <c:pt idx="3691">
                  <c:v>57.818950453653201</c:v>
                </c:pt>
                <c:pt idx="3692">
                  <c:v>57.831231254185901</c:v>
                </c:pt>
                <c:pt idx="3693">
                  <c:v>57.843512054718602</c:v>
                </c:pt>
                <c:pt idx="3694">
                  <c:v>57.855792855251302</c:v>
                </c:pt>
                <c:pt idx="3695">
                  <c:v>57.868073655784002</c:v>
                </c:pt>
                <c:pt idx="3696">
                  <c:v>57.880354456316702</c:v>
                </c:pt>
                <c:pt idx="3697">
                  <c:v>57.892635256849402</c:v>
                </c:pt>
                <c:pt idx="3698">
                  <c:v>57.904916057382103</c:v>
                </c:pt>
                <c:pt idx="3699">
                  <c:v>57.917196857914803</c:v>
                </c:pt>
                <c:pt idx="3700">
                  <c:v>57.929477658447503</c:v>
                </c:pt>
                <c:pt idx="3701">
                  <c:v>57.941758458980203</c:v>
                </c:pt>
                <c:pt idx="3702">
                  <c:v>57.954039259512903</c:v>
                </c:pt>
                <c:pt idx="3703">
                  <c:v>57.966320060045597</c:v>
                </c:pt>
                <c:pt idx="3704">
                  <c:v>57.978600860578297</c:v>
                </c:pt>
                <c:pt idx="3705">
                  <c:v>57.990881661110997</c:v>
                </c:pt>
                <c:pt idx="3706">
                  <c:v>58.003162461643697</c:v>
                </c:pt>
                <c:pt idx="3707">
                  <c:v>58.015443262176397</c:v>
                </c:pt>
                <c:pt idx="3708">
                  <c:v>58.027724062709098</c:v>
                </c:pt>
                <c:pt idx="3709">
                  <c:v>58.040004863241798</c:v>
                </c:pt>
                <c:pt idx="3710">
                  <c:v>58.052285663774498</c:v>
                </c:pt>
                <c:pt idx="3711">
                  <c:v>58.064566464307198</c:v>
                </c:pt>
                <c:pt idx="3712">
                  <c:v>58.076847264839898</c:v>
                </c:pt>
                <c:pt idx="3713">
                  <c:v>58.089128065372599</c:v>
                </c:pt>
                <c:pt idx="3714">
                  <c:v>58.101408865905299</c:v>
                </c:pt>
                <c:pt idx="3715">
                  <c:v>58.113689666437999</c:v>
                </c:pt>
                <c:pt idx="3716">
                  <c:v>58.125970466970699</c:v>
                </c:pt>
                <c:pt idx="3717">
                  <c:v>58.138251267503399</c:v>
                </c:pt>
                <c:pt idx="3718">
                  <c:v>58.1505320680361</c:v>
                </c:pt>
                <c:pt idx="3719">
                  <c:v>58.1628128685688</c:v>
                </c:pt>
                <c:pt idx="3720">
                  <c:v>58.175093669101599</c:v>
                </c:pt>
                <c:pt idx="3721">
                  <c:v>58.1873744696343</c:v>
                </c:pt>
                <c:pt idx="3722">
                  <c:v>58.199655270167</c:v>
                </c:pt>
                <c:pt idx="3723">
                  <c:v>58.2119360706997</c:v>
                </c:pt>
                <c:pt idx="3724">
                  <c:v>58.2242168712324</c:v>
                </c:pt>
                <c:pt idx="3725">
                  <c:v>58.2364976717651</c:v>
                </c:pt>
                <c:pt idx="3726">
                  <c:v>58.248778472297801</c:v>
                </c:pt>
                <c:pt idx="3727">
                  <c:v>58.261059272830501</c:v>
                </c:pt>
                <c:pt idx="3728">
                  <c:v>58.273340073363201</c:v>
                </c:pt>
                <c:pt idx="3729">
                  <c:v>58.285620873895901</c:v>
                </c:pt>
                <c:pt idx="3730">
                  <c:v>58.297901674428601</c:v>
                </c:pt>
                <c:pt idx="3731">
                  <c:v>58.310182474961302</c:v>
                </c:pt>
                <c:pt idx="3732">
                  <c:v>58.322463275494002</c:v>
                </c:pt>
                <c:pt idx="3733">
                  <c:v>58.334744076026702</c:v>
                </c:pt>
                <c:pt idx="3734">
                  <c:v>58.347024876559402</c:v>
                </c:pt>
                <c:pt idx="3735">
                  <c:v>58.359305677092102</c:v>
                </c:pt>
                <c:pt idx="3736">
                  <c:v>58.371586477624803</c:v>
                </c:pt>
                <c:pt idx="3737">
                  <c:v>58.383867278157503</c:v>
                </c:pt>
                <c:pt idx="3738">
                  <c:v>58.396148078690203</c:v>
                </c:pt>
                <c:pt idx="3739">
                  <c:v>58.408428879222903</c:v>
                </c:pt>
                <c:pt idx="3740">
                  <c:v>58.420709679755603</c:v>
                </c:pt>
                <c:pt idx="3741">
                  <c:v>58.432990480288296</c:v>
                </c:pt>
                <c:pt idx="3742">
                  <c:v>58.445271280820997</c:v>
                </c:pt>
                <c:pt idx="3743">
                  <c:v>58.457552081353697</c:v>
                </c:pt>
                <c:pt idx="3744">
                  <c:v>58.469832881886397</c:v>
                </c:pt>
                <c:pt idx="3745">
                  <c:v>58.482113682419097</c:v>
                </c:pt>
                <c:pt idx="3746">
                  <c:v>58.494394482951797</c:v>
                </c:pt>
                <c:pt idx="3747">
                  <c:v>58.506675283484498</c:v>
                </c:pt>
                <c:pt idx="3748">
                  <c:v>58.518956084017198</c:v>
                </c:pt>
                <c:pt idx="3749">
                  <c:v>58.531236884549898</c:v>
                </c:pt>
                <c:pt idx="3750">
                  <c:v>58.543517685082598</c:v>
                </c:pt>
                <c:pt idx="3751">
                  <c:v>58.555798485615298</c:v>
                </c:pt>
                <c:pt idx="3752">
                  <c:v>58.568079286147999</c:v>
                </c:pt>
                <c:pt idx="3753">
                  <c:v>58.580360086680699</c:v>
                </c:pt>
                <c:pt idx="3754">
                  <c:v>58.592640887213399</c:v>
                </c:pt>
                <c:pt idx="3755">
                  <c:v>58.604921687746099</c:v>
                </c:pt>
                <c:pt idx="3756">
                  <c:v>58.617202488278799</c:v>
                </c:pt>
                <c:pt idx="3757">
                  <c:v>58.6294832888115</c:v>
                </c:pt>
                <c:pt idx="3758">
                  <c:v>58.6417640893442</c:v>
                </c:pt>
                <c:pt idx="3759">
                  <c:v>58.6540448898769</c:v>
                </c:pt>
                <c:pt idx="3760">
                  <c:v>58.6663256904096</c:v>
                </c:pt>
                <c:pt idx="3761">
                  <c:v>58.6786064909423</c:v>
                </c:pt>
                <c:pt idx="3762">
                  <c:v>58.690887291475001</c:v>
                </c:pt>
                <c:pt idx="3763">
                  <c:v>58.703168092007701</c:v>
                </c:pt>
                <c:pt idx="3764">
                  <c:v>58.715448892540401</c:v>
                </c:pt>
                <c:pt idx="3765">
                  <c:v>58.727729693073101</c:v>
                </c:pt>
                <c:pt idx="3766">
                  <c:v>58.740010493605801</c:v>
                </c:pt>
                <c:pt idx="3767">
                  <c:v>58.752291294138502</c:v>
                </c:pt>
                <c:pt idx="3768">
                  <c:v>58.764572094671202</c:v>
                </c:pt>
                <c:pt idx="3769">
                  <c:v>58.776852895203902</c:v>
                </c:pt>
                <c:pt idx="3770">
                  <c:v>58.789133695736702</c:v>
                </c:pt>
                <c:pt idx="3771">
                  <c:v>58.801414496269402</c:v>
                </c:pt>
                <c:pt idx="3772">
                  <c:v>58.813695296802003</c:v>
                </c:pt>
                <c:pt idx="3773">
                  <c:v>58.825976097334802</c:v>
                </c:pt>
                <c:pt idx="3774">
                  <c:v>58.838256897867502</c:v>
                </c:pt>
                <c:pt idx="3775">
                  <c:v>58.850537698400203</c:v>
                </c:pt>
                <c:pt idx="3776">
                  <c:v>58.862818498932903</c:v>
                </c:pt>
                <c:pt idx="3777">
                  <c:v>58.875099299465603</c:v>
                </c:pt>
                <c:pt idx="3778">
                  <c:v>58.887380099998303</c:v>
                </c:pt>
                <c:pt idx="3779">
                  <c:v>58.899660900531003</c:v>
                </c:pt>
                <c:pt idx="3780">
                  <c:v>58.911941701063697</c:v>
                </c:pt>
                <c:pt idx="3781">
                  <c:v>58.924222501596397</c:v>
                </c:pt>
                <c:pt idx="3782">
                  <c:v>58.936503302129097</c:v>
                </c:pt>
                <c:pt idx="3783">
                  <c:v>58.948784102661797</c:v>
                </c:pt>
                <c:pt idx="3784">
                  <c:v>58.961064903194497</c:v>
                </c:pt>
                <c:pt idx="3785">
                  <c:v>58.973345703727198</c:v>
                </c:pt>
                <c:pt idx="3786">
                  <c:v>58.985626504259898</c:v>
                </c:pt>
                <c:pt idx="3787">
                  <c:v>58.997907304792598</c:v>
                </c:pt>
                <c:pt idx="3788">
                  <c:v>59.010188105325298</c:v>
                </c:pt>
                <c:pt idx="3789">
                  <c:v>59.022468905857998</c:v>
                </c:pt>
                <c:pt idx="3790">
                  <c:v>59.034749706390699</c:v>
                </c:pt>
                <c:pt idx="3791">
                  <c:v>59.047030506923399</c:v>
                </c:pt>
                <c:pt idx="3792">
                  <c:v>59.059311307456099</c:v>
                </c:pt>
                <c:pt idx="3793">
                  <c:v>59.071592107988799</c:v>
                </c:pt>
                <c:pt idx="3794">
                  <c:v>59.083872908521499</c:v>
                </c:pt>
                <c:pt idx="3795">
                  <c:v>59.0961537090542</c:v>
                </c:pt>
                <c:pt idx="3796">
                  <c:v>59.1084345095869</c:v>
                </c:pt>
                <c:pt idx="3797">
                  <c:v>59.1207153101196</c:v>
                </c:pt>
                <c:pt idx="3798">
                  <c:v>59.1329961106523</c:v>
                </c:pt>
                <c:pt idx="3799">
                  <c:v>59.145276911185</c:v>
                </c:pt>
                <c:pt idx="3800">
                  <c:v>59.1575577117177</c:v>
                </c:pt>
                <c:pt idx="3801">
                  <c:v>59.169838512250401</c:v>
                </c:pt>
                <c:pt idx="3802">
                  <c:v>59.182119312783101</c:v>
                </c:pt>
                <c:pt idx="3803">
                  <c:v>59.194400113315801</c:v>
                </c:pt>
                <c:pt idx="3804">
                  <c:v>59.206680913848501</c:v>
                </c:pt>
                <c:pt idx="3805">
                  <c:v>59.218961714381201</c:v>
                </c:pt>
                <c:pt idx="3806">
                  <c:v>59.231242514913902</c:v>
                </c:pt>
                <c:pt idx="3807">
                  <c:v>59.243523315446602</c:v>
                </c:pt>
                <c:pt idx="3808">
                  <c:v>59.255804115979302</c:v>
                </c:pt>
                <c:pt idx="3809">
                  <c:v>59.268084916512002</c:v>
                </c:pt>
                <c:pt idx="3810">
                  <c:v>59.280365717044702</c:v>
                </c:pt>
                <c:pt idx="3811">
                  <c:v>59.292646517577403</c:v>
                </c:pt>
                <c:pt idx="3812">
                  <c:v>59.304927318110103</c:v>
                </c:pt>
                <c:pt idx="3813">
                  <c:v>59.317208118642803</c:v>
                </c:pt>
                <c:pt idx="3814">
                  <c:v>59.329488919175503</c:v>
                </c:pt>
                <c:pt idx="3815">
                  <c:v>59.341769719708203</c:v>
                </c:pt>
                <c:pt idx="3816">
                  <c:v>59.354050520240897</c:v>
                </c:pt>
                <c:pt idx="3817">
                  <c:v>59.366331320773597</c:v>
                </c:pt>
                <c:pt idx="3818">
                  <c:v>59.378612121306297</c:v>
                </c:pt>
                <c:pt idx="3819">
                  <c:v>59.390892921839097</c:v>
                </c:pt>
                <c:pt idx="3820">
                  <c:v>59.403173722371797</c:v>
                </c:pt>
                <c:pt idx="3821">
                  <c:v>59.415454522904398</c:v>
                </c:pt>
                <c:pt idx="3822">
                  <c:v>59.427735323437197</c:v>
                </c:pt>
                <c:pt idx="3823">
                  <c:v>59.440016123969897</c:v>
                </c:pt>
                <c:pt idx="3824">
                  <c:v>59.452296924502598</c:v>
                </c:pt>
                <c:pt idx="3825">
                  <c:v>59.464577725035298</c:v>
                </c:pt>
                <c:pt idx="3826">
                  <c:v>59.476858525567998</c:v>
                </c:pt>
                <c:pt idx="3827">
                  <c:v>59.489139326100698</c:v>
                </c:pt>
                <c:pt idx="3828">
                  <c:v>59.501420126633398</c:v>
                </c:pt>
                <c:pt idx="3829">
                  <c:v>59.513700927166099</c:v>
                </c:pt>
                <c:pt idx="3830">
                  <c:v>59.525981727698799</c:v>
                </c:pt>
                <c:pt idx="3831">
                  <c:v>59.538262528231499</c:v>
                </c:pt>
                <c:pt idx="3832">
                  <c:v>59.550543328764199</c:v>
                </c:pt>
                <c:pt idx="3833">
                  <c:v>59.562824129296899</c:v>
                </c:pt>
                <c:pt idx="3834">
                  <c:v>59.5751049298296</c:v>
                </c:pt>
                <c:pt idx="3835">
                  <c:v>59.5873857303623</c:v>
                </c:pt>
                <c:pt idx="3836">
                  <c:v>59.599666530895</c:v>
                </c:pt>
                <c:pt idx="3837">
                  <c:v>59.6119473314277</c:v>
                </c:pt>
                <c:pt idx="3838">
                  <c:v>59.6242281319604</c:v>
                </c:pt>
                <c:pt idx="3839">
                  <c:v>59.636508932493101</c:v>
                </c:pt>
                <c:pt idx="3840">
                  <c:v>59.648789733025801</c:v>
                </c:pt>
                <c:pt idx="3841">
                  <c:v>59.661070533558501</c:v>
                </c:pt>
                <c:pt idx="3842">
                  <c:v>59.673351334091201</c:v>
                </c:pt>
                <c:pt idx="3843">
                  <c:v>59.685632134623901</c:v>
                </c:pt>
                <c:pt idx="3844">
                  <c:v>59.697912935156602</c:v>
                </c:pt>
                <c:pt idx="3845">
                  <c:v>59.710193735689302</c:v>
                </c:pt>
                <c:pt idx="3846">
                  <c:v>59.722474536222002</c:v>
                </c:pt>
                <c:pt idx="3847">
                  <c:v>59.734755336754702</c:v>
                </c:pt>
                <c:pt idx="3848">
                  <c:v>59.747036137287402</c:v>
                </c:pt>
                <c:pt idx="3849">
                  <c:v>59.759316937820103</c:v>
                </c:pt>
                <c:pt idx="3850">
                  <c:v>59.771597738352803</c:v>
                </c:pt>
                <c:pt idx="3851">
                  <c:v>59.783878538885503</c:v>
                </c:pt>
                <c:pt idx="3852">
                  <c:v>59.796159339418203</c:v>
                </c:pt>
                <c:pt idx="3853">
                  <c:v>59.808440139950903</c:v>
                </c:pt>
                <c:pt idx="3854">
                  <c:v>59.820720940483596</c:v>
                </c:pt>
                <c:pt idx="3855">
                  <c:v>59.833001741016297</c:v>
                </c:pt>
                <c:pt idx="3856">
                  <c:v>59.845282541548997</c:v>
                </c:pt>
                <c:pt idx="3857">
                  <c:v>59.857563342081697</c:v>
                </c:pt>
                <c:pt idx="3858">
                  <c:v>59.869844142614397</c:v>
                </c:pt>
                <c:pt idx="3859">
                  <c:v>59.882124943147097</c:v>
                </c:pt>
                <c:pt idx="3860">
                  <c:v>59.894405743679798</c:v>
                </c:pt>
                <c:pt idx="3861">
                  <c:v>59.906686544212498</c:v>
                </c:pt>
                <c:pt idx="3862">
                  <c:v>59.918967344745198</c:v>
                </c:pt>
                <c:pt idx="3863">
                  <c:v>59.931248145277898</c:v>
                </c:pt>
                <c:pt idx="3864">
                  <c:v>59.943528945810598</c:v>
                </c:pt>
                <c:pt idx="3865">
                  <c:v>59.955809746343299</c:v>
                </c:pt>
                <c:pt idx="3866">
                  <c:v>59.968090546875999</c:v>
                </c:pt>
                <c:pt idx="3867">
                  <c:v>59.980371347408699</c:v>
                </c:pt>
                <c:pt idx="3868">
                  <c:v>59.992652147941399</c:v>
                </c:pt>
                <c:pt idx="3869">
                  <c:v>60.004932948474199</c:v>
                </c:pt>
                <c:pt idx="3870">
                  <c:v>60.0172137490068</c:v>
                </c:pt>
                <c:pt idx="3871">
                  <c:v>60.0294945495395</c:v>
                </c:pt>
                <c:pt idx="3872">
                  <c:v>60.041775350072299</c:v>
                </c:pt>
                <c:pt idx="3873">
                  <c:v>60.054056150605</c:v>
                </c:pt>
                <c:pt idx="3874">
                  <c:v>60.0663369511377</c:v>
                </c:pt>
                <c:pt idx="3875">
                  <c:v>60.0786177516704</c:v>
                </c:pt>
                <c:pt idx="3876">
                  <c:v>60.0908985522031</c:v>
                </c:pt>
                <c:pt idx="3877">
                  <c:v>60.1031793527358</c:v>
                </c:pt>
                <c:pt idx="3878">
                  <c:v>60.115460153268501</c:v>
                </c:pt>
                <c:pt idx="3879">
                  <c:v>60.127740953801201</c:v>
                </c:pt>
                <c:pt idx="3880">
                  <c:v>60.140021754333901</c:v>
                </c:pt>
                <c:pt idx="3881">
                  <c:v>60.152302554866601</c:v>
                </c:pt>
                <c:pt idx="3882">
                  <c:v>60.164583355399301</c:v>
                </c:pt>
                <c:pt idx="3883">
                  <c:v>60.176864155932002</c:v>
                </c:pt>
                <c:pt idx="3884">
                  <c:v>60.189144956464702</c:v>
                </c:pt>
                <c:pt idx="3885">
                  <c:v>60.201425756997402</c:v>
                </c:pt>
                <c:pt idx="3886">
                  <c:v>60.213706557530102</c:v>
                </c:pt>
                <c:pt idx="3887">
                  <c:v>60.225987358062802</c:v>
                </c:pt>
                <c:pt idx="3888">
                  <c:v>60.238268158595503</c:v>
                </c:pt>
                <c:pt idx="3889">
                  <c:v>60.250548959128203</c:v>
                </c:pt>
                <c:pt idx="3890">
                  <c:v>60.262829759660903</c:v>
                </c:pt>
                <c:pt idx="3891">
                  <c:v>60.275110560193603</c:v>
                </c:pt>
                <c:pt idx="3892">
                  <c:v>60.287391360726303</c:v>
                </c:pt>
                <c:pt idx="3893">
                  <c:v>60.299672161258997</c:v>
                </c:pt>
                <c:pt idx="3894">
                  <c:v>60.311952961791697</c:v>
                </c:pt>
                <c:pt idx="3895">
                  <c:v>60.324233762324397</c:v>
                </c:pt>
                <c:pt idx="3896">
                  <c:v>60.336514562857097</c:v>
                </c:pt>
                <c:pt idx="3897">
                  <c:v>60.348795363389797</c:v>
                </c:pt>
                <c:pt idx="3898">
                  <c:v>60.361076163922498</c:v>
                </c:pt>
                <c:pt idx="3899">
                  <c:v>60.373356964455198</c:v>
                </c:pt>
                <c:pt idx="3900">
                  <c:v>60.385637764987898</c:v>
                </c:pt>
                <c:pt idx="3901">
                  <c:v>60.397918565520598</c:v>
                </c:pt>
                <c:pt idx="3902">
                  <c:v>60.410199366053298</c:v>
                </c:pt>
                <c:pt idx="3903">
                  <c:v>60.422480166585999</c:v>
                </c:pt>
                <c:pt idx="3904">
                  <c:v>60.434760967118699</c:v>
                </c:pt>
                <c:pt idx="3905">
                  <c:v>60.447041767651399</c:v>
                </c:pt>
                <c:pt idx="3906">
                  <c:v>60.459322568184099</c:v>
                </c:pt>
                <c:pt idx="3907">
                  <c:v>60.471603368716799</c:v>
                </c:pt>
                <c:pt idx="3908">
                  <c:v>60.4838841692495</c:v>
                </c:pt>
                <c:pt idx="3909">
                  <c:v>60.4961649697822</c:v>
                </c:pt>
                <c:pt idx="3910">
                  <c:v>60.5084457703149</c:v>
                </c:pt>
                <c:pt idx="3911">
                  <c:v>60.5207265708476</c:v>
                </c:pt>
                <c:pt idx="3912">
                  <c:v>60.5330073713803</c:v>
                </c:pt>
                <c:pt idx="3913">
                  <c:v>60.545288171913</c:v>
                </c:pt>
                <c:pt idx="3914">
                  <c:v>60.557568972445701</c:v>
                </c:pt>
                <c:pt idx="3915">
                  <c:v>60.569849772978401</c:v>
                </c:pt>
                <c:pt idx="3916">
                  <c:v>60.582130573511101</c:v>
                </c:pt>
                <c:pt idx="3917">
                  <c:v>60.594411374043801</c:v>
                </c:pt>
                <c:pt idx="3918">
                  <c:v>60.606692174576601</c:v>
                </c:pt>
                <c:pt idx="3919">
                  <c:v>60.618972975109202</c:v>
                </c:pt>
                <c:pt idx="3920">
                  <c:v>60.631253775641902</c:v>
                </c:pt>
                <c:pt idx="3921">
                  <c:v>60.643534576174702</c:v>
                </c:pt>
                <c:pt idx="3922">
                  <c:v>60.655815376707402</c:v>
                </c:pt>
                <c:pt idx="3923">
                  <c:v>60.668096177240102</c:v>
                </c:pt>
                <c:pt idx="3924">
                  <c:v>60.680376977772703</c:v>
                </c:pt>
                <c:pt idx="3925">
                  <c:v>60.692657778305502</c:v>
                </c:pt>
                <c:pt idx="3926">
                  <c:v>60.704938578838203</c:v>
                </c:pt>
                <c:pt idx="3927">
                  <c:v>60.717219379370903</c:v>
                </c:pt>
                <c:pt idx="3928">
                  <c:v>60.729500179903603</c:v>
                </c:pt>
                <c:pt idx="3929">
                  <c:v>60.741780980436303</c:v>
                </c:pt>
                <c:pt idx="3930">
                  <c:v>60.754061780969003</c:v>
                </c:pt>
                <c:pt idx="3931">
                  <c:v>60.766342581501704</c:v>
                </c:pt>
                <c:pt idx="3932">
                  <c:v>60.778623382034397</c:v>
                </c:pt>
                <c:pt idx="3933">
                  <c:v>60.790904182567097</c:v>
                </c:pt>
                <c:pt idx="3934">
                  <c:v>60.803184983099797</c:v>
                </c:pt>
                <c:pt idx="3935">
                  <c:v>60.815465783632497</c:v>
                </c:pt>
                <c:pt idx="3936">
                  <c:v>60.827746584165197</c:v>
                </c:pt>
                <c:pt idx="3937">
                  <c:v>60.840027384697898</c:v>
                </c:pt>
                <c:pt idx="3938">
                  <c:v>60.852308185230598</c:v>
                </c:pt>
                <c:pt idx="3939">
                  <c:v>60.864588985763298</c:v>
                </c:pt>
                <c:pt idx="3940">
                  <c:v>60.876869786295998</c:v>
                </c:pt>
                <c:pt idx="3941">
                  <c:v>60.889150586828698</c:v>
                </c:pt>
                <c:pt idx="3942">
                  <c:v>60.901431387361399</c:v>
                </c:pt>
                <c:pt idx="3943">
                  <c:v>60.913712187894099</c:v>
                </c:pt>
                <c:pt idx="3944">
                  <c:v>60.925992988426799</c:v>
                </c:pt>
                <c:pt idx="3945">
                  <c:v>60.938273788959499</c:v>
                </c:pt>
                <c:pt idx="3946">
                  <c:v>60.950554589492199</c:v>
                </c:pt>
                <c:pt idx="3947">
                  <c:v>60.9628353900249</c:v>
                </c:pt>
                <c:pt idx="3948">
                  <c:v>60.9751161905576</c:v>
                </c:pt>
                <c:pt idx="3949">
                  <c:v>60.9873969910903</c:v>
                </c:pt>
                <c:pt idx="3950">
                  <c:v>60.999677791623</c:v>
                </c:pt>
                <c:pt idx="3951">
                  <c:v>61.0119585921557</c:v>
                </c:pt>
                <c:pt idx="3952">
                  <c:v>61.024239392688401</c:v>
                </c:pt>
                <c:pt idx="3953">
                  <c:v>61.036520193221101</c:v>
                </c:pt>
                <c:pt idx="3954">
                  <c:v>61.048800993753801</c:v>
                </c:pt>
                <c:pt idx="3955">
                  <c:v>61.061081794286501</c:v>
                </c:pt>
                <c:pt idx="3956">
                  <c:v>61.073362594819201</c:v>
                </c:pt>
                <c:pt idx="3957">
                  <c:v>61.085643395351902</c:v>
                </c:pt>
                <c:pt idx="3958">
                  <c:v>61.097924195884602</c:v>
                </c:pt>
                <c:pt idx="3959">
                  <c:v>61.110204996417302</c:v>
                </c:pt>
                <c:pt idx="3960">
                  <c:v>61.122485796950002</c:v>
                </c:pt>
                <c:pt idx="3961">
                  <c:v>61.134766597482702</c:v>
                </c:pt>
                <c:pt idx="3962">
                  <c:v>61.147047398015403</c:v>
                </c:pt>
                <c:pt idx="3963">
                  <c:v>61.159328198548103</c:v>
                </c:pt>
                <c:pt idx="3964">
                  <c:v>61.171608999080803</c:v>
                </c:pt>
                <c:pt idx="3965">
                  <c:v>61.183889799613503</c:v>
                </c:pt>
                <c:pt idx="3966">
                  <c:v>61.196170600146203</c:v>
                </c:pt>
                <c:pt idx="3967">
                  <c:v>61.208451400678896</c:v>
                </c:pt>
                <c:pt idx="3968">
                  <c:v>61.220732201211597</c:v>
                </c:pt>
                <c:pt idx="3969">
                  <c:v>61.233013001744297</c:v>
                </c:pt>
                <c:pt idx="3970">
                  <c:v>61.245293802276997</c:v>
                </c:pt>
                <c:pt idx="3971">
                  <c:v>61.257574602809697</c:v>
                </c:pt>
                <c:pt idx="3972">
                  <c:v>61.269855403342497</c:v>
                </c:pt>
                <c:pt idx="3973">
                  <c:v>61.282136203875098</c:v>
                </c:pt>
                <c:pt idx="3974">
                  <c:v>61.294417004407897</c:v>
                </c:pt>
                <c:pt idx="3975">
                  <c:v>61.306697804940598</c:v>
                </c:pt>
                <c:pt idx="3976">
                  <c:v>61.318978605473298</c:v>
                </c:pt>
                <c:pt idx="3977">
                  <c:v>61.331259406005998</c:v>
                </c:pt>
                <c:pt idx="3978">
                  <c:v>61.343540206538698</c:v>
                </c:pt>
                <c:pt idx="3979">
                  <c:v>61.355821007071398</c:v>
                </c:pt>
                <c:pt idx="3980">
                  <c:v>61.368101807604098</c:v>
                </c:pt>
                <c:pt idx="3981">
                  <c:v>61.380382608136799</c:v>
                </c:pt>
                <c:pt idx="3982">
                  <c:v>61.392663408669499</c:v>
                </c:pt>
                <c:pt idx="3983">
                  <c:v>61.404944209202199</c:v>
                </c:pt>
                <c:pt idx="3984">
                  <c:v>61.417225009734899</c:v>
                </c:pt>
                <c:pt idx="3985">
                  <c:v>61.429505810267599</c:v>
                </c:pt>
                <c:pt idx="3986">
                  <c:v>61.4417866108003</c:v>
                </c:pt>
                <c:pt idx="3987">
                  <c:v>61.454067411333</c:v>
                </c:pt>
                <c:pt idx="3988">
                  <c:v>61.4663482118657</c:v>
                </c:pt>
                <c:pt idx="3989">
                  <c:v>61.4786290123984</c:v>
                </c:pt>
                <c:pt idx="3990">
                  <c:v>61.4909098129311</c:v>
                </c:pt>
                <c:pt idx="3991">
                  <c:v>61.503190613463801</c:v>
                </c:pt>
                <c:pt idx="3992">
                  <c:v>61.515471413996501</c:v>
                </c:pt>
                <c:pt idx="3993">
                  <c:v>61.527752214529201</c:v>
                </c:pt>
                <c:pt idx="3994">
                  <c:v>61.540033015061901</c:v>
                </c:pt>
                <c:pt idx="3995">
                  <c:v>61.552313815594601</c:v>
                </c:pt>
                <c:pt idx="3996">
                  <c:v>61.564594616127302</c:v>
                </c:pt>
                <c:pt idx="3997">
                  <c:v>61.576875416660002</c:v>
                </c:pt>
                <c:pt idx="3998">
                  <c:v>61.589156217192702</c:v>
                </c:pt>
                <c:pt idx="3999">
                  <c:v>61.601437017725402</c:v>
                </c:pt>
                <c:pt idx="4000">
                  <c:v>61.613717818258102</c:v>
                </c:pt>
                <c:pt idx="4001">
                  <c:v>61.625998618790803</c:v>
                </c:pt>
                <c:pt idx="4002">
                  <c:v>61.638279419323503</c:v>
                </c:pt>
                <c:pt idx="4003">
                  <c:v>61.650560219856203</c:v>
                </c:pt>
                <c:pt idx="4004">
                  <c:v>61.662841020388903</c:v>
                </c:pt>
                <c:pt idx="4005">
                  <c:v>61.675121820921603</c:v>
                </c:pt>
                <c:pt idx="4006">
                  <c:v>61.687402621454297</c:v>
                </c:pt>
                <c:pt idx="4007">
                  <c:v>61.699683421986997</c:v>
                </c:pt>
                <c:pt idx="4008">
                  <c:v>61.711964222519697</c:v>
                </c:pt>
                <c:pt idx="4009">
                  <c:v>61.724245023052397</c:v>
                </c:pt>
                <c:pt idx="4010">
                  <c:v>61.736525823585097</c:v>
                </c:pt>
                <c:pt idx="4011">
                  <c:v>61.748806624117798</c:v>
                </c:pt>
                <c:pt idx="4012">
                  <c:v>61.761087424650498</c:v>
                </c:pt>
                <c:pt idx="4013">
                  <c:v>61.773368225183198</c:v>
                </c:pt>
                <c:pt idx="4014">
                  <c:v>61.785649025715898</c:v>
                </c:pt>
                <c:pt idx="4015">
                  <c:v>61.797929826248598</c:v>
                </c:pt>
                <c:pt idx="4016">
                  <c:v>61.810210626781299</c:v>
                </c:pt>
                <c:pt idx="4017">
                  <c:v>61.822491427313999</c:v>
                </c:pt>
                <c:pt idx="4018">
                  <c:v>61.834772227846699</c:v>
                </c:pt>
                <c:pt idx="4019">
                  <c:v>61.847053028379399</c:v>
                </c:pt>
                <c:pt idx="4020">
                  <c:v>61.859333828912099</c:v>
                </c:pt>
                <c:pt idx="4021">
                  <c:v>61.871614629444899</c:v>
                </c:pt>
                <c:pt idx="4022">
                  <c:v>61.8838954299775</c:v>
                </c:pt>
                <c:pt idx="4023">
                  <c:v>61.8961762305102</c:v>
                </c:pt>
                <c:pt idx="4024">
                  <c:v>61.9084570310429</c:v>
                </c:pt>
                <c:pt idx="4025">
                  <c:v>61.9207378315757</c:v>
                </c:pt>
                <c:pt idx="4026">
                  <c:v>61.9330186321084</c:v>
                </c:pt>
                <c:pt idx="4027">
                  <c:v>61.9452994326411</c:v>
                </c:pt>
                <c:pt idx="4028">
                  <c:v>61.9575802331738</c:v>
                </c:pt>
                <c:pt idx="4029">
                  <c:v>61.969861033706501</c:v>
                </c:pt>
                <c:pt idx="4030">
                  <c:v>61.982141834239201</c:v>
                </c:pt>
                <c:pt idx="4031">
                  <c:v>61.994422634771901</c:v>
                </c:pt>
                <c:pt idx="4032">
                  <c:v>62.006703435304601</c:v>
                </c:pt>
                <c:pt idx="4033">
                  <c:v>62.018984235837301</c:v>
                </c:pt>
                <c:pt idx="4034">
                  <c:v>62.031265036370002</c:v>
                </c:pt>
                <c:pt idx="4035">
                  <c:v>62.043545836902702</c:v>
                </c:pt>
                <c:pt idx="4036">
                  <c:v>62.055826637435402</c:v>
                </c:pt>
                <c:pt idx="4037">
                  <c:v>62.068107437968102</c:v>
                </c:pt>
                <c:pt idx="4038">
                  <c:v>62.080388238500802</c:v>
                </c:pt>
                <c:pt idx="4039">
                  <c:v>62.092669039033503</c:v>
                </c:pt>
                <c:pt idx="4040">
                  <c:v>62.104949839566203</c:v>
                </c:pt>
                <c:pt idx="4041">
                  <c:v>62.117230640098903</c:v>
                </c:pt>
                <c:pt idx="4042">
                  <c:v>62.129511440631603</c:v>
                </c:pt>
                <c:pt idx="4043">
                  <c:v>62.141792241164303</c:v>
                </c:pt>
                <c:pt idx="4044">
                  <c:v>62.154073041697004</c:v>
                </c:pt>
                <c:pt idx="4045">
                  <c:v>62.166353842229697</c:v>
                </c:pt>
                <c:pt idx="4046">
                  <c:v>62.178634642762397</c:v>
                </c:pt>
                <c:pt idx="4047">
                  <c:v>62.190915443295097</c:v>
                </c:pt>
                <c:pt idx="4048">
                  <c:v>62.203196243827797</c:v>
                </c:pt>
                <c:pt idx="4049">
                  <c:v>62.215477044360497</c:v>
                </c:pt>
                <c:pt idx="4050">
                  <c:v>62.227757844893198</c:v>
                </c:pt>
                <c:pt idx="4051">
                  <c:v>62.240038645425898</c:v>
                </c:pt>
                <c:pt idx="4052">
                  <c:v>62.252319445958598</c:v>
                </c:pt>
                <c:pt idx="4053">
                  <c:v>62.264600246491298</c:v>
                </c:pt>
                <c:pt idx="4054">
                  <c:v>62.276881047023998</c:v>
                </c:pt>
                <c:pt idx="4055">
                  <c:v>62.289161847556699</c:v>
                </c:pt>
                <c:pt idx="4056">
                  <c:v>62.301442648089399</c:v>
                </c:pt>
                <c:pt idx="4057">
                  <c:v>62.313723448622099</c:v>
                </c:pt>
                <c:pt idx="4058">
                  <c:v>62.326004249154799</c:v>
                </c:pt>
                <c:pt idx="4059">
                  <c:v>62.338285049687499</c:v>
                </c:pt>
                <c:pt idx="4060">
                  <c:v>62.3505658502202</c:v>
                </c:pt>
                <c:pt idx="4061">
                  <c:v>62.3628466507529</c:v>
                </c:pt>
                <c:pt idx="4062">
                  <c:v>62.3751274512856</c:v>
                </c:pt>
                <c:pt idx="4063">
                  <c:v>62.3874082518183</c:v>
                </c:pt>
                <c:pt idx="4064">
                  <c:v>62.399689052351</c:v>
                </c:pt>
                <c:pt idx="4065">
                  <c:v>62.411969852883701</c:v>
                </c:pt>
                <c:pt idx="4066">
                  <c:v>62.424250653416401</c:v>
                </c:pt>
                <c:pt idx="4067">
                  <c:v>62.436531453949101</c:v>
                </c:pt>
                <c:pt idx="4068">
                  <c:v>62.448812254481801</c:v>
                </c:pt>
                <c:pt idx="4069">
                  <c:v>62.461093055014501</c:v>
                </c:pt>
                <c:pt idx="4070">
                  <c:v>62.473373855547202</c:v>
                </c:pt>
                <c:pt idx="4071">
                  <c:v>62.485654656079902</c:v>
                </c:pt>
                <c:pt idx="4072">
                  <c:v>62.497935456612602</c:v>
                </c:pt>
                <c:pt idx="4073">
                  <c:v>62.510216257145402</c:v>
                </c:pt>
                <c:pt idx="4074">
                  <c:v>62.522497057678102</c:v>
                </c:pt>
                <c:pt idx="4075">
                  <c:v>62.534777858210802</c:v>
                </c:pt>
                <c:pt idx="4076">
                  <c:v>62.547058658743403</c:v>
                </c:pt>
                <c:pt idx="4077">
                  <c:v>62.559339459276202</c:v>
                </c:pt>
                <c:pt idx="4078">
                  <c:v>62.571620259808903</c:v>
                </c:pt>
                <c:pt idx="4079">
                  <c:v>62.583901060341603</c:v>
                </c:pt>
                <c:pt idx="4080">
                  <c:v>62.596181860874303</c:v>
                </c:pt>
                <c:pt idx="4081">
                  <c:v>62.608462661407003</c:v>
                </c:pt>
                <c:pt idx="4082">
                  <c:v>62.620743461939703</c:v>
                </c:pt>
                <c:pt idx="4083">
                  <c:v>62.633024262472397</c:v>
                </c:pt>
                <c:pt idx="4084">
                  <c:v>62.645305063005097</c:v>
                </c:pt>
                <c:pt idx="4085">
                  <c:v>62.657585863537797</c:v>
                </c:pt>
                <c:pt idx="4086">
                  <c:v>62.669866664070497</c:v>
                </c:pt>
                <c:pt idx="4087">
                  <c:v>62.682147464603197</c:v>
                </c:pt>
                <c:pt idx="4088">
                  <c:v>62.694428265135898</c:v>
                </c:pt>
                <c:pt idx="4089">
                  <c:v>62.706709065668598</c:v>
                </c:pt>
                <c:pt idx="4090">
                  <c:v>62.718989866201298</c:v>
                </c:pt>
                <c:pt idx="4091">
                  <c:v>62.731270666733998</c:v>
                </c:pt>
                <c:pt idx="4092">
                  <c:v>62.743551467266698</c:v>
                </c:pt>
                <c:pt idx="4093">
                  <c:v>62.755832267799398</c:v>
                </c:pt>
                <c:pt idx="4094">
                  <c:v>62.768113068332099</c:v>
                </c:pt>
                <c:pt idx="4095">
                  <c:v>62.780393868864799</c:v>
                </c:pt>
                <c:pt idx="4096">
                  <c:v>62.792674669397499</c:v>
                </c:pt>
                <c:pt idx="4097">
                  <c:v>62.804955469930199</c:v>
                </c:pt>
                <c:pt idx="4098">
                  <c:v>62.817236270462899</c:v>
                </c:pt>
                <c:pt idx="4099">
                  <c:v>62.8295170709956</c:v>
                </c:pt>
                <c:pt idx="4100">
                  <c:v>62.8417978715283</c:v>
                </c:pt>
                <c:pt idx="4101">
                  <c:v>62.854078672061</c:v>
                </c:pt>
                <c:pt idx="4102">
                  <c:v>62.8663594725937</c:v>
                </c:pt>
                <c:pt idx="4103">
                  <c:v>62.8786402731264</c:v>
                </c:pt>
                <c:pt idx="4104">
                  <c:v>62.890921073659101</c:v>
                </c:pt>
                <c:pt idx="4105">
                  <c:v>62.903201874191801</c:v>
                </c:pt>
                <c:pt idx="4106">
                  <c:v>62.915482674724501</c:v>
                </c:pt>
                <c:pt idx="4107">
                  <c:v>62.927763475257201</c:v>
                </c:pt>
                <c:pt idx="4108">
                  <c:v>62.940044275789901</c:v>
                </c:pt>
                <c:pt idx="4109">
                  <c:v>62.952325076322602</c:v>
                </c:pt>
                <c:pt idx="4110">
                  <c:v>62.964605876855302</c:v>
                </c:pt>
                <c:pt idx="4111">
                  <c:v>62.976886677388002</c:v>
                </c:pt>
                <c:pt idx="4112">
                  <c:v>62.989167477920702</c:v>
                </c:pt>
                <c:pt idx="4113">
                  <c:v>63.001448278453402</c:v>
                </c:pt>
                <c:pt idx="4114">
                  <c:v>63.013729078986103</c:v>
                </c:pt>
                <c:pt idx="4115">
                  <c:v>63.026009879518803</c:v>
                </c:pt>
                <c:pt idx="4116">
                  <c:v>63.038290680051503</c:v>
                </c:pt>
                <c:pt idx="4117">
                  <c:v>63.050571480584203</c:v>
                </c:pt>
                <c:pt idx="4118">
                  <c:v>63.062852281116903</c:v>
                </c:pt>
                <c:pt idx="4119">
                  <c:v>63.075133081649597</c:v>
                </c:pt>
                <c:pt idx="4120">
                  <c:v>63.087413882182297</c:v>
                </c:pt>
                <c:pt idx="4121">
                  <c:v>63.099694682714997</c:v>
                </c:pt>
                <c:pt idx="4122">
                  <c:v>63.111975483247697</c:v>
                </c:pt>
                <c:pt idx="4123">
                  <c:v>63.124256283780397</c:v>
                </c:pt>
                <c:pt idx="4124">
                  <c:v>63.136537084313197</c:v>
                </c:pt>
                <c:pt idx="4125">
                  <c:v>63.148817884845798</c:v>
                </c:pt>
                <c:pt idx="4126">
                  <c:v>63.161098685378597</c:v>
                </c:pt>
                <c:pt idx="4127">
                  <c:v>63.173379485911298</c:v>
                </c:pt>
                <c:pt idx="4128">
                  <c:v>63.185660286443998</c:v>
                </c:pt>
                <c:pt idx="4129">
                  <c:v>63.197941086976698</c:v>
                </c:pt>
                <c:pt idx="4130">
                  <c:v>63.210221887509398</c:v>
                </c:pt>
                <c:pt idx="4131">
                  <c:v>63.222502688042098</c:v>
                </c:pt>
                <c:pt idx="4132">
                  <c:v>63.234783488574799</c:v>
                </c:pt>
                <c:pt idx="4133">
                  <c:v>63.247064289107499</c:v>
                </c:pt>
                <c:pt idx="4134">
                  <c:v>63.259345089640199</c:v>
                </c:pt>
                <c:pt idx="4135">
                  <c:v>63.271625890172899</c:v>
                </c:pt>
                <c:pt idx="4136">
                  <c:v>63.283906690705599</c:v>
                </c:pt>
                <c:pt idx="4137">
                  <c:v>63.2961874912383</c:v>
                </c:pt>
                <c:pt idx="4138">
                  <c:v>63.308468291771</c:v>
                </c:pt>
                <c:pt idx="4139">
                  <c:v>63.3207490923037</c:v>
                </c:pt>
                <c:pt idx="4140">
                  <c:v>63.3330298928364</c:v>
                </c:pt>
                <c:pt idx="4141">
                  <c:v>63.3453106933691</c:v>
                </c:pt>
                <c:pt idx="4142">
                  <c:v>63.357591493901801</c:v>
                </c:pt>
                <c:pt idx="4143">
                  <c:v>63.369872294434501</c:v>
                </c:pt>
                <c:pt idx="4144">
                  <c:v>63.382153094967201</c:v>
                </c:pt>
                <c:pt idx="4145">
                  <c:v>63.394433895499901</c:v>
                </c:pt>
                <c:pt idx="4146">
                  <c:v>63.406714696032601</c:v>
                </c:pt>
                <c:pt idx="4147">
                  <c:v>63.418995496565302</c:v>
                </c:pt>
                <c:pt idx="4148">
                  <c:v>63.431276297098002</c:v>
                </c:pt>
                <c:pt idx="4149">
                  <c:v>63.443557097630702</c:v>
                </c:pt>
                <c:pt idx="4150">
                  <c:v>63.455837898163402</c:v>
                </c:pt>
                <c:pt idx="4151">
                  <c:v>63.468118698696102</c:v>
                </c:pt>
                <c:pt idx="4152">
                  <c:v>63.480399499228803</c:v>
                </c:pt>
                <c:pt idx="4153">
                  <c:v>63.492680299761503</c:v>
                </c:pt>
                <c:pt idx="4154">
                  <c:v>63.504961100294203</c:v>
                </c:pt>
                <c:pt idx="4155">
                  <c:v>63.517241900826903</c:v>
                </c:pt>
                <c:pt idx="4156">
                  <c:v>63.529522701359603</c:v>
                </c:pt>
                <c:pt idx="4157">
                  <c:v>63.541803501892304</c:v>
                </c:pt>
                <c:pt idx="4158">
                  <c:v>63.554084302424997</c:v>
                </c:pt>
                <c:pt idx="4159">
                  <c:v>63.566365102957697</c:v>
                </c:pt>
                <c:pt idx="4160">
                  <c:v>63.578645903490397</c:v>
                </c:pt>
                <c:pt idx="4161">
                  <c:v>63.590926704023097</c:v>
                </c:pt>
                <c:pt idx="4162">
                  <c:v>63.603207504555797</c:v>
                </c:pt>
                <c:pt idx="4163">
                  <c:v>63.615488305088498</c:v>
                </c:pt>
                <c:pt idx="4164">
                  <c:v>63.627769105621198</c:v>
                </c:pt>
                <c:pt idx="4165">
                  <c:v>63.640049906153898</c:v>
                </c:pt>
                <c:pt idx="4166">
                  <c:v>63.652330706686598</c:v>
                </c:pt>
                <c:pt idx="4167">
                  <c:v>63.664611507219298</c:v>
                </c:pt>
                <c:pt idx="4168">
                  <c:v>63.676892307751999</c:v>
                </c:pt>
                <c:pt idx="4169">
                  <c:v>63.689173108284699</c:v>
                </c:pt>
                <c:pt idx="4170">
                  <c:v>63.701453908817399</c:v>
                </c:pt>
                <c:pt idx="4171">
                  <c:v>63.713734709350099</c:v>
                </c:pt>
                <c:pt idx="4172">
                  <c:v>63.726015509882899</c:v>
                </c:pt>
                <c:pt idx="4173">
                  <c:v>63.738296310415599</c:v>
                </c:pt>
                <c:pt idx="4174">
                  <c:v>63.7505771109482</c:v>
                </c:pt>
                <c:pt idx="4175">
                  <c:v>63.7628579114809</c:v>
                </c:pt>
                <c:pt idx="4176">
                  <c:v>63.7751387120137</c:v>
                </c:pt>
                <c:pt idx="4177">
                  <c:v>63.7874195125464</c:v>
                </c:pt>
                <c:pt idx="4178">
                  <c:v>63.7997003130791</c:v>
                </c:pt>
                <c:pt idx="4179">
                  <c:v>63.8119811136118</c:v>
                </c:pt>
                <c:pt idx="4180">
                  <c:v>63.8242619141445</c:v>
                </c:pt>
                <c:pt idx="4181">
                  <c:v>63.836542714677201</c:v>
                </c:pt>
                <c:pt idx="4182">
                  <c:v>63.848823515209901</c:v>
                </c:pt>
                <c:pt idx="4183">
                  <c:v>63.861104315742601</c:v>
                </c:pt>
                <c:pt idx="4184">
                  <c:v>63.873385116275301</c:v>
                </c:pt>
                <c:pt idx="4185">
                  <c:v>63.885665916808001</c:v>
                </c:pt>
                <c:pt idx="4186">
                  <c:v>63.897946717340702</c:v>
                </c:pt>
                <c:pt idx="4187">
                  <c:v>63.910227517873402</c:v>
                </c:pt>
                <c:pt idx="4188">
                  <c:v>63.922508318406102</c:v>
                </c:pt>
                <c:pt idx="4189">
                  <c:v>63.934789118938802</c:v>
                </c:pt>
                <c:pt idx="4190">
                  <c:v>63.947069919471502</c:v>
                </c:pt>
                <c:pt idx="4191">
                  <c:v>63.959350720004203</c:v>
                </c:pt>
                <c:pt idx="4192">
                  <c:v>63.971631520536903</c:v>
                </c:pt>
                <c:pt idx="4193">
                  <c:v>63.983912321069603</c:v>
                </c:pt>
                <c:pt idx="4194">
                  <c:v>63.996193121602303</c:v>
                </c:pt>
                <c:pt idx="4195">
                  <c:v>64.008473922134996</c:v>
                </c:pt>
                <c:pt idx="4196">
                  <c:v>64.020754722667704</c:v>
                </c:pt>
                <c:pt idx="4197">
                  <c:v>64.033035523200397</c:v>
                </c:pt>
                <c:pt idx="4198">
                  <c:v>64.045316323733104</c:v>
                </c:pt>
                <c:pt idx="4199">
                  <c:v>64.057597124265797</c:v>
                </c:pt>
                <c:pt idx="4200">
                  <c:v>64.069877924798504</c:v>
                </c:pt>
                <c:pt idx="4201">
                  <c:v>64.082158725331198</c:v>
                </c:pt>
                <c:pt idx="4202">
                  <c:v>64.094439525863905</c:v>
                </c:pt>
                <c:pt idx="4203">
                  <c:v>64.106720326396598</c:v>
                </c:pt>
                <c:pt idx="4204">
                  <c:v>64.119001126929305</c:v>
                </c:pt>
                <c:pt idx="4205">
                  <c:v>64.131281927461998</c:v>
                </c:pt>
                <c:pt idx="4206">
                  <c:v>64.143562727994706</c:v>
                </c:pt>
                <c:pt idx="4207">
                  <c:v>64.155843528527399</c:v>
                </c:pt>
                <c:pt idx="4208">
                  <c:v>64.168124329060106</c:v>
                </c:pt>
                <c:pt idx="4209">
                  <c:v>64.180405129592799</c:v>
                </c:pt>
                <c:pt idx="4210">
                  <c:v>64.192685930125506</c:v>
                </c:pt>
                <c:pt idx="4211">
                  <c:v>64.204966730658199</c:v>
                </c:pt>
                <c:pt idx="4212">
                  <c:v>64.217247531190907</c:v>
                </c:pt>
                <c:pt idx="4213">
                  <c:v>64.2295283317236</c:v>
                </c:pt>
                <c:pt idx="4214">
                  <c:v>64.241809132256293</c:v>
                </c:pt>
                <c:pt idx="4215">
                  <c:v>64.254089932789</c:v>
                </c:pt>
                <c:pt idx="4216">
                  <c:v>64.266370733321693</c:v>
                </c:pt>
                <c:pt idx="4217">
                  <c:v>64.278651533854401</c:v>
                </c:pt>
                <c:pt idx="4218">
                  <c:v>64.290932334387094</c:v>
                </c:pt>
                <c:pt idx="4219">
                  <c:v>64.303213134919801</c:v>
                </c:pt>
                <c:pt idx="4220">
                  <c:v>64.315493935452494</c:v>
                </c:pt>
                <c:pt idx="4221">
                  <c:v>64.327774735985201</c:v>
                </c:pt>
                <c:pt idx="4222">
                  <c:v>64.340055536517895</c:v>
                </c:pt>
                <c:pt idx="4223">
                  <c:v>64.352336337050602</c:v>
                </c:pt>
                <c:pt idx="4224">
                  <c:v>64.364617137583295</c:v>
                </c:pt>
                <c:pt idx="4225">
                  <c:v>64.376897938116002</c:v>
                </c:pt>
                <c:pt idx="4226">
                  <c:v>64.389178738648795</c:v>
                </c:pt>
                <c:pt idx="4227">
                  <c:v>64.401459539181403</c:v>
                </c:pt>
                <c:pt idx="4228">
                  <c:v>64.413740339714195</c:v>
                </c:pt>
                <c:pt idx="4229">
                  <c:v>64.426021140246903</c:v>
                </c:pt>
                <c:pt idx="4230">
                  <c:v>64.438301940779596</c:v>
                </c:pt>
                <c:pt idx="4231">
                  <c:v>64.450582741312303</c:v>
                </c:pt>
                <c:pt idx="4232">
                  <c:v>64.462863541844996</c:v>
                </c:pt>
                <c:pt idx="4233">
                  <c:v>64.475144342377703</c:v>
                </c:pt>
                <c:pt idx="4234">
                  <c:v>64.487425142910396</c:v>
                </c:pt>
                <c:pt idx="4235">
                  <c:v>64.499705943443104</c:v>
                </c:pt>
                <c:pt idx="4236">
                  <c:v>64.511986743975797</c:v>
                </c:pt>
                <c:pt idx="4237">
                  <c:v>64.524267544508504</c:v>
                </c:pt>
                <c:pt idx="4238">
                  <c:v>64.536548345041197</c:v>
                </c:pt>
                <c:pt idx="4239">
                  <c:v>64.548829145573904</c:v>
                </c:pt>
                <c:pt idx="4240">
                  <c:v>64.561109946106598</c:v>
                </c:pt>
                <c:pt idx="4241">
                  <c:v>64.573390746639305</c:v>
                </c:pt>
                <c:pt idx="4242">
                  <c:v>64.585671547171998</c:v>
                </c:pt>
                <c:pt idx="4243">
                  <c:v>64.597952347704705</c:v>
                </c:pt>
                <c:pt idx="4244">
                  <c:v>64.610233148237398</c:v>
                </c:pt>
                <c:pt idx="4245">
                  <c:v>64.622513948770106</c:v>
                </c:pt>
                <c:pt idx="4246">
                  <c:v>64.634794749302799</c:v>
                </c:pt>
                <c:pt idx="4247">
                  <c:v>64.647075549835506</c:v>
                </c:pt>
                <c:pt idx="4248">
                  <c:v>64.659356350368199</c:v>
                </c:pt>
                <c:pt idx="4249">
                  <c:v>64.671637150900906</c:v>
                </c:pt>
                <c:pt idx="4250">
                  <c:v>64.6839179514336</c:v>
                </c:pt>
                <c:pt idx="4251">
                  <c:v>64.696198751966307</c:v>
                </c:pt>
                <c:pt idx="4252">
                  <c:v>64.708479552499</c:v>
                </c:pt>
                <c:pt idx="4253">
                  <c:v>64.720760353031693</c:v>
                </c:pt>
                <c:pt idx="4254">
                  <c:v>64.7330411535644</c:v>
                </c:pt>
                <c:pt idx="4255">
                  <c:v>64.745321954097093</c:v>
                </c:pt>
                <c:pt idx="4256">
                  <c:v>64.757602754629801</c:v>
                </c:pt>
                <c:pt idx="4257">
                  <c:v>64.769883555162494</c:v>
                </c:pt>
                <c:pt idx="4258">
                  <c:v>64.782164355695201</c:v>
                </c:pt>
                <c:pt idx="4259">
                  <c:v>64.794445156227894</c:v>
                </c:pt>
                <c:pt idx="4260">
                  <c:v>64.806725956760602</c:v>
                </c:pt>
                <c:pt idx="4261">
                  <c:v>64.819006757293295</c:v>
                </c:pt>
                <c:pt idx="4262">
                  <c:v>64.831287557826002</c:v>
                </c:pt>
                <c:pt idx="4263">
                  <c:v>64.843568358358695</c:v>
                </c:pt>
                <c:pt idx="4264">
                  <c:v>64.855849158891402</c:v>
                </c:pt>
                <c:pt idx="4265">
                  <c:v>64.868129959424095</c:v>
                </c:pt>
                <c:pt idx="4266">
                  <c:v>64.880410759956803</c:v>
                </c:pt>
                <c:pt idx="4267">
                  <c:v>64.892691560489496</c:v>
                </c:pt>
                <c:pt idx="4268">
                  <c:v>64.904972361022203</c:v>
                </c:pt>
                <c:pt idx="4269">
                  <c:v>64.917253161554896</c:v>
                </c:pt>
                <c:pt idx="4270">
                  <c:v>64.929533962087604</c:v>
                </c:pt>
                <c:pt idx="4271">
                  <c:v>64.941814762620297</c:v>
                </c:pt>
                <c:pt idx="4272">
                  <c:v>64.954095563153004</c:v>
                </c:pt>
                <c:pt idx="4273">
                  <c:v>64.966376363685697</c:v>
                </c:pt>
                <c:pt idx="4274">
                  <c:v>64.978657164218404</c:v>
                </c:pt>
                <c:pt idx="4275">
                  <c:v>64.990937964751097</c:v>
                </c:pt>
                <c:pt idx="4276">
                  <c:v>65.003218765283904</c:v>
                </c:pt>
                <c:pt idx="4277">
                  <c:v>65.015499565816597</c:v>
                </c:pt>
                <c:pt idx="4278">
                  <c:v>65.027780366349205</c:v>
                </c:pt>
                <c:pt idx="4279">
                  <c:v>65.040061166881998</c:v>
                </c:pt>
                <c:pt idx="4280">
                  <c:v>65.052341967414705</c:v>
                </c:pt>
                <c:pt idx="4281">
                  <c:v>65.064622767947398</c:v>
                </c:pt>
                <c:pt idx="4282">
                  <c:v>65.076903568480105</c:v>
                </c:pt>
                <c:pt idx="4283">
                  <c:v>65.089184369012798</c:v>
                </c:pt>
                <c:pt idx="4284">
                  <c:v>65.101465169545506</c:v>
                </c:pt>
                <c:pt idx="4285">
                  <c:v>65.113745970078199</c:v>
                </c:pt>
                <c:pt idx="4286">
                  <c:v>65.126026770610906</c:v>
                </c:pt>
                <c:pt idx="4287">
                  <c:v>65.138307571143599</c:v>
                </c:pt>
                <c:pt idx="4288">
                  <c:v>65.150588371676307</c:v>
                </c:pt>
                <c:pt idx="4289">
                  <c:v>65.162869172209</c:v>
                </c:pt>
                <c:pt idx="4290">
                  <c:v>65.175149972741707</c:v>
                </c:pt>
                <c:pt idx="4291">
                  <c:v>65.1874307732744</c:v>
                </c:pt>
                <c:pt idx="4292">
                  <c:v>65.199711573807093</c:v>
                </c:pt>
                <c:pt idx="4293">
                  <c:v>65.2119923743398</c:v>
                </c:pt>
                <c:pt idx="4294">
                  <c:v>65.224273174872494</c:v>
                </c:pt>
                <c:pt idx="4295">
                  <c:v>65.236553975405201</c:v>
                </c:pt>
                <c:pt idx="4296">
                  <c:v>65.248834775937894</c:v>
                </c:pt>
                <c:pt idx="4297">
                  <c:v>65.261115576470601</c:v>
                </c:pt>
                <c:pt idx="4298">
                  <c:v>65.273396377003294</c:v>
                </c:pt>
                <c:pt idx="4299">
                  <c:v>65.285677177536002</c:v>
                </c:pt>
                <c:pt idx="4300">
                  <c:v>65.297957978068695</c:v>
                </c:pt>
                <c:pt idx="4301">
                  <c:v>65.310238778601402</c:v>
                </c:pt>
                <c:pt idx="4302">
                  <c:v>65.322519579134095</c:v>
                </c:pt>
                <c:pt idx="4303">
                  <c:v>65.334800379666802</c:v>
                </c:pt>
                <c:pt idx="4304">
                  <c:v>65.347081180199496</c:v>
                </c:pt>
                <c:pt idx="4305">
                  <c:v>65.359361980732203</c:v>
                </c:pt>
                <c:pt idx="4306">
                  <c:v>65.371642781264896</c:v>
                </c:pt>
                <c:pt idx="4307">
                  <c:v>65.383923581797603</c:v>
                </c:pt>
                <c:pt idx="4308">
                  <c:v>65.396204382330296</c:v>
                </c:pt>
                <c:pt idx="4309">
                  <c:v>65.408485182863004</c:v>
                </c:pt>
                <c:pt idx="4310">
                  <c:v>65.420765983395697</c:v>
                </c:pt>
                <c:pt idx="4311">
                  <c:v>65.433046783928404</c:v>
                </c:pt>
                <c:pt idx="4312">
                  <c:v>65.445327584461097</c:v>
                </c:pt>
                <c:pt idx="4313">
                  <c:v>65.457608384993804</c:v>
                </c:pt>
                <c:pt idx="4314">
                  <c:v>65.469889185526497</c:v>
                </c:pt>
                <c:pt idx="4315">
                  <c:v>65.482169986059205</c:v>
                </c:pt>
                <c:pt idx="4316">
                  <c:v>65.494450786591898</c:v>
                </c:pt>
                <c:pt idx="4317">
                  <c:v>65.506731587124605</c:v>
                </c:pt>
                <c:pt idx="4318">
                  <c:v>65.519012387657298</c:v>
                </c:pt>
                <c:pt idx="4319">
                  <c:v>65.531293188190006</c:v>
                </c:pt>
                <c:pt idx="4320">
                  <c:v>65.543573988722699</c:v>
                </c:pt>
                <c:pt idx="4321">
                  <c:v>65.555854789255406</c:v>
                </c:pt>
                <c:pt idx="4322">
                  <c:v>65.568135589788099</c:v>
                </c:pt>
                <c:pt idx="4323">
                  <c:v>65.580416390320806</c:v>
                </c:pt>
                <c:pt idx="4324">
                  <c:v>65.592697190853499</c:v>
                </c:pt>
                <c:pt idx="4325">
                  <c:v>65.604977991386306</c:v>
                </c:pt>
                <c:pt idx="4326">
                  <c:v>65.6172587919189</c:v>
                </c:pt>
                <c:pt idx="4327">
                  <c:v>65.629539592451593</c:v>
                </c:pt>
                <c:pt idx="4328">
                  <c:v>65.6418203929844</c:v>
                </c:pt>
                <c:pt idx="4329">
                  <c:v>65.654101193517107</c:v>
                </c:pt>
                <c:pt idx="4330">
                  <c:v>65.6663819940498</c:v>
                </c:pt>
                <c:pt idx="4331">
                  <c:v>65.678662794582493</c:v>
                </c:pt>
                <c:pt idx="4332">
                  <c:v>65.690943595115201</c:v>
                </c:pt>
                <c:pt idx="4333">
                  <c:v>65.703224395647894</c:v>
                </c:pt>
                <c:pt idx="4334">
                  <c:v>65.715505196180601</c:v>
                </c:pt>
                <c:pt idx="4335">
                  <c:v>65.727785996713294</c:v>
                </c:pt>
                <c:pt idx="4336">
                  <c:v>65.740066797246001</c:v>
                </c:pt>
                <c:pt idx="4337">
                  <c:v>65.752347597778694</c:v>
                </c:pt>
                <c:pt idx="4338">
                  <c:v>65.764628398311402</c:v>
                </c:pt>
                <c:pt idx="4339">
                  <c:v>65.776909198844095</c:v>
                </c:pt>
                <c:pt idx="4340">
                  <c:v>65.789189999376802</c:v>
                </c:pt>
                <c:pt idx="4341">
                  <c:v>65.801470799909495</c:v>
                </c:pt>
                <c:pt idx="4342">
                  <c:v>65.813751600442203</c:v>
                </c:pt>
                <c:pt idx="4343">
                  <c:v>65.826032400974896</c:v>
                </c:pt>
                <c:pt idx="4344">
                  <c:v>65.838313201507603</c:v>
                </c:pt>
                <c:pt idx="4345">
                  <c:v>65.850594002040296</c:v>
                </c:pt>
                <c:pt idx="4346">
                  <c:v>65.862874802573003</c:v>
                </c:pt>
                <c:pt idx="4347">
                  <c:v>65.875155603105696</c:v>
                </c:pt>
                <c:pt idx="4348">
                  <c:v>65.887436403638404</c:v>
                </c:pt>
                <c:pt idx="4349">
                  <c:v>65.899717204171097</c:v>
                </c:pt>
                <c:pt idx="4350">
                  <c:v>65.911998004703804</c:v>
                </c:pt>
                <c:pt idx="4351">
                  <c:v>65.924278805236497</c:v>
                </c:pt>
                <c:pt idx="4352">
                  <c:v>65.936559605769204</c:v>
                </c:pt>
                <c:pt idx="4353">
                  <c:v>65.948840406301898</c:v>
                </c:pt>
                <c:pt idx="4354">
                  <c:v>65.961121206834605</c:v>
                </c:pt>
                <c:pt idx="4355">
                  <c:v>65.973402007367298</c:v>
                </c:pt>
                <c:pt idx="4356">
                  <c:v>65.985682807900005</c:v>
                </c:pt>
                <c:pt idx="4357">
                  <c:v>65.997963608432698</c:v>
                </c:pt>
                <c:pt idx="4358">
                  <c:v>66.010244408965406</c:v>
                </c:pt>
                <c:pt idx="4359">
                  <c:v>66.022525209498099</c:v>
                </c:pt>
                <c:pt idx="4360">
                  <c:v>66.034806010030806</c:v>
                </c:pt>
                <c:pt idx="4361">
                  <c:v>66.047086810563499</c:v>
                </c:pt>
                <c:pt idx="4362">
                  <c:v>66.059367611096206</c:v>
                </c:pt>
                <c:pt idx="4363">
                  <c:v>66.0716484116289</c:v>
                </c:pt>
                <c:pt idx="4364">
                  <c:v>66.083929212161607</c:v>
                </c:pt>
                <c:pt idx="4365">
                  <c:v>66.0962100126943</c:v>
                </c:pt>
                <c:pt idx="4366">
                  <c:v>66.108490813226993</c:v>
                </c:pt>
                <c:pt idx="4367">
                  <c:v>66.1207716137597</c:v>
                </c:pt>
                <c:pt idx="4368">
                  <c:v>66.133052414292393</c:v>
                </c:pt>
                <c:pt idx="4369">
                  <c:v>66.145333214825101</c:v>
                </c:pt>
                <c:pt idx="4370">
                  <c:v>66.157614015357794</c:v>
                </c:pt>
                <c:pt idx="4371">
                  <c:v>66.169894815890501</c:v>
                </c:pt>
                <c:pt idx="4372">
                  <c:v>66.182175616423194</c:v>
                </c:pt>
                <c:pt idx="4373">
                  <c:v>66.194456416955902</c:v>
                </c:pt>
                <c:pt idx="4374">
                  <c:v>66.206737217488595</c:v>
                </c:pt>
                <c:pt idx="4375">
                  <c:v>66.219018018021401</c:v>
                </c:pt>
                <c:pt idx="4376">
                  <c:v>66.231298818553995</c:v>
                </c:pt>
                <c:pt idx="4377">
                  <c:v>66.243579619086702</c:v>
                </c:pt>
                <c:pt idx="4378">
                  <c:v>66.255860419619495</c:v>
                </c:pt>
                <c:pt idx="4379">
                  <c:v>66.268141220152202</c:v>
                </c:pt>
                <c:pt idx="4380">
                  <c:v>66.280422020684895</c:v>
                </c:pt>
                <c:pt idx="4381">
                  <c:v>66.292702821217603</c:v>
                </c:pt>
                <c:pt idx="4382">
                  <c:v>66.304983621750296</c:v>
                </c:pt>
                <c:pt idx="4383">
                  <c:v>66.317264422283003</c:v>
                </c:pt>
                <c:pt idx="4384">
                  <c:v>66.329545222815696</c:v>
                </c:pt>
                <c:pt idx="4385">
                  <c:v>66.341826023348403</c:v>
                </c:pt>
                <c:pt idx="4386">
                  <c:v>66.354106823881096</c:v>
                </c:pt>
                <c:pt idx="4387">
                  <c:v>66.366387624413804</c:v>
                </c:pt>
                <c:pt idx="4388">
                  <c:v>66.378668424946497</c:v>
                </c:pt>
                <c:pt idx="4389">
                  <c:v>66.390949225479204</c:v>
                </c:pt>
                <c:pt idx="4390">
                  <c:v>66.403230026011897</c:v>
                </c:pt>
                <c:pt idx="4391">
                  <c:v>66.415510826544605</c:v>
                </c:pt>
                <c:pt idx="4392">
                  <c:v>66.427791627077298</c:v>
                </c:pt>
                <c:pt idx="4393">
                  <c:v>66.440072427610005</c:v>
                </c:pt>
                <c:pt idx="4394">
                  <c:v>66.452353228142698</c:v>
                </c:pt>
                <c:pt idx="4395">
                  <c:v>66.464634028675405</c:v>
                </c:pt>
                <c:pt idx="4396">
                  <c:v>66.476914829208098</c:v>
                </c:pt>
                <c:pt idx="4397">
                  <c:v>66.489195629740806</c:v>
                </c:pt>
                <c:pt idx="4398">
                  <c:v>66.501476430273499</c:v>
                </c:pt>
                <c:pt idx="4399">
                  <c:v>66.513757230806206</c:v>
                </c:pt>
                <c:pt idx="4400">
                  <c:v>66.526038031338899</c:v>
                </c:pt>
                <c:pt idx="4401">
                  <c:v>66.538318831871607</c:v>
                </c:pt>
                <c:pt idx="4402">
                  <c:v>66.5505996324043</c:v>
                </c:pt>
                <c:pt idx="4403">
                  <c:v>66.562880432937007</c:v>
                </c:pt>
                <c:pt idx="4404">
                  <c:v>66.5751612334697</c:v>
                </c:pt>
                <c:pt idx="4405">
                  <c:v>66.587442034002393</c:v>
                </c:pt>
                <c:pt idx="4406">
                  <c:v>66.5997228345351</c:v>
                </c:pt>
                <c:pt idx="4407">
                  <c:v>66.612003635067794</c:v>
                </c:pt>
                <c:pt idx="4408">
                  <c:v>66.624284435600501</c:v>
                </c:pt>
                <c:pt idx="4409">
                  <c:v>66.636565236133194</c:v>
                </c:pt>
                <c:pt idx="4410">
                  <c:v>66.648846036665901</c:v>
                </c:pt>
                <c:pt idx="4411">
                  <c:v>66.661126837198594</c:v>
                </c:pt>
                <c:pt idx="4412">
                  <c:v>66.673407637731302</c:v>
                </c:pt>
                <c:pt idx="4413">
                  <c:v>66.685688438263995</c:v>
                </c:pt>
                <c:pt idx="4414">
                  <c:v>66.697969238796702</c:v>
                </c:pt>
                <c:pt idx="4415">
                  <c:v>66.710250039329395</c:v>
                </c:pt>
                <c:pt idx="4416">
                  <c:v>66.722530839862102</c:v>
                </c:pt>
                <c:pt idx="4417">
                  <c:v>66.734811640394796</c:v>
                </c:pt>
                <c:pt idx="4418">
                  <c:v>66.747092440927503</c:v>
                </c:pt>
                <c:pt idx="4419">
                  <c:v>66.759373241460196</c:v>
                </c:pt>
                <c:pt idx="4420">
                  <c:v>66.771654041992903</c:v>
                </c:pt>
                <c:pt idx="4421">
                  <c:v>66.783934842525596</c:v>
                </c:pt>
                <c:pt idx="4422">
                  <c:v>66.796215643058304</c:v>
                </c:pt>
                <c:pt idx="4423">
                  <c:v>66.808496443590997</c:v>
                </c:pt>
                <c:pt idx="4424">
                  <c:v>66.820777244123803</c:v>
                </c:pt>
                <c:pt idx="4425">
                  <c:v>66.833058044656397</c:v>
                </c:pt>
                <c:pt idx="4426">
                  <c:v>66.845338845189104</c:v>
                </c:pt>
                <c:pt idx="4427">
                  <c:v>66.857619645721897</c:v>
                </c:pt>
                <c:pt idx="4428">
                  <c:v>66.869900446254604</c:v>
                </c:pt>
                <c:pt idx="4429">
                  <c:v>66.882181246787297</c:v>
                </c:pt>
                <c:pt idx="4430">
                  <c:v>66.894462047319905</c:v>
                </c:pt>
                <c:pt idx="4431">
                  <c:v>66.906742847852698</c:v>
                </c:pt>
                <c:pt idx="4432">
                  <c:v>66.919023648385405</c:v>
                </c:pt>
                <c:pt idx="4433">
                  <c:v>66.931304448918098</c:v>
                </c:pt>
                <c:pt idx="4434">
                  <c:v>66.943585249450805</c:v>
                </c:pt>
                <c:pt idx="4435">
                  <c:v>66.955866049983499</c:v>
                </c:pt>
                <c:pt idx="4436">
                  <c:v>66.968146850516206</c:v>
                </c:pt>
                <c:pt idx="4437">
                  <c:v>66.980427651048899</c:v>
                </c:pt>
                <c:pt idx="4438">
                  <c:v>66.992708451581606</c:v>
                </c:pt>
                <c:pt idx="4439">
                  <c:v>67.004989252114299</c:v>
                </c:pt>
                <c:pt idx="4440">
                  <c:v>67.017270052647007</c:v>
                </c:pt>
                <c:pt idx="4441">
                  <c:v>67.0295508531797</c:v>
                </c:pt>
                <c:pt idx="4442">
                  <c:v>67.041831653712407</c:v>
                </c:pt>
                <c:pt idx="4443">
                  <c:v>67.0541124542451</c:v>
                </c:pt>
                <c:pt idx="4444">
                  <c:v>67.066393254777793</c:v>
                </c:pt>
                <c:pt idx="4445">
                  <c:v>67.078674055310501</c:v>
                </c:pt>
                <c:pt idx="4446">
                  <c:v>67.090954855843194</c:v>
                </c:pt>
                <c:pt idx="4447">
                  <c:v>67.103235656375901</c:v>
                </c:pt>
                <c:pt idx="4448">
                  <c:v>67.115516456908594</c:v>
                </c:pt>
                <c:pt idx="4449">
                  <c:v>67.127797257441301</c:v>
                </c:pt>
                <c:pt idx="4450">
                  <c:v>67.140078057973994</c:v>
                </c:pt>
                <c:pt idx="4451">
                  <c:v>67.152358858506702</c:v>
                </c:pt>
                <c:pt idx="4452">
                  <c:v>67.164639659039395</c:v>
                </c:pt>
                <c:pt idx="4453">
                  <c:v>67.176920459572102</c:v>
                </c:pt>
                <c:pt idx="4454">
                  <c:v>67.189201260104795</c:v>
                </c:pt>
                <c:pt idx="4455">
                  <c:v>67.201482060637503</c:v>
                </c:pt>
                <c:pt idx="4456">
                  <c:v>67.213762861170196</c:v>
                </c:pt>
                <c:pt idx="4457">
                  <c:v>67.226043661702903</c:v>
                </c:pt>
                <c:pt idx="4458">
                  <c:v>67.238324462235596</c:v>
                </c:pt>
                <c:pt idx="4459">
                  <c:v>67.250605262768303</c:v>
                </c:pt>
                <c:pt idx="4460">
                  <c:v>67.262886063300996</c:v>
                </c:pt>
                <c:pt idx="4461">
                  <c:v>67.275166863833704</c:v>
                </c:pt>
                <c:pt idx="4462">
                  <c:v>67.287447664366397</c:v>
                </c:pt>
                <c:pt idx="4463">
                  <c:v>67.299728464899104</c:v>
                </c:pt>
                <c:pt idx="4464">
                  <c:v>67.312009265431797</c:v>
                </c:pt>
                <c:pt idx="4465">
                  <c:v>67.324290065964504</c:v>
                </c:pt>
                <c:pt idx="4466">
                  <c:v>67.336570866497198</c:v>
                </c:pt>
                <c:pt idx="4467">
                  <c:v>67.348851667029905</c:v>
                </c:pt>
                <c:pt idx="4468">
                  <c:v>67.361132467562598</c:v>
                </c:pt>
                <c:pt idx="4469">
                  <c:v>67.373413268095305</c:v>
                </c:pt>
                <c:pt idx="4470">
                  <c:v>67.385694068627998</c:v>
                </c:pt>
                <c:pt idx="4471">
                  <c:v>67.397974869160706</c:v>
                </c:pt>
                <c:pt idx="4472">
                  <c:v>67.410255669693399</c:v>
                </c:pt>
                <c:pt idx="4473">
                  <c:v>67.422536470226106</c:v>
                </c:pt>
                <c:pt idx="4474">
                  <c:v>67.434817270758799</c:v>
                </c:pt>
                <c:pt idx="4475">
                  <c:v>67.447098071291506</c:v>
                </c:pt>
                <c:pt idx="4476">
                  <c:v>67.4593788718242</c:v>
                </c:pt>
                <c:pt idx="4477">
                  <c:v>67.471659672357006</c:v>
                </c:pt>
                <c:pt idx="4478">
                  <c:v>67.4839404728896</c:v>
                </c:pt>
                <c:pt idx="4479">
                  <c:v>67.496221273422293</c:v>
                </c:pt>
                <c:pt idx="4480">
                  <c:v>67.5085020739551</c:v>
                </c:pt>
                <c:pt idx="4481">
                  <c:v>67.520782874487693</c:v>
                </c:pt>
                <c:pt idx="4482">
                  <c:v>67.5330636750205</c:v>
                </c:pt>
                <c:pt idx="4483">
                  <c:v>67.545344475553193</c:v>
                </c:pt>
                <c:pt idx="4484">
                  <c:v>67.557625276085901</c:v>
                </c:pt>
                <c:pt idx="4485">
                  <c:v>67.569906076618594</c:v>
                </c:pt>
                <c:pt idx="4486">
                  <c:v>67.582186877151301</c:v>
                </c:pt>
                <c:pt idx="4487">
                  <c:v>67.594467677683994</c:v>
                </c:pt>
                <c:pt idx="4488">
                  <c:v>67.606748478216701</c:v>
                </c:pt>
                <c:pt idx="4489">
                  <c:v>67.619029278749395</c:v>
                </c:pt>
                <c:pt idx="4490">
                  <c:v>67.631310079282102</c:v>
                </c:pt>
                <c:pt idx="4491">
                  <c:v>67.643590879814795</c:v>
                </c:pt>
                <c:pt idx="4492">
                  <c:v>67.655871680347502</c:v>
                </c:pt>
                <c:pt idx="4493">
                  <c:v>67.668152480880195</c:v>
                </c:pt>
                <c:pt idx="4494">
                  <c:v>67.680433281412903</c:v>
                </c:pt>
                <c:pt idx="4495">
                  <c:v>67.692714081945596</c:v>
                </c:pt>
                <c:pt idx="4496">
                  <c:v>67.704994882478303</c:v>
                </c:pt>
                <c:pt idx="4497">
                  <c:v>67.717275683010996</c:v>
                </c:pt>
                <c:pt idx="4498">
                  <c:v>67.729556483543703</c:v>
                </c:pt>
                <c:pt idx="4499">
                  <c:v>67.741837284076396</c:v>
                </c:pt>
                <c:pt idx="4500">
                  <c:v>67.754118084609104</c:v>
                </c:pt>
                <c:pt idx="4501">
                  <c:v>67.766398885141797</c:v>
                </c:pt>
                <c:pt idx="4502">
                  <c:v>67.778679685674504</c:v>
                </c:pt>
                <c:pt idx="4503">
                  <c:v>67.790960486207197</c:v>
                </c:pt>
                <c:pt idx="4504">
                  <c:v>67.803241286739905</c:v>
                </c:pt>
                <c:pt idx="4505">
                  <c:v>67.815522087272598</c:v>
                </c:pt>
                <c:pt idx="4506">
                  <c:v>67.827802887805305</c:v>
                </c:pt>
                <c:pt idx="4507">
                  <c:v>67.840083688337998</c:v>
                </c:pt>
                <c:pt idx="4508">
                  <c:v>67.852364488870705</c:v>
                </c:pt>
                <c:pt idx="4509">
                  <c:v>67.864645289403398</c:v>
                </c:pt>
                <c:pt idx="4510">
                  <c:v>67.876926089936106</c:v>
                </c:pt>
                <c:pt idx="4511">
                  <c:v>67.889206890468799</c:v>
                </c:pt>
                <c:pt idx="4512">
                  <c:v>67.901487691001506</c:v>
                </c:pt>
                <c:pt idx="4513">
                  <c:v>67.913768491534199</c:v>
                </c:pt>
                <c:pt idx="4514">
                  <c:v>67.926049292066907</c:v>
                </c:pt>
                <c:pt idx="4515">
                  <c:v>67.9383300925996</c:v>
                </c:pt>
                <c:pt idx="4516">
                  <c:v>67.950610893132307</c:v>
                </c:pt>
                <c:pt idx="4517">
                  <c:v>67.962891693665</c:v>
                </c:pt>
                <c:pt idx="4518">
                  <c:v>67.975172494197693</c:v>
                </c:pt>
                <c:pt idx="4519">
                  <c:v>67.9874532947304</c:v>
                </c:pt>
                <c:pt idx="4520">
                  <c:v>67.999734095263094</c:v>
                </c:pt>
                <c:pt idx="4521">
                  <c:v>68.012014895795801</c:v>
                </c:pt>
                <c:pt idx="4522">
                  <c:v>68.024295696328494</c:v>
                </c:pt>
                <c:pt idx="4523">
                  <c:v>68.036576496861201</c:v>
                </c:pt>
                <c:pt idx="4524">
                  <c:v>68.048857297393894</c:v>
                </c:pt>
                <c:pt idx="4525">
                  <c:v>68.061138097926602</c:v>
                </c:pt>
                <c:pt idx="4526">
                  <c:v>68.073418898459295</c:v>
                </c:pt>
                <c:pt idx="4527">
                  <c:v>68.085699698992002</c:v>
                </c:pt>
                <c:pt idx="4528">
                  <c:v>68.097980499524695</c:v>
                </c:pt>
                <c:pt idx="4529">
                  <c:v>68.110261300057402</c:v>
                </c:pt>
                <c:pt idx="4530">
                  <c:v>68.122542100590195</c:v>
                </c:pt>
                <c:pt idx="4531">
                  <c:v>68.134822901122902</c:v>
                </c:pt>
                <c:pt idx="4532">
                  <c:v>68.147103701655595</c:v>
                </c:pt>
                <c:pt idx="4533">
                  <c:v>68.159384502188303</c:v>
                </c:pt>
                <c:pt idx="4534">
                  <c:v>68.171665302720896</c:v>
                </c:pt>
                <c:pt idx="4535">
                  <c:v>68.183946103253703</c:v>
                </c:pt>
                <c:pt idx="4536">
                  <c:v>68.196226903786396</c:v>
                </c:pt>
                <c:pt idx="4537">
                  <c:v>68.208507704319103</c:v>
                </c:pt>
                <c:pt idx="4538">
                  <c:v>68.220788504851797</c:v>
                </c:pt>
                <c:pt idx="4539">
                  <c:v>68.233069305384504</c:v>
                </c:pt>
                <c:pt idx="4540">
                  <c:v>68.245350105917197</c:v>
                </c:pt>
                <c:pt idx="4541">
                  <c:v>68.257630906449904</c:v>
                </c:pt>
                <c:pt idx="4542">
                  <c:v>68.269911706982597</c:v>
                </c:pt>
                <c:pt idx="4543">
                  <c:v>68.282192507515305</c:v>
                </c:pt>
                <c:pt idx="4544">
                  <c:v>68.294473308047998</c:v>
                </c:pt>
                <c:pt idx="4545">
                  <c:v>68.306754108580705</c:v>
                </c:pt>
                <c:pt idx="4546">
                  <c:v>68.319034909113398</c:v>
                </c:pt>
                <c:pt idx="4547">
                  <c:v>68.331315709646105</c:v>
                </c:pt>
                <c:pt idx="4548">
                  <c:v>68.343596510178799</c:v>
                </c:pt>
                <c:pt idx="4549">
                  <c:v>68.355877310711506</c:v>
                </c:pt>
                <c:pt idx="4550">
                  <c:v>68.368158111244199</c:v>
                </c:pt>
                <c:pt idx="4551">
                  <c:v>68.380438911776906</c:v>
                </c:pt>
                <c:pt idx="4552">
                  <c:v>68.392719712309599</c:v>
                </c:pt>
                <c:pt idx="4553">
                  <c:v>68.405000512842307</c:v>
                </c:pt>
                <c:pt idx="4554">
                  <c:v>68.417281313375</c:v>
                </c:pt>
                <c:pt idx="4555">
                  <c:v>68.429562113907707</c:v>
                </c:pt>
                <c:pt idx="4556">
                  <c:v>68.4418429144404</c:v>
                </c:pt>
                <c:pt idx="4557">
                  <c:v>68.454123714973093</c:v>
                </c:pt>
                <c:pt idx="4558">
                  <c:v>68.466404515505801</c:v>
                </c:pt>
                <c:pt idx="4559">
                  <c:v>68.478685316038494</c:v>
                </c:pt>
                <c:pt idx="4560">
                  <c:v>68.490966116571201</c:v>
                </c:pt>
                <c:pt idx="4561">
                  <c:v>68.503246917103894</c:v>
                </c:pt>
                <c:pt idx="4562">
                  <c:v>68.515527717636601</c:v>
                </c:pt>
                <c:pt idx="4563">
                  <c:v>68.527808518169294</c:v>
                </c:pt>
                <c:pt idx="4564">
                  <c:v>68.540089318702002</c:v>
                </c:pt>
                <c:pt idx="4565">
                  <c:v>68.552370119234695</c:v>
                </c:pt>
                <c:pt idx="4566">
                  <c:v>68.564650919767402</c:v>
                </c:pt>
                <c:pt idx="4567">
                  <c:v>68.576931720300095</c:v>
                </c:pt>
                <c:pt idx="4568">
                  <c:v>68.589212520832803</c:v>
                </c:pt>
                <c:pt idx="4569">
                  <c:v>68.601493321365496</c:v>
                </c:pt>
                <c:pt idx="4570">
                  <c:v>68.613774121898203</c:v>
                </c:pt>
                <c:pt idx="4571">
                  <c:v>68.626054922430896</c:v>
                </c:pt>
                <c:pt idx="4572">
                  <c:v>68.638335722963603</c:v>
                </c:pt>
                <c:pt idx="4573">
                  <c:v>68.650616523496296</c:v>
                </c:pt>
                <c:pt idx="4574">
                  <c:v>68.662897324029004</c:v>
                </c:pt>
                <c:pt idx="4575">
                  <c:v>68.675178124561697</c:v>
                </c:pt>
                <c:pt idx="4576">
                  <c:v>68.687458925094504</c:v>
                </c:pt>
                <c:pt idx="4577">
                  <c:v>68.699739725627097</c:v>
                </c:pt>
                <c:pt idx="4578">
                  <c:v>68.712020526159804</c:v>
                </c:pt>
                <c:pt idx="4579">
                  <c:v>68.724301326692597</c:v>
                </c:pt>
                <c:pt idx="4580">
                  <c:v>68.736582127225205</c:v>
                </c:pt>
                <c:pt idx="4581">
                  <c:v>68.748862927757997</c:v>
                </c:pt>
                <c:pt idx="4582">
                  <c:v>68.761143728290605</c:v>
                </c:pt>
                <c:pt idx="4583">
                  <c:v>68.773424528823398</c:v>
                </c:pt>
                <c:pt idx="4584">
                  <c:v>68.785705329356105</c:v>
                </c:pt>
                <c:pt idx="4585">
                  <c:v>68.797986129888798</c:v>
                </c:pt>
                <c:pt idx="4586">
                  <c:v>68.810266930421506</c:v>
                </c:pt>
                <c:pt idx="4587">
                  <c:v>68.822547730954199</c:v>
                </c:pt>
                <c:pt idx="4588">
                  <c:v>68.834828531486906</c:v>
                </c:pt>
                <c:pt idx="4589">
                  <c:v>68.847109332019599</c:v>
                </c:pt>
                <c:pt idx="4590">
                  <c:v>68.859390132552306</c:v>
                </c:pt>
                <c:pt idx="4591">
                  <c:v>68.871670933084999</c:v>
                </c:pt>
                <c:pt idx="4592">
                  <c:v>68.883951733617707</c:v>
                </c:pt>
                <c:pt idx="4593">
                  <c:v>68.8962325341504</c:v>
                </c:pt>
                <c:pt idx="4594">
                  <c:v>68.908513334683093</c:v>
                </c:pt>
                <c:pt idx="4595">
                  <c:v>68.9207941352158</c:v>
                </c:pt>
                <c:pt idx="4596">
                  <c:v>68.933074935748493</c:v>
                </c:pt>
                <c:pt idx="4597">
                  <c:v>68.945355736281201</c:v>
                </c:pt>
                <c:pt idx="4598">
                  <c:v>68.957636536813894</c:v>
                </c:pt>
                <c:pt idx="4599">
                  <c:v>68.969917337346601</c:v>
                </c:pt>
                <c:pt idx="4600">
                  <c:v>68.982198137879294</c:v>
                </c:pt>
                <c:pt idx="4601">
                  <c:v>68.994478938412001</c:v>
                </c:pt>
                <c:pt idx="4602">
                  <c:v>69.006759738944695</c:v>
                </c:pt>
                <c:pt idx="4603">
                  <c:v>69.019040539477402</c:v>
                </c:pt>
                <c:pt idx="4604">
                  <c:v>69.031321340010095</c:v>
                </c:pt>
                <c:pt idx="4605">
                  <c:v>69.043602140542802</c:v>
                </c:pt>
                <c:pt idx="4606">
                  <c:v>69.055882941075495</c:v>
                </c:pt>
                <c:pt idx="4607">
                  <c:v>69.068163741608203</c:v>
                </c:pt>
                <c:pt idx="4608">
                  <c:v>69.080444542140896</c:v>
                </c:pt>
                <c:pt idx="4609">
                  <c:v>69.092725342673603</c:v>
                </c:pt>
                <c:pt idx="4610">
                  <c:v>69.105006143206296</c:v>
                </c:pt>
                <c:pt idx="4611">
                  <c:v>69.117286943739003</c:v>
                </c:pt>
                <c:pt idx="4612">
                  <c:v>69.129567744271696</c:v>
                </c:pt>
                <c:pt idx="4613">
                  <c:v>69.141848544804404</c:v>
                </c:pt>
                <c:pt idx="4614">
                  <c:v>69.154129345337097</c:v>
                </c:pt>
                <c:pt idx="4615">
                  <c:v>69.166410145869804</c:v>
                </c:pt>
                <c:pt idx="4616">
                  <c:v>69.178690946402497</c:v>
                </c:pt>
                <c:pt idx="4617">
                  <c:v>69.190971746935205</c:v>
                </c:pt>
                <c:pt idx="4618">
                  <c:v>69.203252547467898</c:v>
                </c:pt>
                <c:pt idx="4619">
                  <c:v>69.215533348000605</c:v>
                </c:pt>
                <c:pt idx="4620">
                  <c:v>69.227814148533298</c:v>
                </c:pt>
                <c:pt idx="4621">
                  <c:v>69.240094949066005</c:v>
                </c:pt>
                <c:pt idx="4622">
                  <c:v>69.252375749598698</c:v>
                </c:pt>
                <c:pt idx="4623">
                  <c:v>69.264656550131406</c:v>
                </c:pt>
                <c:pt idx="4624">
                  <c:v>69.276937350664099</c:v>
                </c:pt>
                <c:pt idx="4625">
                  <c:v>69.289218151196806</c:v>
                </c:pt>
                <c:pt idx="4626">
                  <c:v>69.301498951729499</c:v>
                </c:pt>
                <c:pt idx="4627">
                  <c:v>69.313779752262207</c:v>
                </c:pt>
                <c:pt idx="4628">
                  <c:v>69.3260605527949</c:v>
                </c:pt>
                <c:pt idx="4629">
                  <c:v>69.338341353327706</c:v>
                </c:pt>
                <c:pt idx="4630">
                  <c:v>69.3506221538603</c:v>
                </c:pt>
                <c:pt idx="4631">
                  <c:v>69.362902954392993</c:v>
                </c:pt>
                <c:pt idx="4632">
                  <c:v>69.3751837549258</c:v>
                </c:pt>
                <c:pt idx="4633">
                  <c:v>69.387464555458394</c:v>
                </c:pt>
                <c:pt idx="4634">
                  <c:v>69.3997453559912</c:v>
                </c:pt>
                <c:pt idx="4635">
                  <c:v>69.412026156523893</c:v>
                </c:pt>
                <c:pt idx="4636">
                  <c:v>69.424306957056601</c:v>
                </c:pt>
                <c:pt idx="4637">
                  <c:v>69.436587757589294</c:v>
                </c:pt>
                <c:pt idx="4638">
                  <c:v>69.448868558122001</c:v>
                </c:pt>
                <c:pt idx="4639">
                  <c:v>69.461149358654694</c:v>
                </c:pt>
                <c:pt idx="4640">
                  <c:v>69.473430159187402</c:v>
                </c:pt>
                <c:pt idx="4641">
                  <c:v>69.485710959720095</c:v>
                </c:pt>
                <c:pt idx="4642">
                  <c:v>69.497991760252802</c:v>
                </c:pt>
                <c:pt idx="4643">
                  <c:v>69.510272560785495</c:v>
                </c:pt>
                <c:pt idx="4644">
                  <c:v>69.522553361318202</c:v>
                </c:pt>
                <c:pt idx="4645">
                  <c:v>69.534834161850895</c:v>
                </c:pt>
                <c:pt idx="4646">
                  <c:v>69.547114962383603</c:v>
                </c:pt>
                <c:pt idx="4647">
                  <c:v>69.559395762916296</c:v>
                </c:pt>
                <c:pt idx="4648">
                  <c:v>69.571676563449003</c:v>
                </c:pt>
                <c:pt idx="4649">
                  <c:v>69.583957363981696</c:v>
                </c:pt>
                <c:pt idx="4650">
                  <c:v>69.596238164514403</c:v>
                </c:pt>
                <c:pt idx="4651">
                  <c:v>69.608518965047097</c:v>
                </c:pt>
                <c:pt idx="4652">
                  <c:v>69.620799765579804</c:v>
                </c:pt>
                <c:pt idx="4653">
                  <c:v>69.633080566112497</c:v>
                </c:pt>
                <c:pt idx="4654">
                  <c:v>69.645361366645204</c:v>
                </c:pt>
                <c:pt idx="4655">
                  <c:v>69.657642167177897</c:v>
                </c:pt>
                <c:pt idx="4656">
                  <c:v>69.669922967710605</c:v>
                </c:pt>
                <c:pt idx="4657">
                  <c:v>69.682203768243298</c:v>
                </c:pt>
                <c:pt idx="4658">
                  <c:v>69.694484568776005</c:v>
                </c:pt>
                <c:pt idx="4659">
                  <c:v>69.706765369308698</c:v>
                </c:pt>
                <c:pt idx="4660">
                  <c:v>69.719046169841405</c:v>
                </c:pt>
                <c:pt idx="4661">
                  <c:v>69.731326970374099</c:v>
                </c:pt>
                <c:pt idx="4662">
                  <c:v>69.743607770906806</c:v>
                </c:pt>
                <c:pt idx="4663">
                  <c:v>69.755888571439499</c:v>
                </c:pt>
                <c:pt idx="4664">
                  <c:v>69.768169371972206</c:v>
                </c:pt>
                <c:pt idx="4665">
                  <c:v>69.780450172504899</c:v>
                </c:pt>
                <c:pt idx="4666">
                  <c:v>69.792730973037607</c:v>
                </c:pt>
                <c:pt idx="4667">
                  <c:v>69.8050117735703</c:v>
                </c:pt>
                <c:pt idx="4668">
                  <c:v>69.817292574103007</c:v>
                </c:pt>
                <c:pt idx="4669">
                  <c:v>69.8295733746357</c:v>
                </c:pt>
                <c:pt idx="4670">
                  <c:v>69.841854175168393</c:v>
                </c:pt>
                <c:pt idx="4671">
                  <c:v>69.854134975701101</c:v>
                </c:pt>
                <c:pt idx="4672">
                  <c:v>69.866415776233794</c:v>
                </c:pt>
                <c:pt idx="4673">
                  <c:v>69.878696576766501</c:v>
                </c:pt>
                <c:pt idx="4674">
                  <c:v>69.890977377299194</c:v>
                </c:pt>
                <c:pt idx="4675">
                  <c:v>69.903258177831901</c:v>
                </c:pt>
                <c:pt idx="4676">
                  <c:v>69.915538978364594</c:v>
                </c:pt>
                <c:pt idx="4677">
                  <c:v>69.927819778897302</c:v>
                </c:pt>
                <c:pt idx="4678">
                  <c:v>69.940100579430094</c:v>
                </c:pt>
                <c:pt idx="4679">
                  <c:v>69.952381379962702</c:v>
                </c:pt>
                <c:pt idx="4680">
                  <c:v>69.964662180495395</c:v>
                </c:pt>
                <c:pt idx="4681">
                  <c:v>69.976942981028103</c:v>
                </c:pt>
                <c:pt idx="4682">
                  <c:v>69.989223781560895</c:v>
                </c:pt>
                <c:pt idx="4683">
                  <c:v>70.001504582093602</c:v>
                </c:pt>
                <c:pt idx="4684">
                  <c:v>70.013785382626295</c:v>
                </c:pt>
                <c:pt idx="4685">
                  <c:v>70.026066183159003</c:v>
                </c:pt>
                <c:pt idx="4686">
                  <c:v>70.038346983691696</c:v>
                </c:pt>
                <c:pt idx="4687">
                  <c:v>70.050627784224403</c:v>
                </c:pt>
                <c:pt idx="4688">
                  <c:v>70.062908584757096</c:v>
                </c:pt>
                <c:pt idx="4689">
                  <c:v>70.075189385289804</c:v>
                </c:pt>
                <c:pt idx="4690">
                  <c:v>70.087470185822497</c:v>
                </c:pt>
                <c:pt idx="4691">
                  <c:v>70.099750986355204</c:v>
                </c:pt>
                <c:pt idx="4692">
                  <c:v>70.112031786887897</c:v>
                </c:pt>
                <c:pt idx="4693">
                  <c:v>70.124312587420604</c:v>
                </c:pt>
                <c:pt idx="4694">
                  <c:v>70.136593387953297</c:v>
                </c:pt>
                <c:pt idx="4695">
                  <c:v>70.148874188486005</c:v>
                </c:pt>
                <c:pt idx="4696">
                  <c:v>70.161154989018698</c:v>
                </c:pt>
                <c:pt idx="4697">
                  <c:v>70.173435789551405</c:v>
                </c:pt>
                <c:pt idx="4698">
                  <c:v>70.185716590084098</c:v>
                </c:pt>
                <c:pt idx="4699">
                  <c:v>70.197997390616806</c:v>
                </c:pt>
                <c:pt idx="4700">
                  <c:v>70.210278191149499</c:v>
                </c:pt>
                <c:pt idx="4701">
                  <c:v>70.222558991682206</c:v>
                </c:pt>
                <c:pt idx="4702">
                  <c:v>70.234839792214899</c:v>
                </c:pt>
                <c:pt idx="4703">
                  <c:v>70.247120592747606</c:v>
                </c:pt>
                <c:pt idx="4704">
                  <c:v>70.259401393280299</c:v>
                </c:pt>
                <c:pt idx="4705">
                  <c:v>70.271682193813007</c:v>
                </c:pt>
                <c:pt idx="4706">
                  <c:v>70.2839629943457</c:v>
                </c:pt>
                <c:pt idx="4707">
                  <c:v>70.296243794878393</c:v>
                </c:pt>
                <c:pt idx="4708">
                  <c:v>70.3085245954111</c:v>
                </c:pt>
                <c:pt idx="4709">
                  <c:v>70.320805395943793</c:v>
                </c:pt>
                <c:pt idx="4710">
                  <c:v>70.333086196476501</c:v>
                </c:pt>
                <c:pt idx="4711">
                  <c:v>70.345366997009194</c:v>
                </c:pt>
                <c:pt idx="4712">
                  <c:v>70.357647797541901</c:v>
                </c:pt>
                <c:pt idx="4713">
                  <c:v>70.369928598074594</c:v>
                </c:pt>
                <c:pt idx="4714">
                  <c:v>70.382209398607301</c:v>
                </c:pt>
                <c:pt idx="4715">
                  <c:v>70.394490199139995</c:v>
                </c:pt>
                <c:pt idx="4716">
                  <c:v>70.406770999672702</c:v>
                </c:pt>
                <c:pt idx="4717">
                  <c:v>70.419051800205395</c:v>
                </c:pt>
                <c:pt idx="4718">
                  <c:v>70.431332600738102</c:v>
                </c:pt>
                <c:pt idx="4719">
                  <c:v>70.443613401270795</c:v>
                </c:pt>
                <c:pt idx="4720">
                  <c:v>70.455894201803503</c:v>
                </c:pt>
                <c:pt idx="4721">
                  <c:v>70.468175002336196</c:v>
                </c:pt>
                <c:pt idx="4722">
                  <c:v>70.480455802868903</c:v>
                </c:pt>
                <c:pt idx="4723">
                  <c:v>70.492736603401596</c:v>
                </c:pt>
                <c:pt idx="4724">
                  <c:v>70.505017403934303</c:v>
                </c:pt>
                <c:pt idx="4725">
                  <c:v>70.517298204466996</c:v>
                </c:pt>
                <c:pt idx="4726">
                  <c:v>70.529579004999704</c:v>
                </c:pt>
                <c:pt idx="4727">
                  <c:v>70.541859805532397</c:v>
                </c:pt>
                <c:pt idx="4728">
                  <c:v>70.554140606065204</c:v>
                </c:pt>
                <c:pt idx="4729">
                  <c:v>70.566421406597797</c:v>
                </c:pt>
                <c:pt idx="4730">
                  <c:v>70.578702207130505</c:v>
                </c:pt>
                <c:pt idx="4731">
                  <c:v>70.590983007663297</c:v>
                </c:pt>
                <c:pt idx="4732">
                  <c:v>70.603263808195905</c:v>
                </c:pt>
                <c:pt idx="4733">
                  <c:v>70.615544608728698</c:v>
                </c:pt>
                <c:pt idx="4734">
                  <c:v>70.627825409261405</c:v>
                </c:pt>
                <c:pt idx="4735">
                  <c:v>70.640106209794098</c:v>
                </c:pt>
                <c:pt idx="4736">
                  <c:v>70.652387010326805</c:v>
                </c:pt>
                <c:pt idx="4737">
                  <c:v>70.664667810859498</c:v>
                </c:pt>
                <c:pt idx="4738">
                  <c:v>70.676948611392206</c:v>
                </c:pt>
                <c:pt idx="4739">
                  <c:v>70.689229411924899</c:v>
                </c:pt>
                <c:pt idx="4740">
                  <c:v>70.701510212457606</c:v>
                </c:pt>
                <c:pt idx="4741">
                  <c:v>70.713791012990299</c:v>
                </c:pt>
                <c:pt idx="4742">
                  <c:v>70.726071813523006</c:v>
                </c:pt>
                <c:pt idx="4743">
                  <c:v>70.7383526140557</c:v>
                </c:pt>
                <c:pt idx="4744">
                  <c:v>70.750633414588407</c:v>
                </c:pt>
                <c:pt idx="4745">
                  <c:v>70.7629142151211</c:v>
                </c:pt>
                <c:pt idx="4746">
                  <c:v>70.775195015653793</c:v>
                </c:pt>
                <c:pt idx="4747">
                  <c:v>70.7874758161865</c:v>
                </c:pt>
                <c:pt idx="4748">
                  <c:v>70.799756616719193</c:v>
                </c:pt>
                <c:pt idx="4749">
                  <c:v>70.812037417251901</c:v>
                </c:pt>
                <c:pt idx="4750">
                  <c:v>70.824318217784594</c:v>
                </c:pt>
                <c:pt idx="4751">
                  <c:v>70.836599018317301</c:v>
                </c:pt>
                <c:pt idx="4752">
                  <c:v>70.848879818849994</c:v>
                </c:pt>
                <c:pt idx="4753">
                  <c:v>70.861160619382701</c:v>
                </c:pt>
                <c:pt idx="4754">
                  <c:v>70.873441419915395</c:v>
                </c:pt>
                <c:pt idx="4755">
                  <c:v>70.885722220448102</c:v>
                </c:pt>
                <c:pt idx="4756">
                  <c:v>70.898003020980795</c:v>
                </c:pt>
                <c:pt idx="4757">
                  <c:v>70.910283821513502</c:v>
                </c:pt>
                <c:pt idx="4758">
                  <c:v>70.922564622046195</c:v>
                </c:pt>
                <c:pt idx="4759">
                  <c:v>70.934845422578903</c:v>
                </c:pt>
                <c:pt idx="4760">
                  <c:v>70.947126223111596</c:v>
                </c:pt>
                <c:pt idx="4761">
                  <c:v>70.959407023644303</c:v>
                </c:pt>
                <c:pt idx="4762">
                  <c:v>70.971687824176996</c:v>
                </c:pt>
                <c:pt idx="4763">
                  <c:v>70.983968624709703</c:v>
                </c:pt>
                <c:pt idx="4764">
                  <c:v>70.996249425242397</c:v>
                </c:pt>
                <c:pt idx="4765">
                  <c:v>71.008530225775104</c:v>
                </c:pt>
                <c:pt idx="4766">
                  <c:v>71.020811026307797</c:v>
                </c:pt>
                <c:pt idx="4767">
                  <c:v>71.033091826840504</c:v>
                </c:pt>
                <c:pt idx="4768">
                  <c:v>71.045372627373197</c:v>
                </c:pt>
                <c:pt idx="4769">
                  <c:v>71.057653427905905</c:v>
                </c:pt>
                <c:pt idx="4770">
                  <c:v>71.069934228438598</c:v>
                </c:pt>
                <c:pt idx="4771">
                  <c:v>71.082215028971305</c:v>
                </c:pt>
                <c:pt idx="4772">
                  <c:v>71.094495829503998</c:v>
                </c:pt>
                <c:pt idx="4773">
                  <c:v>71.106776630036705</c:v>
                </c:pt>
                <c:pt idx="4774">
                  <c:v>71.119057430569399</c:v>
                </c:pt>
                <c:pt idx="4775">
                  <c:v>71.131338231102106</c:v>
                </c:pt>
                <c:pt idx="4776">
                  <c:v>71.143619031634799</c:v>
                </c:pt>
                <c:pt idx="4777">
                  <c:v>71.155899832167506</c:v>
                </c:pt>
                <c:pt idx="4778">
                  <c:v>71.168180632700199</c:v>
                </c:pt>
                <c:pt idx="4779">
                  <c:v>71.180461433232907</c:v>
                </c:pt>
                <c:pt idx="4780">
                  <c:v>71.1927422337656</c:v>
                </c:pt>
                <c:pt idx="4781">
                  <c:v>71.205023034298407</c:v>
                </c:pt>
                <c:pt idx="4782">
                  <c:v>71.2173038348311</c:v>
                </c:pt>
                <c:pt idx="4783">
                  <c:v>71.229584635363807</c:v>
                </c:pt>
                <c:pt idx="4784">
                  <c:v>71.2418654358965</c:v>
                </c:pt>
                <c:pt idx="4785">
                  <c:v>71.254146236429094</c:v>
                </c:pt>
                <c:pt idx="4786">
                  <c:v>71.2664270369619</c:v>
                </c:pt>
                <c:pt idx="4787">
                  <c:v>71.278707837494593</c:v>
                </c:pt>
                <c:pt idx="4788">
                  <c:v>71.290988638027301</c:v>
                </c:pt>
                <c:pt idx="4789">
                  <c:v>71.303269438559994</c:v>
                </c:pt>
                <c:pt idx="4790">
                  <c:v>71.315550239092701</c:v>
                </c:pt>
                <c:pt idx="4791">
                  <c:v>71.327831039625394</c:v>
                </c:pt>
                <c:pt idx="4792">
                  <c:v>71.340111840158102</c:v>
                </c:pt>
                <c:pt idx="4793">
                  <c:v>71.352392640690795</c:v>
                </c:pt>
                <c:pt idx="4794">
                  <c:v>71.364673441223502</c:v>
                </c:pt>
                <c:pt idx="4795">
                  <c:v>71.376954241756195</c:v>
                </c:pt>
                <c:pt idx="4796">
                  <c:v>71.389235042288902</c:v>
                </c:pt>
                <c:pt idx="4797">
                  <c:v>71.401515842821595</c:v>
                </c:pt>
                <c:pt idx="4798">
                  <c:v>71.413796643354303</c:v>
                </c:pt>
                <c:pt idx="4799">
                  <c:v>71.426077443886996</c:v>
                </c:pt>
                <c:pt idx="4800">
                  <c:v>71.438358244419703</c:v>
                </c:pt>
                <c:pt idx="4801">
                  <c:v>71.450639044952396</c:v>
                </c:pt>
                <c:pt idx="4802">
                  <c:v>71.462919845485104</c:v>
                </c:pt>
                <c:pt idx="4803">
                  <c:v>71.475200646017797</c:v>
                </c:pt>
                <c:pt idx="4804">
                  <c:v>71.487481446550504</c:v>
                </c:pt>
                <c:pt idx="4805">
                  <c:v>71.499762247083197</c:v>
                </c:pt>
                <c:pt idx="4806">
                  <c:v>71.512043047615904</c:v>
                </c:pt>
                <c:pt idx="4807">
                  <c:v>71.524323848148597</c:v>
                </c:pt>
                <c:pt idx="4808">
                  <c:v>71.536604648681305</c:v>
                </c:pt>
                <c:pt idx="4809">
                  <c:v>71.548885449213998</c:v>
                </c:pt>
                <c:pt idx="4810">
                  <c:v>71.561166249746705</c:v>
                </c:pt>
                <c:pt idx="4811">
                  <c:v>71.573447050279398</c:v>
                </c:pt>
                <c:pt idx="4812">
                  <c:v>71.585727850812106</c:v>
                </c:pt>
                <c:pt idx="4813">
                  <c:v>71.598008651344799</c:v>
                </c:pt>
                <c:pt idx="4814">
                  <c:v>71.610289451877506</c:v>
                </c:pt>
                <c:pt idx="4815">
                  <c:v>71.622570252410199</c:v>
                </c:pt>
                <c:pt idx="4816">
                  <c:v>71.634851052942906</c:v>
                </c:pt>
                <c:pt idx="4817">
                  <c:v>71.647131853475599</c:v>
                </c:pt>
                <c:pt idx="4818">
                  <c:v>71.659412654008307</c:v>
                </c:pt>
                <c:pt idx="4819">
                  <c:v>71.671693454541</c:v>
                </c:pt>
                <c:pt idx="4820">
                  <c:v>71.683974255073693</c:v>
                </c:pt>
                <c:pt idx="4821">
                  <c:v>71.6962550556064</c:v>
                </c:pt>
                <c:pt idx="4822">
                  <c:v>71.708535856139093</c:v>
                </c:pt>
                <c:pt idx="4823">
                  <c:v>71.720816656671801</c:v>
                </c:pt>
                <c:pt idx="4824">
                  <c:v>71.733097457204494</c:v>
                </c:pt>
                <c:pt idx="4825">
                  <c:v>71.745378257737201</c:v>
                </c:pt>
                <c:pt idx="4826">
                  <c:v>71.757659058269894</c:v>
                </c:pt>
                <c:pt idx="4827">
                  <c:v>71.769939858802601</c:v>
                </c:pt>
                <c:pt idx="4828">
                  <c:v>71.782220659335294</c:v>
                </c:pt>
                <c:pt idx="4829">
                  <c:v>71.794501459868002</c:v>
                </c:pt>
                <c:pt idx="4830">
                  <c:v>71.806782260400794</c:v>
                </c:pt>
                <c:pt idx="4831">
                  <c:v>71.819063060933402</c:v>
                </c:pt>
                <c:pt idx="4832">
                  <c:v>71.831343861466195</c:v>
                </c:pt>
                <c:pt idx="4833">
                  <c:v>71.843624661998803</c:v>
                </c:pt>
                <c:pt idx="4834">
                  <c:v>71.855905462531595</c:v>
                </c:pt>
                <c:pt idx="4835">
                  <c:v>71.868186263064302</c:v>
                </c:pt>
                <c:pt idx="4836">
                  <c:v>71.880467063596996</c:v>
                </c:pt>
                <c:pt idx="4837">
                  <c:v>71.892747864129703</c:v>
                </c:pt>
                <c:pt idx="4838">
                  <c:v>71.905028664662396</c:v>
                </c:pt>
                <c:pt idx="4839">
                  <c:v>71.917309465195103</c:v>
                </c:pt>
                <c:pt idx="4840">
                  <c:v>71.929590265727796</c:v>
                </c:pt>
                <c:pt idx="4841">
                  <c:v>71.941871066260504</c:v>
                </c:pt>
                <c:pt idx="4842">
                  <c:v>71.954151866793197</c:v>
                </c:pt>
                <c:pt idx="4843">
                  <c:v>71.966432667325904</c:v>
                </c:pt>
                <c:pt idx="4844">
                  <c:v>71.978713467858597</c:v>
                </c:pt>
                <c:pt idx="4845">
                  <c:v>71.990994268391304</c:v>
                </c:pt>
                <c:pt idx="4846">
                  <c:v>72.003275068923998</c:v>
                </c:pt>
                <c:pt idx="4847">
                  <c:v>72.015555869456705</c:v>
                </c:pt>
                <c:pt idx="4848">
                  <c:v>72.027836669989398</c:v>
                </c:pt>
                <c:pt idx="4849">
                  <c:v>72.040117470522105</c:v>
                </c:pt>
                <c:pt idx="4850">
                  <c:v>72.052398271054798</c:v>
                </c:pt>
                <c:pt idx="4851">
                  <c:v>72.064679071587506</c:v>
                </c:pt>
                <c:pt idx="4852">
                  <c:v>72.076959872120199</c:v>
                </c:pt>
                <c:pt idx="4853">
                  <c:v>72.089240672652906</c:v>
                </c:pt>
                <c:pt idx="4854">
                  <c:v>72.101521473185599</c:v>
                </c:pt>
                <c:pt idx="4855">
                  <c:v>72.113802273718306</c:v>
                </c:pt>
                <c:pt idx="4856">
                  <c:v>72.126083074251</c:v>
                </c:pt>
                <c:pt idx="4857">
                  <c:v>72.138363874783707</c:v>
                </c:pt>
                <c:pt idx="4858">
                  <c:v>72.1506446753164</c:v>
                </c:pt>
                <c:pt idx="4859">
                  <c:v>72.162925475849093</c:v>
                </c:pt>
                <c:pt idx="4860">
                  <c:v>72.1752062763818</c:v>
                </c:pt>
                <c:pt idx="4861">
                  <c:v>72.187487076914493</c:v>
                </c:pt>
                <c:pt idx="4862">
                  <c:v>72.199767877447201</c:v>
                </c:pt>
                <c:pt idx="4863">
                  <c:v>72.212048677979894</c:v>
                </c:pt>
                <c:pt idx="4864">
                  <c:v>72.224329478512601</c:v>
                </c:pt>
                <c:pt idx="4865">
                  <c:v>72.236610279045294</c:v>
                </c:pt>
                <c:pt idx="4866">
                  <c:v>72.248891079578001</c:v>
                </c:pt>
                <c:pt idx="4867">
                  <c:v>72.261171880110695</c:v>
                </c:pt>
                <c:pt idx="4868">
                  <c:v>72.273452680643402</c:v>
                </c:pt>
                <c:pt idx="4869">
                  <c:v>72.285733481176095</c:v>
                </c:pt>
                <c:pt idx="4870">
                  <c:v>72.298014281708802</c:v>
                </c:pt>
                <c:pt idx="4871">
                  <c:v>72.310295082241495</c:v>
                </c:pt>
                <c:pt idx="4872">
                  <c:v>72.322575882774203</c:v>
                </c:pt>
                <c:pt idx="4873">
                  <c:v>72.334856683306896</c:v>
                </c:pt>
                <c:pt idx="4874">
                  <c:v>72.347137483839603</c:v>
                </c:pt>
                <c:pt idx="4875">
                  <c:v>72.359418284372296</c:v>
                </c:pt>
                <c:pt idx="4876">
                  <c:v>72.371699084905003</c:v>
                </c:pt>
                <c:pt idx="4877">
                  <c:v>72.383979885437697</c:v>
                </c:pt>
                <c:pt idx="4878">
                  <c:v>72.396260685970404</c:v>
                </c:pt>
                <c:pt idx="4879">
                  <c:v>72.408541486503097</c:v>
                </c:pt>
                <c:pt idx="4880">
                  <c:v>72.420822287035904</c:v>
                </c:pt>
                <c:pt idx="4881">
                  <c:v>72.433103087568497</c:v>
                </c:pt>
                <c:pt idx="4882">
                  <c:v>72.445383888101205</c:v>
                </c:pt>
                <c:pt idx="4883">
                  <c:v>72.457664688633997</c:v>
                </c:pt>
                <c:pt idx="4884">
                  <c:v>72.469945489166605</c:v>
                </c:pt>
                <c:pt idx="4885">
                  <c:v>72.482226289699398</c:v>
                </c:pt>
                <c:pt idx="4886">
                  <c:v>72.494507090232105</c:v>
                </c:pt>
                <c:pt idx="4887">
                  <c:v>72.506787890764798</c:v>
                </c:pt>
                <c:pt idx="4888">
                  <c:v>72.519068691297505</c:v>
                </c:pt>
                <c:pt idx="4889">
                  <c:v>72.531349491830198</c:v>
                </c:pt>
                <c:pt idx="4890">
                  <c:v>72.543630292362906</c:v>
                </c:pt>
                <c:pt idx="4891">
                  <c:v>72.555911092895599</c:v>
                </c:pt>
                <c:pt idx="4892">
                  <c:v>72.568191893428306</c:v>
                </c:pt>
                <c:pt idx="4893">
                  <c:v>72.580472693960999</c:v>
                </c:pt>
                <c:pt idx="4894">
                  <c:v>72.592753494493707</c:v>
                </c:pt>
                <c:pt idx="4895">
                  <c:v>72.6050342950264</c:v>
                </c:pt>
                <c:pt idx="4896">
                  <c:v>72.617315095559107</c:v>
                </c:pt>
                <c:pt idx="4897">
                  <c:v>72.6295958960918</c:v>
                </c:pt>
                <c:pt idx="4898">
                  <c:v>72.641876696624493</c:v>
                </c:pt>
                <c:pt idx="4899">
                  <c:v>72.6541574971572</c:v>
                </c:pt>
                <c:pt idx="4900">
                  <c:v>72.666438297689893</c:v>
                </c:pt>
                <c:pt idx="4901">
                  <c:v>72.678719098222601</c:v>
                </c:pt>
                <c:pt idx="4902">
                  <c:v>72.690999898755294</c:v>
                </c:pt>
                <c:pt idx="4903">
                  <c:v>72.703280699288001</c:v>
                </c:pt>
                <c:pt idx="4904">
                  <c:v>72.715561499820694</c:v>
                </c:pt>
                <c:pt idx="4905">
                  <c:v>72.727842300353402</c:v>
                </c:pt>
                <c:pt idx="4906">
                  <c:v>72.740123100886095</c:v>
                </c:pt>
                <c:pt idx="4907">
                  <c:v>72.752403901418802</c:v>
                </c:pt>
                <c:pt idx="4908">
                  <c:v>72.764684701951495</c:v>
                </c:pt>
                <c:pt idx="4909">
                  <c:v>72.776965502484202</c:v>
                </c:pt>
                <c:pt idx="4910">
                  <c:v>72.789246303016895</c:v>
                </c:pt>
                <c:pt idx="4911">
                  <c:v>72.801527103549603</c:v>
                </c:pt>
                <c:pt idx="4912">
                  <c:v>72.813807904082296</c:v>
                </c:pt>
                <c:pt idx="4913">
                  <c:v>72.826088704615003</c:v>
                </c:pt>
                <c:pt idx="4914">
                  <c:v>72.838369505147696</c:v>
                </c:pt>
                <c:pt idx="4915">
                  <c:v>72.850650305680404</c:v>
                </c:pt>
                <c:pt idx="4916">
                  <c:v>72.862931106213097</c:v>
                </c:pt>
                <c:pt idx="4917">
                  <c:v>72.875211906745804</c:v>
                </c:pt>
                <c:pt idx="4918">
                  <c:v>72.887492707278497</c:v>
                </c:pt>
                <c:pt idx="4919">
                  <c:v>72.899773507811204</c:v>
                </c:pt>
                <c:pt idx="4920">
                  <c:v>72.912054308343897</c:v>
                </c:pt>
                <c:pt idx="4921">
                  <c:v>72.924335108876605</c:v>
                </c:pt>
                <c:pt idx="4922">
                  <c:v>72.936615909409298</c:v>
                </c:pt>
                <c:pt idx="4923">
                  <c:v>72.948896709942005</c:v>
                </c:pt>
                <c:pt idx="4924">
                  <c:v>72.961177510474698</c:v>
                </c:pt>
                <c:pt idx="4925">
                  <c:v>72.973458311007406</c:v>
                </c:pt>
                <c:pt idx="4926">
                  <c:v>72.985739111540099</c:v>
                </c:pt>
                <c:pt idx="4927">
                  <c:v>72.998019912072806</c:v>
                </c:pt>
                <c:pt idx="4928">
                  <c:v>73.010300712605499</c:v>
                </c:pt>
                <c:pt idx="4929">
                  <c:v>73.022581513138306</c:v>
                </c:pt>
                <c:pt idx="4930">
                  <c:v>73.034862313670899</c:v>
                </c:pt>
                <c:pt idx="4931">
                  <c:v>73.047143114203607</c:v>
                </c:pt>
                <c:pt idx="4932">
                  <c:v>73.0594239147363</c:v>
                </c:pt>
                <c:pt idx="4933">
                  <c:v>73.071704715269107</c:v>
                </c:pt>
                <c:pt idx="4934">
                  <c:v>73.0839855158018</c:v>
                </c:pt>
                <c:pt idx="4935">
                  <c:v>73.096266316334507</c:v>
                </c:pt>
                <c:pt idx="4936">
                  <c:v>73.1085471168672</c:v>
                </c:pt>
                <c:pt idx="4937">
                  <c:v>73.120827917399893</c:v>
                </c:pt>
                <c:pt idx="4938">
                  <c:v>73.1331087179326</c:v>
                </c:pt>
                <c:pt idx="4939">
                  <c:v>73.145389518465294</c:v>
                </c:pt>
                <c:pt idx="4940">
                  <c:v>73.157670318998001</c:v>
                </c:pt>
                <c:pt idx="4941">
                  <c:v>73.169951119530694</c:v>
                </c:pt>
                <c:pt idx="4942">
                  <c:v>73.182231920063401</c:v>
                </c:pt>
                <c:pt idx="4943">
                  <c:v>73.194512720596094</c:v>
                </c:pt>
                <c:pt idx="4944">
                  <c:v>73.206793521128802</c:v>
                </c:pt>
                <c:pt idx="4945">
                  <c:v>73.219074321661495</c:v>
                </c:pt>
                <c:pt idx="4946">
                  <c:v>73.231355122194202</c:v>
                </c:pt>
                <c:pt idx="4947">
                  <c:v>73.243635922726895</c:v>
                </c:pt>
                <c:pt idx="4948">
                  <c:v>73.255916723259602</c:v>
                </c:pt>
                <c:pt idx="4949">
                  <c:v>73.268197523792296</c:v>
                </c:pt>
                <c:pt idx="4950">
                  <c:v>73.280478324325003</c:v>
                </c:pt>
                <c:pt idx="4951">
                  <c:v>73.292759124857696</c:v>
                </c:pt>
                <c:pt idx="4952">
                  <c:v>73.305039925390403</c:v>
                </c:pt>
                <c:pt idx="4953">
                  <c:v>73.317320725923096</c:v>
                </c:pt>
                <c:pt idx="4954">
                  <c:v>73.329601526455804</c:v>
                </c:pt>
                <c:pt idx="4955">
                  <c:v>73.341882326988497</c:v>
                </c:pt>
                <c:pt idx="4956">
                  <c:v>73.354163127521204</c:v>
                </c:pt>
                <c:pt idx="4957">
                  <c:v>73.366443928053897</c:v>
                </c:pt>
                <c:pt idx="4958">
                  <c:v>73.378724728586604</c:v>
                </c:pt>
                <c:pt idx="4959">
                  <c:v>73.391005529119298</c:v>
                </c:pt>
                <c:pt idx="4960">
                  <c:v>73.403286329652005</c:v>
                </c:pt>
                <c:pt idx="4961">
                  <c:v>73.415567130184698</c:v>
                </c:pt>
                <c:pt idx="4962">
                  <c:v>73.427847930717405</c:v>
                </c:pt>
                <c:pt idx="4963">
                  <c:v>73.440128731250098</c:v>
                </c:pt>
                <c:pt idx="4964">
                  <c:v>73.452409531782806</c:v>
                </c:pt>
                <c:pt idx="4965">
                  <c:v>73.464690332315499</c:v>
                </c:pt>
                <c:pt idx="4966">
                  <c:v>73.476971132848206</c:v>
                </c:pt>
                <c:pt idx="4967">
                  <c:v>73.489251933380899</c:v>
                </c:pt>
                <c:pt idx="4968">
                  <c:v>73.501532733913606</c:v>
                </c:pt>
                <c:pt idx="4969">
                  <c:v>73.5138135344463</c:v>
                </c:pt>
                <c:pt idx="4970">
                  <c:v>73.526094334979007</c:v>
                </c:pt>
                <c:pt idx="4971">
                  <c:v>73.5383751355117</c:v>
                </c:pt>
                <c:pt idx="4972">
                  <c:v>73.550655936044393</c:v>
                </c:pt>
                <c:pt idx="4973">
                  <c:v>73.5629367365771</c:v>
                </c:pt>
                <c:pt idx="4974">
                  <c:v>73.575217537109793</c:v>
                </c:pt>
                <c:pt idx="4975">
                  <c:v>73.587498337642501</c:v>
                </c:pt>
                <c:pt idx="4976">
                  <c:v>73.599779138175194</c:v>
                </c:pt>
                <c:pt idx="4977">
                  <c:v>73.612059938707901</c:v>
                </c:pt>
                <c:pt idx="4978">
                  <c:v>73.624340739240594</c:v>
                </c:pt>
                <c:pt idx="4979">
                  <c:v>73.636621539773401</c:v>
                </c:pt>
                <c:pt idx="4980">
                  <c:v>73.648902340305995</c:v>
                </c:pt>
                <c:pt idx="4981">
                  <c:v>73.661183140838702</c:v>
                </c:pt>
                <c:pt idx="4982">
                  <c:v>73.673463941371494</c:v>
                </c:pt>
                <c:pt idx="4983">
                  <c:v>73.685744741904102</c:v>
                </c:pt>
                <c:pt idx="4984">
                  <c:v>73.698025542436895</c:v>
                </c:pt>
                <c:pt idx="4985">
                  <c:v>73.710306342969602</c:v>
                </c:pt>
                <c:pt idx="4986">
                  <c:v>73.722587143502196</c:v>
                </c:pt>
                <c:pt idx="4987">
                  <c:v>73.734867944035003</c:v>
                </c:pt>
                <c:pt idx="4988">
                  <c:v>73.747148744567696</c:v>
                </c:pt>
                <c:pt idx="4989">
                  <c:v>73.759429545100403</c:v>
                </c:pt>
                <c:pt idx="4990">
                  <c:v>73.771710345633096</c:v>
                </c:pt>
                <c:pt idx="4991">
                  <c:v>73.783991146165803</c:v>
                </c:pt>
                <c:pt idx="4992">
                  <c:v>73.796271946698496</c:v>
                </c:pt>
                <c:pt idx="4993">
                  <c:v>73.808552747231204</c:v>
                </c:pt>
                <c:pt idx="4994">
                  <c:v>73.820833547763897</c:v>
                </c:pt>
                <c:pt idx="4995">
                  <c:v>73.833114348296604</c:v>
                </c:pt>
                <c:pt idx="4996">
                  <c:v>73.845395148829297</c:v>
                </c:pt>
                <c:pt idx="4997">
                  <c:v>73.857675949362005</c:v>
                </c:pt>
                <c:pt idx="4998">
                  <c:v>73.869956749894698</c:v>
                </c:pt>
                <c:pt idx="4999">
                  <c:v>73.882237550427405</c:v>
                </c:pt>
                <c:pt idx="5000">
                  <c:v>73.894518350960098</c:v>
                </c:pt>
                <c:pt idx="5001">
                  <c:v>73.906799151492805</c:v>
                </c:pt>
                <c:pt idx="5002">
                  <c:v>73.919079952025498</c:v>
                </c:pt>
                <c:pt idx="5003">
                  <c:v>73.931360752558206</c:v>
                </c:pt>
                <c:pt idx="5004">
                  <c:v>73.943641553090899</c:v>
                </c:pt>
                <c:pt idx="5005">
                  <c:v>73.955922353623606</c:v>
                </c:pt>
                <c:pt idx="5006">
                  <c:v>73.968203154156299</c:v>
                </c:pt>
                <c:pt idx="5007">
                  <c:v>73.980483954689007</c:v>
                </c:pt>
                <c:pt idx="5008">
                  <c:v>73.9927647552217</c:v>
                </c:pt>
                <c:pt idx="5009">
                  <c:v>74.005045555754407</c:v>
                </c:pt>
                <c:pt idx="5010">
                  <c:v>74.0173263562871</c:v>
                </c:pt>
                <c:pt idx="5011">
                  <c:v>74.029607156819793</c:v>
                </c:pt>
                <c:pt idx="5012">
                  <c:v>74.0418879573525</c:v>
                </c:pt>
                <c:pt idx="5013">
                  <c:v>74.054168757885193</c:v>
                </c:pt>
                <c:pt idx="5014">
                  <c:v>74.066449558417901</c:v>
                </c:pt>
                <c:pt idx="5015">
                  <c:v>74.078730358950594</c:v>
                </c:pt>
                <c:pt idx="5016">
                  <c:v>74.091011159483301</c:v>
                </c:pt>
                <c:pt idx="5017">
                  <c:v>74.103291960015994</c:v>
                </c:pt>
                <c:pt idx="5018">
                  <c:v>74.115572760548702</c:v>
                </c:pt>
                <c:pt idx="5019">
                  <c:v>74.127853561081395</c:v>
                </c:pt>
                <c:pt idx="5020">
                  <c:v>74.140134361614102</c:v>
                </c:pt>
                <c:pt idx="5021">
                  <c:v>74.152415162146795</c:v>
                </c:pt>
                <c:pt idx="5022">
                  <c:v>74.164695962679502</c:v>
                </c:pt>
                <c:pt idx="5023">
                  <c:v>74.176976763212195</c:v>
                </c:pt>
                <c:pt idx="5024">
                  <c:v>74.189257563744903</c:v>
                </c:pt>
                <c:pt idx="5025">
                  <c:v>74.201538364277596</c:v>
                </c:pt>
                <c:pt idx="5026">
                  <c:v>74.213819164810303</c:v>
                </c:pt>
                <c:pt idx="5027">
                  <c:v>74.226099965342996</c:v>
                </c:pt>
                <c:pt idx="5028">
                  <c:v>74.238380765875704</c:v>
                </c:pt>
                <c:pt idx="5029">
                  <c:v>74.250661566408397</c:v>
                </c:pt>
                <c:pt idx="5030">
                  <c:v>74.262942366941104</c:v>
                </c:pt>
                <c:pt idx="5031">
                  <c:v>74.275223167473797</c:v>
                </c:pt>
                <c:pt idx="5032">
                  <c:v>74.287503968006504</c:v>
                </c:pt>
                <c:pt idx="5033">
                  <c:v>74.299784768539297</c:v>
                </c:pt>
                <c:pt idx="5034">
                  <c:v>74.312065569071905</c:v>
                </c:pt>
                <c:pt idx="5035">
                  <c:v>74.324346369604697</c:v>
                </c:pt>
                <c:pt idx="5036">
                  <c:v>74.336627170137305</c:v>
                </c:pt>
                <c:pt idx="5037">
                  <c:v>74.348907970670098</c:v>
                </c:pt>
                <c:pt idx="5038">
                  <c:v>74.361188771202805</c:v>
                </c:pt>
                <c:pt idx="5039">
                  <c:v>74.373469571735399</c:v>
                </c:pt>
                <c:pt idx="5040">
                  <c:v>74.385750372268205</c:v>
                </c:pt>
                <c:pt idx="5041">
                  <c:v>74.398031172800899</c:v>
                </c:pt>
                <c:pt idx="5042">
                  <c:v>74.410311973333606</c:v>
                </c:pt>
              </c:numCache>
            </c:numRef>
          </c:xVal>
          <c:yVal>
            <c:numRef>
              <c:f>Feuil1!$K$4:$K$5046</c:f>
              <c:numCache>
                <c:formatCode>0.00E+00</c:formatCode>
                <c:ptCount val="5043"/>
                <c:pt idx="0">
                  <c:v>7.3302483353599422E-4</c:v>
                </c:pt>
                <c:pt idx="1">
                  <c:v>6.2509108603800033E-4</c:v>
                </c:pt>
                <c:pt idx="2">
                  <c:v>5.2562338245675639E-4</c:v>
                </c:pt>
                <c:pt idx="3">
                  <c:v>4.3734514378824683E-4</c:v>
                </c:pt>
                <c:pt idx="4">
                  <c:v>2.4355045095113118E-4</c:v>
                </c:pt>
                <c:pt idx="5">
                  <c:v>1.9714315801577345E-4</c:v>
                </c:pt>
                <c:pt idx="6">
                  <c:v>1.105773223276128E-4</c:v>
                </c:pt>
                <c:pt idx="7">
                  <c:v>1.0590482770111168E-4</c:v>
                </c:pt>
                <c:pt idx="8">
                  <c:v>1.0368238007540928E-4</c:v>
                </c:pt>
                <c:pt idx="9">
                  <c:v>9.9037856395954891E-5</c:v>
                </c:pt>
                <c:pt idx="10">
                  <c:v>5.5025733260373192E-5</c:v>
                </c:pt>
                <c:pt idx="11">
                  <c:v>1.7794433096125524E-5</c:v>
                </c:pt>
                <c:pt idx="12">
                  <c:v>5.7384202756791335E-5</c:v>
                </c:pt>
                <c:pt idx="13">
                  <c:v>-6.0474340480640031E-5</c:v>
                </c:pt>
                <c:pt idx="14">
                  <c:v>-5.6454657409861424E-5</c:v>
                </c:pt>
                <c:pt idx="15">
                  <c:v>-5.2434974226921533E-5</c:v>
                </c:pt>
                <c:pt idx="16">
                  <c:v>-3.7836146547647439E-5</c:v>
                </c:pt>
                <c:pt idx="17">
                  <c:v>-1.8204922443706898E-6</c:v>
                </c:pt>
                <c:pt idx="18">
                  <c:v>7.3838159304581699E-5</c:v>
                </c:pt>
                <c:pt idx="19">
                  <c:v>6.4058459856794234E-5</c:v>
                </c:pt>
                <c:pt idx="20">
                  <c:v>4.0157459789349018E-5</c:v>
                </c:pt>
                <c:pt idx="21">
                  <c:v>3.4644552135316948E-5</c:v>
                </c:pt>
                <c:pt idx="22">
                  <c:v>1.4658477750289511E-4</c:v>
                </c:pt>
                <c:pt idx="23">
                  <c:v>1.677350219072994E-4</c:v>
                </c:pt>
                <c:pt idx="24">
                  <c:v>2.6142135695342896E-4</c:v>
                </c:pt>
                <c:pt idx="25">
                  <c:v>2.5195593508171447E-4</c:v>
                </c:pt>
                <c:pt idx="26">
                  <c:v>2.1923899393352884E-4</c:v>
                </c:pt>
                <c:pt idx="27">
                  <c:v>1.898406186018015E-4</c:v>
                </c:pt>
                <c:pt idx="28">
                  <c:v>7.0147215574032872E-5</c:v>
                </c:pt>
                <c:pt idx="29">
                  <c:v>7.4087618127621012E-5</c:v>
                </c:pt>
                <c:pt idx="30">
                  <c:v>1.3675422466415018E-4</c:v>
                </c:pt>
                <c:pt idx="31">
                  <c:v>1.1479279898711377E-4</c:v>
                </c:pt>
                <c:pt idx="32">
                  <c:v>3.406759522686191E-5</c:v>
                </c:pt>
                <c:pt idx="33">
                  <c:v>4.8692148631246374E-7</c:v>
                </c:pt>
                <c:pt idx="34">
                  <c:v>4.6882733782726068E-6</c:v>
                </c:pt>
                <c:pt idx="35">
                  <c:v>4.5982960979727849E-5</c:v>
                </c:pt>
                <c:pt idx="36">
                  <c:v>1.3261246111982743E-4</c:v>
                </c:pt>
                <c:pt idx="37">
                  <c:v>1.2476772403386594E-5</c:v>
                </c:pt>
                <c:pt idx="38">
                  <c:v>-8.0468418654065099E-5</c:v>
                </c:pt>
                <c:pt idx="39">
                  <c:v>-6.9102684065946185E-6</c:v>
                </c:pt>
                <c:pt idx="40">
                  <c:v>2.0750838001451501E-5</c:v>
                </c:pt>
                <c:pt idx="41">
                  <c:v>1.2719691152071142E-4</c:v>
                </c:pt>
                <c:pt idx="42">
                  <c:v>2.4360868907257494E-4</c:v>
                </c:pt>
                <c:pt idx="43">
                  <c:v>2.7612096124756687E-4</c:v>
                </c:pt>
                <c:pt idx="44">
                  <c:v>4.2774001076780702E-4</c:v>
                </c:pt>
                <c:pt idx="45">
                  <c:v>4.8068273118721881E-4</c:v>
                </c:pt>
                <c:pt idx="46">
                  <c:v>5.6213104861068005E-4</c:v>
                </c:pt>
                <c:pt idx="47">
                  <c:v>7.2421668178039317E-4</c:v>
                </c:pt>
                <c:pt idx="48">
                  <c:v>8.7363738756567034E-4</c:v>
                </c:pt>
                <c:pt idx="49">
                  <c:v>9.8389191113476483E-4</c:v>
                </c:pt>
                <c:pt idx="50">
                  <c:v>1.0007236112482146E-3</c:v>
                </c:pt>
                <c:pt idx="51">
                  <c:v>1.1011480403507639E-3</c:v>
                </c:pt>
                <c:pt idx="52">
                  <c:v>1.2127582466015228E-3</c:v>
                </c:pt>
                <c:pt idx="53">
                  <c:v>1.333332502306073E-3</c:v>
                </c:pt>
                <c:pt idx="54">
                  <c:v>1.5706726301154979E-3</c:v>
                </c:pt>
                <c:pt idx="55">
                  <c:v>1.9160327303430068E-3</c:v>
                </c:pt>
                <c:pt idx="56">
                  <c:v>2.1889817242576218E-3</c:v>
                </c:pt>
                <c:pt idx="57">
                  <c:v>2.3284928150881568E-3</c:v>
                </c:pt>
                <c:pt idx="58">
                  <c:v>2.4545021814170323E-3</c:v>
                </c:pt>
                <c:pt idx="59">
                  <c:v>2.6837788636247827E-3</c:v>
                </c:pt>
                <c:pt idx="60">
                  <c:v>2.9369401766857722E-3</c:v>
                </c:pt>
                <c:pt idx="61">
                  <c:v>3.1798602679052532E-3</c:v>
                </c:pt>
                <c:pt idx="62">
                  <c:v>3.4065449649486467E-3</c:v>
                </c:pt>
                <c:pt idx="63">
                  <c:v>3.6282019166130517E-3</c:v>
                </c:pt>
                <c:pt idx="64">
                  <c:v>3.7217022781295683E-3</c:v>
                </c:pt>
                <c:pt idx="65">
                  <c:v>3.8770298929740898E-3</c:v>
                </c:pt>
                <c:pt idx="66">
                  <c:v>4.0709588335575567E-3</c:v>
                </c:pt>
                <c:pt idx="67">
                  <c:v>4.1623492897814212E-3</c:v>
                </c:pt>
                <c:pt idx="68">
                  <c:v>4.3642853643011759E-3</c:v>
                </c:pt>
                <c:pt idx="69">
                  <c:v>4.4084117676259594E-3</c:v>
                </c:pt>
                <c:pt idx="70">
                  <c:v>4.4582571187453757E-3</c:v>
                </c:pt>
                <c:pt idx="71">
                  <c:v>4.5173090144608446E-3</c:v>
                </c:pt>
                <c:pt idx="72">
                  <c:v>4.6424852651424271E-3</c:v>
                </c:pt>
                <c:pt idx="73">
                  <c:v>4.7258316751568157E-3</c:v>
                </c:pt>
                <c:pt idx="74">
                  <c:v>4.8091781865298748E-3</c:v>
                </c:pt>
                <c:pt idx="75">
                  <c:v>4.9268226829361746E-3</c:v>
                </c:pt>
                <c:pt idx="76">
                  <c:v>4.8806966101535452E-3</c:v>
                </c:pt>
                <c:pt idx="77">
                  <c:v>4.8614407583782628E-3</c:v>
                </c:pt>
                <c:pt idx="78">
                  <c:v>4.9457195622000811E-3</c:v>
                </c:pt>
                <c:pt idx="79">
                  <c:v>4.9254565381416215E-3</c:v>
                </c:pt>
                <c:pt idx="80">
                  <c:v>4.8302335486888658E-3</c:v>
                </c:pt>
                <c:pt idx="81">
                  <c:v>4.6967337023359167E-3</c:v>
                </c:pt>
                <c:pt idx="82">
                  <c:v>4.6528936863827587E-3</c:v>
                </c:pt>
                <c:pt idx="83">
                  <c:v>4.6336629533576057E-3</c:v>
                </c:pt>
                <c:pt idx="84">
                  <c:v>4.64439911878864E-3</c:v>
                </c:pt>
                <c:pt idx="85">
                  <c:v>4.6829667004537065E-3</c:v>
                </c:pt>
                <c:pt idx="86">
                  <c:v>4.7093308643907511E-3</c:v>
                </c:pt>
                <c:pt idx="87">
                  <c:v>4.7608127179667907E-3</c:v>
                </c:pt>
                <c:pt idx="88">
                  <c:v>4.741658978996084E-3</c:v>
                </c:pt>
                <c:pt idx="89">
                  <c:v>4.7576667921956179E-3</c:v>
                </c:pt>
                <c:pt idx="90">
                  <c:v>4.7799871325228168E-3</c:v>
                </c:pt>
                <c:pt idx="91">
                  <c:v>4.7957795511846119E-3</c:v>
                </c:pt>
                <c:pt idx="92">
                  <c:v>4.8360685711273292E-3</c:v>
                </c:pt>
                <c:pt idx="93">
                  <c:v>4.8007337756505643E-3</c:v>
                </c:pt>
                <c:pt idx="94">
                  <c:v>4.6989598199171766E-3</c:v>
                </c:pt>
                <c:pt idx="95">
                  <c:v>4.5849692236090075E-3</c:v>
                </c:pt>
                <c:pt idx="96">
                  <c:v>4.4235683741958914E-3</c:v>
                </c:pt>
                <c:pt idx="97">
                  <c:v>4.4093823817728814E-3</c:v>
                </c:pt>
                <c:pt idx="98">
                  <c:v>4.2139353049004194E-3</c:v>
                </c:pt>
                <c:pt idx="99">
                  <c:v>4.0355917469378829E-3</c:v>
                </c:pt>
                <c:pt idx="100">
                  <c:v>3.9770743457597166E-3</c:v>
                </c:pt>
                <c:pt idx="101">
                  <c:v>3.8855686544664357E-3</c:v>
                </c:pt>
                <c:pt idx="102">
                  <c:v>3.8795894068661459E-3</c:v>
                </c:pt>
                <c:pt idx="103">
                  <c:v>3.880851310176668E-3</c:v>
                </c:pt>
                <c:pt idx="104">
                  <c:v>3.87785241173777E-3</c:v>
                </c:pt>
                <c:pt idx="105">
                  <c:v>3.9086979139550272E-3</c:v>
                </c:pt>
                <c:pt idx="106">
                  <c:v>3.9457430521729299E-3</c:v>
                </c:pt>
                <c:pt idx="107">
                  <c:v>3.8764255541344507E-3</c:v>
                </c:pt>
                <c:pt idx="108">
                  <c:v>3.8466288978674669E-3</c:v>
                </c:pt>
                <c:pt idx="109">
                  <c:v>3.8377877998230906E-3</c:v>
                </c:pt>
                <c:pt idx="110">
                  <c:v>3.8515732686664039E-3</c:v>
                </c:pt>
                <c:pt idx="111">
                  <c:v>4.0404629101642121E-3</c:v>
                </c:pt>
                <c:pt idx="112">
                  <c:v>4.1800772654528046E-3</c:v>
                </c:pt>
                <c:pt idx="113">
                  <c:v>4.2831861100633426E-3</c:v>
                </c:pt>
                <c:pt idx="114">
                  <c:v>4.2624670501664203E-3</c:v>
                </c:pt>
                <c:pt idx="115">
                  <c:v>4.2469400053877053E-3</c:v>
                </c:pt>
                <c:pt idx="116">
                  <c:v>4.2594077098752504E-3</c:v>
                </c:pt>
                <c:pt idx="117">
                  <c:v>4.3455609586514508E-3</c:v>
                </c:pt>
                <c:pt idx="118">
                  <c:v>4.4034474658657431E-3</c:v>
                </c:pt>
                <c:pt idx="119">
                  <c:v>4.6000951057662753E-3</c:v>
                </c:pt>
                <c:pt idx="120">
                  <c:v>4.6659583424010307E-3</c:v>
                </c:pt>
                <c:pt idx="121">
                  <c:v>4.7130847055484376E-3</c:v>
                </c:pt>
                <c:pt idx="122">
                  <c:v>4.725723173359217E-3</c:v>
                </c:pt>
                <c:pt idx="123">
                  <c:v>4.7599161139712859E-3</c:v>
                </c:pt>
                <c:pt idx="124">
                  <c:v>4.818635566788125E-3</c:v>
                </c:pt>
                <c:pt idx="125">
                  <c:v>4.8126522122038358E-3</c:v>
                </c:pt>
                <c:pt idx="126">
                  <c:v>4.7567105809430237E-3</c:v>
                </c:pt>
                <c:pt idx="127">
                  <c:v>4.7048169343893009E-3</c:v>
                </c:pt>
                <c:pt idx="128">
                  <c:v>4.6529234078184498E-3</c:v>
                </c:pt>
                <c:pt idx="129">
                  <c:v>4.7182176523975347E-3</c:v>
                </c:pt>
                <c:pt idx="130">
                  <c:v>4.7547798081320663E-3</c:v>
                </c:pt>
                <c:pt idx="131">
                  <c:v>4.888914862979021E-3</c:v>
                </c:pt>
                <c:pt idx="132">
                  <c:v>4.91805457084038E-3</c:v>
                </c:pt>
                <c:pt idx="133">
                  <c:v>5.0341818113632938E-3</c:v>
                </c:pt>
                <c:pt idx="134">
                  <c:v>5.1722354516922173E-3</c:v>
                </c:pt>
                <c:pt idx="135">
                  <c:v>5.2619837764325498E-3</c:v>
                </c:pt>
                <c:pt idx="136">
                  <c:v>5.4421085896450214E-3</c:v>
                </c:pt>
                <c:pt idx="137">
                  <c:v>5.5611446630458106E-3</c:v>
                </c:pt>
                <c:pt idx="138">
                  <c:v>5.7345689539029651E-3</c:v>
                </c:pt>
                <c:pt idx="139">
                  <c:v>5.9271974605602969E-3</c:v>
                </c:pt>
                <c:pt idx="140">
                  <c:v>6.1172274676427494E-3</c:v>
                </c:pt>
                <c:pt idx="141">
                  <c:v>6.3336088335789725E-3</c:v>
                </c:pt>
                <c:pt idx="142">
                  <c:v>6.4145979089498713E-3</c:v>
                </c:pt>
                <c:pt idx="143">
                  <c:v>6.5713175441921368E-3</c:v>
                </c:pt>
                <c:pt idx="144">
                  <c:v>6.7314882534934587E-3</c:v>
                </c:pt>
                <c:pt idx="145">
                  <c:v>6.8564886053703354E-3</c:v>
                </c:pt>
                <c:pt idx="146">
                  <c:v>7.0046627195753629E-3</c:v>
                </c:pt>
                <c:pt idx="147">
                  <c:v>7.0440371245080726E-3</c:v>
                </c:pt>
                <c:pt idx="148">
                  <c:v>7.1684852094044795E-3</c:v>
                </c:pt>
                <c:pt idx="149">
                  <c:v>7.2792045893185307E-3</c:v>
                </c:pt>
                <c:pt idx="150">
                  <c:v>7.3869175173657429E-3</c:v>
                </c:pt>
                <c:pt idx="151">
                  <c:v>7.534727244387497E-3</c:v>
                </c:pt>
                <c:pt idx="152">
                  <c:v>7.7024915141373513E-3</c:v>
                </c:pt>
                <c:pt idx="153">
                  <c:v>7.8654807420120362E-3</c:v>
                </c:pt>
                <c:pt idx="154">
                  <c:v>7.9462038311825002E-3</c:v>
                </c:pt>
                <c:pt idx="155">
                  <c:v>8.1020340507165015E-3</c:v>
                </c:pt>
                <c:pt idx="156">
                  <c:v>8.2542779579119884E-3</c:v>
                </c:pt>
                <c:pt idx="157">
                  <c:v>8.5427980682028677E-3</c:v>
                </c:pt>
                <c:pt idx="158">
                  <c:v>8.7733421415525786E-3</c:v>
                </c:pt>
                <c:pt idx="159">
                  <c:v>8.839053580646487E-3</c:v>
                </c:pt>
                <c:pt idx="160">
                  <c:v>9.0323803063387369E-3</c:v>
                </c:pt>
                <c:pt idx="161">
                  <c:v>9.2244308792262478E-3</c:v>
                </c:pt>
                <c:pt idx="162">
                  <c:v>9.3886181708837252E-3</c:v>
                </c:pt>
                <c:pt idx="163">
                  <c:v>9.5233989605429427E-3</c:v>
                </c:pt>
                <c:pt idx="164">
                  <c:v>9.6667046735412349E-3</c:v>
                </c:pt>
                <c:pt idx="165">
                  <c:v>9.9830793263863196E-3</c:v>
                </c:pt>
                <c:pt idx="166">
                  <c:v>1.0249056754541106E-2</c:v>
                </c:pt>
                <c:pt idx="167">
                  <c:v>1.0552713744500324E-2</c:v>
                </c:pt>
                <c:pt idx="168">
                  <c:v>1.0967794596319642E-2</c:v>
                </c:pt>
                <c:pt idx="169">
                  <c:v>1.1282668509284484E-2</c:v>
                </c:pt>
                <c:pt idx="170">
                  <c:v>1.179933312993039E-2</c:v>
                </c:pt>
                <c:pt idx="171">
                  <c:v>1.2103271082100209E-2</c:v>
                </c:pt>
                <c:pt idx="172">
                  <c:v>1.2411677623501E-2</c:v>
                </c:pt>
                <c:pt idx="173">
                  <c:v>1.2810311473287303E-2</c:v>
                </c:pt>
                <c:pt idx="174">
                  <c:v>1.330995593688661E-2</c:v>
                </c:pt>
                <c:pt idx="175">
                  <c:v>1.3772405673139188E-2</c:v>
                </c:pt>
                <c:pt idx="176">
                  <c:v>1.406009326307733E-2</c:v>
                </c:pt>
                <c:pt idx="177">
                  <c:v>1.4431797673123688E-2</c:v>
                </c:pt>
                <c:pt idx="178">
                  <c:v>1.4776589858394055E-2</c:v>
                </c:pt>
                <c:pt idx="179">
                  <c:v>1.5253370230821689E-2</c:v>
                </c:pt>
                <c:pt idx="180">
                  <c:v>1.5678864474555028E-2</c:v>
                </c:pt>
                <c:pt idx="181">
                  <c:v>1.6000978489489188E-2</c:v>
                </c:pt>
                <c:pt idx="182">
                  <c:v>1.632371907330487E-2</c:v>
                </c:pt>
                <c:pt idx="183">
                  <c:v>1.6672528890353047E-2</c:v>
                </c:pt>
                <c:pt idx="184">
                  <c:v>1.7151735470503384E-2</c:v>
                </c:pt>
                <c:pt idx="185">
                  <c:v>1.737343591351112E-2</c:v>
                </c:pt>
                <c:pt idx="186">
                  <c:v>1.7777301771811638E-2</c:v>
                </c:pt>
                <c:pt idx="187">
                  <c:v>1.823212582219497E-2</c:v>
                </c:pt>
                <c:pt idx="188">
                  <c:v>1.8501801274581214E-2</c:v>
                </c:pt>
                <c:pt idx="189">
                  <c:v>1.883674461427973E-2</c:v>
                </c:pt>
                <c:pt idx="190">
                  <c:v>1.9260456819786016E-2</c:v>
                </c:pt>
                <c:pt idx="191">
                  <c:v>1.973303630105527E-2</c:v>
                </c:pt>
                <c:pt idx="192">
                  <c:v>2.0313037801906863E-2</c:v>
                </c:pt>
                <c:pt idx="193">
                  <c:v>2.0893890765343218E-2</c:v>
                </c:pt>
                <c:pt idx="194">
                  <c:v>2.1406654097730262E-2</c:v>
                </c:pt>
                <c:pt idx="195">
                  <c:v>2.1788820552855141E-2</c:v>
                </c:pt>
                <c:pt idx="196">
                  <c:v>2.2260738450841124E-2</c:v>
                </c:pt>
                <c:pt idx="197">
                  <c:v>2.2790404105102482E-2</c:v>
                </c:pt>
                <c:pt idx="198">
                  <c:v>2.3161279221292783E-2</c:v>
                </c:pt>
                <c:pt idx="199">
                  <c:v>2.3595146651171125E-2</c:v>
                </c:pt>
                <c:pt idx="200">
                  <c:v>2.4000786932390432E-2</c:v>
                </c:pt>
                <c:pt idx="201">
                  <c:v>2.4414579416749276E-2</c:v>
                </c:pt>
                <c:pt idx="202">
                  <c:v>2.4837655417044153E-2</c:v>
                </c:pt>
                <c:pt idx="203">
                  <c:v>2.5237338975815021E-2</c:v>
                </c:pt>
                <c:pt idx="204">
                  <c:v>2.5704415871757334E-2</c:v>
                </c:pt>
                <c:pt idx="205">
                  <c:v>2.5992127682993235E-2</c:v>
                </c:pt>
                <c:pt idx="206">
                  <c:v>2.6352269508236388E-2</c:v>
                </c:pt>
                <c:pt idx="207">
                  <c:v>2.6701627999021111E-2</c:v>
                </c:pt>
                <c:pt idx="208">
                  <c:v>2.7119381250577508E-2</c:v>
                </c:pt>
                <c:pt idx="209">
                  <c:v>2.759862076536175E-2</c:v>
                </c:pt>
                <c:pt idx="210">
                  <c:v>2.7945016092114083E-2</c:v>
                </c:pt>
                <c:pt idx="211">
                  <c:v>2.8256413433849985E-2</c:v>
                </c:pt>
                <c:pt idx="212">
                  <c:v>2.8537336318687885E-2</c:v>
                </c:pt>
                <c:pt idx="213">
                  <c:v>2.8937764764741056E-2</c:v>
                </c:pt>
                <c:pt idx="214">
                  <c:v>2.9324803901672573E-2</c:v>
                </c:pt>
                <c:pt idx="215">
                  <c:v>2.9637516964659039E-2</c:v>
                </c:pt>
                <c:pt idx="216">
                  <c:v>2.9921842961606191E-2</c:v>
                </c:pt>
                <c:pt idx="217">
                  <c:v>3.0053959580621334E-2</c:v>
                </c:pt>
                <c:pt idx="218">
                  <c:v>3.0222752406290847E-2</c:v>
                </c:pt>
                <c:pt idx="219">
                  <c:v>3.0359015913455367E-2</c:v>
                </c:pt>
                <c:pt idx="220">
                  <c:v>3.0464062911561233E-2</c:v>
                </c:pt>
                <c:pt idx="221">
                  <c:v>3.0491690991542378E-2</c:v>
                </c:pt>
                <c:pt idx="222">
                  <c:v>3.0482812561954242E-2</c:v>
                </c:pt>
                <c:pt idx="223">
                  <c:v>3.047393235782082E-2</c:v>
                </c:pt>
                <c:pt idx="224">
                  <c:v>3.0343703911657752E-2</c:v>
                </c:pt>
                <c:pt idx="225">
                  <c:v>3.0198035983589912E-2</c:v>
                </c:pt>
                <c:pt idx="226">
                  <c:v>3.0154042589557045E-2</c:v>
                </c:pt>
                <c:pt idx="227">
                  <c:v>3.0057816048830486E-2</c:v>
                </c:pt>
                <c:pt idx="228">
                  <c:v>2.997456359776797E-2</c:v>
                </c:pt>
                <c:pt idx="229">
                  <c:v>2.9821004841436516E-2</c:v>
                </c:pt>
                <c:pt idx="230">
                  <c:v>2.9587964064604413E-2</c:v>
                </c:pt>
                <c:pt idx="231">
                  <c:v>2.9351808582491302E-2</c:v>
                </c:pt>
                <c:pt idx="232">
                  <c:v>2.9136939934716888E-2</c:v>
                </c:pt>
                <c:pt idx="233">
                  <c:v>2.8862353765131809E-2</c:v>
                </c:pt>
                <c:pt idx="234">
                  <c:v>2.8483839283198521E-2</c:v>
                </c:pt>
                <c:pt idx="235">
                  <c:v>2.8183483792700293E-2</c:v>
                </c:pt>
                <c:pt idx="236">
                  <c:v>2.7726649812781341E-2</c:v>
                </c:pt>
                <c:pt idx="237">
                  <c:v>2.7242259646691108E-2</c:v>
                </c:pt>
                <c:pt idx="238">
                  <c:v>2.6806886941909285E-2</c:v>
                </c:pt>
                <c:pt idx="239">
                  <c:v>2.6341616442905093E-2</c:v>
                </c:pt>
                <c:pt idx="240">
                  <c:v>2.5891769502922334E-2</c:v>
                </c:pt>
                <c:pt idx="241">
                  <c:v>2.5303692559535934E-2</c:v>
                </c:pt>
                <c:pt idx="242">
                  <c:v>2.4717081156685146E-2</c:v>
                </c:pt>
                <c:pt idx="243">
                  <c:v>2.4169178215752821E-2</c:v>
                </c:pt>
                <c:pt idx="244">
                  <c:v>2.3622161793400744E-2</c:v>
                </c:pt>
                <c:pt idx="245">
                  <c:v>2.3199399216814538E-2</c:v>
                </c:pt>
                <c:pt idx="246">
                  <c:v>2.2628413669322431E-2</c:v>
                </c:pt>
                <c:pt idx="247">
                  <c:v>2.2080517116112957E-2</c:v>
                </c:pt>
                <c:pt idx="248">
                  <c:v>2.1567068780001936E-2</c:v>
                </c:pt>
                <c:pt idx="249">
                  <c:v>2.1073081059330971E-2</c:v>
                </c:pt>
                <c:pt idx="250">
                  <c:v>2.0739613859141318E-2</c:v>
                </c:pt>
                <c:pt idx="251">
                  <c:v>2.0325007203977119E-2</c:v>
                </c:pt>
                <c:pt idx="252">
                  <c:v>2.0017214029571868E-2</c:v>
                </c:pt>
                <c:pt idx="253">
                  <c:v>1.9464182457114409E-2</c:v>
                </c:pt>
                <c:pt idx="254">
                  <c:v>1.8822906331830487E-2</c:v>
                </c:pt>
                <c:pt idx="255">
                  <c:v>1.8476055069273287E-2</c:v>
                </c:pt>
                <c:pt idx="256">
                  <c:v>1.8178228973446342E-2</c:v>
                </c:pt>
                <c:pt idx="257">
                  <c:v>1.7941295892088139E-2</c:v>
                </c:pt>
                <c:pt idx="258">
                  <c:v>1.7721767823413472E-2</c:v>
                </c:pt>
                <c:pt idx="259">
                  <c:v>1.7591208111453434E-2</c:v>
                </c:pt>
                <c:pt idx="260">
                  <c:v>1.7377848711787141E-2</c:v>
                </c:pt>
                <c:pt idx="261">
                  <c:v>1.7188420784804061E-2</c:v>
                </c:pt>
                <c:pt idx="262">
                  <c:v>1.7177789242320173E-2</c:v>
                </c:pt>
                <c:pt idx="263">
                  <c:v>1.7079458918040608E-2</c:v>
                </c:pt>
                <c:pt idx="264">
                  <c:v>1.7001772779669997E-2</c:v>
                </c:pt>
                <c:pt idx="265">
                  <c:v>1.6871649246619564E-2</c:v>
                </c:pt>
                <c:pt idx="266">
                  <c:v>1.6775171125664359E-2</c:v>
                </c:pt>
                <c:pt idx="267">
                  <c:v>1.6648925202665005E-2</c:v>
                </c:pt>
                <c:pt idx="268">
                  <c:v>1.6466482103372704E-2</c:v>
                </c:pt>
                <c:pt idx="269">
                  <c:v>1.638897596614599E-2</c:v>
                </c:pt>
                <c:pt idx="270">
                  <c:v>1.6231269895183694E-2</c:v>
                </c:pt>
                <c:pt idx="271">
                  <c:v>1.6021177511940189E-2</c:v>
                </c:pt>
                <c:pt idx="272">
                  <c:v>1.5844844267894346E-2</c:v>
                </c:pt>
                <c:pt idx="273">
                  <c:v>1.5637052490110943E-2</c:v>
                </c:pt>
                <c:pt idx="274">
                  <c:v>1.5505715192085949E-2</c:v>
                </c:pt>
                <c:pt idx="275">
                  <c:v>1.52935119387898E-2</c:v>
                </c:pt>
                <c:pt idx="276">
                  <c:v>1.5060514164003464E-2</c:v>
                </c:pt>
                <c:pt idx="277">
                  <c:v>1.4864562966322445E-2</c:v>
                </c:pt>
                <c:pt idx="278">
                  <c:v>1.460748499278321E-2</c:v>
                </c:pt>
                <c:pt idx="279">
                  <c:v>1.4306297448586225E-2</c:v>
                </c:pt>
                <c:pt idx="280">
                  <c:v>1.4001560787382903E-2</c:v>
                </c:pt>
                <c:pt idx="281">
                  <c:v>1.3714271039857735E-2</c:v>
                </c:pt>
                <c:pt idx="282">
                  <c:v>1.3440140775967259E-2</c:v>
                </c:pt>
                <c:pt idx="283">
                  <c:v>1.3106471528284307E-2</c:v>
                </c:pt>
                <c:pt idx="284">
                  <c:v>1.2856749170885048E-2</c:v>
                </c:pt>
                <c:pt idx="285">
                  <c:v>1.2565657335010555E-2</c:v>
                </c:pt>
                <c:pt idx="286">
                  <c:v>1.2263335971850387E-2</c:v>
                </c:pt>
                <c:pt idx="287">
                  <c:v>1.1942905309199002E-2</c:v>
                </c:pt>
                <c:pt idx="288">
                  <c:v>1.1675059318309136E-2</c:v>
                </c:pt>
                <c:pt idx="289">
                  <c:v>1.1391153428140557E-2</c:v>
                </c:pt>
                <c:pt idx="290">
                  <c:v>1.1038000963596181E-2</c:v>
                </c:pt>
                <c:pt idx="291">
                  <c:v>1.0738639531331987E-2</c:v>
                </c:pt>
                <c:pt idx="292">
                  <c:v>1.0427457907049647E-2</c:v>
                </c:pt>
                <c:pt idx="293">
                  <c:v>1.0122982687425912E-2</c:v>
                </c:pt>
                <c:pt idx="294">
                  <c:v>9.8349623257145188E-3</c:v>
                </c:pt>
                <c:pt idx="295">
                  <c:v>9.5041091113450861E-3</c:v>
                </c:pt>
                <c:pt idx="296">
                  <c:v>9.303970225312699E-3</c:v>
                </c:pt>
                <c:pt idx="297">
                  <c:v>9.1024490040548522E-3</c:v>
                </c:pt>
                <c:pt idx="298">
                  <c:v>8.9575367882857391E-3</c:v>
                </c:pt>
                <c:pt idx="299">
                  <c:v>8.5742130000043982E-3</c:v>
                </c:pt>
                <c:pt idx="300">
                  <c:v>8.1350489669797139E-3</c:v>
                </c:pt>
                <c:pt idx="301">
                  <c:v>7.7570855403791498E-3</c:v>
                </c:pt>
                <c:pt idx="302">
                  <c:v>7.4695472241444088E-3</c:v>
                </c:pt>
                <c:pt idx="303">
                  <c:v>7.29945243951331E-3</c:v>
                </c:pt>
                <c:pt idx="304">
                  <c:v>6.9965390076450369E-3</c:v>
                </c:pt>
                <c:pt idx="305">
                  <c:v>6.7918731721480184E-3</c:v>
                </c:pt>
                <c:pt idx="306">
                  <c:v>6.589540623411199E-3</c:v>
                </c:pt>
                <c:pt idx="307">
                  <c:v>6.3496550060246695E-3</c:v>
                </c:pt>
                <c:pt idx="308">
                  <c:v>6.3084369909034649E-3</c:v>
                </c:pt>
                <c:pt idx="309">
                  <c:v>6.2715738596643249E-3</c:v>
                </c:pt>
                <c:pt idx="310">
                  <c:v>6.2303531284966162E-3</c:v>
                </c:pt>
                <c:pt idx="311">
                  <c:v>6.0021033445315673E-3</c:v>
                </c:pt>
                <c:pt idx="312">
                  <c:v>5.8054728494930869E-3</c:v>
                </c:pt>
                <c:pt idx="313">
                  <c:v>5.6937818890512729E-3</c:v>
                </c:pt>
                <c:pt idx="314">
                  <c:v>5.511267709652868E-3</c:v>
                </c:pt>
                <c:pt idx="315">
                  <c:v>5.4587667922035132E-3</c:v>
                </c:pt>
                <c:pt idx="316">
                  <c:v>5.4217238514071868E-3</c:v>
                </c:pt>
                <c:pt idx="317">
                  <c:v>5.4402980999949885E-3</c:v>
                </c:pt>
                <c:pt idx="318">
                  <c:v>5.3941305434719953E-3</c:v>
                </c:pt>
                <c:pt idx="319">
                  <c:v>5.2274716880358688E-3</c:v>
                </c:pt>
                <c:pt idx="320">
                  <c:v>5.1998713038952302E-3</c:v>
                </c:pt>
                <c:pt idx="321">
                  <c:v>5.1819738569811149E-3</c:v>
                </c:pt>
                <c:pt idx="322">
                  <c:v>5.146479428812134E-3</c:v>
                </c:pt>
                <c:pt idx="323">
                  <c:v>5.1176809566303412E-3</c:v>
                </c:pt>
                <c:pt idx="324">
                  <c:v>5.0714490877459715E-3</c:v>
                </c:pt>
                <c:pt idx="325">
                  <c:v>4.9928881653083634E-3</c:v>
                </c:pt>
                <c:pt idx="326">
                  <c:v>4.9219280753660813E-3</c:v>
                </c:pt>
                <c:pt idx="327">
                  <c:v>4.9482515543836612E-3</c:v>
                </c:pt>
                <c:pt idx="328">
                  <c:v>4.9553711098342407E-3</c:v>
                </c:pt>
                <c:pt idx="329">
                  <c:v>4.9529614783508378E-3</c:v>
                </c:pt>
                <c:pt idx="330">
                  <c:v>4.9919558771743802E-3</c:v>
                </c:pt>
                <c:pt idx="331">
                  <c:v>4.855811203794586E-3</c:v>
                </c:pt>
                <c:pt idx="332">
                  <c:v>4.8079972213410892E-3</c:v>
                </c:pt>
                <c:pt idx="333">
                  <c:v>4.776679695233388E-3</c:v>
                </c:pt>
                <c:pt idx="334">
                  <c:v>4.7863445424200617E-3</c:v>
                </c:pt>
                <c:pt idx="335">
                  <c:v>4.7891173213105214E-3</c:v>
                </c:pt>
                <c:pt idx="336">
                  <c:v>4.7808816560679672E-3</c:v>
                </c:pt>
                <c:pt idx="337">
                  <c:v>4.7769979563005481E-3</c:v>
                </c:pt>
                <c:pt idx="338">
                  <c:v>4.686444832143216E-3</c:v>
                </c:pt>
                <c:pt idx="339">
                  <c:v>4.7571581050650184E-3</c:v>
                </c:pt>
                <c:pt idx="340">
                  <c:v>4.8627740865373834E-3</c:v>
                </c:pt>
                <c:pt idx="341">
                  <c:v>4.8812872473600871E-3</c:v>
                </c:pt>
                <c:pt idx="342">
                  <c:v>4.959533440695843E-3</c:v>
                </c:pt>
                <c:pt idx="343">
                  <c:v>4.9704766739304546E-3</c:v>
                </c:pt>
                <c:pt idx="344">
                  <c:v>5.023121015697519E-3</c:v>
                </c:pt>
                <c:pt idx="345">
                  <c:v>4.9543308815518054E-3</c:v>
                </c:pt>
                <c:pt idx="346">
                  <c:v>4.999361180862214E-3</c:v>
                </c:pt>
                <c:pt idx="347">
                  <c:v>5.1408229487787463E-3</c:v>
                </c:pt>
                <c:pt idx="348">
                  <c:v>5.3343240115413474E-3</c:v>
                </c:pt>
                <c:pt idx="349">
                  <c:v>5.7131724080405743E-3</c:v>
                </c:pt>
                <c:pt idx="350">
                  <c:v>5.8893779828630846E-3</c:v>
                </c:pt>
                <c:pt idx="351">
                  <c:v>5.994265942172076E-3</c:v>
                </c:pt>
                <c:pt idx="352">
                  <c:v>6.0702055671645345E-3</c:v>
                </c:pt>
                <c:pt idx="353">
                  <c:v>6.1100786932179671E-3</c:v>
                </c:pt>
                <c:pt idx="354">
                  <c:v>6.1550218717331623E-3</c:v>
                </c:pt>
                <c:pt idx="355">
                  <c:v>6.1999649890412348E-3</c:v>
                </c:pt>
                <c:pt idx="356">
                  <c:v>6.3201029908278288E-3</c:v>
                </c:pt>
                <c:pt idx="357">
                  <c:v>6.2626447483848215E-3</c:v>
                </c:pt>
                <c:pt idx="358">
                  <c:v>6.3017305607901064E-3</c:v>
                </c:pt>
                <c:pt idx="359">
                  <c:v>6.3349052237788748E-3</c:v>
                </c:pt>
                <c:pt idx="360">
                  <c:v>6.3878051917539485E-3</c:v>
                </c:pt>
                <c:pt idx="361">
                  <c:v>6.5530548900200941E-3</c:v>
                </c:pt>
                <c:pt idx="362">
                  <c:v>6.5556065714092978E-3</c:v>
                </c:pt>
                <c:pt idx="363">
                  <c:v>6.5581582498693523E-3</c:v>
                </c:pt>
                <c:pt idx="364">
                  <c:v>6.5279741710978414E-3</c:v>
                </c:pt>
                <c:pt idx="365">
                  <c:v>6.5189606240360467E-3</c:v>
                </c:pt>
                <c:pt idx="366">
                  <c:v>6.5703325698676278E-3</c:v>
                </c:pt>
                <c:pt idx="367">
                  <c:v>6.5826889482214152E-3</c:v>
                </c:pt>
                <c:pt idx="368">
                  <c:v>6.7472345843266361E-3</c:v>
                </c:pt>
                <c:pt idx="369">
                  <c:v>6.8563652615592973E-3</c:v>
                </c:pt>
                <c:pt idx="370">
                  <c:v>6.9530329335148891E-3</c:v>
                </c:pt>
                <c:pt idx="371">
                  <c:v>6.9498114345422175E-3</c:v>
                </c:pt>
                <c:pt idx="372">
                  <c:v>6.9465899875395592E-3</c:v>
                </c:pt>
                <c:pt idx="373">
                  <c:v>7.0391706874707383E-3</c:v>
                </c:pt>
                <c:pt idx="374">
                  <c:v>7.0656431795096692E-3</c:v>
                </c:pt>
                <c:pt idx="375">
                  <c:v>7.1700447947868036E-3</c:v>
                </c:pt>
                <c:pt idx="376">
                  <c:v>7.2478095771665646E-3</c:v>
                </c:pt>
                <c:pt idx="377">
                  <c:v>7.2398562453572027E-3</c:v>
                </c:pt>
                <c:pt idx="378">
                  <c:v>7.2523922474644221E-3</c:v>
                </c:pt>
                <c:pt idx="379">
                  <c:v>7.2649284351144544E-3</c:v>
                </c:pt>
                <c:pt idx="380">
                  <c:v>7.3369414408992429E-3</c:v>
                </c:pt>
                <c:pt idx="381">
                  <c:v>7.3787540981599901E-3</c:v>
                </c:pt>
                <c:pt idx="382">
                  <c:v>7.4157254743050117E-3</c:v>
                </c:pt>
                <c:pt idx="383">
                  <c:v>7.4862266081619569E-3</c:v>
                </c:pt>
                <c:pt idx="384">
                  <c:v>7.5353738479607638E-3</c:v>
                </c:pt>
                <c:pt idx="385">
                  <c:v>7.5480021481199649E-3</c:v>
                </c:pt>
                <c:pt idx="386">
                  <c:v>7.6230177604673065E-3</c:v>
                </c:pt>
                <c:pt idx="387">
                  <c:v>7.7089549146401228E-3</c:v>
                </c:pt>
                <c:pt idx="388">
                  <c:v>7.7641542525348209E-3</c:v>
                </c:pt>
                <c:pt idx="389">
                  <c:v>7.7818613581868519E-3</c:v>
                </c:pt>
                <c:pt idx="390">
                  <c:v>7.7646650795597967E-3</c:v>
                </c:pt>
                <c:pt idx="391">
                  <c:v>7.7353447466645018E-3</c:v>
                </c:pt>
                <c:pt idx="392">
                  <c:v>7.6607811740652598E-3</c:v>
                </c:pt>
                <c:pt idx="393">
                  <c:v>7.7420441749421857E-3</c:v>
                </c:pt>
                <c:pt idx="394">
                  <c:v>7.7647403637845797E-3</c:v>
                </c:pt>
                <c:pt idx="395">
                  <c:v>7.7668196941531745E-3</c:v>
                </c:pt>
                <c:pt idx="396">
                  <c:v>7.6656250487100548E-3</c:v>
                </c:pt>
                <c:pt idx="397">
                  <c:v>7.6441622525327754E-3</c:v>
                </c:pt>
                <c:pt idx="398">
                  <c:v>7.6389164616650664E-3</c:v>
                </c:pt>
                <c:pt idx="399">
                  <c:v>7.5880125909494368E-3</c:v>
                </c:pt>
                <c:pt idx="400">
                  <c:v>7.5604796071005479E-3</c:v>
                </c:pt>
                <c:pt idx="401">
                  <c:v>7.4376946223431838E-3</c:v>
                </c:pt>
                <c:pt idx="402">
                  <c:v>7.2994667536479055E-3</c:v>
                </c:pt>
                <c:pt idx="403">
                  <c:v>7.1754719334582344E-3</c:v>
                </c:pt>
                <c:pt idx="404">
                  <c:v>7.0611414780712535E-3</c:v>
                </c:pt>
                <c:pt idx="405">
                  <c:v>7.0515638295895102E-3</c:v>
                </c:pt>
                <c:pt idx="406">
                  <c:v>7.0471409081613763E-3</c:v>
                </c:pt>
                <c:pt idx="407">
                  <c:v>7.0427179867158718E-3</c:v>
                </c:pt>
                <c:pt idx="408">
                  <c:v>6.84381071415361E-3</c:v>
                </c:pt>
                <c:pt idx="409">
                  <c:v>6.8358277911567357E-3</c:v>
                </c:pt>
                <c:pt idx="410">
                  <c:v>6.7779776091444087E-3</c:v>
                </c:pt>
                <c:pt idx="411">
                  <c:v>6.74448543792322E-3</c:v>
                </c:pt>
                <c:pt idx="412">
                  <c:v>6.7304699838234292E-3</c:v>
                </c:pt>
                <c:pt idx="413">
                  <c:v>6.716454578461763E-3</c:v>
                </c:pt>
                <c:pt idx="414">
                  <c:v>6.721663854010732E-3</c:v>
                </c:pt>
                <c:pt idx="415">
                  <c:v>6.6058276539377216E-3</c:v>
                </c:pt>
                <c:pt idx="416">
                  <c:v>6.6062441932634866E-3</c:v>
                </c:pt>
                <c:pt idx="417">
                  <c:v>6.5822441089062036E-3</c:v>
                </c:pt>
                <c:pt idx="418">
                  <c:v>6.5812745112492745E-3</c:v>
                </c:pt>
                <c:pt idx="419">
                  <c:v>6.6631621744713994E-3</c:v>
                </c:pt>
                <c:pt idx="420">
                  <c:v>6.6808911928897038E-3</c:v>
                </c:pt>
                <c:pt idx="421">
                  <c:v>6.6871264081824521E-3</c:v>
                </c:pt>
                <c:pt idx="422">
                  <c:v>6.7021039654712377E-3</c:v>
                </c:pt>
                <c:pt idx="423">
                  <c:v>6.6920700318451494E-3</c:v>
                </c:pt>
                <c:pt idx="424">
                  <c:v>6.6820360982165813E-3</c:v>
                </c:pt>
                <c:pt idx="425">
                  <c:v>6.6130697120609415E-3</c:v>
                </c:pt>
                <c:pt idx="426">
                  <c:v>6.6253393376355463E-3</c:v>
                </c:pt>
                <c:pt idx="427">
                  <c:v>6.5149089192365938E-3</c:v>
                </c:pt>
                <c:pt idx="428">
                  <c:v>6.3598221631002098E-3</c:v>
                </c:pt>
                <c:pt idx="429">
                  <c:v>6.3920229391850958E-3</c:v>
                </c:pt>
                <c:pt idx="430">
                  <c:v>6.3718362264208028E-3</c:v>
                </c:pt>
                <c:pt idx="431">
                  <c:v>6.3665288379109088E-3</c:v>
                </c:pt>
                <c:pt idx="432">
                  <c:v>6.3570503640237681E-3</c:v>
                </c:pt>
                <c:pt idx="433">
                  <c:v>6.2822883728329525E-3</c:v>
                </c:pt>
                <c:pt idx="434">
                  <c:v>6.1574351321694821E-3</c:v>
                </c:pt>
                <c:pt idx="435">
                  <c:v>6.0584771098749273E-3</c:v>
                </c:pt>
                <c:pt idx="436">
                  <c:v>6.0109801333305679E-3</c:v>
                </c:pt>
                <c:pt idx="437">
                  <c:v>5.9044420596758469E-3</c:v>
                </c:pt>
                <c:pt idx="438">
                  <c:v>5.8892479066206737E-3</c:v>
                </c:pt>
                <c:pt idx="439">
                  <c:v>5.8903693365031104E-3</c:v>
                </c:pt>
                <c:pt idx="440">
                  <c:v>5.7432172363316306E-3</c:v>
                </c:pt>
                <c:pt idx="441">
                  <c:v>5.7557617131919108E-3</c:v>
                </c:pt>
                <c:pt idx="442">
                  <c:v>5.7295511242800674E-3</c:v>
                </c:pt>
                <c:pt idx="443">
                  <c:v>5.6365576873435392E-3</c:v>
                </c:pt>
                <c:pt idx="444">
                  <c:v>5.4733998368679832E-3</c:v>
                </c:pt>
                <c:pt idx="445">
                  <c:v>5.3705443929429591E-3</c:v>
                </c:pt>
                <c:pt idx="446">
                  <c:v>5.3937825496605703E-3</c:v>
                </c:pt>
                <c:pt idx="447">
                  <c:v>5.3690909106276193E-3</c:v>
                </c:pt>
                <c:pt idx="448">
                  <c:v>5.3816338620277957E-3</c:v>
                </c:pt>
                <c:pt idx="449">
                  <c:v>5.2370432764137931E-3</c:v>
                </c:pt>
                <c:pt idx="450">
                  <c:v>5.1824248338706415E-3</c:v>
                </c:pt>
                <c:pt idx="451">
                  <c:v>5.2073454994299067E-3</c:v>
                </c:pt>
                <c:pt idx="452">
                  <c:v>5.2276428742876416E-3</c:v>
                </c:pt>
                <c:pt idx="453">
                  <c:v>5.2618888743077028E-3</c:v>
                </c:pt>
                <c:pt idx="454">
                  <c:v>5.1377780343636482E-3</c:v>
                </c:pt>
                <c:pt idx="455">
                  <c:v>5.1221154892105384E-3</c:v>
                </c:pt>
                <c:pt idx="456">
                  <c:v>5.1377798475022727E-3</c:v>
                </c:pt>
                <c:pt idx="457">
                  <c:v>5.1735421572869167E-3</c:v>
                </c:pt>
                <c:pt idx="458">
                  <c:v>5.2569707520695782E-3</c:v>
                </c:pt>
                <c:pt idx="459">
                  <c:v>5.2312673019086044E-3</c:v>
                </c:pt>
                <c:pt idx="460">
                  <c:v>5.1909588251288592E-3</c:v>
                </c:pt>
                <c:pt idx="461">
                  <c:v>5.1421741271214794E-3</c:v>
                </c:pt>
                <c:pt idx="462">
                  <c:v>5.1016383952693367E-3</c:v>
                </c:pt>
                <c:pt idx="463">
                  <c:v>5.0905268477930395E-3</c:v>
                </c:pt>
                <c:pt idx="464">
                  <c:v>5.0778300102794554E-3</c:v>
                </c:pt>
                <c:pt idx="465">
                  <c:v>5.0205556463073318E-3</c:v>
                </c:pt>
                <c:pt idx="466">
                  <c:v>4.953493094710216E-3</c:v>
                </c:pt>
                <c:pt idx="467">
                  <c:v>4.9756456594949412E-3</c:v>
                </c:pt>
                <c:pt idx="468">
                  <c:v>4.9874921362970358E-3</c:v>
                </c:pt>
                <c:pt idx="469">
                  <c:v>5.0546213236431032E-3</c:v>
                </c:pt>
                <c:pt idx="470">
                  <c:v>5.096868692344457E-3</c:v>
                </c:pt>
                <c:pt idx="471">
                  <c:v>5.0808010474594585E-3</c:v>
                </c:pt>
                <c:pt idx="472">
                  <c:v>5.0648081096158881E-3</c:v>
                </c:pt>
                <c:pt idx="473">
                  <c:v>5.0353903791118763E-3</c:v>
                </c:pt>
                <c:pt idx="474">
                  <c:v>4.9927938300225747E-3</c:v>
                </c:pt>
                <c:pt idx="475">
                  <c:v>4.9588612966594264E-3</c:v>
                </c:pt>
                <c:pt idx="476">
                  <c:v>5.01722259152156E-3</c:v>
                </c:pt>
                <c:pt idx="477">
                  <c:v>5.0322563240135353E-3</c:v>
                </c:pt>
                <c:pt idx="478">
                  <c:v>5.0021821193171612E-3</c:v>
                </c:pt>
                <c:pt idx="479">
                  <c:v>4.9165574513740902E-3</c:v>
                </c:pt>
                <c:pt idx="480">
                  <c:v>4.8998465131378987E-3</c:v>
                </c:pt>
                <c:pt idx="481">
                  <c:v>4.97087798613582E-3</c:v>
                </c:pt>
                <c:pt idx="482">
                  <c:v>4.9594279573436512E-3</c:v>
                </c:pt>
                <c:pt idx="483">
                  <c:v>4.8414628052935874E-3</c:v>
                </c:pt>
                <c:pt idx="484">
                  <c:v>4.7136950112654369E-3</c:v>
                </c:pt>
                <c:pt idx="485">
                  <c:v>4.6680510371695776E-3</c:v>
                </c:pt>
                <c:pt idx="486">
                  <c:v>4.6973721237652116E-3</c:v>
                </c:pt>
                <c:pt idx="487">
                  <c:v>4.7794422563474546E-3</c:v>
                </c:pt>
                <c:pt idx="488">
                  <c:v>4.8277558388673701E-3</c:v>
                </c:pt>
                <c:pt idx="489">
                  <c:v>4.8036222857075084E-3</c:v>
                </c:pt>
                <c:pt idx="490">
                  <c:v>4.732957375425186E-3</c:v>
                </c:pt>
                <c:pt idx="491">
                  <c:v>4.6691129227880764E-3</c:v>
                </c:pt>
                <c:pt idx="492">
                  <c:v>4.6054821684096041E-3</c:v>
                </c:pt>
                <c:pt idx="493">
                  <c:v>4.5187633341473099E-3</c:v>
                </c:pt>
                <c:pt idx="494">
                  <c:v>4.5679960463989528E-3</c:v>
                </c:pt>
                <c:pt idx="495">
                  <c:v>4.6525150029464715E-3</c:v>
                </c:pt>
                <c:pt idx="496">
                  <c:v>4.5295956426914764E-3</c:v>
                </c:pt>
                <c:pt idx="497">
                  <c:v>4.4892021056474217E-3</c:v>
                </c:pt>
                <c:pt idx="498">
                  <c:v>4.505027116555785E-3</c:v>
                </c:pt>
                <c:pt idx="499">
                  <c:v>4.5577302667923298E-3</c:v>
                </c:pt>
                <c:pt idx="500">
                  <c:v>4.5865046439963267E-3</c:v>
                </c:pt>
                <c:pt idx="501">
                  <c:v>4.5806320576034162E-3</c:v>
                </c:pt>
                <c:pt idx="502">
                  <c:v>4.5174440121443444E-3</c:v>
                </c:pt>
                <c:pt idx="503">
                  <c:v>4.4595469322023526E-3</c:v>
                </c:pt>
                <c:pt idx="504">
                  <c:v>4.390226609410023E-3</c:v>
                </c:pt>
                <c:pt idx="505">
                  <c:v>4.5035784043213189E-3</c:v>
                </c:pt>
                <c:pt idx="506">
                  <c:v>4.6085542346538354E-3</c:v>
                </c:pt>
                <c:pt idx="507">
                  <c:v>4.542799434057848E-3</c:v>
                </c:pt>
                <c:pt idx="508">
                  <c:v>4.401032693954544E-3</c:v>
                </c:pt>
                <c:pt idx="509">
                  <c:v>4.2806933994822436E-3</c:v>
                </c:pt>
                <c:pt idx="510">
                  <c:v>4.3359199258597002E-3</c:v>
                </c:pt>
                <c:pt idx="511">
                  <c:v>4.2833393641777476E-3</c:v>
                </c:pt>
                <c:pt idx="512">
                  <c:v>4.268568198893619E-3</c:v>
                </c:pt>
                <c:pt idx="513">
                  <c:v>4.2501548866138248E-3</c:v>
                </c:pt>
                <c:pt idx="514">
                  <c:v>4.2272083745660168E-3</c:v>
                </c:pt>
                <c:pt idx="515">
                  <c:v>4.1738109941892197E-3</c:v>
                </c:pt>
                <c:pt idx="516">
                  <c:v>4.0999364951663396E-3</c:v>
                </c:pt>
                <c:pt idx="517">
                  <c:v>4.0905097061945377E-3</c:v>
                </c:pt>
                <c:pt idx="518">
                  <c:v>4.1229143112989043E-3</c:v>
                </c:pt>
                <c:pt idx="519">
                  <c:v>4.0991709060810991E-3</c:v>
                </c:pt>
                <c:pt idx="520">
                  <c:v>4.0286966617600548E-3</c:v>
                </c:pt>
                <c:pt idx="521">
                  <c:v>4.0118920160403969E-3</c:v>
                </c:pt>
                <c:pt idx="522">
                  <c:v>4.0036725231147917E-3</c:v>
                </c:pt>
                <c:pt idx="523">
                  <c:v>3.9292056569633907E-3</c:v>
                </c:pt>
                <c:pt idx="524">
                  <c:v>3.9404590327170161E-3</c:v>
                </c:pt>
                <c:pt idx="525">
                  <c:v>3.874269285789011E-3</c:v>
                </c:pt>
                <c:pt idx="526">
                  <c:v>3.8642238787305514E-3</c:v>
                </c:pt>
                <c:pt idx="527">
                  <c:v>3.8469990606339027E-3</c:v>
                </c:pt>
                <c:pt idx="528">
                  <c:v>3.8239591311758137E-3</c:v>
                </c:pt>
                <c:pt idx="529">
                  <c:v>3.760911588110474E-3</c:v>
                </c:pt>
                <c:pt idx="530">
                  <c:v>3.8020985699679989E-3</c:v>
                </c:pt>
                <c:pt idx="531">
                  <c:v>3.8587014760908156E-3</c:v>
                </c:pt>
                <c:pt idx="532">
                  <c:v>3.8656182279216728E-3</c:v>
                </c:pt>
                <c:pt idx="533">
                  <c:v>3.8080105278581857E-3</c:v>
                </c:pt>
                <c:pt idx="534">
                  <c:v>3.814895225898389E-3</c:v>
                </c:pt>
                <c:pt idx="535">
                  <c:v>3.8232554800378183E-3</c:v>
                </c:pt>
                <c:pt idx="536">
                  <c:v>3.8434222969175318E-3</c:v>
                </c:pt>
                <c:pt idx="537">
                  <c:v>3.9467505102742185E-3</c:v>
                </c:pt>
                <c:pt idx="538">
                  <c:v>4.0175878399711087E-3</c:v>
                </c:pt>
                <c:pt idx="539">
                  <c:v>4.1123032907851437E-3</c:v>
                </c:pt>
                <c:pt idx="540">
                  <c:v>4.2289346684464069E-3</c:v>
                </c:pt>
                <c:pt idx="541">
                  <c:v>4.3472081858190624E-3</c:v>
                </c:pt>
                <c:pt idx="542">
                  <c:v>4.4333452623500479E-3</c:v>
                </c:pt>
                <c:pt idx="543">
                  <c:v>4.5123583390418148E-3</c:v>
                </c:pt>
                <c:pt idx="544">
                  <c:v>4.5671584721663711E-3</c:v>
                </c:pt>
                <c:pt idx="545">
                  <c:v>4.5848507991177092E-3</c:v>
                </c:pt>
                <c:pt idx="546">
                  <c:v>4.6058963801159205E-3</c:v>
                </c:pt>
                <c:pt idx="547">
                  <c:v>4.7051950261581535E-3</c:v>
                </c:pt>
                <c:pt idx="548">
                  <c:v>4.8403535928545609E-3</c:v>
                </c:pt>
                <c:pt idx="549">
                  <c:v>4.8928939366266353E-3</c:v>
                </c:pt>
                <c:pt idx="550">
                  <c:v>4.8529643412616183E-3</c:v>
                </c:pt>
                <c:pt idx="551">
                  <c:v>4.8523098515280217E-3</c:v>
                </c:pt>
                <c:pt idx="552">
                  <c:v>4.8384689236409609E-3</c:v>
                </c:pt>
                <c:pt idx="553">
                  <c:v>4.8184245644849024E-3</c:v>
                </c:pt>
                <c:pt idx="554">
                  <c:v>4.9145582457504351E-3</c:v>
                </c:pt>
                <c:pt idx="555">
                  <c:v>4.8745105014289559E-3</c:v>
                </c:pt>
                <c:pt idx="556">
                  <c:v>4.8520886933599095E-3</c:v>
                </c:pt>
                <c:pt idx="557">
                  <c:v>4.8357486503840807E-3</c:v>
                </c:pt>
                <c:pt idx="558">
                  <c:v>4.794655242516049E-3</c:v>
                </c:pt>
                <c:pt idx="559">
                  <c:v>4.7628439231755075E-3</c:v>
                </c:pt>
                <c:pt idx="560">
                  <c:v>4.7058684917286502E-3</c:v>
                </c:pt>
                <c:pt idx="561">
                  <c:v>4.6188494125291657E-3</c:v>
                </c:pt>
                <c:pt idx="562">
                  <c:v>4.5750974766092332E-3</c:v>
                </c:pt>
                <c:pt idx="563">
                  <c:v>4.5358136761710606E-3</c:v>
                </c:pt>
                <c:pt idx="564">
                  <c:v>4.5480703963090884E-3</c:v>
                </c:pt>
                <c:pt idx="565">
                  <c:v>4.5805283972868678E-3</c:v>
                </c:pt>
                <c:pt idx="566">
                  <c:v>4.6112691364563006E-3</c:v>
                </c:pt>
                <c:pt idx="567">
                  <c:v>4.6206264938014018E-3</c:v>
                </c:pt>
                <c:pt idx="568">
                  <c:v>4.7099618659050928E-3</c:v>
                </c:pt>
                <c:pt idx="569">
                  <c:v>4.7630221124012571E-3</c:v>
                </c:pt>
                <c:pt idx="570">
                  <c:v>4.8139897301065909E-3</c:v>
                </c:pt>
                <c:pt idx="571">
                  <c:v>4.9489605154496947E-3</c:v>
                </c:pt>
                <c:pt idx="572">
                  <c:v>5.0329616224726237E-3</c:v>
                </c:pt>
                <c:pt idx="573">
                  <c:v>5.0562547296940539E-3</c:v>
                </c:pt>
                <c:pt idx="574">
                  <c:v>5.0072536856827273E-3</c:v>
                </c:pt>
                <c:pt idx="575">
                  <c:v>5.0658417603097489E-3</c:v>
                </c:pt>
                <c:pt idx="576">
                  <c:v>5.1823561065437972E-3</c:v>
                </c:pt>
                <c:pt idx="577">
                  <c:v>5.3061000769750403E-3</c:v>
                </c:pt>
                <c:pt idx="578">
                  <c:v>5.3784182599893654E-3</c:v>
                </c:pt>
                <c:pt idx="579">
                  <c:v>5.4022978051587499E-3</c:v>
                </c:pt>
                <c:pt idx="580">
                  <c:v>5.4893862932027396E-3</c:v>
                </c:pt>
                <c:pt idx="581">
                  <c:v>5.6337486435517727E-3</c:v>
                </c:pt>
                <c:pt idx="582">
                  <c:v>5.7670275923744282E-3</c:v>
                </c:pt>
                <c:pt idx="583">
                  <c:v>5.7996300982827423E-3</c:v>
                </c:pt>
                <c:pt idx="584">
                  <c:v>5.8312584198623911E-3</c:v>
                </c:pt>
                <c:pt idx="585">
                  <c:v>5.9085328954406385E-3</c:v>
                </c:pt>
                <c:pt idx="586">
                  <c:v>5.9775959673108925E-3</c:v>
                </c:pt>
                <c:pt idx="587">
                  <c:v>6.158056792484966E-3</c:v>
                </c:pt>
                <c:pt idx="588">
                  <c:v>6.1983298511165009E-3</c:v>
                </c:pt>
                <c:pt idx="589">
                  <c:v>6.2388118559952308E-3</c:v>
                </c:pt>
                <c:pt idx="590">
                  <c:v>6.3090884792096841E-3</c:v>
                </c:pt>
                <c:pt idx="591">
                  <c:v>6.3599615240274897E-3</c:v>
                </c:pt>
                <c:pt idx="592">
                  <c:v>6.4449194381311472E-3</c:v>
                </c:pt>
                <c:pt idx="593">
                  <c:v>6.518034646251016E-3</c:v>
                </c:pt>
                <c:pt idx="594">
                  <c:v>6.5385289007565744E-3</c:v>
                </c:pt>
                <c:pt idx="595">
                  <c:v>6.5858640849519659E-3</c:v>
                </c:pt>
                <c:pt idx="596">
                  <c:v>6.6491486291465037E-3</c:v>
                </c:pt>
                <c:pt idx="597">
                  <c:v>6.7071436442367877E-3</c:v>
                </c:pt>
                <c:pt idx="598">
                  <c:v>6.8165755183464067E-3</c:v>
                </c:pt>
                <c:pt idx="599">
                  <c:v>6.8371100040172418E-3</c:v>
                </c:pt>
                <c:pt idx="600">
                  <c:v>6.8465306681995495E-3</c:v>
                </c:pt>
                <c:pt idx="601">
                  <c:v>6.8643386460151149E-3</c:v>
                </c:pt>
                <c:pt idx="602">
                  <c:v>6.9191948878966486E-3</c:v>
                </c:pt>
                <c:pt idx="603">
                  <c:v>6.9822524999826304E-3</c:v>
                </c:pt>
                <c:pt idx="604">
                  <c:v>7.1121402013582828E-3</c:v>
                </c:pt>
                <c:pt idx="605">
                  <c:v>7.0669680894976323E-3</c:v>
                </c:pt>
                <c:pt idx="606">
                  <c:v>7.0206297313051081E-3</c:v>
                </c:pt>
                <c:pt idx="607">
                  <c:v>6.9967517871334685E-3</c:v>
                </c:pt>
                <c:pt idx="608">
                  <c:v>7.0869665493417666E-3</c:v>
                </c:pt>
                <c:pt idx="609">
                  <c:v>7.1846417440341931E-3</c:v>
                </c:pt>
                <c:pt idx="610">
                  <c:v>7.189634229296504E-3</c:v>
                </c:pt>
                <c:pt idx="611">
                  <c:v>7.1598747701749925E-3</c:v>
                </c:pt>
                <c:pt idx="612">
                  <c:v>7.2546819231392367E-3</c:v>
                </c:pt>
                <c:pt idx="613">
                  <c:v>7.3000447589253795E-3</c:v>
                </c:pt>
                <c:pt idx="614">
                  <c:v>7.3296170818246539E-3</c:v>
                </c:pt>
                <c:pt idx="615">
                  <c:v>7.445279434529729E-3</c:v>
                </c:pt>
                <c:pt idx="616">
                  <c:v>7.5231371980297298E-3</c:v>
                </c:pt>
                <c:pt idx="617">
                  <c:v>7.5774144275647763E-3</c:v>
                </c:pt>
                <c:pt idx="618">
                  <c:v>7.6648214998708024E-3</c:v>
                </c:pt>
                <c:pt idx="619">
                  <c:v>7.6888230298011607E-3</c:v>
                </c:pt>
                <c:pt idx="620">
                  <c:v>7.782077366733065E-3</c:v>
                </c:pt>
                <c:pt idx="621">
                  <c:v>7.8222342878640182E-3</c:v>
                </c:pt>
                <c:pt idx="622">
                  <c:v>7.8636508715095067E-3</c:v>
                </c:pt>
                <c:pt idx="623">
                  <c:v>7.870138554305673E-3</c:v>
                </c:pt>
                <c:pt idx="624">
                  <c:v>7.8766262593061871E-3</c:v>
                </c:pt>
                <c:pt idx="625">
                  <c:v>7.8921002849149224E-3</c:v>
                </c:pt>
                <c:pt idx="626">
                  <c:v>7.9514225846497432E-3</c:v>
                </c:pt>
                <c:pt idx="627">
                  <c:v>7.99714865947454E-3</c:v>
                </c:pt>
                <c:pt idx="628">
                  <c:v>8.0016590256784571E-3</c:v>
                </c:pt>
                <c:pt idx="629">
                  <c:v>8.0627925417745584E-3</c:v>
                </c:pt>
                <c:pt idx="630">
                  <c:v>8.1221105756758786E-3</c:v>
                </c:pt>
                <c:pt idx="631">
                  <c:v>8.1655118438060115E-3</c:v>
                </c:pt>
                <c:pt idx="632">
                  <c:v>8.1656500201095564E-3</c:v>
                </c:pt>
                <c:pt idx="633">
                  <c:v>8.1773395856458431E-3</c:v>
                </c:pt>
                <c:pt idx="634">
                  <c:v>8.1890291511786187E-3</c:v>
                </c:pt>
                <c:pt idx="635">
                  <c:v>8.1998936641228346E-3</c:v>
                </c:pt>
                <c:pt idx="636">
                  <c:v>8.3187545974066218E-3</c:v>
                </c:pt>
                <c:pt idx="637">
                  <c:v>8.3295417584005639E-3</c:v>
                </c:pt>
                <c:pt idx="638">
                  <c:v>8.1223066104232685E-3</c:v>
                </c:pt>
                <c:pt idx="639">
                  <c:v>7.847116495155881E-3</c:v>
                </c:pt>
                <c:pt idx="640">
                  <c:v>7.8478660728415889E-3</c:v>
                </c:pt>
                <c:pt idx="641">
                  <c:v>7.8154432647689013E-3</c:v>
                </c:pt>
                <c:pt idx="642">
                  <c:v>7.8320209512715115E-3</c:v>
                </c:pt>
                <c:pt idx="643">
                  <c:v>7.8736977310564938E-3</c:v>
                </c:pt>
                <c:pt idx="644">
                  <c:v>7.9308654369068324E-3</c:v>
                </c:pt>
                <c:pt idx="645">
                  <c:v>7.9155081749218183E-3</c:v>
                </c:pt>
                <c:pt idx="646">
                  <c:v>7.8684872374956485E-3</c:v>
                </c:pt>
                <c:pt idx="647">
                  <c:v>7.8867174327732995E-3</c:v>
                </c:pt>
                <c:pt idx="648">
                  <c:v>7.8611867133126494E-3</c:v>
                </c:pt>
                <c:pt idx="649">
                  <c:v>7.7879359844988559E-3</c:v>
                </c:pt>
                <c:pt idx="650">
                  <c:v>7.6928240804064619E-3</c:v>
                </c:pt>
                <c:pt idx="651">
                  <c:v>7.6231491659808906E-3</c:v>
                </c:pt>
                <c:pt idx="652">
                  <c:v>7.6810388632179184E-3</c:v>
                </c:pt>
                <c:pt idx="653">
                  <c:v>7.7588261447679181E-3</c:v>
                </c:pt>
                <c:pt idx="654">
                  <c:v>7.7677290145663552E-3</c:v>
                </c:pt>
                <c:pt idx="655">
                  <c:v>7.7585408435577024E-3</c:v>
                </c:pt>
                <c:pt idx="656">
                  <c:v>7.7591094883541576E-3</c:v>
                </c:pt>
                <c:pt idx="657">
                  <c:v>7.824438962029133E-3</c:v>
                </c:pt>
                <c:pt idx="658">
                  <c:v>7.9104219744526912E-3</c:v>
                </c:pt>
                <c:pt idx="659">
                  <c:v>7.9915861546412184E-3</c:v>
                </c:pt>
                <c:pt idx="660">
                  <c:v>7.9932449039878343E-3</c:v>
                </c:pt>
                <c:pt idx="661">
                  <c:v>7.9610437044297135E-3</c:v>
                </c:pt>
                <c:pt idx="662">
                  <c:v>7.9965998554830161E-3</c:v>
                </c:pt>
                <c:pt idx="663">
                  <c:v>8.0854466979810996E-3</c:v>
                </c:pt>
                <c:pt idx="664">
                  <c:v>8.0934108079680957E-3</c:v>
                </c:pt>
                <c:pt idx="665">
                  <c:v>8.0702892094687076E-3</c:v>
                </c:pt>
                <c:pt idx="666">
                  <c:v>8.0093105854536426E-3</c:v>
                </c:pt>
                <c:pt idx="667">
                  <c:v>7.9575012615058817E-3</c:v>
                </c:pt>
                <c:pt idx="668">
                  <c:v>7.9190337992238336E-3</c:v>
                </c:pt>
                <c:pt idx="669">
                  <c:v>7.9051248246969075E-3</c:v>
                </c:pt>
                <c:pt idx="670">
                  <c:v>7.8621146158978725E-3</c:v>
                </c:pt>
                <c:pt idx="671">
                  <c:v>7.8117007688470992E-3</c:v>
                </c:pt>
                <c:pt idx="672">
                  <c:v>7.7597334319209317E-3</c:v>
                </c:pt>
                <c:pt idx="673">
                  <c:v>7.7558300947582984E-3</c:v>
                </c:pt>
                <c:pt idx="674">
                  <c:v>7.7261727650250892E-3</c:v>
                </c:pt>
                <c:pt idx="675">
                  <c:v>7.5637515261481316E-3</c:v>
                </c:pt>
                <c:pt idx="676">
                  <c:v>7.4834133876092333E-3</c:v>
                </c:pt>
                <c:pt idx="677">
                  <c:v>7.4751455988772645E-3</c:v>
                </c:pt>
                <c:pt idx="678">
                  <c:v>7.4730408864981156E-3</c:v>
                </c:pt>
                <c:pt idx="679">
                  <c:v>7.4829675130260714E-3</c:v>
                </c:pt>
                <c:pt idx="680">
                  <c:v>7.3677681530458757E-3</c:v>
                </c:pt>
                <c:pt idx="681">
                  <c:v>7.291068055543329E-3</c:v>
                </c:pt>
                <c:pt idx="682">
                  <c:v>7.2648972169636322E-3</c:v>
                </c:pt>
                <c:pt idx="683">
                  <c:v>7.2650734142034167E-3</c:v>
                </c:pt>
                <c:pt idx="684">
                  <c:v>7.2996129674097977E-3</c:v>
                </c:pt>
                <c:pt idx="685">
                  <c:v>7.2065348918507579E-3</c:v>
                </c:pt>
                <c:pt idx="686">
                  <c:v>7.1557822590299393E-3</c:v>
                </c:pt>
                <c:pt idx="687">
                  <c:v>7.1443565001556072E-3</c:v>
                </c:pt>
                <c:pt idx="688">
                  <c:v>7.1174876292349988E-3</c:v>
                </c:pt>
                <c:pt idx="689">
                  <c:v>7.1336976482706252E-3</c:v>
                </c:pt>
                <c:pt idx="690">
                  <c:v>7.0988598345001937E-3</c:v>
                </c:pt>
                <c:pt idx="691">
                  <c:v>7.0289709513152599E-3</c:v>
                </c:pt>
                <c:pt idx="692">
                  <c:v>7.0847986946608607E-3</c:v>
                </c:pt>
                <c:pt idx="693">
                  <c:v>7.1203323050377373E-3</c:v>
                </c:pt>
                <c:pt idx="694">
                  <c:v>7.1344311740634226E-3</c:v>
                </c:pt>
                <c:pt idx="695">
                  <c:v>7.2097120671501943E-3</c:v>
                </c:pt>
                <c:pt idx="696">
                  <c:v>7.2081228807304226E-3</c:v>
                </c:pt>
                <c:pt idx="697">
                  <c:v>7.2148443865940222E-3</c:v>
                </c:pt>
                <c:pt idx="698">
                  <c:v>7.1523105429089273E-3</c:v>
                </c:pt>
                <c:pt idx="699">
                  <c:v>7.1754662504803579E-3</c:v>
                </c:pt>
                <c:pt idx="700">
                  <c:v>7.2183790648941348E-3</c:v>
                </c:pt>
                <c:pt idx="701">
                  <c:v>7.2900339762286505E-3</c:v>
                </c:pt>
                <c:pt idx="702">
                  <c:v>7.272505021468402E-3</c:v>
                </c:pt>
                <c:pt idx="703">
                  <c:v>7.2413088061783603E-3</c:v>
                </c:pt>
                <c:pt idx="704">
                  <c:v>7.1880127929080566E-3</c:v>
                </c:pt>
                <c:pt idx="705">
                  <c:v>7.1743829873571387E-3</c:v>
                </c:pt>
                <c:pt idx="706">
                  <c:v>7.185501886013552E-3</c:v>
                </c:pt>
                <c:pt idx="707">
                  <c:v>7.1638794399240414E-3</c:v>
                </c:pt>
                <c:pt idx="708">
                  <c:v>7.1146509999392522E-3</c:v>
                </c:pt>
                <c:pt idx="709">
                  <c:v>7.0150708793357405E-3</c:v>
                </c:pt>
                <c:pt idx="710">
                  <c:v>7.1039285174034003E-3</c:v>
                </c:pt>
                <c:pt idx="711">
                  <c:v>7.1453903046706417E-3</c:v>
                </c:pt>
                <c:pt idx="712">
                  <c:v>7.1525222928330006E-3</c:v>
                </c:pt>
                <c:pt idx="713">
                  <c:v>7.0972334040522566E-3</c:v>
                </c:pt>
                <c:pt idx="714">
                  <c:v>7.0888960077389145E-3</c:v>
                </c:pt>
                <c:pt idx="715">
                  <c:v>7.103964673206703E-3</c:v>
                </c:pt>
                <c:pt idx="716">
                  <c:v>7.1480275943925885E-3</c:v>
                </c:pt>
                <c:pt idx="717">
                  <c:v>7.1808986906309862E-3</c:v>
                </c:pt>
                <c:pt idx="718">
                  <c:v>7.1519609919438931E-3</c:v>
                </c:pt>
                <c:pt idx="719">
                  <c:v>7.120370801918385E-3</c:v>
                </c:pt>
                <c:pt idx="720">
                  <c:v>7.1271339060249277E-3</c:v>
                </c:pt>
                <c:pt idx="721">
                  <c:v>7.103436432219965E-3</c:v>
                </c:pt>
                <c:pt idx="722">
                  <c:v>6.9550813866936512E-3</c:v>
                </c:pt>
                <c:pt idx="723">
                  <c:v>6.9255085740853846E-3</c:v>
                </c:pt>
                <c:pt idx="724">
                  <c:v>6.9261989778600557E-3</c:v>
                </c:pt>
                <c:pt idx="725">
                  <c:v>6.9063873577392037E-3</c:v>
                </c:pt>
                <c:pt idx="726">
                  <c:v>6.869074795704061E-3</c:v>
                </c:pt>
                <c:pt idx="727">
                  <c:v>6.9028318471864164E-3</c:v>
                </c:pt>
                <c:pt idx="728">
                  <c:v>6.85603850959428E-3</c:v>
                </c:pt>
                <c:pt idx="729">
                  <c:v>6.8359549204149378E-3</c:v>
                </c:pt>
                <c:pt idx="730">
                  <c:v>6.8617146078421695E-3</c:v>
                </c:pt>
                <c:pt idx="731">
                  <c:v>6.8078236064257822E-3</c:v>
                </c:pt>
                <c:pt idx="732">
                  <c:v>6.8095298730409285E-3</c:v>
                </c:pt>
                <c:pt idx="733">
                  <c:v>6.837282803296681E-3</c:v>
                </c:pt>
                <c:pt idx="734">
                  <c:v>6.902013316793458E-3</c:v>
                </c:pt>
                <c:pt idx="735">
                  <c:v>6.9422161802324368E-3</c:v>
                </c:pt>
                <c:pt idx="736">
                  <c:v>6.9993975493857401E-3</c:v>
                </c:pt>
                <c:pt idx="737">
                  <c:v>7.0576010019007098E-3</c:v>
                </c:pt>
                <c:pt idx="738">
                  <c:v>7.1389338343490006E-3</c:v>
                </c:pt>
                <c:pt idx="739">
                  <c:v>7.2234574726347898E-3</c:v>
                </c:pt>
                <c:pt idx="740">
                  <c:v>7.256751078796423E-3</c:v>
                </c:pt>
                <c:pt idx="741">
                  <c:v>7.2782654699596839E-3</c:v>
                </c:pt>
                <c:pt idx="742">
                  <c:v>7.1964301815850146E-3</c:v>
                </c:pt>
                <c:pt idx="743">
                  <c:v>7.3079941389749279E-3</c:v>
                </c:pt>
                <c:pt idx="744">
                  <c:v>7.364066206869079E-3</c:v>
                </c:pt>
                <c:pt idx="745">
                  <c:v>7.3796134358424274E-3</c:v>
                </c:pt>
                <c:pt idx="746">
                  <c:v>7.3510282509717702E-3</c:v>
                </c:pt>
                <c:pt idx="747">
                  <c:v>7.3834912735800361E-3</c:v>
                </c:pt>
                <c:pt idx="748">
                  <c:v>7.4042519891657265E-3</c:v>
                </c:pt>
                <c:pt idx="749">
                  <c:v>7.3629193492613931E-3</c:v>
                </c:pt>
                <c:pt idx="750">
                  <c:v>7.3627267379460046E-3</c:v>
                </c:pt>
                <c:pt idx="751">
                  <c:v>7.3587305496283601E-3</c:v>
                </c:pt>
                <c:pt idx="752">
                  <c:v>7.5051675500699654E-3</c:v>
                </c:pt>
                <c:pt idx="753">
                  <c:v>7.5526343223307445E-3</c:v>
                </c:pt>
                <c:pt idx="754">
                  <c:v>7.499015658228682E-3</c:v>
                </c:pt>
                <c:pt idx="755">
                  <c:v>7.52746245398234E-3</c:v>
                </c:pt>
                <c:pt idx="756">
                  <c:v>7.5365061516946986E-3</c:v>
                </c:pt>
                <c:pt idx="757">
                  <c:v>7.5886542594745246E-3</c:v>
                </c:pt>
                <c:pt idx="758">
                  <c:v>7.6278247653064129E-3</c:v>
                </c:pt>
                <c:pt idx="759">
                  <c:v>7.6413411610491786E-3</c:v>
                </c:pt>
                <c:pt idx="760">
                  <c:v>7.6432664906006609E-3</c:v>
                </c:pt>
                <c:pt idx="761">
                  <c:v>7.6558110991715115E-3</c:v>
                </c:pt>
                <c:pt idx="762">
                  <c:v>7.7531721771696748E-3</c:v>
                </c:pt>
                <c:pt idx="763">
                  <c:v>7.8433359474195784E-3</c:v>
                </c:pt>
                <c:pt idx="764">
                  <c:v>7.8330300769290217E-3</c:v>
                </c:pt>
                <c:pt idx="765">
                  <c:v>7.8225545202342747E-3</c:v>
                </c:pt>
                <c:pt idx="766">
                  <c:v>7.9312291302621653E-3</c:v>
                </c:pt>
                <c:pt idx="767">
                  <c:v>7.9931353667661784E-3</c:v>
                </c:pt>
                <c:pt idx="768">
                  <c:v>8.1256257030447952E-3</c:v>
                </c:pt>
                <c:pt idx="769">
                  <c:v>8.1835423099620528E-3</c:v>
                </c:pt>
                <c:pt idx="770">
                  <c:v>8.2059192086552206E-3</c:v>
                </c:pt>
                <c:pt idx="771">
                  <c:v>8.2712773548657588E-3</c:v>
                </c:pt>
                <c:pt idx="772">
                  <c:v>8.3726184019625536E-3</c:v>
                </c:pt>
                <c:pt idx="773">
                  <c:v>8.533724824441976E-3</c:v>
                </c:pt>
                <c:pt idx="774">
                  <c:v>8.570638459699919E-3</c:v>
                </c:pt>
                <c:pt idx="775">
                  <c:v>8.5776795998074445E-3</c:v>
                </c:pt>
                <c:pt idx="776">
                  <c:v>8.5847208068392366E-3</c:v>
                </c:pt>
                <c:pt idx="777">
                  <c:v>8.6781713294351113E-3</c:v>
                </c:pt>
                <c:pt idx="778">
                  <c:v>8.7058241637935074E-3</c:v>
                </c:pt>
                <c:pt idx="779">
                  <c:v>8.7549544837000007E-3</c:v>
                </c:pt>
                <c:pt idx="780">
                  <c:v>8.8112235140624887E-3</c:v>
                </c:pt>
                <c:pt idx="781">
                  <c:v>8.8673233134617148E-3</c:v>
                </c:pt>
                <c:pt idx="782">
                  <c:v>8.9608595551315343E-3</c:v>
                </c:pt>
                <c:pt idx="783">
                  <c:v>9.0147179737179988E-3</c:v>
                </c:pt>
                <c:pt idx="784">
                  <c:v>9.1331254212264918E-3</c:v>
                </c:pt>
                <c:pt idx="785">
                  <c:v>9.2107428900408978E-3</c:v>
                </c:pt>
                <c:pt idx="786">
                  <c:v>9.2457808478388498E-3</c:v>
                </c:pt>
                <c:pt idx="787">
                  <c:v>9.2615353043117143E-3</c:v>
                </c:pt>
                <c:pt idx="788">
                  <c:v>9.3018244887138248E-3</c:v>
                </c:pt>
                <c:pt idx="789">
                  <c:v>9.3800847595782791E-3</c:v>
                </c:pt>
                <c:pt idx="790">
                  <c:v>9.4187416344648257E-3</c:v>
                </c:pt>
                <c:pt idx="791">
                  <c:v>9.5475200367942797E-3</c:v>
                </c:pt>
                <c:pt idx="792">
                  <c:v>9.6387792995861598E-3</c:v>
                </c:pt>
                <c:pt idx="793">
                  <c:v>9.7295308334994363E-3</c:v>
                </c:pt>
                <c:pt idx="794">
                  <c:v>9.7880596582063002E-3</c:v>
                </c:pt>
                <c:pt idx="795">
                  <c:v>9.884145680053448E-3</c:v>
                </c:pt>
                <c:pt idx="796">
                  <c:v>1.0085193599657687E-2</c:v>
                </c:pt>
                <c:pt idx="797">
                  <c:v>1.0204450794846149E-2</c:v>
                </c:pt>
                <c:pt idx="798">
                  <c:v>1.0423317099531792E-2</c:v>
                </c:pt>
                <c:pt idx="799">
                  <c:v>1.0532257028030487E-2</c:v>
                </c:pt>
                <c:pt idx="800">
                  <c:v>1.0631397014147599E-2</c:v>
                </c:pt>
                <c:pt idx="801">
                  <c:v>1.0759722572332372E-2</c:v>
                </c:pt>
                <c:pt idx="802">
                  <c:v>1.0914327218570963E-2</c:v>
                </c:pt>
                <c:pt idx="803">
                  <c:v>1.1039440473423897E-2</c:v>
                </c:pt>
                <c:pt idx="804">
                  <c:v>1.1175793305252079E-2</c:v>
                </c:pt>
                <c:pt idx="805">
                  <c:v>1.1326807907518997E-2</c:v>
                </c:pt>
                <c:pt idx="806">
                  <c:v>1.1456808974981613E-2</c:v>
                </c:pt>
                <c:pt idx="807">
                  <c:v>1.1638592824039977E-2</c:v>
                </c:pt>
                <c:pt idx="808">
                  <c:v>1.1797204268924654E-2</c:v>
                </c:pt>
                <c:pt idx="809">
                  <c:v>1.1955817478045489E-2</c:v>
                </c:pt>
                <c:pt idx="810">
                  <c:v>1.2113962098832694E-2</c:v>
                </c:pt>
                <c:pt idx="811">
                  <c:v>1.226384602615759E-2</c:v>
                </c:pt>
                <c:pt idx="812">
                  <c:v>1.2425232649007075E-2</c:v>
                </c:pt>
                <c:pt idx="813">
                  <c:v>1.25111399310228E-2</c:v>
                </c:pt>
                <c:pt idx="814">
                  <c:v>1.2696333079868E-2</c:v>
                </c:pt>
                <c:pt idx="815">
                  <c:v>1.2908352686902934E-2</c:v>
                </c:pt>
                <c:pt idx="816">
                  <c:v>1.3026830941750774E-2</c:v>
                </c:pt>
                <c:pt idx="817">
                  <c:v>1.3121561241957944E-2</c:v>
                </c:pt>
                <c:pt idx="818">
                  <c:v>1.3190540813070689E-2</c:v>
                </c:pt>
                <c:pt idx="819">
                  <c:v>1.343531735982127E-2</c:v>
                </c:pt>
                <c:pt idx="820">
                  <c:v>1.3609343635024928E-2</c:v>
                </c:pt>
                <c:pt idx="821">
                  <c:v>1.3751733878595473E-2</c:v>
                </c:pt>
                <c:pt idx="822">
                  <c:v>1.382864687876041E-2</c:v>
                </c:pt>
                <c:pt idx="823">
                  <c:v>1.3972939832207832E-2</c:v>
                </c:pt>
                <c:pt idx="824">
                  <c:v>1.4275420929423396E-2</c:v>
                </c:pt>
                <c:pt idx="825">
                  <c:v>1.4422577770756334E-2</c:v>
                </c:pt>
                <c:pt idx="826">
                  <c:v>1.4549867824195054E-2</c:v>
                </c:pt>
                <c:pt idx="827">
                  <c:v>1.4717064617736255E-2</c:v>
                </c:pt>
                <c:pt idx="828">
                  <c:v>1.4926865499171545E-2</c:v>
                </c:pt>
                <c:pt idx="829">
                  <c:v>1.5117121391691185E-2</c:v>
                </c:pt>
                <c:pt idx="830">
                  <c:v>1.5209581808968886E-2</c:v>
                </c:pt>
                <c:pt idx="831">
                  <c:v>1.5474141047390123E-2</c:v>
                </c:pt>
                <c:pt idx="832">
                  <c:v>1.5652548735587447E-2</c:v>
                </c:pt>
                <c:pt idx="833">
                  <c:v>1.5920609028302821E-2</c:v>
                </c:pt>
                <c:pt idx="834">
                  <c:v>1.608399075114109E-2</c:v>
                </c:pt>
                <c:pt idx="835">
                  <c:v>1.6222061431567677E-2</c:v>
                </c:pt>
                <c:pt idx="836">
                  <c:v>1.6527865612672898E-2</c:v>
                </c:pt>
                <c:pt idx="837">
                  <c:v>1.6696888907349182E-2</c:v>
                </c:pt>
                <c:pt idx="838">
                  <c:v>1.6912756158090559E-2</c:v>
                </c:pt>
                <c:pt idx="839">
                  <c:v>1.7005924878603126E-2</c:v>
                </c:pt>
                <c:pt idx="840">
                  <c:v>1.7189128154614569E-2</c:v>
                </c:pt>
                <c:pt idx="841">
                  <c:v>1.7435864045639061E-2</c:v>
                </c:pt>
                <c:pt idx="842">
                  <c:v>1.7649645600937642E-2</c:v>
                </c:pt>
                <c:pt idx="843">
                  <c:v>1.7802806444555432E-2</c:v>
                </c:pt>
                <c:pt idx="844">
                  <c:v>1.7951743060976477E-2</c:v>
                </c:pt>
                <c:pt idx="845">
                  <c:v>1.8200021446939253E-2</c:v>
                </c:pt>
                <c:pt idx="846">
                  <c:v>1.8366042255224303E-2</c:v>
                </c:pt>
                <c:pt idx="847">
                  <c:v>1.8454675191615696E-2</c:v>
                </c:pt>
                <c:pt idx="848">
                  <c:v>1.8621088143239446E-2</c:v>
                </c:pt>
                <c:pt idx="849">
                  <c:v>1.8732481436696102E-2</c:v>
                </c:pt>
                <c:pt idx="850">
                  <c:v>1.8994063638558652E-2</c:v>
                </c:pt>
                <c:pt idx="851">
                  <c:v>1.9178503654161939E-2</c:v>
                </c:pt>
                <c:pt idx="852">
                  <c:v>1.9331069068014666E-2</c:v>
                </c:pt>
                <c:pt idx="853">
                  <c:v>1.9476545846041412E-2</c:v>
                </c:pt>
                <c:pt idx="854">
                  <c:v>1.968650842871705E-2</c:v>
                </c:pt>
                <c:pt idx="855">
                  <c:v>1.9931915067255401E-2</c:v>
                </c:pt>
                <c:pt idx="856">
                  <c:v>2.0053648173548985E-2</c:v>
                </c:pt>
                <c:pt idx="857">
                  <c:v>2.0293415510387207E-2</c:v>
                </c:pt>
                <c:pt idx="858">
                  <c:v>2.0456721124816148E-2</c:v>
                </c:pt>
                <c:pt idx="859">
                  <c:v>2.0648196485229132E-2</c:v>
                </c:pt>
                <c:pt idx="860">
                  <c:v>2.094328304761231E-2</c:v>
                </c:pt>
                <c:pt idx="861">
                  <c:v>2.1052984445965678E-2</c:v>
                </c:pt>
                <c:pt idx="862">
                  <c:v>2.1259761105201742E-2</c:v>
                </c:pt>
                <c:pt idx="863">
                  <c:v>2.1473748500740738E-2</c:v>
                </c:pt>
                <c:pt idx="864">
                  <c:v>2.1655277762856754E-2</c:v>
                </c:pt>
                <c:pt idx="865">
                  <c:v>2.1915350435851598E-2</c:v>
                </c:pt>
                <c:pt idx="866">
                  <c:v>2.2057093282866421E-2</c:v>
                </c:pt>
                <c:pt idx="867">
                  <c:v>2.2272306007357075E-2</c:v>
                </c:pt>
                <c:pt idx="868">
                  <c:v>2.2473695467868034E-2</c:v>
                </c:pt>
                <c:pt idx="869">
                  <c:v>2.263670240448018E-2</c:v>
                </c:pt>
                <c:pt idx="870">
                  <c:v>2.2863231981381568E-2</c:v>
                </c:pt>
                <c:pt idx="871">
                  <c:v>2.3012814623904126E-2</c:v>
                </c:pt>
                <c:pt idx="872">
                  <c:v>2.3169176175526912E-2</c:v>
                </c:pt>
                <c:pt idx="873">
                  <c:v>2.3299968312123109E-2</c:v>
                </c:pt>
                <c:pt idx="874">
                  <c:v>2.3483836291839994E-2</c:v>
                </c:pt>
                <c:pt idx="875">
                  <c:v>2.3680322731421045E-2</c:v>
                </c:pt>
                <c:pt idx="876">
                  <c:v>2.3789077485752982E-2</c:v>
                </c:pt>
                <c:pt idx="877">
                  <c:v>2.3898894098036097E-2</c:v>
                </c:pt>
                <c:pt idx="878">
                  <c:v>2.4024387594612954E-2</c:v>
                </c:pt>
                <c:pt idx="879">
                  <c:v>2.4231844128669997E-2</c:v>
                </c:pt>
                <c:pt idx="880">
                  <c:v>2.4361213612934259E-2</c:v>
                </c:pt>
                <c:pt idx="881">
                  <c:v>2.4497478382566711E-2</c:v>
                </c:pt>
                <c:pt idx="882">
                  <c:v>2.4639618779594748E-2</c:v>
                </c:pt>
                <c:pt idx="883">
                  <c:v>2.4775374721965518E-2</c:v>
                </c:pt>
                <c:pt idx="884">
                  <c:v>2.492258342002417E-2</c:v>
                </c:pt>
                <c:pt idx="885">
                  <c:v>2.4959054087015306E-2</c:v>
                </c:pt>
                <c:pt idx="886">
                  <c:v>2.5026002027806641E-2</c:v>
                </c:pt>
                <c:pt idx="887">
                  <c:v>2.5194929384218821E-2</c:v>
                </c:pt>
                <c:pt idx="888">
                  <c:v>2.5379635191226234E-2</c:v>
                </c:pt>
                <c:pt idx="889">
                  <c:v>2.5439676655143892E-2</c:v>
                </c:pt>
                <c:pt idx="890">
                  <c:v>2.5503239783178699E-2</c:v>
                </c:pt>
                <c:pt idx="891">
                  <c:v>2.5541710429152435E-2</c:v>
                </c:pt>
                <c:pt idx="892">
                  <c:v>2.5688774127335643E-2</c:v>
                </c:pt>
                <c:pt idx="893">
                  <c:v>2.5752888776267645E-2</c:v>
                </c:pt>
                <c:pt idx="894">
                  <c:v>2.5838079026955851E-2</c:v>
                </c:pt>
                <c:pt idx="895">
                  <c:v>2.5866235660865454E-2</c:v>
                </c:pt>
                <c:pt idx="896">
                  <c:v>2.5976996389677411E-2</c:v>
                </c:pt>
                <c:pt idx="897">
                  <c:v>2.6056330482228652E-2</c:v>
                </c:pt>
                <c:pt idx="898">
                  <c:v>2.607767402496616E-2</c:v>
                </c:pt>
                <c:pt idx="899">
                  <c:v>2.6254568668038349E-2</c:v>
                </c:pt>
                <c:pt idx="900">
                  <c:v>2.6385680195141478E-2</c:v>
                </c:pt>
                <c:pt idx="901">
                  <c:v>2.6454445312500484E-2</c:v>
                </c:pt>
                <c:pt idx="902">
                  <c:v>2.6528624169881727E-2</c:v>
                </c:pt>
                <c:pt idx="903">
                  <c:v>2.6559272394873028E-2</c:v>
                </c:pt>
                <c:pt idx="904">
                  <c:v>2.6689361450150502E-2</c:v>
                </c:pt>
                <c:pt idx="905">
                  <c:v>2.678606712903368E-2</c:v>
                </c:pt>
                <c:pt idx="906">
                  <c:v>2.6762700990336771E-2</c:v>
                </c:pt>
                <c:pt idx="907">
                  <c:v>2.6748507169191589E-2</c:v>
                </c:pt>
                <c:pt idx="908">
                  <c:v>2.6757360295030133E-2</c:v>
                </c:pt>
                <c:pt idx="909">
                  <c:v>2.6799352388608928E-2</c:v>
                </c:pt>
                <c:pt idx="910">
                  <c:v>2.68739414480108E-2</c:v>
                </c:pt>
                <c:pt idx="911">
                  <c:v>2.6898871948250729E-2</c:v>
                </c:pt>
                <c:pt idx="912">
                  <c:v>2.6879400052514987E-2</c:v>
                </c:pt>
                <c:pt idx="913">
                  <c:v>2.6941008922102001E-2</c:v>
                </c:pt>
                <c:pt idx="914">
                  <c:v>2.697871185950242E-2</c:v>
                </c:pt>
                <c:pt idx="915">
                  <c:v>2.6999625103550758E-2</c:v>
                </c:pt>
                <c:pt idx="916">
                  <c:v>2.7063557207869002E-2</c:v>
                </c:pt>
                <c:pt idx="917">
                  <c:v>2.7116345143259588E-2</c:v>
                </c:pt>
                <c:pt idx="918">
                  <c:v>2.7182283230033841E-2</c:v>
                </c:pt>
                <c:pt idx="919">
                  <c:v>2.7249770490042541E-2</c:v>
                </c:pt>
                <c:pt idx="920">
                  <c:v>2.7312131874123752E-2</c:v>
                </c:pt>
                <c:pt idx="921">
                  <c:v>2.7331696482166615E-2</c:v>
                </c:pt>
                <c:pt idx="922">
                  <c:v>2.7368857543270224E-2</c:v>
                </c:pt>
                <c:pt idx="923">
                  <c:v>2.7393782961556718E-2</c:v>
                </c:pt>
                <c:pt idx="924">
                  <c:v>2.7421146435332101E-2</c:v>
                </c:pt>
                <c:pt idx="925">
                  <c:v>2.7418566692101839E-2</c:v>
                </c:pt>
                <c:pt idx="926">
                  <c:v>2.7401565070211891E-2</c:v>
                </c:pt>
                <c:pt idx="927">
                  <c:v>2.7419534866072189E-2</c:v>
                </c:pt>
                <c:pt idx="928">
                  <c:v>2.7325627172270061E-2</c:v>
                </c:pt>
                <c:pt idx="929">
                  <c:v>2.7330406299822106E-2</c:v>
                </c:pt>
                <c:pt idx="930">
                  <c:v>2.7347859768635838E-2</c:v>
                </c:pt>
                <c:pt idx="931">
                  <c:v>2.7331119193674189E-2</c:v>
                </c:pt>
                <c:pt idx="932">
                  <c:v>2.7218045001435709E-2</c:v>
                </c:pt>
                <c:pt idx="933">
                  <c:v>2.7185844937702871E-2</c:v>
                </c:pt>
                <c:pt idx="934">
                  <c:v>2.7142985939536419E-2</c:v>
                </c:pt>
                <c:pt idx="935">
                  <c:v>2.7021605653777956E-2</c:v>
                </c:pt>
                <c:pt idx="936">
                  <c:v>2.6981444851996297E-2</c:v>
                </c:pt>
                <c:pt idx="937">
                  <c:v>2.6954516693062359E-2</c:v>
                </c:pt>
                <c:pt idx="938">
                  <c:v>2.6844520134925397E-2</c:v>
                </c:pt>
                <c:pt idx="939">
                  <c:v>2.6723757021411054E-2</c:v>
                </c:pt>
                <c:pt idx="940">
                  <c:v>2.6585552404742831E-2</c:v>
                </c:pt>
                <c:pt idx="941">
                  <c:v>2.6425400901658718E-2</c:v>
                </c:pt>
                <c:pt idx="942">
                  <c:v>2.6323850981301484E-2</c:v>
                </c:pt>
                <c:pt idx="943">
                  <c:v>2.6210700114136641E-2</c:v>
                </c:pt>
                <c:pt idx="944">
                  <c:v>2.6025789035291333E-2</c:v>
                </c:pt>
                <c:pt idx="945">
                  <c:v>2.5902982984783437E-2</c:v>
                </c:pt>
                <c:pt idx="946">
                  <c:v>2.5882901484751211E-2</c:v>
                </c:pt>
                <c:pt idx="947">
                  <c:v>2.58288833226273E-2</c:v>
                </c:pt>
                <c:pt idx="948">
                  <c:v>2.5780741756867547E-2</c:v>
                </c:pt>
                <c:pt idx="949">
                  <c:v>2.5731897984717533E-2</c:v>
                </c:pt>
                <c:pt idx="950">
                  <c:v>2.5647543889840318E-2</c:v>
                </c:pt>
                <c:pt idx="951">
                  <c:v>2.5614332724845795E-2</c:v>
                </c:pt>
                <c:pt idx="952">
                  <c:v>2.5526850898294394E-2</c:v>
                </c:pt>
                <c:pt idx="953">
                  <c:v>2.5422258479165162E-2</c:v>
                </c:pt>
                <c:pt idx="954">
                  <c:v>2.5446932725428938E-2</c:v>
                </c:pt>
                <c:pt idx="955">
                  <c:v>2.5472405636070741E-2</c:v>
                </c:pt>
                <c:pt idx="956">
                  <c:v>2.5538013056702388E-2</c:v>
                </c:pt>
                <c:pt idx="957">
                  <c:v>2.5613481185256529E-2</c:v>
                </c:pt>
                <c:pt idx="958">
                  <c:v>2.5604809207746861E-2</c:v>
                </c:pt>
                <c:pt idx="959">
                  <c:v>2.5613718426349179E-2</c:v>
                </c:pt>
                <c:pt idx="960">
                  <c:v>2.5517021348303415E-2</c:v>
                </c:pt>
                <c:pt idx="961">
                  <c:v>2.5483458008835322E-2</c:v>
                </c:pt>
                <c:pt idx="962">
                  <c:v>2.5493262018794715E-2</c:v>
                </c:pt>
                <c:pt idx="963">
                  <c:v>2.5458819291267969E-2</c:v>
                </c:pt>
                <c:pt idx="964">
                  <c:v>2.5388479269565743E-2</c:v>
                </c:pt>
                <c:pt idx="965">
                  <c:v>2.5263188963492909E-2</c:v>
                </c:pt>
                <c:pt idx="966">
                  <c:v>2.5175389850131003E-2</c:v>
                </c:pt>
                <c:pt idx="967">
                  <c:v>2.5098523730362875E-2</c:v>
                </c:pt>
                <c:pt idx="968">
                  <c:v>2.496733324569304E-2</c:v>
                </c:pt>
                <c:pt idx="969">
                  <c:v>2.4926367307206414E-2</c:v>
                </c:pt>
                <c:pt idx="970">
                  <c:v>2.4837608289163392E-2</c:v>
                </c:pt>
                <c:pt idx="971">
                  <c:v>2.4735217944771511E-2</c:v>
                </c:pt>
                <c:pt idx="972">
                  <c:v>2.4648923736913152E-2</c:v>
                </c:pt>
                <c:pt idx="973">
                  <c:v>2.4587757332630841E-2</c:v>
                </c:pt>
                <c:pt idx="974">
                  <c:v>2.4598826978977927E-2</c:v>
                </c:pt>
                <c:pt idx="975">
                  <c:v>2.4562372194009828E-2</c:v>
                </c:pt>
                <c:pt idx="976">
                  <c:v>2.4441358928588786E-2</c:v>
                </c:pt>
                <c:pt idx="977">
                  <c:v>2.4390589889746697E-2</c:v>
                </c:pt>
                <c:pt idx="978">
                  <c:v>2.4399030709078149E-2</c:v>
                </c:pt>
                <c:pt idx="979">
                  <c:v>2.440747131020319E-2</c:v>
                </c:pt>
                <c:pt idx="980">
                  <c:v>2.4445995436519659E-2</c:v>
                </c:pt>
                <c:pt idx="981">
                  <c:v>2.4365369402407671E-2</c:v>
                </c:pt>
                <c:pt idx="982">
                  <c:v>2.4279869439567676E-2</c:v>
                </c:pt>
                <c:pt idx="983">
                  <c:v>2.4224909480061393E-2</c:v>
                </c:pt>
                <c:pt idx="984">
                  <c:v>2.4195351879492268E-2</c:v>
                </c:pt>
                <c:pt idx="985">
                  <c:v>2.4155285917634065E-2</c:v>
                </c:pt>
                <c:pt idx="986">
                  <c:v>2.4117633018827106E-2</c:v>
                </c:pt>
                <c:pt idx="987">
                  <c:v>2.4058171310936353E-2</c:v>
                </c:pt>
                <c:pt idx="988">
                  <c:v>2.3955863540711893E-2</c:v>
                </c:pt>
                <c:pt idx="989">
                  <c:v>2.387187076293152E-2</c:v>
                </c:pt>
                <c:pt idx="990">
                  <c:v>2.3807378715392204E-2</c:v>
                </c:pt>
                <c:pt idx="991">
                  <c:v>2.3714588215304547E-2</c:v>
                </c:pt>
                <c:pt idx="992">
                  <c:v>2.3651650886054462E-2</c:v>
                </c:pt>
                <c:pt idx="993">
                  <c:v>2.3529311439203192E-2</c:v>
                </c:pt>
                <c:pt idx="994">
                  <c:v>2.3437836330992591E-2</c:v>
                </c:pt>
                <c:pt idx="995">
                  <c:v>2.3355079470068162E-2</c:v>
                </c:pt>
                <c:pt idx="996">
                  <c:v>2.3211828193809701E-2</c:v>
                </c:pt>
                <c:pt idx="997">
                  <c:v>2.3138364776387206E-2</c:v>
                </c:pt>
                <c:pt idx="998">
                  <c:v>2.30192633237583E-2</c:v>
                </c:pt>
                <c:pt idx="999">
                  <c:v>2.291368353282968E-2</c:v>
                </c:pt>
                <c:pt idx="1000">
                  <c:v>2.2903423526469062E-2</c:v>
                </c:pt>
                <c:pt idx="1001">
                  <c:v>2.2904415332331615E-2</c:v>
                </c:pt>
                <c:pt idx="1002">
                  <c:v>2.290900963907944E-2</c:v>
                </c:pt>
                <c:pt idx="1003">
                  <c:v>2.2896772114931518E-2</c:v>
                </c:pt>
                <c:pt idx="1004">
                  <c:v>2.2867297783608281E-2</c:v>
                </c:pt>
                <c:pt idx="1005">
                  <c:v>2.284106256522269E-2</c:v>
                </c:pt>
                <c:pt idx="1006">
                  <c:v>2.2764144366536416E-2</c:v>
                </c:pt>
                <c:pt idx="1007">
                  <c:v>2.2771413598044798E-2</c:v>
                </c:pt>
                <c:pt idx="1008">
                  <c:v>2.2740635649943122E-2</c:v>
                </c:pt>
                <c:pt idx="1009">
                  <c:v>2.2696224214600869E-2</c:v>
                </c:pt>
                <c:pt idx="1010">
                  <c:v>2.2649597676300356E-2</c:v>
                </c:pt>
                <c:pt idx="1011">
                  <c:v>2.2568328130329038E-2</c:v>
                </c:pt>
                <c:pt idx="1012">
                  <c:v>2.2543234015975831E-2</c:v>
                </c:pt>
                <c:pt idx="1013">
                  <c:v>2.2516800779648082E-2</c:v>
                </c:pt>
                <c:pt idx="1014">
                  <c:v>2.2467707892195619E-2</c:v>
                </c:pt>
                <c:pt idx="1015">
                  <c:v>2.2347628614668227E-2</c:v>
                </c:pt>
                <c:pt idx="1016">
                  <c:v>2.2150721674507576E-2</c:v>
                </c:pt>
                <c:pt idx="1017">
                  <c:v>2.2029620789903483E-2</c:v>
                </c:pt>
                <c:pt idx="1018">
                  <c:v>2.195323415504254E-2</c:v>
                </c:pt>
                <c:pt idx="1019">
                  <c:v>2.1837803879194491E-2</c:v>
                </c:pt>
                <c:pt idx="1020">
                  <c:v>2.1808261197496778E-2</c:v>
                </c:pt>
                <c:pt idx="1021">
                  <c:v>2.176440109467451E-2</c:v>
                </c:pt>
                <c:pt idx="1022">
                  <c:v>2.1598374502802126E-2</c:v>
                </c:pt>
                <c:pt idx="1023">
                  <c:v>2.1506974931024336E-2</c:v>
                </c:pt>
                <c:pt idx="1024">
                  <c:v>2.1431942668164197E-2</c:v>
                </c:pt>
                <c:pt idx="1025">
                  <c:v>2.1330128730063971E-2</c:v>
                </c:pt>
                <c:pt idx="1026">
                  <c:v>2.1281822730522239E-2</c:v>
                </c:pt>
                <c:pt idx="1027">
                  <c:v>2.1269491966347566E-2</c:v>
                </c:pt>
                <c:pt idx="1028">
                  <c:v>2.1192740845323559E-2</c:v>
                </c:pt>
                <c:pt idx="1029">
                  <c:v>2.1097910578562036E-2</c:v>
                </c:pt>
                <c:pt idx="1030">
                  <c:v>2.1059455040349822E-2</c:v>
                </c:pt>
                <c:pt idx="1031">
                  <c:v>2.1009817987837257E-2</c:v>
                </c:pt>
                <c:pt idx="1032">
                  <c:v>2.0952975305721884E-2</c:v>
                </c:pt>
                <c:pt idx="1033">
                  <c:v>2.0941871160281181E-2</c:v>
                </c:pt>
                <c:pt idx="1034">
                  <c:v>2.0885984857048019E-2</c:v>
                </c:pt>
                <c:pt idx="1035">
                  <c:v>2.0822049084372383E-2</c:v>
                </c:pt>
                <c:pt idx="1036">
                  <c:v>2.0799023288858201E-2</c:v>
                </c:pt>
                <c:pt idx="1037">
                  <c:v>2.0735564889759268E-2</c:v>
                </c:pt>
                <c:pt idx="1038">
                  <c:v>2.0595329250276666E-2</c:v>
                </c:pt>
                <c:pt idx="1039">
                  <c:v>2.0515868402376736E-2</c:v>
                </c:pt>
                <c:pt idx="1040">
                  <c:v>2.0502926299006286E-2</c:v>
                </c:pt>
                <c:pt idx="1041">
                  <c:v>2.0493839671502579E-2</c:v>
                </c:pt>
                <c:pt idx="1042">
                  <c:v>2.0450040361169031E-2</c:v>
                </c:pt>
                <c:pt idx="1043">
                  <c:v>2.0353109812134548E-2</c:v>
                </c:pt>
                <c:pt idx="1044">
                  <c:v>2.0339423095213825E-2</c:v>
                </c:pt>
                <c:pt idx="1045">
                  <c:v>2.0330409430204158E-2</c:v>
                </c:pt>
                <c:pt idx="1046">
                  <c:v>2.0339464022017244E-2</c:v>
                </c:pt>
                <c:pt idx="1047">
                  <c:v>2.0297540858445696E-2</c:v>
                </c:pt>
                <c:pt idx="1048">
                  <c:v>2.0261181238085561E-2</c:v>
                </c:pt>
                <c:pt idx="1049">
                  <c:v>2.029681902546842E-2</c:v>
                </c:pt>
                <c:pt idx="1050">
                  <c:v>2.0339077801662907E-2</c:v>
                </c:pt>
                <c:pt idx="1051">
                  <c:v>2.0335872627631164E-2</c:v>
                </c:pt>
                <c:pt idx="1052">
                  <c:v>2.0257318664734292E-2</c:v>
                </c:pt>
                <c:pt idx="1053">
                  <c:v>2.0187938322494683E-2</c:v>
                </c:pt>
                <c:pt idx="1054">
                  <c:v>2.0119318264977443E-2</c:v>
                </c:pt>
                <c:pt idx="1055">
                  <c:v>2.0085609309774412E-2</c:v>
                </c:pt>
                <c:pt idx="1056">
                  <c:v>2.0053716998304546E-2</c:v>
                </c:pt>
                <c:pt idx="1057">
                  <c:v>2.003648217163052E-2</c:v>
                </c:pt>
                <c:pt idx="1058">
                  <c:v>2.0032344315765713E-2</c:v>
                </c:pt>
                <c:pt idx="1059">
                  <c:v>2.0058906021362555E-2</c:v>
                </c:pt>
                <c:pt idx="1060">
                  <c:v>2.0109557566992908E-2</c:v>
                </c:pt>
                <c:pt idx="1061">
                  <c:v>2.0170897051679827E-2</c:v>
                </c:pt>
                <c:pt idx="1062">
                  <c:v>2.0253937526018534E-2</c:v>
                </c:pt>
                <c:pt idx="1063">
                  <c:v>2.0334074010656948E-2</c:v>
                </c:pt>
                <c:pt idx="1064">
                  <c:v>2.040152347669159E-2</c:v>
                </c:pt>
                <c:pt idx="1065">
                  <c:v>2.0438182067057043E-2</c:v>
                </c:pt>
                <c:pt idx="1066">
                  <c:v>2.0400936180234291E-2</c:v>
                </c:pt>
                <c:pt idx="1067">
                  <c:v>2.0366437193154691E-2</c:v>
                </c:pt>
                <c:pt idx="1068">
                  <c:v>2.0337247288956334E-2</c:v>
                </c:pt>
                <c:pt idx="1069">
                  <c:v>2.0284129297560911E-2</c:v>
                </c:pt>
                <c:pt idx="1070">
                  <c:v>2.0253750253863681E-2</c:v>
                </c:pt>
                <c:pt idx="1071">
                  <c:v>2.0191111846804867E-2</c:v>
                </c:pt>
                <c:pt idx="1072">
                  <c:v>2.0117412211887852E-2</c:v>
                </c:pt>
                <c:pt idx="1073">
                  <c:v>2.006176926325685E-2</c:v>
                </c:pt>
                <c:pt idx="1074">
                  <c:v>1.9944710021730261E-2</c:v>
                </c:pt>
                <c:pt idx="1075">
                  <c:v>1.9901610201119885E-2</c:v>
                </c:pt>
                <c:pt idx="1076">
                  <c:v>1.9809966562172251E-2</c:v>
                </c:pt>
                <c:pt idx="1077">
                  <c:v>1.9804304941095554E-2</c:v>
                </c:pt>
                <c:pt idx="1078">
                  <c:v>1.9802085106799549E-2</c:v>
                </c:pt>
                <c:pt idx="1079">
                  <c:v>1.9802771722233485E-2</c:v>
                </c:pt>
                <c:pt idx="1080">
                  <c:v>1.9825630173682246E-2</c:v>
                </c:pt>
                <c:pt idx="1081">
                  <c:v>1.9760604981216564E-2</c:v>
                </c:pt>
                <c:pt idx="1082">
                  <c:v>1.9669721479490174E-2</c:v>
                </c:pt>
                <c:pt idx="1083">
                  <c:v>1.9670668671802772E-2</c:v>
                </c:pt>
                <c:pt idx="1084">
                  <c:v>1.968242866231083E-2</c:v>
                </c:pt>
                <c:pt idx="1085">
                  <c:v>1.9717027084700772E-2</c:v>
                </c:pt>
                <c:pt idx="1086">
                  <c:v>1.9735628474277154E-2</c:v>
                </c:pt>
                <c:pt idx="1087">
                  <c:v>1.9687399537044313E-2</c:v>
                </c:pt>
                <c:pt idx="1088">
                  <c:v>1.967363899978811E-2</c:v>
                </c:pt>
                <c:pt idx="1089">
                  <c:v>1.9680640739992587E-2</c:v>
                </c:pt>
                <c:pt idx="1090">
                  <c:v>1.9628556024194811E-2</c:v>
                </c:pt>
                <c:pt idx="1091">
                  <c:v>1.9647626819815179E-2</c:v>
                </c:pt>
                <c:pt idx="1092">
                  <c:v>1.9652773927895103E-2</c:v>
                </c:pt>
                <c:pt idx="1093">
                  <c:v>1.9617486442828229E-2</c:v>
                </c:pt>
                <c:pt idx="1094">
                  <c:v>1.9591797541994201E-2</c:v>
                </c:pt>
                <c:pt idx="1095">
                  <c:v>1.952669374370335E-2</c:v>
                </c:pt>
                <c:pt idx="1096">
                  <c:v>1.9527705244163873E-2</c:v>
                </c:pt>
                <c:pt idx="1097">
                  <c:v>1.952042337032114E-2</c:v>
                </c:pt>
                <c:pt idx="1098">
                  <c:v>1.9458129104626007E-2</c:v>
                </c:pt>
                <c:pt idx="1099">
                  <c:v>1.9406290068944409E-2</c:v>
                </c:pt>
                <c:pt idx="1100">
                  <c:v>1.9354589923665001E-2</c:v>
                </c:pt>
                <c:pt idx="1101">
                  <c:v>1.933324171599243E-2</c:v>
                </c:pt>
                <c:pt idx="1102">
                  <c:v>1.932979340889172E-2</c:v>
                </c:pt>
                <c:pt idx="1103">
                  <c:v>1.9417020659491784E-2</c:v>
                </c:pt>
                <c:pt idx="1104">
                  <c:v>1.9505445348240252E-2</c:v>
                </c:pt>
                <c:pt idx="1105">
                  <c:v>1.9536736461724782E-2</c:v>
                </c:pt>
                <c:pt idx="1106">
                  <c:v>1.9565967529954559E-2</c:v>
                </c:pt>
                <c:pt idx="1107">
                  <c:v>1.9586876561271352E-2</c:v>
                </c:pt>
                <c:pt idx="1108">
                  <c:v>1.9599653922662101E-2</c:v>
                </c:pt>
                <c:pt idx="1109">
                  <c:v>1.961974874628682E-2</c:v>
                </c:pt>
                <c:pt idx="1110">
                  <c:v>1.9629732120467938E-2</c:v>
                </c:pt>
                <c:pt idx="1111">
                  <c:v>1.9641461294759587E-2</c:v>
                </c:pt>
                <c:pt idx="1112">
                  <c:v>1.9640528727392526E-2</c:v>
                </c:pt>
                <c:pt idx="1113">
                  <c:v>1.9672947544133422E-2</c:v>
                </c:pt>
                <c:pt idx="1114">
                  <c:v>1.9673485738521432E-2</c:v>
                </c:pt>
                <c:pt idx="1115">
                  <c:v>1.9686353908620689E-2</c:v>
                </c:pt>
                <c:pt idx="1116">
                  <c:v>1.9692636530415569E-2</c:v>
                </c:pt>
                <c:pt idx="1117">
                  <c:v>1.9687248338795361E-2</c:v>
                </c:pt>
                <c:pt idx="1118">
                  <c:v>1.964783316686932E-2</c:v>
                </c:pt>
                <c:pt idx="1119">
                  <c:v>1.9761500688928457E-2</c:v>
                </c:pt>
                <c:pt idx="1120">
                  <c:v>1.9818386478127135E-2</c:v>
                </c:pt>
                <c:pt idx="1121">
                  <c:v>1.9830096113495007E-2</c:v>
                </c:pt>
                <c:pt idx="1122">
                  <c:v>1.9885976168419112E-2</c:v>
                </c:pt>
                <c:pt idx="1123">
                  <c:v>1.982367461833081E-2</c:v>
                </c:pt>
                <c:pt idx="1124">
                  <c:v>1.9815357678821786E-2</c:v>
                </c:pt>
                <c:pt idx="1125">
                  <c:v>1.9842705006389461E-2</c:v>
                </c:pt>
                <c:pt idx="1126">
                  <c:v>1.9889174254147598E-2</c:v>
                </c:pt>
                <c:pt idx="1127">
                  <c:v>1.9945069949884146E-2</c:v>
                </c:pt>
                <c:pt idx="1128">
                  <c:v>1.994338676238366E-2</c:v>
                </c:pt>
                <c:pt idx="1129">
                  <c:v>1.9959448362051886E-2</c:v>
                </c:pt>
                <c:pt idx="1130">
                  <c:v>2.0009894342044796E-2</c:v>
                </c:pt>
                <c:pt idx="1131">
                  <c:v>2.0031943500910247E-2</c:v>
                </c:pt>
                <c:pt idx="1132">
                  <c:v>2.0113498931418627E-2</c:v>
                </c:pt>
                <c:pt idx="1133">
                  <c:v>2.0193738958422334E-2</c:v>
                </c:pt>
                <c:pt idx="1134">
                  <c:v>2.0190522102031101E-2</c:v>
                </c:pt>
                <c:pt idx="1135">
                  <c:v>2.0299121160644217E-2</c:v>
                </c:pt>
                <c:pt idx="1136">
                  <c:v>2.0389774103147278E-2</c:v>
                </c:pt>
                <c:pt idx="1137">
                  <c:v>2.0450171673040283E-2</c:v>
                </c:pt>
                <c:pt idx="1138">
                  <c:v>2.0504032702832905E-2</c:v>
                </c:pt>
                <c:pt idx="1139">
                  <c:v>2.0548622178048339E-2</c:v>
                </c:pt>
                <c:pt idx="1140">
                  <c:v>2.063509209959636E-2</c:v>
                </c:pt>
                <c:pt idx="1141">
                  <c:v>2.0662134086259425E-2</c:v>
                </c:pt>
                <c:pt idx="1142">
                  <c:v>2.0693014632214148E-2</c:v>
                </c:pt>
                <c:pt idx="1143">
                  <c:v>2.0802173043887207E-2</c:v>
                </c:pt>
                <c:pt idx="1144">
                  <c:v>2.0814352995194168E-2</c:v>
                </c:pt>
                <c:pt idx="1145">
                  <c:v>2.0828922926830327E-2</c:v>
                </c:pt>
                <c:pt idx="1146">
                  <c:v>2.0873071701971318E-2</c:v>
                </c:pt>
                <c:pt idx="1147">
                  <c:v>2.088406645042894E-2</c:v>
                </c:pt>
                <c:pt idx="1148">
                  <c:v>2.0935594920071545E-2</c:v>
                </c:pt>
                <c:pt idx="1149">
                  <c:v>2.0969338114531097E-2</c:v>
                </c:pt>
                <c:pt idx="1150">
                  <c:v>2.103273619370432E-2</c:v>
                </c:pt>
                <c:pt idx="1151">
                  <c:v>2.1113895974964068E-2</c:v>
                </c:pt>
                <c:pt idx="1152">
                  <c:v>2.1114406530064779E-2</c:v>
                </c:pt>
                <c:pt idx="1153">
                  <c:v>2.1166227677948599E-2</c:v>
                </c:pt>
                <c:pt idx="1154">
                  <c:v>2.1300554813655337E-2</c:v>
                </c:pt>
                <c:pt idx="1155">
                  <c:v>2.1407226290549468E-2</c:v>
                </c:pt>
                <c:pt idx="1156">
                  <c:v>2.1465902838266517E-2</c:v>
                </c:pt>
                <c:pt idx="1157">
                  <c:v>2.1479990861465518E-2</c:v>
                </c:pt>
                <c:pt idx="1158">
                  <c:v>2.1538911305952625E-2</c:v>
                </c:pt>
                <c:pt idx="1159">
                  <c:v>2.1611962353140349E-2</c:v>
                </c:pt>
                <c:pt idx="1160">
                  <c:v>2.1664834386413312E-2</c:v>
                </c:pt>
                <c:pt idx="1161">
                  <c:v>2.1714484579142445E-2</c:v>
                </c:pt>
                <c:pt idx="1162">
                  <c:v>2.1762512284491459E-2</c:v>
                </c:pt>
                <c:pt idx="1163">
                  <c:v>2.1850809789598132E-2</c:v>
                </c:pt>
                <c:pt idx="1164">
                  <c:v>2.1859507802159363E-2</c:v>
                </c:pt>
                <c:pt idx="1165">
                  <c:v>2.1819790572699484E-2</c:v>
                </c:pt>
                <c:pt idx="1166">
                  <c:v>2.188384860237029E-2</c:v>
                </c:pt>
                <c:pt idx="1167">
                  <c:v>2.1994230039958752E-2</c:v>
                </c:pt>
                <c:pt idx="1168">
                  <c:v>2.2071047532669676E-2</c:v>
                </c:pt>
                <c:pt idx="1169">
                  <c:v>2.2169405574084436E-2</c:v>
                </c:pt>
                <c:pt idx="1170">
                  <c:v>2.2277025712245248E-2</c:v>
                </c:pt>
                <c:pt idx="1171">
                  <c:v>2.2262753979494523E-2</c:v>
                </c:pt>
                <c:pt idx="1172">
                  <c:v>2.2218877372440222E-2</c:v>
                </c:pt>
                <c:pt idx="1173">
                  <c:v>2.2261465176792138E-2</c:v>
                </c:pt>
                <c:pt idx="1174">
                  <c:v>2.2353868484159684E-2</c:v>
                </c:pt>
                <c:pt idx="1175">
                  <c:v>2.2448956417316309E-2</c:v>
                </c:pt>
                <c:pt idx="1176">
                  <c:v>2.2509689021603128E-2</c:v>
                </c:pt>
                <c:pt idx="1177">
                  <c:v>2.2570593550192395E-2</c:v>
                </c:pt>
                <c:pt idx="1178">
                  <c:v>2.2692089643688369E-2</c:v>
                </c:pt>
                <c:pt idx="1179">
                  <c:v>2.2730010595118758E-2</c:v>
                </c:pt>
                <c:pt idx="1180">
                  <c:v>2.2745374108037706E-2</c:v>
                </c:pt>
                <c:pt idx="1181">
                  <c:v>2.2767573249643087E-2</c:v>
                </c:pt>
                <c:pt idx="1182">
                  <c:v>2.2828586242722528E-2</c:v>
                </c:pt>
                <c:pt idx="1183">
                  <c:v>2.295179603782211E-2</c:v>
                </c:pt>
                <c:pt idx="1184">
                  <c:v>2.297806814325121E-2</c:v>
                </c:pt>
                <c:pt idx="1185">
                  <c:v>2.3114356977385113E-2</c:v>
                </c:pt>
                <c:pt idx="1186">
                  <c:v>2.3174684226049468E-2</c:v>
                </c:pt>
                <c:pt idx="1187">
                  <c:v>2.3221480228367068E-2</c:v>
                </c:pt>
                <c:pt idx="1188">
                  <c:v>2.3328450776547858E-2</c:v>
                </c:pt>
                <c:pt idx="1189">
                  <c:v>2.3387590468389625E-2</c:v>
                </c:pt>
                <c:pt idx="1190">
                  <c:v>2.3438509161260879E-2</c:v>
                </c:pt>
                <c:pt idx="1191">
                  <c:v>2.3550972008076539E-2</c:v>
                </c:pt>
                <c:pt idx="1192">
                  <c:v>2.3584392446357235E-2</c:v>
                </c:pt>
                <c:pt idx="1193">
                  <c:v>2.3625416034482438E-2</c:v>
                </c:pt>
                <c:pt idx="1194">
                  <c:v>2.374806128440364E-2</c:v>
                </c:pt>
                <c:pt idx="1195">
                  <c:v>2.3808981210813731E-2</c:v>
                </c:pt>
                <c:pt idx="1196">
                  <c:v>2.3841494325315338E-2</c:v>
                </c:pt>
                <c:pt idx="1197">
                  <c:v>2.3951918669930228E-2</c:v>
                </c:pt>
                <c:pt idx="1198">
                  <c:v>2.3952477162706577E-2</c:v>
                </c:pt>
                <c:pt idx="1199">
                  <c:v>2.3901480093251212E-2</c:v>
                </c:pt>
                <c:pt idx="1200">
                  <c:v>2.3907937010939736E-2</c:v>
                </c:pt>
                <c:pt idx="1201">
                  <c:v>2.4031623180989527E-2</c:v>
                </c:pt>
                <c:pt idx="1202">
                  <c:v>2.4144753521407995E-2</c:v>
                </c:pt>
                <c:pt idx="1203">
                  <c:v>2.4239037477204801E-2</c:v>
                </c:pt>
                <c:pt idx="1204">
                  <c:v>2.4393897423679988E-2</c:v>
                </c:pt>
                <c:pt idx="1205">
                  <c:v>2.4520084616304384E-2</c:v>
                </c:pt>
                <c:pt idx="1206">
                  <c:v>2.4612353889557525E-2</c:v>
                </c:pt>
                <c:pt idx="1207">
                  <c:v>2.4734872245312924E-2</c:v>
                </c:pt>
                <c:pt idx="1208">
                  <c:v>2.4919262666661297E-2</c:v>
                </c:pt>
                <c:pt idx="1209">
                  <c:v>2.5162828848966645E-2</c:v>
                </c:pt>
                <c:pt idx="1210">
                  <c:v>2.5362261534297617E-2</c:v>
                </c:pt>
                <c:pt idx="1211">
                  <c:v>2.5408474881459878E-2</c:v>
                </c:pt>
                <c:pt idx="1212">
                  <c:v>2.5498100021340637E-2</c:v>
                </c:pt>
                <c:pt idx="1213">
                  <c:v>2.5673403032067034E-2</c:v>
                </c:pt>
                <c:pt idx="1214">
                  <c:v>2.5765546341233323E-2</c:v>
                </c:pt>
                <c:pt idx="1215">
                  <c:v>2.5937025697176767E-2</c:v>
                </c:pt>
                <c:pt idx="1216">
                  <c:v>2.6115743702974221E-2</c:v>
                </c:pt>
                <c:pt idx="1217">
                  <c:v>2.6252321881446345E-2</c:v>
                </c:pt>
                <c:pt idx="1218">
                  <c:v>2.6410479648422656E-2</c:v>
                </c:pt>
                <c:pt idx="1219">
                  <c:v>2.6527017252399452E-2</c:v>
                </c:pt>
                <c:pt idx="1220">
                  <c:v>2.6653541353827911E-2</c:v>
                </c:pt>
                <c:pt idx="1221">
                  <c:v>2.6765347040172738E-2</c:v>
                </c:pt>
                <c:pt idx="1222">
                  <c:v>2.6859427643065582E-2</c:v>
                </c:pt>
                <c:pt idx="1223">
                  <c:v>2.6967367975247181E-2</c:v>
                </c:pt>
                <c:pt idx="1224">
                  <c:v>2.7041597825419754E-2</c:v>
                </c:pt>
                <c:pt idx="1225">
                  <c:v>2.7168615787645022E-2</c:v>
                </c:pt>
                <c:pt idx="1226">
                  <c:v>2.7274853385521595E-2</c:v>
                </c:pt>
                <c:pt idx="1227">
                  <c:v>2.7406967210336773E-2</c:v>
                </c:pt>
                <c:pt idx="1228">
                  <c:v>2.7582483766959397E-2</c:v>
                </c:pt>
                <c:pt idx="1229">
                  <c:v>2.7742448011914278E-2</c:v>
                </c:pt>
                <c:pt idx="1230">
                  <c:v>2.7797117951825653E-2</c:v>
                </c:pt>
                <c:pt idx="1231">
                  <c:v>2.7856348031459557E-2</c:v>
                </c:pt>
                <c:pt idx="1232">
                  <c:v>2.7932980527291654E-2</c:v>
                </c:pt>
                <c:pt idx="1233">
                  <c:v>2.7995218540588465E-2</c:v>
                </c:pt>
                <c:pt idx="1234">
                  <c:v>2.8015679718307606E-2</c:v>
                </c:pt>
                <c:pt idx="1235">
                  <c:v>2.7999827435560749E-2</c:v>
                </c:pt>
                <c:pt idx="1236">
                  <c:v>2.8091544025328395E-2</c:v>
                </c:pt>
                <c:pt idx="1237">
                  <c:v>2.8206707574822756E-2</c:v>
                </c:pt>
                <c:pt idx="1238">
                  <c:v>2.8326921314443924E-2</c:v>
                </c:pt>
                <c:pt idx="1239">
                  <c:v>2.8467461359600869E-2</c:v>
                </c:pt>
                <c:pt idx="1240">
                  <c:v>2.8559121118093139E-2</c:v>
                </c:pt>
                <c:pt idx="1241">
                  <c:v>2.8671755044805351E-2</c:v>
                </c:pt>
                <c:pt idx="1242">
                  <c:v>2.8802442838747989E-2</c:v>
                </c:pt>
                <c:pt idx="1243">
                  <c:v>2.8868319154447313E-2</c:v>
                </c:pt>
                <c:pt idx="1244">
                  <c:v>2.8891342470045281E-2</c:v>
                </c:pt>
                <c:pt idx="1245">
                  <c:v>2.8964971564356432E-2</c:v>
                </c:pt>
                <c:pt idx="1246">
                  <c:v>2.9053459967183049E-2</c:v>
                </c:pt>
                <c:pt idx="1247">
                  <c:v>2.9071565401960042E-2</c:v>
                </c:pt>
                <c:pt idx="1248">
                  <c:v>2.9162796564017726E-2</c:v>
                </c:pt>
                <c:pt idx="1249">
                  <c:v>2.927416915859378E-2</c:v>
                </c:pt>
                <c:pt idx="1250">
                  <c:v>2.9383397883381564E-2</c:v>
                </c:pt>
                <c:pt idx="1251">
                  <c:v>2.9534018901035453E-2</c:v>
                </c:pt>
                <c:pt idx="1252">
                  <c:v>2.9709373624227361E-2</c:v>
                </c:pt>
                <c:pt idx="1253">
                  <c:v>2.9809374450220756E-2</c:v>
                </c:pt>
                <c:pt idx="1254">
                  <c:v>2.9861632303783116E-2</c:v>
                </c:pt>
                <c:pt idx="1255">
                  <c:v>2.9937798807166131E-2</c:v>
                </c:pt>
                <c:pt idx="1256">
                  <c:v>3.0086561371980666E-2</c:v>
                </c:pt>
                <c:pt idx="1257">
                  <c:v>3.0228840731843863E-2</c:v>
                </c:pt>
                <c:pt idx="1258">
                  <c:v>3.0324882682335321E-2</c:v>
                </c:pt>
                <c:pt idx="1259">
                  <c:v>3.0440228272089108E-2</c:v>
                </c:pt>
                <c:pt idx="1260">
                  <c:v>3.0595551867150017E-2</c:v>
                </c:pt>
                <c:pt idx="1261">
                  <c:v>3.0800061527552047E-2</c:v>
                </c:pt>
                <c:pt idx="1262">
                  <c:v>3.0941677425712539E-2</c:v>
                </c:pt>
                <c:pt idx="1263">
                  <c:v>3.1110797621496454E-2</c:v>
                </c:pt>
                <c:pt idx="1264">
                  <c:v>3.1233283148335001E-2</c:v>
                </c:pt>
                <c:pt idx="1265">
                  <c:v>3.1364707324509834E-2</c:v>
                </c:pt>
                <c:pt idx="1266">
                  <c:v>3.1529265700523688E-2</c:v>
                </c:pt>
                <c:pt idx="1267">
                  <c:v>3.1628446185857237E-2</c:v>
                </c:pt>
                <c:pt idx="1268">
                  <c:v>3.1751202962644214E-2</c:v>
                </c:pt>
                <c:pt idx="1269">
                  <c:v>3.1882498948910085E-2</c:v>
                </c:pt>
                <c:pt idx="1270">
                  <c:v>3.2016797434198524E-2</c:v>
                </c:pt>
                <c:pt idx="1271">
                  <c:v>3.2114160557998872E-2</c:v>
                </c:pt>
                <c:pt idx="1272">
                  <c:v>3.2146694616697877E-2</c:v>
                </c:pt>
                <c:pt idx="1273">
                  <c:v>3.2222156485690462E-2</c:v>
                </c:pt>
                <c:pt idx="1274">
                  <c:v>3.2292828114379633E-2</c:v>
                </c:pt>
                <c:pt idx="1275">
                  <c:v>3.232854365909394E-2</c:v>
                </c:pt>
                <c:pt idx="1276">
                  <c:v>3.2445899966042538E-2</c:v>
                </c:pt>
                <c:pt idx="1277">
                  <c:v>3.2551410853856266E-2</c:v>
                </c:pt>
                <c:pt idx="1278">
                  <c:v>3.2671928329599906E-2</c:v>
                </c:pt>
                <c:pt idx="1279">
                  <c:v>3.2787305413809545E-2</c:v>
                </c:pt>
                <c:pt idx="1280">
                  <c:v>3.2870099052977921E-2</c:v>
                </c:pt>
                <c:pt idx="1281">
                  <c:v>3.2964163414601511E-2</c:v>
                </c:pt>
                <c:pt idx="1282">
                  <c:v>3.3137687406809217E-2</c:v>
                </c:pt>
                <c:pt idx="1283">
                  <c:v>3.327696963360055E-2</c:v>
                </c:pt>
                <c:pt idx="1284">
                  <c:v>3.3334962244552215E-2</c:v>
                </c:pt>
                <c:pt idx="1285">
                  <c:v>3.3434916097633424E-2</c:v>
                </c:pt>
                <c:pt idx="1286">
                  <c:v>3.3574633849682727E-2</c:v>
                </c:pt>
                <c:pt idx="1287">
                  <c:v>3.3735306214571548E-2</c:v>
                </c:pt>
                <c:pt idx="1288">
                  <c:v>3.3765388767040286E-2</c:v>
                </c:pt>
                <c:pt idx="1289">
                  <c:v>3.3821301136496937E-2</c:v>
                </c:pt>
                <c:pt idx="1290">
                  <c:v>3.3856086741971318E-2</c:v>
                </c:pt>
                <c:pt idx="1291">
                  <c:v>3.3902710497127939E-2</c:v>
                </c:pt>
                <c:pt idx="1292">
                  <c:v>3.4008161629798417E-2</c:v>
                </c:pt>
                <c:pt idx="1293">
                  <c:v>3.4068247967860781E-2</c:v>
                </c:pt>
                <c:pt idx="1294">
                  <c:v>3.4195779730102162E-2</c:v>
                </c:pt>
                <c:pt idx="1295">
                  <c:v>3.4378643148952469E-2</c:v>
                </c:pt>
                <c:pt idx="1296">
                  <c:v>3.4547587324259429E-2</c:v>
                </c:pt>
                <c:pt idx="1297">
                  <c:v>3.4726775571308093E-2</c:v>
                </c:pt>
                <c:pt idx="1298">
                  <c:v>3.4940734367424918E-2</c:v>
                </c:pt>
                <c:pt idx="1299">
                  <c:v>3.5092256356224781E-2</c:v>
                </c:pt>
                <c:pt idx="1300">
                  <c:v>3.524487473407896E-2</c:v>
                </c:pt>
                <c:pt idx="1301">
                  <c:v>3.5380938260462944E-2</c:v>
                </c:pt>
                <c:pt idx="1302">
                  <c:v>3.5482579464023847E-2</c:v>
                </c:pt>
                <c:pt idx="1303">
                  <c:v>3.5641945860873998E-2</c:v>
                </c:pt>
                <c:pt idx="1304">
                  <c:v>3.5737704092283273E-2</c:v>
                </c:pt>
                <c:pt idx="1305">
                  <c:v>3.5817192850311153E-2</c:v>
                </c:pt>
                <c:pt idx="1306">
                  <c:v>3.5959643760134385E-2</c:v>
                </c:pt>
                <c:pt idx="1307">
                  <c:v>3.6121008989308895E-2</c:v>
                </c:pt>
                <c:pt idx="1308">
                  <c:v>3.6235735572780543E-2</c:v>
                </c:pt>
                <c:pt idx="1309">
                  <c:v>3.6341159983559787E-2</c:v>
                </c:pt>
                <c:pt idx="1310">
                  <c:v>3.6414550024952787E-2</c:v>
                </c:pt>
                <c:pt idx="1311">
                  <c:v>3.6416497733897837E-2</c:v>
                </c:pt>
                <c:pt idx="1312">
                  <c:v>3.6412967347614247E-2</c:v>
                </c:pt>
                <c:pt idx="1313">
                  <c:v>3.6445517601877059E-2</c:v>
                </c:pt>
                <c:pt idx="1314">
                  <c:v>3.6555328522672736E-2</c:v>
                </c:pt>
                <c:pt idx="1315">
                  <c:v>3.6622344915544149E-2</c:v>
                </c:pt>
                <c:pt idx="1316">
                  <c:v>3.6682338727441186E-2</c:v>
                </c:pt>
                <c:pt idx="1317">
                  <c:v>3.6734979387770705E-2</c:v>
                </c:pt>
                <c:pt idx="1318">
                  <c:v>3.6764416095733644E-2</c:v>
                </c:pt>
                <c:pt idx="1319">
                  <c:v>3.6942691298174353E-2</c:v>
                </c:pt>
                <c:pt idx="1320">
                  <c:v>3.7073634353255565E-2</c:v>
                </c:pt>
                <c:pt idx="1321">
                  <c:v>3.7159067738121984E-2</c:v>
                </c:pt>
                <c:pt idx="1322">
                  <c:v>3.7323263595954406E-2</c:v>
                </c:pt>
                <c:pt idx="1323">
                  <c:v>3.7434274022193369E-2</c:v>
                </c:pt>
                <c:pt idx="1324">
                  <c:v>3.7602910914208192E-2</c:v>
                </c:pt>
                <c:pt idx="1325">
                  <c:v>3.7860444154317274E-2</c:v>
                </c:pt>
                <c:pt idx="1326">
                  <c:v>3.806859940070368E-2</c:v>
                </c:pt>
                <c:pt idx="1327">
                  <c:v>3.8227533535069934E-2</c:v>
                </c:pt>
                <c:pt idx="1328">
                  <c:v>3.8308659741654372E-2</c:v>
                </c:pt>
                <c:pt idx="1329">
                  <c:v>3.8382133221445541E-2</c:v>
                </c:pt>
                <c:pt idx="1330">
                  <c:v>3.8549339519241062E-2</c:v>
                </c:pt>
                <c:pt idx="1331">
                  <c:v>3.8727161527535289E-2</c:v>
                </c:pt>
                <c:pt idx="1332">
                  <c:v>3.88383781317952E-2</c:v>
                </c:pt>
                <c:pt idx="1333">
                  <c:v>3.8951766329142767E-2</c:v>
                </c:pt>
                <c:pt idx="1334">
                  <c:v>3.9063869093891881E-2</c:v>
                </c:pt>
                <c:pt idx="1335">
                  <c:v>3.9197038448059947E-2</c:v>
                </c:pt>
                <c:pt idx="1336">
                  <c:v>3.9339123170803902E-2</c:v>
                </c:pt>
                <c:pt idx="1337">
                  <c:v>3.9484313904826616E-2</c:v>
                </c:pt>
                <c:pt idx="1338">
                  <c:v>3.9545622126638903E-2</c:v>
                </c:pt>
                <c:pt idx="1339">
                  <c:v>3.9567757954674508E-2</c:v>
                </c:pt>
                <c:pt idx="1340">
                  <c:v>3.9678015911474698E-2</c:v>
                </c:pt>
                <c:pt idx="1341">
                  <c:v>3.9741381413247019E-2</c:v>
                </c:pt>
                <c:pt idx="1342">
                  <c:v>3.9846375815439899E-2</c:v>
                </c:pt>
                <c:pt idx="1343">
                  <c:v>4.0036373360141958E-2</c:v>
                </c:pt>
                <c:pt idx="1344">
                  <c:v>4.0200333927181441E-2</c:v>
                </c:pt>
                <c:pt idx="1345">
                  <c:v>4.0348588991796004E-2</c:v>
                </c:pt>
                <c:pt idx="1346">
                  <c:v>4.047394966599259E-2</c:v>
                </c:pt>
                <c:pt idx="1347">
                  <c:v>4.0581960491808573E-2</c:v>
                </c:pt>
                <c:pt idx="1348">
                  <c:v>4.0699265576839679E-2</c:v>
                </c:pt>
                <c:pt idx="1349">
                  <c:v>4.0823890875983239E-2</c:v>
                </c:pt>
                <c:pt idx="1350">
                  <c:v>4.0889164677340481E-2</c:v>
                </c:pt>
                <c:pt idx="1351">
                  <c:v>4.096160611242234E-2</c:v>
                </c:pt>
                <c:pt idx="1352">
                  <c:v>4.1029812474675159E-2</c:v>
                </c:pt>
                <c:pt idx="1353">
                  <c:v>4.120452639605704E-2</c:v>
                </c:pt>
                <c:pt idx="1354">
                  <c:v>4.1351411915150821E-2</c:v>
                </c:pt>
                <c:pt idx="1355">
                  <c:v>4.1486739081578961E-2</c:v>
                </c:pt>
                <c:pt idx="1356">
                  <c:v>4.1553891061060264E-2</c:v>
                </c:pt>
                <c:pt idx="1357">
                  <c:v>4.1621812879424749E-2</c:v>
                </c:pt>
                <c:pt idx="1358">
                  <c:v>4.1773171372583635E-2</c:v>
                </c:pt>
                <c:pt idx="1359">
                  <c:v>4.1909086713582504E-2</c:v>
                </c:pt>
                <c:pt idx="1360">
                  <c:v>4.2060167263104735E-2</c:v>
                </c:pt>
                <c:pt idx="1361">
                  <c:v>4.2203388777145183E-2</c:v>
                </c:pt>
                <c:pt idx="1362">
                  <c:v>4.225057406481534E-2</c:v>
                </c:pt>
                <c:pt idx="1363">
                  <c:v>4.2349878205086532E-2</c:v>
                </c:pt>
                <c:pt idx="1364">
                  <c:v>4.2480741737431681E-2</c:v>
                </c:pt>
                <c:pt idx="1365">
                  <c:v>4.2545290245331456E-2</c:v>
                </c:pt>
                <c:pt idx="1366">
                  <c:v>4.2691196295635996E-2</c:v>
                </c:pt>
                <c:pt idx="1367">
                  <c:v>4.2844899703342737E-2</c:v>
                </c:pt>
                <c:pt idx="1368">
                  <c:v>4.2928073758342733E-2</c:v>
                </c:pt>
                <c:pt idx="1369">
                  <c:v>4.3049767335576056E-2</c:v>
                </c:pt>
                <c:pt idx="1370">
                  <c:v>4.3204810190234609E-2</c:v>
                </c:pt>
                <c:pt idx="1371">
                  <c:v>4.3258793800697387E-2</c:v>
                </c:pt>
                <c:pt idx="1372">
                  <c:v>4.3368052251495974E-2</c:v>
                </c:pt>
                <c:pt idx="1373">
                  <c:v>4.3466500312789723E-2</c:v>
                </c:pt>
                <c:pt idx="1374">
                  <c:v>4.355342457768837E-2</c:v>
                </c:pt>
                <c:pt idx="1375">
                  <c:v>4.3686093631194328E-2</c:v>
                </c:pt>
                <c:pt idx="1376">
                  <c:v>4.373867529365099E-2</c:v>
                </c:pt>
                <c:pt idx="1377">
                  <c:v>4.3837616072245407E-2</c:v>
                </c:pt>
                <c:pt idx="1378">
                  <c:v>4.3952662882346602E-2</c:v>
                </c:pt>
                <c:pt idx="1379">
                  <c:v>4.3998251311145341E-2</c:v>
                </c:pt>
                <c:pt idx="1380">
                  <c:v>4.4171505164384471E-2</c:v>
                </c:pt>
                <c:pt idx="1381">
                  <c:v>4.4327259801479862E-2</c:v>
                </c:pt>
                <c:pt idx="1382">
                  <c:v>4.4495610034816307E-2</c:v>
                </c:pt>
                <c:pt idx="1383">
                  <c:v>4.4770452634271832E-2</c:v>
                </c:pt>
                <c:pt idx="1384">
                  <c:v>4.508331452634709E-2</c:v>
                </c:pt>
                <c:pt idx="1385">
                  <c:v>4.5222797700286338E-2</c:v>
                </c:pt>
                <c:pt idx="1386">
                  <c:v>4.5394022090875445E-2</c:v>
                </c:pt>
                <c:pt idx="1387">
                  <c:v>4.5516779966462938E-2</c:v>
                </c:pt>
                <c:pt idx="1388">
                  <c:v>4.5630449968012569E-2</c:v>
                </c:pt>
                <c:pt idx="1389">
                  <c:v>4.5699156681801162E-2</c:v>
                </c:pt>
                <c:pt idx="1390">
                  <c:v>4.5761285846054142E-2</c:v>
                </c:pt>
                <c:pt idx="1391">
                  <c:v>4.5776345993590081E-2</c:v>
                </c:pt>
                <c:pt idx="1392">
                  <c:v>4.575668259427651E-2</c:v>
                </c:pt>
                <c:pt idx="1393">
                  <c:v>4.6081954177791172E-2</c:v>
                </c:pt>
                <c:pt idx="1394">
                  <c:v>4.6150641324295687E-2</c:v>
                </c:pt>
                <c:pt idx="1395">
                  <c:v>4.6219329416532548E-2</c:v>
                </c:pt>
                <c:pt idx="1396">
                  <c:v>4.6282272991728005E-2</c:v>
                </c:pt>
                <c:pt idx="1397">
                  <c:v>4.6210714997788435E-2</c:v>
                </c:pt>
                <c:pt idx="1398">
                  <c:v>4.614558070933919E-2</c:v>
                </c:pt>
                <c:pt idx="1399">
                  <c:v>4.6498494506734933E-2</c:v>
                </c:pt>
                <c:pt idx="1400">
                  <c:v>4.675071965083677E-2</c:v>
                </c:pt>
                <c:pt idx="1401">
                  <c:v>4.6934245579533199E-2</c:v>
                </c:pt>
                <c:pt idx="1402">
                  <c:v>4.713762890122479E-2</c:v>
                </c:pt>
                <c:pt idx="1403">
                  <c:v>4.7646979263872381E-2</c:v>
                </c:pt>
                <c:pt idx="1404">
                  <c:v>4.8042550139484531E-2</c:v>
                </c:pt>
                <c:pt idx="1405">
                  <c:v>4.808377700057944E-2</c:v>
                </c:pt>
                <c:pt idx="1406">
                  <c:v>4.8282266118140189E-2</c:v>
                </c:pt>
                <c:pt idx="1407">
                  <c:v>4.8605895075041254E-2</c:v>
                </c:pt>
                <c:pt idx="1408">
                  <c:v>4.8582522322937964E-2</c:v>
                </c:pt>
                <c:pt idx="1409">
                  <c:v>4.8587496400809699E-2</c:v>
                </c:pt>
                <c:pt idx="1410">
                  <c:v>4.863411833089043E-2</c:v>
                </c:pt>
                <c:pt idx="1411">
                  <c:v>4.884857243628489E-2</c:v>
                </c:pt>
                <c:pt idx="1412">
                  <c:v>4.8932386603767003E-2</c:v>
                </c:pt>
                <c:pt idx="1413">
                  <c:v>4.901121706791154E-2</c:v>
                </c:pt>
                <c:pt idx="1414">
                  <c:v>4.8989395294763136E-2</c:v>
                </c:pt>
                <c:pt idx="1415">
                  <c:v>4.9003048348791656E-2</c:v>
                </c:pt>
                <c:pt idx="1416">
                  <c:v>4.9082138462255398E-2</c:v>
                </c:pt>
                <c:pt idx="1417">
                  <c:v>4.911955484673864E-2</c:v>
                </c:pt>
                <c:pt idx="1418">
                  <c:v>4.9249228466011277E-2</c:v>
                </c:pt>
                <c:pt idx="1419">
                  <c:v>4.9323908267434102E-2</c:v>
                </c:pt>
                <c:pt idx="1420">
                  <c:v>4.9343769262592332E-2</c:v>
                </c:pt>
                <c:pt idx="1421">
                  <c:v>4.9348395281777313E-2</c:v>
                </c:pt>
                <c:pt idx="1422">
                  <c:v>4.9555871985166776E-2</c:v>
                </c:pt>
                <c:pt idx="1423">
                  <c:v>4.9652619390992109E-2</c:v>
                </c:pt>
                <c:pt idx="1424">
                  <c:v>4.9732865258116182E-2</c:v>
                </c:pt>
                <c:pt idx="1425">
                  <c:v>4.9762812044865615E-2</c:v>
                </c:pt>
                <c:pt idx="1426">
                  <c:v>4.9912567426861426E-2</c:v>
                </c:pt>
                <c:pt idx="1427">
                  <c:v>4.998067927572946E-2</c:v>
                </c:pt>
                <c:pt idx="1428">
                  <c:v>5.0129878879273934E-2</c:v>
                </c:pt>
                <c:pt idx="1429">
                  <c:v>5.0239369010460361E-2</c:v>
                </c:pt>
                <c:pt idx="1430">
                  <c:v>5.0400758548035128E-2</c:v>
                </c:pt>
                <c:pt idx="1431">
                  <c:v>5.063620433939655E-2</c:v>
                </c:pt>
                <c:pt idx="1432">
                  <c:v>5.0865541672281508E-2</c:v>
                </c:pt>
                <c:pt idx="1433">
                  <c:v>5.1047811541312119E-2</c:v>
                </c:pt>
                <c:pt idx="1434">
                  <c:v>5.1166875356000487E-2</c:v>
                </c:pt>
                <c:pt idx="1435">
                  <c:v>5.1288595017209157E-2</c:v>
                </c:pt>
                <c:pt idx="1436">
                  <c:v>5.1436873583739925E-2</c:v>
                </c:pt>
                <c:pt idx="1437">
                  <c:v>5.1523393111419277E-2</c:v>
                </c:pt>
                <c:pt idx="1438">
                  <c:v>5.1619825836869644E-2</c:v>
                </c:pt>
                <c:pt idx="1439">
                  <c:v>5.1683857930694813E-2</c:v>
                </c:pt>
                <c:pt idx="1440">
                  <c:v>5.1723643548117468E-2</c:v>
                </c:pt>
                <c:pt idx="1441">
                  <c:v>5.18770731054536E-2</c:v>
                </c:pt>
                <c:pt idx="1442">
                  <c:v>5.2029186247855949E-2</c:v>
                </c:pt>
                <c:pt idx="1443">
                  <c:v>5.2068402791232198E-2</c:v>
                </c:pt>
                <c:pt idx="1444">
                  <c:v>5.2157822393881732E-2</c:v>
                </c:pt>
                <c:pt idx="1445">
                  <c:v>5.2259579736631326E-2</c:v>
                </c:pt>
                <c:pt idx="1446">
                  <c:v>5.2318808191484691E-2</c:v>
                </c:pt>
                <c:pt idx="1447">
                  <c:v>5.2426561512744448E-2</c:v>
                </c:pt>
                <c:pt idx="1448">
                  <c:v>5.2460303439670807E-2</c:v>
                </c:pt>
                <c:pt idx="1449">
                  <c:v>5.2584439085439902E-2</c:v>
                </c:pt>
                <c:pt idx="1450">
                  <c:v>5.2661987850245895E-2</c:v>
                </c:pt>
                <c:pt idx="1451">
                  <c:v>5.267325096998212E-2</c:v>
                </c:pt>
                <c:pt idx="1452">
                  <c:v>5.2824642472021593E-2</c:v>
                </c:pt>
                <c:pt idx="1453">
                  <c:v>5.2938330571402681E-2</c:v>
                </c:pt>
                <c:pt idx="1454">
                  <c:v>5.3037340328602321E-2</c:v>
                </c:pt>
                <c:pt idx="1455">
                  <c:v>5.3096476996461972E-2</c:v>
                </c:pt>
                <c:pt idx="1456">
                  <c:v>5.3079570292402997E-2</c:v>
                </c:pt>
                <c:pt idx="1457">
                  <c:v>5.3219305017532546E-2</c:v>
                </c:pt>
                <c:pt idx="1458">
                  <c:v>5.3344584165794712E-2</c:v>
                </c:pt>
                <c:pt idx="1459">
                  <c:v>5.3457028039186755E-2</c:v>
                </c:pt>
                <c:pt idx="1460">
                  <c:v>5.3561587993298423E-2</c:v>
                </c:pt>
                <c:pt idx="1461">
                  <c:v>5.3635665209902032E-2</c:v>
                </c:pt>
                <c:pt idx="1462">
                  <c:v>5.3761717843425233E-2</c:v>
                </c:pt>
                <c:pt idx="1463">
                  <c:v>5.3864080244182891E-2</c:v>
                </c:pt>
                <c:pt idx="1464">
                  <c:v>5.3909244737696586E-2</c:v>
                </c:pt>
                <c:pt idx="1465">
                  <c:v>5.3993866459837253E-2</c:v>
                </c:pt>
                <c:pt idx="1466">
                  <c:v>5.4027902924219467E-2</c:v>
                </c:pt>
                <c:pt idx="1467">
                  <c:v>5.4034932839295849E-2</c:v>
                </c:pt>
                <c:pt idx="1468">
                  <c:v>5.4125714817782472E-2</c:v>
                </c:pt>
                <c:pt idx="1469">
                  <c:v>5.4130317195807603E-2</c:v>
                </c:pt>
                <c:pt idx="1470">
                  <c:v>5.410148699164502E-2</c:v>
                </c:pt>
                <c:pt idx="1471">
                  <c:v>5.4032070115373837E-2</c:v>
                </c:pt>
                <c:pt idx="1472">
                  <c:v>5.4027364560775219E-2</c:v>
                </c:pt>
                <c:pt idx="1473">
                  <c:v>5.4165641794089434E-2</c:v>
                </c:pt>
                <c:pt idx="1474">
                  <c:v>5.4260584155409769E-2</c:v>
                </c:pt>
                <c:pt idx="1475">
                  <c:v>5.4332354292811316E-2</c:v>
                </c:pt>
                <c:pt idx="1476">
                  <c:v>5.4410797098232197E-2</c:v>
                </c:pt>
                <c:pt idx="1477">
                  <c:v>5.4551744890841927E-2</c:v>
                </c:pt>
                <c:pt idx="1478">
                  <c:v>5.4645858719500645E-2</c:v>
                </c:pt>
                <c:pt idx="1479">
                  <c:v>5.4716471720880441E-2</c:v>
                </c:pt>
                <c:pt idx="1480">
                  <c:v>5.4834387176019017E-2</c:v>
                </c:pt>
                <c:pt idx="1481">
                  <c:v>5.4992823342192881E-2</c:v>
                </c:pt>
                <c:pt idx="1482">
                  <c:v>5.507423506205366E-2</c:v>
                </c:pt>
                <c:pt idx="1483">
                  <c:v>5.5110696779534486E-2</c:v>
                </c:pt>
                <c:pt idx="1484">
                  <c:v>5.5206557579119728E-2</c:v>
                </c:pt>
                <c:pt idx="1485">
                  <c:v>5.5246791876608282E-2</c:v>
                </c:pt>
                <c:pt idx="1486">
                  <c:v>5.5274086667826142E-2</c:v>
                </c:pt>
                <c:pt idx="1487">
                  <c:v>5.5337497476356266E-2</c:v>
                </c:pt>
                <c:pt idx="1488">
                  <c:v>5.5351088389432E-2</c:v>
                </c:pt>
                <c:pt idx="1489">
                  <c:v>5.524648673163407E-2</c:v>
                </c:pt>
                <c:pt idx="1490">
                  <c:v>5.5185046233917498E-2</c:v>
                </c:pt>
                <c:pt idx="1491">
                  <c:v>5.5167632745418631E-2</c:v>
                </c:pt>
                <c:pt idx="1492">
                  <c:v>5.5179672980998712E-2</c:v>
                </c:pt>
                <c:pt idx="1493">
                  <c:v>5.5181970411219305E-2</c:v>
                </c:pt>
                <c:pt idx="1494">
                  <c:v>5.5204965001357721E-2</c:v>
                </c:pt>
                <c:pt idx="1495">
                  <c:v>5.5250299505261682E-2</c:v>
                </c:pt>
                <c:pt idx="1496">
                  <c:v>5.5259900503043989E-2</c:v>
                </c:pt>
                <c:pt idx="1497">
                  <c:v>5.522043905959588E-2</c:v>
                </c:pt>
                <c:pt idx="1498">
                  <c:v>5.5134863847672091E-2</c:v>
                </c:pt>
                <c:pt idx="1499">
                  <c:v>5.50633133674059E-2</c:v>
                </c:pt>
                <c:pt idx="1500">
                  <c:v>5.5047243284145668E-2</c:v>
                </c:pt>
                <c:pt idx="1501">
                  <c:v>5.5050249641340483E-2</c:v>
                </c:pt>
                <c:pt idx="1502">
                  <c:v>5.5069514172911053E-2</c:v>
                </c:pt>
                <c:pt idx="1503">
                  <c:v>5.5160854790646308E-2</c:v>
                </c:pt>
                <c:pt idx="1504">
                  <c:v>5.5264576177851278E-2</c:v>
                </c:pt>
                <c:pt idx="1505">
                  <c:v>5.5255533767589592E-2</c:v>
                </c:pt>
                <c:pt idx="1506">
                  <c:v>5.52441554651497E-2</c:v>
                </c:pt>
                <c:pt idx="1507">
                  <c:v>5.5307313388460205E-2</c:v>
                </c:pt>
                <c:pt idx="1508">
                  <c:v>5.5329873444679344E-2</c:v>
                </c:pt>
                <c:pt idx="1509">
                  <c:v>5.5356493719902033E-2</c:v>
                </c:pt>
                <c:pt idx="1510">
                  <c:v>5.5525857510953271E-2</c:v>
                </c:pt>
                <c:pt idx="1511">
                  <c:v>5.5734543966272643E-2</c:v>
                </c:pt>
                <c:pt idx="1512">
                  <c:v>5.5819828385016763E-2</c:v>
                </c:pt>
                <c:pt idx="1513">
                  <c:v>5.5838096595351279E-2</c:v>
                </c:pt>
                <c:pt idx="1514">
                  <c:v>5.5878733788959717E-2</c:v>
                </c:pt>
                <c:pt idx="1515">
                  <c:v>5.596134676436932E-2</c:v>
                </c:pt>
                <c:pt idx="1516">
                  <c:v>5.6013421178867227E-2</c:v>
                </c:pt>
                <c:pt idx="1517">
                  <c:v>5.606761434599259E-2</c:v>
                </c:pt>
                <c:pt idx="1518">
                  <c:v>5.6132180804626494E-2</c:v>
                </c:pt>
                <c:pt idx="1519">
                  <c:v>5.6224387279929747E-2</c:v>
                </c:pt>
                <c:pt idx="1520">
                  <c:v>5.6285852800072353E-2</c:v>
                </c:pt>
                <c:pt idx="1521">
                  <c:v>5.6346711647995332E-2</c:v>
                </c:pt>
                <c:pt idx="1522">
                  <c:v>5.638193458631776E-2</c:v>
                </c:pt>
                <c:pt idx="1523">
                  <c:v>5.6399076525888173E-2</c:v>
                </c:pt>
                <c:pt idx="1524">
                  <c:v>5.6449192033371259E-2</c:v>
                </c:pt>
                <c:pt idx="1525">
                  <c:v>5.6518685888210442E-2</c:v>
                </c:pt>
                <c:pt idx="1526">
                  <c:v>5.6571123710977771E-2</c:v>
                </c:pt>
                <c:pt idx="1527">
                  <c:v>5.6532061626783439E-2</c:v>
                </c:pt>
                <c:pt idx="1528">
                  <c:v>5.648005229288286E-2</c:v>
                </c:pt>
                <c:pt idx="1529">
                  <c:v>5.6410798245591046E-2</c:v>
                </c:pt>
                <c:pt idx="1530">
                  <c:v>5.6398580923478735E-2</c:v>
                </c:pt>
                <c:pt idx="1531">
                  <c:v>5.6451948418421855E-2</c:v>
                </c:pt>
                <c:pt idx="1532">
                  <c:v>5.6450121602204799E-2</c:v>
                </c:pt>
                <c:pt idx="1533">
                  <c:v>5.6403952906921524E-2</c:v>
                </c:pt>
                <c:pt idx="1534">
                  <c:v>5.643792821877603E-2</c:v>
                </c:pt>
                <c:pt idx="1535">
                  <c:v>5.6455130282395266E-2</c:v>
                </c:pt>
                <c:pt idx="1536">
                  <c:v>5.6458245073831452E-2</c:v>
                </c:pt>
                <c:pt idx="1537">
                  <c:v>5.645534789490058E-2</c:v>
                </c:pt>
                <c:pt idx="1538">
                  <c:v>5.6455688723224137E-2</c:v>
                </c:pt>
                <c:pt idx="1539">
                  <c:v>5.6470967669736867E-2</c:v>
                </c:pt>
                <c:pt idx="1540">
                  <c:v>5.6596316161298746E-2</c:v>
                </c:pt>
                <c:pt idx="1541">
                  <c:v>5.6706526595027396E-2</c:v>
                </c:pt>
                <c:pt idx="1542">
                  <c:v>5.6731864577713023E-2</c:v>
                </c:pt>
                <c:pt idx="1543">
                  <c:v>5.6732008325580729E-2</c:v>
                </c:pt>
                <c:pt idx="1544">
                  <c:v>5.6731637629140838E-2</c:v>
                </c:pt>
                <c:pt idx="1545">
                  <c:v>5.6727399320345318E-2</c:v>
                </c:pt>
                <c:pt idx="1546">
                  <c:v>5.672824885745166E-2</c:v>
                </c:pt>
                <c:pt idx="1547">
                  <c:v>5.6717081338913469E-2</c:v>
                </c:pt>
                <c:pt idx="1548">
                  <c:v>5.6727352704355305E-2</c:v>
                </c:pt>
                <c:pt idx="1549">
                  <c:v>5.6677671380454396E-2</c:v>
                </c:pt>
                <c:pt idx="1550">
                  <c:v>5.6595380034583795E-2</c:v>
                </c:pt>
                <c:pt idx="1551">
                  <c:v>5.6605198638553178E-2</c:v>
                </c:pt>
                <c:pt idx="1552">
                  <c:v>5.6567123496040449E-2</c:v>
                </c:pt>
                <c:pt idx="1553">
                  <c:v>5.6544196748213663E-2</c:v>
                </c:pt>
                <c:pt idx="1554">
                  <c:v>5.6492749575778448E-2</c:v>
                </c:pt>
                <c:pt idx="1555">
                  <c:v>5.6454450613462458E-2</c:v>
                </c:pt>
                <c:pt idx="1556">
                  <c:v>5.6460376285906548E-2</c:v>
                </c:pt>
                <c:pt idx="1557">
                  <c:v>5.6457024346211089E-2</c:v>
                </c:pt>
                <c:pt idx="1558">
                  <c:v>5.646294122781003E-2</c:v>
                </c:pt>
                <c:pt idx="1559">
                  <c:v>5.647524126303529E-2</c:v>
                </c:pt>
                <c:pt idx="1560">
                  <c:v>5.6475658230959881E-2</c:v>
                </c:pt>
                <c:pt idx="1561">
                  <c:v>5.6476732863867063E-2</c:v>
                </c:pt>
                <c:pt idx="1562">
                  <c:v>5.648608082804351E-2</c:v>
                </c:pt>
                <c:pt idx="1563">
                  <c:v>5.650537715806607E-2</c:v>
                </c:pt>
                <c:pt idx="1564">
                  <c:v>5.6529768210461011E-2</c:v>
                </c:pt>
                <c:pt idx="1565">
                  <c:v>5.6557901854499035E-2</c:v>
                </c:pt>
                <c:pt idx="1566">
                  <c:v>5.6683141583604907E-2</c:v>
                </c:pt>
                <c:pt idx="1567">
                  <c:v>5.6742212990374158E-2</c:v>
                </c:pt>
                <c:pt idx="1568">
                  <c:v>5.6721256916681603E-2</c:v>
                </c:pt>
                <c:pt idx="1569">
                  <c:v>5.6729560446257335E-2</c:v>
                </c:pt>
                <c:pt idx="1570">
                  <c:v>5.6737863869026912E-2</c:v>
                </c:pt>
                <c:pt idx="1571">
                  <c:v>5.6763711374205446E-2</c:v>
                </c:pt>
                <c:pt idx="1572">
                  <c:v>5.6816530485608606E-2</c:v>
                </c:pt>
                <c:pt idx="1573">
                  <c:v>5.6871978097742838E-2</c:v>
                </c:pt>
                <c:pt idx="1574">
                  <c:v>5.6924115835787145E-2</c:v>
                </c:pt>
                <c:pt idx="1575">
                  <c:v>5.6889830610970193E-2</c:v>
                </c:pt>
                <c:pt idx="1576">
                  <c:v>5.6871724089901064E-2</c:v>
                </c:pt>
                <c:pt idx="1577">
                  <c:v>5.6848811833255561E-2</c:v>
                </c:pt>
                <c:pt idx="1578">
                  <c:v>5.6838020119003227E-2</c:v>
                </c:pt>
                <c:pt idx="1579">
                  <c:v>5.6868670140884786E-2</c:v>
                </c:pt>
                <c:pt idx="1580">
                  <c:v>5.6889108855940222E-2</c:v>
                </c:pt>
                <c:pt idx="1581">
                  <c:v>5.6877023844745245E-2</c:v>
                </c:pt>
                <c:pt idx="1582">
                  <c:v>5.6854563093933615E-2</c:v>
                </c:pt>
                <c:pt idx="1583">
                  <c:v>5.679875065190735E-2</c:v>
                </c:pt>
                <c:pt idx="1584">
                  <c:v>5.6708317844118436E-2</c:v>
                </c:pt>
                <c:pt idx="1585">
                  <c:v>5.6691459347160328E-2</c:v>
                </c:pt>
                <c:pt idx="1586">
                  <c:v>5.6619287813692076E-2</c:v>
                </c:pt>
                <c:pt idx="1587">
                  <c:v>5.6613380290067357E-2</c:v>
                </c:pt>
                <c:pt idx="1588">
                  <c:v>5.6607471796896069E-2</c:v>
                </c:pt>
                <c:pt idx="1589">
                  <c:v>5.6615379069908642E-2</c:v>
                </c:pt>
                <c:pt idx="1590">
                  <c:v>5.6602526533656786E-2</c:v>
                </c:pt>
                <c:pt idx="1591">
                  <c:v>5.6603509045399299E-2</c:v>
                </c:pt>
                <c:pt idx="1592">
                  <c:v>5.6591065660936676E-2</c:v>
                </c:pt>
                <c:pt idx="1593">
                  <c:v>5.6593677949717695E-2</c:v>
                </c:pt>
                <c:pt idx="1594">
                  <c:v>5.659629093975669E-2</c:v>
                </c:pt>
                <c:pt idx="1595">
                  <c:v>5.6625350631978252E-2</c:v>
                </c:pt>
                <c:pt idx="1596">
                  <c:v>5.6705065495121977E-2</c:v>
                </c:pt>
                <c:pt idx="1597">
                  <c:v>5.6703838346607638E-2</c:v>
                </c:pt>
                <c:pt idx="1598">
                  <c:v>5.6647496509459716E-2</c:v>
                </c:pt>
                <c:pt idx="1599">
                  <c:v>5.6619266310617464E-2</c:v>
                </c:pt>
                <c:pt idx="1600">
                  <c:v>5.6582720914383176E-2</c:v>
                </c:pt>
                <c:pt idx="1601">
                  <c:v>5.657359099376378E-2</c:v>
                </c:pt>
                <c:pt idx="1602">
                  <c:v>5.6525648935329201E-2</c:v>
                </c:pt>
                <c:pt idx="1603">
                  <c:v>5.6483418162792946E-2</c:v>
                </c:pt>
                <c:pt idx="1604">
                  <c:v>5.6460611781205282E-2</c:v>
                </c:pt>
                <c:pt idx="1605">
                  <c:v>5.6391424986470033E-2</c:v>
                </c:pt>
                <c:pt idx="1606">
                  <c:v>5.633289327189913E-2</c:v>
                </c:pt>
                <c:pt idx="1607">
                  <c:v>5.6284951361403809E-2</c:v>
                </c:pt>
                <c:pt idx="1608">
                  <c:v>5.6328314897596363E-2</c:v>
                </c:pt>
                <c:pt idx="1609">
                  <c:v>5.6345172194820985E-2</c:v>
                </c:pt>
                <c:pt idx="1610">
                  <c:v>5.635611512022607E-2</c:v>
                </c:pt>
                <c:pt idx="1611">
                  <c:v>5.6361158422215278E-2</c:v>
                </c:pt>
                <c:pt idx="1612">
                  <c:v>5.6356308730097816E-2</c:v>
                </c:pt>
                <c:pt idx="1613">
                  <c:v>5.6366252450066393E-2</c:v>
                </c:pt>
                <c:pt idx="1614">
                  <c:v>5.6300877835398486E-2</c:v>
                </c:pt>
                <c:pt idx="1615">
                  <c:v>5.622491174576958E-2</c:v>
                </c:pt>
                <c:pt idx="1616">
                  <c:v>5.6195499233634386E-2</c:v>
                </c:pt>
                <c:pt idx="1617">
                  <c:v>5.6153974543131008E-2</c:v>
                </c:pt>
                <c:pt idx="1618">
                  <c:v>5.61467679894826E-2</c:v>
                </c:pt>
                <c:pt idx="1619">
                  <c:v>5.6103227667243315E-2</c:v>
                </c:pt>
                <c:pt idx="1620">
                  <c:v>5.6082960440227848E-2</c:v>
                </c:pt>
                <c:pt idx="1621">
                  <c:v>5.604421607292491E-2</c:v>
                </c:pt>
                <c:pt idx="1622">
                  <c:v>5.60295966930369E-2</c:v>
                </c:pt>
                <c:pt idx="1623">
                  <c:v>5.5948802837416857E-2</c:v>
                </c:pt>
                <c:pt idx="1624">
                  <c:v>5.5910156939136486E-2</c:v>
                </c:pt>
                <c:pt idx="1625">
                  <c:v>5.5930402692449727E-2</c:v>
                </c:pt>
                <c:pt idx="1626">
                  <c:v>5.5964738385442803E-2</c:v>
                </c:pt>
                <c:pt idx="1627">
                  <c:v>5.5956240816391237E-2</c:v>
                </c:pt>
                <c:pt idx="1628">
                  <c:v>5.5924893216836136E-2</c:v>
                </c:pt>
                <c:pt idx="1629">
                  <c:v>5.5835751594970354E-2</c:v>
                </c:pt>
                <c:pt idx="1630">
                  <c:v>5.5824709745231398E-2</c:v>
                </c:pt>
                <c:pt idx="1631">
                  <c:v>5.5811173869448442E-2</c:v>
                </c:pt>
                <c:pt idx="1632">
                  <c:v>5.57593256898972E-2</c:v>
                </c:pt>
                <c:pt idx="1633">
                  <c:v>5.5732537071148572E-2</c:v>
                </c:pt>
                <c:pt idx="1634">
                  <c:v>5.5762798000656144E-2</c:v>
                </c:pt>
                <c:pt idx="1635">
                  <c:v>5.5738409957763781E-2</c:v>
                </c:pt>
                <c:pt idx="1636">
                  <c:v>5.5748636997747021E-2</c:v>
                </c:pt>
                <c:pt idx="1637">
                  <c:v>5.5729075029129715E-2</c:v>
                </c:pt>
                <c:pt idx="1638">
                  <c:v>5.569336663256768E-2</c:v>
                </c:pt>
                <c:pt idx="1639">
                  <c:v>5.5669406971422496E-2</c:v>
                </c:pt>
                <c:pt idx="1640">
                  <c:v>5.5635740689496137E-2</c:v>
                </c:pt>
                <c:pt idx="1641">
                  <c:v>5.5591227313220276E-2</c:v>
                </c:pt>
                <c:pt idx="1642">
                  <c:v>5.5551788048862391E-2</c:v>
                </c:pt>
                <c:pt idx="1643">
                  <c:v>5.5503579078461332E-2</c:v>
                </c:pt>
                <c:pt idx="1644">
                  <c:v>5.5489464908864652E-2</c:v>
                </c:pt>
                <c:pt idx="1645">
                  <c:v>5.5504588506795204E-2</c:v>
                </c:pt>
                <c:pt idx="1646">
                  <c:v>5.5472850657725274E-2</c:v>
                </c:pt>
                <c:pt idx="1647">
                  <c:v>5.548506817577812E-2</c:v>
                </c:pt>
                <c:pt idx="1648">
                  <c:v>5.5489355250791655E-2</c:v>
                </c:pt>
                <c:pt idx="1649">
                  <c:v>5.5424100462180631E-2</c:v>
                </c:pt>
                <c:pt idx="1650">
                  <c:v>5.5315530234895265E-2</c:v>
                </c:pt>
                <c:pt idx="1651">
                  <c:v>5.5256204495941673E-2</c:v>
                </c:pt>
                <c:pt idx="1652">
                  <c:v>5.5214429725966165E-2</c:v>
                </c:pt>
                <c:pt idx="1653">
                  <c:v>5.520101556727651E-2</c:v>
                </c:pt>
                <c:pt idx="1654">
                  <c:v>5.522234955395134E-2</c:v>
                </c:pt>
                <c:pt idx="1655">
                  <c:v>5.5231000095587499E-2</c:v>
                </c:pt>
                <c:pt idx="1656">
                  <c:v>5.5228769041924912E-2</c:v>
                </c:pt>
                <c:pt idx="1657">
                  <c:v>5.5226537041115374E-2</c:v>
                </c:pt>
                <c:pt idx="1658">
                  <c:v>5.5217319449241867E-2</c:v>
                </c:pt>
                <c:pt idx="1659">
                  <c:v>5.5210552975948436E-2</c:v>
                </c:pt>
                <c:pt idx="1660">
                  <c:v>5.5125892878929744E-2</c:v>
                </c:pt>
                <c:pt idx="1661">
                  <c:v>5.4945010279103132E-2</c:v>
                </c:pt>
                <c:pt idx="1662">
                  <c:v>5.4918965972922659E-2</c:v>
                </c:pt>
                <c:pt idx="1663">
                  <c:v>5.4848326658160654E-2</c:v>
                </c:pt>
                <c:pt idx="1664">
                  <c:v>5.4665998438184017E-2</c:v>
                </c:pt>
                <c:pt idx="1665">
                  <c:v>5.4632063358175803E-2</c:v>
                </c:pt>
                <c:pt idx="1666">
                  <c:v>5.4632269575111511E-2</c:v>
                </c:pt>
                <c:pt idx="1667">
                  <c:v>5.4590436528080412E-2</c:v>
                </c:pt>
                <c:pt idx="1668">
                  <c:v>5.4533257216254273E-2</c:v>
                </c:pt>
                <c:pt idx="1669">
                  <c:v>5.4393042240496944E-2</c:v>
                </c:pt>
                <c:pt idx="1670">
                  <c:v>5.4294281467884307E-2</c:v>
                </c:pt>
                <c:pt idx="1671">
                  <c:v>5.4229405518397035E-2</c:v>
                </c:pt>
                <c:pt idx="1672">
                  <c:v>5.4209757109172259E-2</c:v>
                </c:pt>
                <c:pt idx="1673">
                  <c:v>5.4194642447353857E-2</c:v>
                </c:pt>
                <c:pt idx="1674">
                  <c:v>5.4069877697487112E-2</c:v>
                </c:pt>
                <c:pt idx="1675">
                  <c:v>5.4012078660590726E-2</c:v>
                </c:pt>
                <c:pt idx="1676">
                  <c:v>5.399272459551515E-2</c:v>
                </c:pt>
                <c:pt idx="1677">
                  <c:v>5.3997111568724138E-2</c:v>
                </c:pt>
                <c:pt idx="1678">
                  <c:v>5.3965508119965838E-2</c:v>
                </c:pt>
                <c:pt idx="1679">
                  <c:v>5.4001775785672411E-2</c:v>
                </c:pt>
                <c:pt idx="1680">
                  <c:v>5.4004885248261844E-2</c:v>
                </c:pt>
                <c:pt idx="1681">
                  <c:v>5.3995687909388496E-2</c:v>
                </c:pt>
                <c:pt idx="1682">
                  <c:v>5.3995946137085887E-2</c:v>
                </c:pt>
                <c:pt idx="1683">
                  <c:v>5.3971959695419916E-2</c:v>
                </c:pt>
                <c:pt idx="1684">
                  <c:v>5.3947972548760395E-2</c:v>
                </c:pt>
                <c:pt idx="1685">
                  <c:v>5.3875939724712378E-2</c:v>
                </c:pt>
                <c:pt idx="1686">
                  <c:v>5.38494034449623E-2</c:v>
                </c:pt>
                <c:pt idx="1687">
                  <c:v>5.3800030041425397E-2</c:v>
                </c:pt>
                <c:pt idx="1688">
                  <c:v>5.3713446137231391E-2</c:v>
                </c:pt>
                <c:pt idx="1689">
                  <c:v>5.3449768123064616E-2</c:v>
                </c:pt>
                <c:pt idx="1690">
                  <c:v>5.3125033002793108E-2</c:v>
                </c:pt>
                <c:pt idx="1691">
                  <c:v>5.2952872477884473E-2</c:v>
                </c:pt>
                <c:pt idx="1692">
                  <c:v>5.2845696164972124E-2</c:v>
                </c:pt>
                <c:pt idx="1693">
                  <c:v>5.2743125142355143E-2</c:v>
                </c:pt>
                <c:pt idx="1694">
                  <c:v>5.2605456050953271E-2</c:v>
                </c:pt>
                <c:pt idx="1695">
                  <c:v>5.2459652619106033E-2</c:v>
                </c:pt>
                <c:pt idx="1696">
                  <c:v>5.2342848655169361E-2</c:v>
                </c:pt>
                <c:pt idx="1697">
                  <c:v>5.2316194538712377E-2</c:v>
                </c:pt>
                <c:pt idx="1698">
                  <c:v>5.2365585374991461E-2</c:v>
                </c:pt>
                <c:pt idx="1699">
                  <c:v>5.228849454034451E-2</c:v>
                </c:pt>
                <c:pt idx="1700">
                  <c:v>5.2222181913165008E-2</c:v>
                </c:pt>
                <c:pt idx="1701">
                  <c:v>5.2263539405880279E-2</c:v>
                </c:pt>
                <c:pt idx="1702">
                  <c:v>5.2196850863818076E-2</c:v>
                </c:pt>
                <c:pt idx="1703">
                  <c:v>5.2143318779448278E-2</c:v>
                </c:pt>
                <c:pt idx="1704">
                  <c:v>5.2156720399393168E-2</c:v>
                </c:pt>
                <c:pt idx="1705">
                  <c:v>5.2122965372082504E-2</c:v>
                </c:pt>
                <c:pt idx="1706">
                  <c:v>5.2099443308189171E-2</c:v>
                </c:pt>
                <c:pt idx="1707">
                  <c:v>5.2090104573871095E-2</c:v>
                </c:pt>
                <c:pt idx="1708">
                  <c:v>5.2024357976951499E-2</c:v>
                </c:pt>
                <c:pt idx="1709">
                  <c:v>5.1954568146407192E-2</c:v>
                </c:pt>
                <c:pt idx="1710">
                  <c:v>5.1961856724809699E-2</c:v>
                </c:pt>
                <c:pt idx="1711">
                  <c:v>5.191298960456607E-2</c:v>
                </c:pt>
                <c:pt idx="1712">
                  <c:v>5.1783346134168545E-2</c:v>
                </c:pt>
                <c:pt idx="1713">
                  <c:v>5.168881126343023E-2</c:v>
                </c:pt>
                <c:pt idx="1714">
                  <c:v>5.1583433744284084E-2</c:v>
                </c:pt>
                <c:pt idx="1715">
                  <c:v>5.1442415254694007E-2</c:v>
                </c:pt>
                <c:pt idx="1716">
                  <c:v>5.1336436072369804E-2</c:v>
                </c:pt>
                <c:pt idx="1717">
                  <c:v>5.1243397273111342E-2</c:v>
                </c:pt>
                <c:pt idx="1718">
                  <c:v>5.116779183150242E-2</c:v>
                </c:pt>
                <c:pt idx="1719">
                  <c:v>5.1061767204008707E-2</c:v>
                </c:pt>
                <c:pt idx="1720">
                  <c:v>5.0916444856511922E-2</c:v>
                </c:pt>
                <c:pt idx="1721">
                  <c:v>5.0855520238070419E-2</c:v>
                </c:pt>
                <c:pt idx="1722">
                  <c:v>5.074194969147728E-2</c:v>
                </c:pt>
                <c:pt idx="1723">
                  <c:v>5.0645107082063164E-2</c:v>
                </c:pt>
                <c:pt idx="1724">
                  <c:v>5.0594378571470998E-2</c:v>
                </c:pt>
                <c:pt idx="1725">
                  <c:v>5.050912310951982E-2</c:v>
                </c:pt>
                <c:pt idx="1726">
                  <c:v>5.0495943526459239E-2</c:v>
                </c:pt>
                <c:pt idx="1727">
                  <c:v>5.0539401894489369E-2</c:v>
                </c:pt>
                <c:pt idx="1728">
                  <c:v>5.0456101507427166E-2</c:v>
                </c:pt>
                <c:pt idx="1729">
                  <c:v>5.0455152523315991E-2</c:v>
                </c:pt>
                <c:pt idx="1730">
                  <c:v>5.037167694485982E-2</c:v>
                </c:pt>
                <c:pt idx="1731">
                  <c:v>5.0254183505448441E-2</c:v>
                </c:pt>
                <c:pt idx="1732">
                  <c:v>5.025866097885192E-2</c:v>
                </c:pt>
                <c:pt idx="1733">
                  <c:v>5.0241165476380759E-2</c:v>
                </c:pt>
                <c:pt idx="1734">
                  <c:v>5.023492780309765E-2</c:v>
                </c:pt>
                <c:pt idx="1735">
                  <c:v>5.0204957946974056E-2</c:v>
                </c:pt>
                <c:pt idx="1736">
                  <c:v>5.0221859132413789E-2</c:v>
                </c:pt>
                <c:pt idx="1737">
                  <c:v>5.0286704600078148E-2</c:v>
                </c:pt>
                <c:pt idx="1738">
                  <c:v>5.0305118693945376E-2</c:v>
                </c:pt>
                <c:pt idx="1739">
                  <c:v>5.0319828636296651E-2</c:v>
                </c:pt>
                <c:pt idx="1740">
                  <c:v>5.0325606806509667E-2</c:v>
                </c:pt>
                <c:pt idx="1741">
                  <c:v>5.0335568899819529E-2</c:v>
                </c:pt>
                <c:pt idx="1742">
                  <c:v>5.0331885357603447E-2</c:v>
                </c:pt>
                <c:pt idx="1743">
                  <c:v>5.0380948972171609E-2</c:v>
                </c:pt>
                <c:pt idx="1744">
                  <c:v>5.0371956928658555E-2</c:v>
                </c:pt>
                <c:pt idx="1745">
                  <c:v>5.0397620266837091E-2</c:v>
                </c:pt>
                <c:pt idx="1746">
                  <c:v>5.0420309994453759E-2</c:v>
                </c:pt>
                <c:pt idx="1747">
                  <c:v>5.0402475962800522E-2</c:v>
                </c:pt>
                <c:pt idx="1748">
                  <c:v>5.0262450109051567E-2</c:v>
                </c:pt>
                <c:pt idx="1749">
                  <c:v>5.0095191859787946E-2</c:v>
                </c:pt>
                <c:pt idx="1750">
                  <c:v>5.0012254448797297E-2</c:v>
                </c:pt>
                <c:pt idx="1751">
                  <c:v>4.9904062703306162E-2</c:v>
                </c:pt>
                <c:pt idx="1752">
                  <c:v>4.9789666365825498E-2</c:v>
                </c:pt>
                <c:pt idx="1753">
                  <c:v>4.975657294379391E-2</c:v>
                </c:pt>
                <c:pt idx="1754">
                  <c:v>4.9661970664032065E-2</c:v>
                </c:pt>
                <c:pt idx="1755">
                  <c:v>4.9520522642676604E-2</c:v>
                </c:pt>
                <c:pt idx="1756">
                  <c:v>4.9419585942830815E-2</c:v>
                </c:pt>
                <c:pt idx="1757">
                  <c:v>4.9381317810373027E-2</c:v>
                </c:pt>
                <c:pt idx="1758">
                  <c:v>4.9336854996717527E-2</c:v>
                </c:pt>
                <c:pt idx="1759">
                  <c:v>4.9228972551576218E-2</c:v>
                </c:pt>
                <c:pt idx="1760">
                  <c:v>4.9165884299090558E-2</c:v>
                </c:pt>
                <c:pt idx="1761">
                  <c:v>4.9126028904818889E-2</c:v>
                </c:pt>
                <c:pt idx="1762">
                  <c:v>4.9051458936965685E-2</c:v>
                </c:pt>
                <c:pt idx="1763">
                  <c:v>4.8962927350476963E-2</c:v>
                </c:pt>
                <c:pt idx="1764">
                  <c:v>4.8921504909007416E-2</c:v>
                </c:pt>
                <c:pt idx="1765">
                  <c:v>4.889256557507702E-2</c:v>
                </c:pt>
                <c:pt idx="1766">
                  <c:v>4.8888067150757657E-2</c:v>
                </c:pt>
                <c:pt idx="1767">
                  <c:v>4.8854944391021275E-2</c:v>
                </c:pt>
                <c:pt idx="1768">
                  <c:v>4.8822922381655982E-2</c:v>
                </c:pt>
                <c:pt idx="1769">
                  <c:v>4.8799803428959392E-2</c:v>
                </c:pt>
                <c:pt idx="1770">
                  <c:v>4.872605219437319E-2</c:v>
                </c:pt>
                <c:pt idx="1771">
                  <c:v>4.8702183043479376E-2</c:v>
                </c:pt>
                <c:pt idx="1772">
                  <c:v>4.868040475740687E-2</c:v>
                </c:pt>
                <c:pt idx="1773">
                  <c:v>4.853279539180342E-2</c:v>
                </c:pt>
                <c:pt idx="1774">
                  <c:v>4.8489781344478733E-2</c:v>
                </c:pt>
                <c:pt idx="1775">
                  <c:v>4.8426069106671611E-2</c:v>
                </c:pt>
                <c:pt idx="1776">
                  <c:v>4.8315046336746693E-2</c:v>
                </c:pt>
                <c:pt idx="1777">
                  <c:v>4.8262312658074603E-2</c:v>
                </c:pt>
                <c:pt idx="1778">
                  <c:v>4.8224278845361908E-2</c:v>
                </c:pt>
                <c:pt idx="1779">
                  <c:v>4.814550515889527E-2</c:v>
                </c:pt>
                <c:pt idx="1780">
                  <c:v>4.809150220789301E-2</c:v>
                </c:pt>
                <c:pt idx="1781">
                  <c:v>4.8010637671109573E-2</c:v>
                </c:pt>
                <c:pt idx="1782">
                  <c:v>4.7907698090249758E-2</c:v>
                </c:pt>
                <c:pt idx="1783">
                  <c:v>4.7808516490293593E-2</c:v>
                </c:pt>
                <c:pt idx="1784">
                  <c:v>4.7749776907826787E-2</c:v>
                </c:pt>
                <c:pt idx="1785">
                  <c:v>4.7664861078173061E-2</c:v>
                </c:pt>
                <c:pt idx="1786">
                  <c:v>4.7571210955243477E-2</c:v>
                </c:pt>
                <c:pt idx="1787">
                  <c:v>4.7547009186726559E-2</c:v>
                </c:pt>
                <c:pt idx="1788">
                  <c:v>4.7528843697932484E-2</c:v>
                </c:pt>
                <c:pt idx="1789">
                  <c:v>4.7456109908252823E-2</c:v>
                </c:pt>
                <c:pt idx="1790">
                  <c:v>4.7379588881929752E-2</c:v>
                </c:pt>
                <c:pt idx="1791">
                  <c:v>4.7343299948573642E-2</c:v>
                </c:pt>
                <c:pt idx="1792">
                  <c:v>4.7293919010380436E-2</c:v>
                </c:pt>
                <c:pt idx="1793">
                  <c:v>4.7290826903418633E-2</c:v>
                </c:pt>
                <c:pt idx="1794">
                  <c:v>4.7171868385902843E-2</c:v>
                </c:pt>
                <c:pt idx="1795">
                  <c:v>4.7023741661155818E-2</c:v>
                </c:pt>
                <c:pt idx="1796">
                  <c:v>4.6944061118121334E-2</c:v>
                </c:pt>
                <c:pt idx="1797">
                  <c:v>4.6903457340099583E-2</c:v>
                </c:pt>
                <c:pt idx="1798">
                  <c:v>4.6858417264442148E-2</c:v>
                </c:pt>
                <c:pt idx="1799">
                  <c:v>4.6734637873151949E-2</c:v>
                </c:pt>
                <c:pt idx="1800">
                  <c:v>4.6711652097253469E-2</c:v>
                </c:pt>
                <c:pt idx="1801">
                  <c:v>4.6697848467837096E-2</c:v>
                </c:pt>
                <c:pt idx="1802">
                  <c:v>4.6678052210388656E-2</c:v>
                </c:pt>
                <c:pt idx="1803">
                  <c:v>4.6633620620310831E-2</c:v>
                </c:pt>
                <c:pt idx="1804">
                  <c:v>4.654544808471834E-2</c:v>
                </c:pt>
                <c:pt idx="1805">
                  <c:v>4.6467952244444735E-2</c:v>
                </c:pt>
                <c:pt idx="1806">
                  <c:v>4.641197530883065E-2</c:v>
                </c:pt>
                <c:pt idx="1807">
                  <c:v>4.6375817001594752E-2</c:v>
                </c:pt>
                <c:pt idx="1808">
                  <c:v>4.6198401719129388E-2</c:v>
                </c:pt>
                <c:pt idx="1809">
                  <c:v>4.6127467459115536E-2</c:v>
                </c:pt>
                <c:pt idx="1810">
                  <c:v>4.6094874596523693E-2</c:v>
                </c:pt>
                <c:pt idx="1811">
                  <c:v>4.6030637875554628E-2</c:v>
                </c:pt>
                <c:pt idx="1812">
                  <c:v>4.6017078167151795E-2</c:v>
                </c:pt>
                <c:pt idx="1813">
                  <c:v>4.5995862112171285E-2</c:v>
                </c:pt>
                <c:pt idx="1814">
                  <c:v>4.5819726981186276E-2</c:v>
                </c:pt>
                <c:pt idx="1815">
                  <c:v>4.5760438992832421E-2</c:v>
                </c:pt>
                <c:pt idx="1816">
                  <c:v>4.572560039212617E-2</c:v>
                </c:pt>
                <c:pt idx="1817">
                  <c:v>4.5696399964328553E-2</c:v>
                </c:pt>
                <c:pt idx="1818">
                  <c:v>4.5627175266963589E-2</c:v>
                </c:pt>
                <c:pt idx="1819">
                  <c:v>4.5398401128983086E-2</c:v>
                </c:pt>
                <c:pt idx="1820">
                  <c:v>4.5439361622092334E-2</c:v>
                </c:pt>
                <c:pt idx="1821">
                  <c:v>4.5502705789234939E-2</c:v>
                </c:pt>
                <c:pt idx="1822">
                  <c:v>4.5446140495405254E-2</c:v>
                </c:pt>
                <c:pt idx="1823">
                  <c:v>4.5389576156480829E-2</c:v>
                </c:pt>
                <c:pt idx="1824">
                  <c:v>4.5274696231468903E-2</c:v>
                </c:pt>
                <c:pt idx="1825">
                  <c:v>4.524605348486771E-2</c:v>
                </c:pt>
                <c:pt idx="1826">
                  <c:v>4.512373301816678E-2</c:v>
                </c:pt>
                <c:pt idx="1827">
                  <c:v>4.5115565571016272E-2</c:v>
                </c:pt>
                <c:pt idx="1828">
                  <c:v>4.5123527908844996E-2</c:v>
                </c:pt>
                <c:pt idx="1829">
                  <c:v>4.5095527898769583E-2</c:v>
                </c:pt>
                <c:pt idx="1830">
                  <c:v>4.5044674747722849E-2</c:v>
                </c:pt>
                <c:pt idx="1831">
                  <c:v>4.5014177594220758E-2</c:v>
                </c:pt>
                <c:pt idx="1832">
                  <c:v>4.498368044067113E-2</c:v>
                </c:pt>
                <c:pt idx="1833">
                  <c:v>4.495171338248679E-2</c:v>
                </c:pt>
                <c:pt idx="1834">
                  <c:v>4.4918832431344022E-2</c:v>
                </c:pt>
                <c:pt idx="1835">
                  <c:v>4.4846670930581214E-2</c:v>
                </c:pt>
                <c:pt idx="1836">
                  <c:v>4.4645254292147281E-2</c:v>
                </c:pt>
                <c:pt idx="1837">
                  <c:v>4.4518649247192392E-2</c:v>
                </c:pt>
                <c:pt idx="1838">
                  <c:v>4.4460719219638581E-2</c:v>
                </c:pt>
                <c:pt idx="1839">
                  <c:v>4.4399689979835968E-2</c:v>
                </c:pt>
                <c:pt idx="1840">
                  <c:v>4.4232859534627141E-2</c:v>
                </c:pt>
                <c:pt idx="1841">
                  <c:v>4.4235160376136486E-2</c:v>
                </c:pt>
                <c:pt idx="1842">
                  <c:v>4.4254042533173867E-2</c:v>
                </c:pt>
                <c:pt idx="1843">
                  <c:v>4.4257325205841608E-2</c:v>
                </c:pt>
                <c:pt idx="1844">
                  <c:v>4.4105602951063333E-2</c:v>
                </c:pt>
                <c:pt idx="1845">
                  <c:v>4.3962835461586858E-2</c:v>
                </c:pt>
                <c:pt idx="1846">
                  <c:v>4.3937617015104249E-2</c:v>
                </c:pt>
                <c:pt idx="1847">
                  <c:v>4.3869302532547214E-2</c:v>
                </c:pt>
                <c:pt idx="1848">
                  <c:v>4.3783308493436521E-2</c:v>
                </c:pt>
                <c:pt idx="1849">
                  <c:v>4.3719791541776992E-2</c:v>
                </c:pt>
                <c:pt idx="1850">
                  <c:v>4.3661385312871094E-2</c:v>
                </c:pt>
                <c:pt idx="1851">
                  <c:v>4.3439423038682728E-2</c:v>
                </c:pt>
                <c:pt idx="1852">
                  <c:v>4.3305234651009834E-2</c:v>
                </c:pt>
                <c:pt idx="1853">
                  <c:v>4.2809716447047536E-2</c:v>
                </c:pt>
                <c:pt idx="1854">
                  <c:v>4.2537521247595238E-2</c:v>
                </c:pt>
                <c:pt idx="1855">
                  <c:v>4.2292689538681275E-2</c:v>
                </c:pt>
                <c:pt idx="1856">
                  <c:v>4.205617928405108E-2</c:v>
                </c:pt>
                <c:pt idx="1857">
                  <c:v>4.1840643583252339E-2</c:v>
                </c:pt>
                <c:pt idx="1858">
                  <c:v>4.1548437022718342E-2</c:v>
                </c:pt>
                <c:pt idx="1859">
                  <c:v>4.1398686550670805E-2</c:v>
                </c:pt>
                <c:pt idx="1860">
                  <c:v>4.1316045871168709E-2</c:v>
                </c:pt>
                <c:pt idx="1861">
                  <c:v>4.1090817880165005E-2</c:v>
                </c:pt>
                <c:pt idx="1862">
                  <c:v>4.0998581540459392E-2</c:v>
                </c:pt>
                <c:pt idx="1863">
                  <c:v>4.0741497160497749E-2</c:v>
                </c:pt>
                <c:pt idx="1864">
                  <c:v>4.0693403456290522E-2</c:v>
                </c:pt>
                <c:pt idx="1865">
                  <c:v>4.0676623775775703E-2</c:v>
                </c:pt>
                <c:pt idx="1866">
                  <c:v>4.0506668718585562E-2</c:v>
                </c:pt>
                <c:pt idx="1867">
                  <c:v>4.0370391651879799E-2</c:v>
                </c:pt>
                <c:pt idx="1868">
                  <c:v>4.0356429993710925E-2</c:v>
                </c:pt>
                <c:pt idx="1869">
                  <c:v>4.0358407365489367E-2</c:v>
                </c:pt>
                <c:pt idx="1870">
                  <c:v>4.0350358144878667E-2</c:v>
                </c:pt>
                <c:pt idx="1871">
                  <c:v>4.0299931777818078E-2</c:v>
                </c:pt>
                <c:pt idx="1872">
                  <c:v>3.9976817609640836E-2</c:v>
                </c:pt>
                <c:pt idx="1873">
                  <c:v>3.9929089459482439E-2</c:v>
                </c:pt>
                <c:pt idx="1874">
                  <c:v>3.9862385976506931E-2</c:v>
                </c:pt>
                <c:pt idx="1875">
                  <c:v>3.9745172406917023E-2</c:v>
                </c:pt>
                <c:pt idx="1876">
                  <c:v>3.9670681194542541E-2</c:v>
                </c:pt>
                <c:pt idx="1877">
                  <c:v>3.9649881893603287E-2</c:v>
                </c:pt>
                <c:pt idx="1878">
                  <c:v>3.9590199442613279E-2</c:v>
                </c:pt>
                <c:pt idx="1879">
                  <c:v>3.9583557422470675E-2</c:v>
                </c:pt>
                <c:pt idx="1880">
                  <c:v>3.9609545738188853E-2</c:v>
                </c:pt>
                <c:pt idx="1881">
                  <c:v>3.9569831628967773E-2</c:v>
                </c:pt>
                <c:pt idx="1882">
                  <c:v>3.9547307185014667E-2</c:v>
                </c:pt>
                <c:pt idx="1883">
                  <c:v>3.9485427471013856E-2</c:v>
                </c:pt>
                <c:pt idx="1884">
                  <c:v>3.9462796414671771E-2</c:v>
                </c:pt>
                <c:pt idx="1885">
                  <c:v>3.9426004547720273E-2</c:v>
                </c:pt>
                <c:pt idx="1886">
                  <c:v>3.9127072293574768E-2</c:v>
                </c:pt>
                <c:pt idx="1887">
                  <c:v>3.8980423774757661E-2</c:v>
                </c:pt>
                <c:pt idx="1888">
                  <c:v>3.8899511909812438E-2</c:v>
                </c:pt>
                <c:pt idx="1889">
                  <c:v>3.885285492032662E-2</c:v>
                </c:pt>
                <c:pt idx="1890">
                  <c:v>3.8767136617104417E-2</c:v>
                </c:pt>
                <c:pt idx="1891">
                  <c:v>3.868542602585659E-2</c:v>
                </c:pt>
                <c:pt idx="1892">
                  <c:v>3.8651660522239603E-2</c:v>
                </c:pt>
                <c:pt idx="1893">
                  <c:v>3.8648534715515791E-2</c:v>
                </c:pt>
                <c:pt idx="1894">
                  <c:v>3.8645409062855303E-2</c:v>
                </c:pt>
                <c:pt idx="1895">
                  <c:v>3.841439239042798E-2</c:v>
                </c:pt>
                <c:pt idx="1896">
                  <c:v>3.8297927468847727E-2</c:v>
                </c:pt>
                <c:pt idx="1897">
                  <c:v>3.8287018935313895E-2</c:v>
                </c:pt>
                <c:pt idx="1898">
                  <c:v>3.8274388758551728E-2</c:v>
                </c:pt>
                <c:pt idx="1899">
                  <c:v>3.8318906283513539E-2</c:v>
                </c:pt>
                <c:pt idx="1900">
                  <c:v>3.8370849671668386E-2</c:v>
                </c:pt>
                <c:pt idx="1901">
                  <c:v>3.8136860470458105E-2</c:v>
                </c:pt>
                <c:pt idx="1902">
                  <c:v>3.8056406982536574E-2</c:v>
                </c:pt>
                <c:pt idx="1903">
                  <c:v>3.8139821639686267E-2</c:v>
                </c:pt>
                <c:pt idx="1904">
                  <c:v>3.8185592540344183E-2</c:v>
                </c:pt>
                <c:pt idx="1905">
                  <c:v>3.8219279728748792E-2</c:v>
                </c:pt>
                <c:pt idx="1906">
                  <c:v>3.8206290686982114E-2</c:v>
                </c:pt>
                <c:pt idx="1907">
                  <c:v>3.8185062395341279E-2</c:v>
                </c:pt>
                <c:pt idx="1908">
                  <c:v>3.8132547313270385E-2</c:v>
                </c:pt>
                <c:pt idx="1909">
                  <c:v>3.8081425477221882E-2</c:v>
                </c:pt>
                <c:pt idx="1910">
                  <c:v>3.804762943499565E-2</c:v>
                </c:pt>
                <c:pt idx="1911">
                  <c:v>3.8079149738301482E-2</c:v>
                </c:pt>
                <c:pt idx="1912">
                  <c:v>3.8044305743921362E-2</c:v>
                </c:pt>
                <c:pt idx="1913">
                  <c:v>3.8045367175489522E-2</c:v>
                </c:pt>
                <c:pt idx="1914">
                  <c:v>3.8027859297581054E-2</c:v>
                </c:pt>
                <c:pt idx="1915">
                  <c:v>3.8020766416669995E-2</c:v>
                </c:pt>
                <c:pt idx="1916">
                  <c:v>3.8045943800442322E-2</c:v>
                </c:pt>
                <c:pt idx="1917">
                  <c:v>3.7970969322216566E-2</c:v>
                </c:pt>
                <c:pt idx="1918">
                  <c:v>3.7928785405901874E-2</c:v>
                </c:pt>
                <c:pt idx="1919">
                  <c:v>3.7844689357459563E-2</c:v>
                </c:pt>
                <c:pt idx="1920">
                  <c:v>3.7775686945294394E-2</c:v>
                </c:pt>
                <c:pt idx="1921">
                  <c:v>3.7722267247995968E-2</c:v>
                </c:pt>
                <c:pt idx="1922">
                  <c:v>3.7637304441659199E-2</c:v>
                </c:pt>
                <c:pt idx="1923">
                  <c:v>3.7565566579270224E-2</c:v>
                </c:pt>
                <c:pt idx="1924">
                  <c:v>3.7470626219369967E-2</c:v>
                </c:pt>
                <c:pt idx="1925">
                  <c:v>3.7418491432439416E-2</c:v>
                </c:pt>
                <c:pt idx="1926">
                  <c:v>3.7391812056192235E-2</c:v>
                </c:pt>
                <c:pt idx="1927">
                  <c:v>3.7244077263214312E-2</c:v>
                </c:pt>
                <c:pt idx="1928">
                  <c:v>3.7041122832945375E-2</c:v>
                </c:pt>
                <c:pt idx="1929">
                  <c:v>3.6884387869642765E-2</c:v>
                </c:pt>
                <c:pt idx="1930">
                  <c:v>3.6772487321543021E-2</c:v>
                </c:pt>
                <c:pt idx="1931">
                  <c:v>3.6707596175687883E-2</c:v>
                </c:pt>
                <c:pt idx="1932">
                  <c:v>3.6654909919006287E-2</c:v>
                </c:pt>
                <c:pt idx="1933">
                  <c:v>3.6484106292063327E-2</c:v>
                </c:pt>
                <c:pt idx="1934">
                  <c:v>3.638485361607912E-2</c:v>
                </c:pt>
                <c:pt idx="1935">
                  <c:v>3.6381902845381085E-2</c:v>
                </c:pt>
                <c:pt idx="1936">
                  <c:v>3.6373618390868841E-2</c:v>
                </c:pt>
                <c:pt idx="1937">
                  <c:v>3.639150410853674E-2</c:v>
                </c:pt>
                <c:pt idx="1938">
                  <c:v>3.6323662684903321E-2</c:v>
                </c:pt>
                <c:pt idx="1939">
                  <c:v>3.630680307397454E-2</c:v>
                </c:pt>
                <c:pt idx="1940">
                  <c:v>3.6282491768128908E-2</c:v>
                </c:pt>
                <c:pt idx="1941">
                  <c:v>3.6262092901793101E-2</c:v>
                </c:pt>
                <c:pt idx="1942">
                  <c:v>3.6304153129225754E-2</c:v>
                </c:pt>
                <c:pt idx="1943">
                  <c:v>3.6232440234855466E-2</c:v>
                </c:pt>
                <c:pt idx="1944">
                  <c:v>3.6130396929497745E-2</c:v>
                </c:pt>
                <c:pt idx="1945">
                  <c:v>3.607077250248792E-2</c:v>
                </c:pt>
                <c:pt idx="1946">
                  <c:v>3.6049708197646468E-2</c:v>
                </c:pt>
                <c:pt idx="1947">
                  <c:v>3.5996352700403321E-2</c:v>
                </c:pt>
                <c:pt idx="1948">
                  <c:v>3.5850790093521594E-2</c:v>
                </c:pt>
                <c:pt idx="1949">
                  <c:v>3.569275692093974E-2</c:v>
                </c:pt>
                <c:pt idx="1950">
                  <c:v>3.5627321807989207E-2</c:v>
                </c:pt>
                <c:pt idx="1951">
                  <c:v>3.5505927985579437E-2</c:v>
                </c:pt>
                <c:pt idx="1952">
                  <c:v>3.5393095810811154E-2</c:v>
                </c:pt>
                <c:pt idx="1953">
                  <c:v>3.5307047262500807E-2</c:v>
                </c:pt>
                <c:pt idx="1954">
                  <c:v>3.5160298437062844E-2</c:v>
                </c:pt>
                <c:pt idx="1955">
                  <c:v>3.5070308961982599E-2</c:v>
                </c:pt>
                <c:pt idx="1956">
                  <c:v>3.4940005495930876E-2</c:v>
                </c:pt>
                <c:pt idx="1957">
                  <c:v>3.4805459301988882E-2</c:v>
                </c:pt>
                <c:pt idx="1958">
                  <c:v>3.4742701156271351E-2</c:v>
                </c:pt>
                <c:pt idx="1959">
                  <c:v>3.4598296062114245E-2</c:v>
                </c:pt>
                <c:pt idx="1960">
                  <c:v>3.4469844548945375E-2</c:v>
                </c:pt>
                <c:pt idx="1961">
                  <c:v>3.4382093299506124E-2</c:v>
                </c:pt>
                <c:pt idx="1962">
                  <c:v>3.4265729539026749E-2</c:v>
                </c:pt>
                <c:pt idx="1963">
                  <c:v>3.4215233887382374E-2</c:v>
                </c:pt>
                <c:pt idx="1964">
                  <c:v>3.4205818498267808E-2</c:v>
                </c:pt>
                <c:pt idx="1965">
                  <c:v>3.4105728462305841E-2</c:v>
                </c:pt>
                <c:pt idx="1966">
                  <c:v>3.4004570186143411E-2</c:v>
                </c:pt>
                <c:pt idx="1967">
                  <c:v>3.3942747660218979E-2</c:v>
                </c:pt>
                <c:pt idx="1968">
                  <c:v>3.3767433697305678E-2</c:v>
                </c:pt>
                <c:pt idx="1969">
                  <c:v>3.3589471917558331E-2</c:v>
                </c:pt>
                <c:pt idx="1970">
                  <c:v>3.3430050032315341E-2</c:v>
                </c:pt>
                <c:pt idx="1971">
                  <c:v>3.3329740566400423E-2</c:v>
                </c:pt>
                <c:pt idx="1972">
                  <c:v>3.3217248143298586E-2</c:v>
                </c:pt>
                <c:pt idx="1973">
                  <c:v>3.30564596122409E-2</c:v>
                </c:pt>
                <c:pt idx="1974">
                  <c:v>3.2949193292758139E-2</c:v>
                </c:pt>
                <c:pt idx="1975">
                  <c:v>3.2925662433108446E-2</c:v>
                </c:pt>
                <c:pt idx="1976">
                  <c:v>3.2867026726183371E-2</c:v>
                </c:pt>
                <c:pt idx="1977">
                  <c:v>3.281081545187222E-2</c:v>
                </c:pt>
                <c:pt idx="1978">
                  <c:v>3.2758763039551247E-2</c:v>
                </c:pt>
                <c:pt idx="1979">
                  <c:v>3.2688481046821302E-2</c:v>
                </c:pt>
                <c:pt idx="1980">
                  <c:v>3.2711769611820499E-2</c:v>
                </c:pt>
                <c:pt idx="1981">
                  <c:v>3.2757734440280538E-2</c:v>
                </c:pt>
                <c:pt idx="1982">
                  <c:v>3.28052786733408E-2</c:v>
                </c:pt>
                <c:pt idx="1983">
                  <c:v>3.2856545790759424E-2</c:v>
                </c:pt>
                <c:pt idx="1984">
                  <c:v>3.2823610361186271E-2</c:v>
                </c:pt>
                <c:pt idx="1985">
                  <c:v>3.272616179068933E-2</c:v>
                </c:pt>
                <c:pt idx="1986">
                  <c:v>3.2659264202160816E-2</c:v>
                </c:pt>
                <c:pt idx="1987">
                  <c:v>3.2603644749278446E-2</c:v>
                </c:pt>
                <c:pt idx="1988">
                  <c:v>3.2525155008925555E-2</c:v>
                </c:pt>
                <c:pt idx="1989">
                  <c:v>3.2515567688351434E-2</c:v>
                </c:pt>
                <c:pt idx="1990">
                  <c:v>3.2528570180489692E-2</c:v>
                </c:pt>
                <c:pt idx="1991">
                  <c:v>3.2477646812036576E-2</c:v>
                </c:pt>
                <c:pt idx="1992">
                  <c:v>3.2396451801412346E-2</c:v>
                </c:pt>
                <c:pt idx="1993">
                  <c:v>3.2383911426939416E-2</c:v>
                </c:pt>
                <c:pt idx="1994">
                  <c:v>3.2354167576633744E-2</c:v>
                </c:pt>
                <c:pt idx="1995">
                  <c:v>3.2265730845155334E-2</c:v>
                </c:pt>
                <c:pt idx="1996">
                  <c:v>3.213864526154335E-2</c:v>
                </c:pt>
                <c:pt idx="1997">
                  <c:v>3.2036693849335322E-2</c:v>
                </c:pt>
                <c:pt idx="1998">
                  <c:v>3.2002369326595552E-2</c:v>
                </c:pt>
                <c:pt idx="1999">
                  <c:v>3.2086049953145346E-2</c:v>
                </c:pt>
                <c:pt idx="2000">
                  <c:v>3.2044730177994203E-2</c:v>
                </c:pt>
                <c:pt idx="2001">
                  <c:v>3.1951681775796485E-2</c:v>
                </c:pt>
                <c:pt idx="2002">
                  <c:v>3.1866049564351275E-2</c:v>
                </c:pt>
                <c:pt idx="2003">
                  <c:v>3.1792521259215271E-2</c:v>
                </c:pt>
                <c:pt idx="2004">
                  <c:v>3.1722991489630196E-2</c:v>
                </c:pt>
                <c:pt idx="2005">
                  <c:v>3.1656101638810663E-2</c:v>
                </c:pt>
                <c:pt idx="2006">
                  <c:v>3.1596879755694328E-2</c:v>
                </c:pt>
                <c:pt idx="2007">
                  <c:v>3.1503717870268615E-2</c:v>
                </c:pt>
                <c:pt idx="2008">
                  <c:v>3.135494192254254E-2</c:v>
                </c:pt>
                <c:pt idx="2009">
                  <c:v>3.1261046646475672E-2</c:v>
                </c:pt>
                <c:pt idx="2010">
                  <c:v>3.1149010787425394E-2</c:v>
                </c:pt>
                <c:pt idx="2011">
                  <c:v>3.1032876511565746E-2</c:v>
                </c:pt>
                <c:pt idx="2012">
                  <c:v>3.1002581248684175E-2</c:v>
                </c:pt>
                <c:pt idx="2013">
                  <c:v>3.097309331104077E-2</c:v>
                </c:pt>
                <c:pt idx="2014">
                  <c:v>3.0954490279894619E-2</c:v>
                </c:pt>
                <c:pt idx="2015">
                  <c:v>3.0956362232275863E-2</c:v>
                </c:pt>
                <c:pt idx="2016">
                  <c:v>3.0876494768081377E-2</c:v>
                </c:pt>
                <c:pt idx="2017">
                  <c:v>3.0813964613976313E-2</c:v>
                </c:pt>
                <c:pt idx="2018">
                  <c:v>3.0774697012971641E-2</c:v>
                </c:pt>
                <c:pt idx="2019">
                  <c:v>3.074202128877087E-2</c:v>
                </c:pt>
                <c:pt idx="2020">
                  <c:v>3.070661817633951E-2</c:v>
                </c:pt>
                <c:pt idx="2021">
                  <c:v>3.0708365998871577E-2</c:v>
                </c:pt>
                <c:pt idx="2022">
                  <c:v>3.0726126894158559E-2</c:v>
                </c:pt>
                <c:pt idx="2023">
                  <c:v>3.0736695267272317E-2</c:v>
                </c:pt>
                <c:pt idx="2024">
                  <c:v>3.0720598583095393E-2</c:v>
                </c:pt>
                <c:pt idx="2025">
                  <c:v>3.0564488085867873E-2</c:v>
                </c:pt>
                <c:pt idx="2026">
                  <c:v>3.0469175920110218E-2</c:v>
                </c:pt>
                <c:pt idx="2027">
                  <c:v>3.0442992075855144E-2</c:v>
                </c:pt>
                <c:pt idx="2028">
                  <c:v>3.0418971494701418E-2</c:v>
                </c:pt>
                <c:pt idx="2029">
                  <c:v>3.0326930761756046E-2</c:v>
                </c:pt>
                <c:pt idx="2030">
                  <c:v>3.0197947997556235E-2</c:v>
                </c:pt>
                <c:pt idx="2031">
                  <c:v>3.0161462693485661E-2</c:v>
                </c:pt>
                <c:pt idx="2032">
                  <c:v>3.0140050154820013E-2</c:v>
                </c:pt>
                <c:pt idx="2033">
                  <c:v>3.0093159181605385E-2</c:v>
                </c:pt>
                <c:pt idx="2034">
                  <c:v>2.9980803438032066E-2</c:v>
                </c:pt>
                <c:pt idx="2035">
                  <c:v>2.9955165339990011E-2</c:v>
                </c:pt>
                <c:pt idx="2036">
                  <c:v>2.9953029543249923E-2</c:v>
                </c:pt>
                <c:pt idx="2037">
                  <c:v>2.9909939416950533E-2</c:v>
                </c:pt>
                <c:pt idx="2038">
                  <c:v>2.9914441325038513E-2</c:v>
                </c:pt>
                <c:pt idx="2039">
                  <c:v>2.9941863780256529E-2</c:v>
                </c:pt>
                <c:pt idx="2040">
                  <c:v>2.9952040054235577E-2</c:v>
                </c:pt>
                <c:pt idx="2041">
                  <c:v>2.9956628758858687E-2</c:v>
                </c:pt>
                <c:pt idx="2042">
                  <c:v>3.0001596874222852E-2</c:v>
                </c:pt>
                <c:pt idx="2043">
                  <c:v>2.9953303321276346E-2</c:v>
                </c:pt>
                <c:pt idx="2044">
                  <c:v>2.9929233024004676E-2</c:v>
                </c:pt>
                <c:pt idx="2045">
                  <c:v>2.9869154732368033E-2</c:v>
                </c:pt>
                <c:pt idx="2046">
                  <c:v>2.9767369696008059E-2</c:v>
                </c:pt>
                <c:pt idx="2047">
                  <c:v>2.9677650954561555E-2</c:v>
                </c:pt>
                <c:pt idx="2048">
                  <c:v>2.9626571728152598E-2</c:v>
                </c:pt>
                <c:pt idx="2049">
                  <c:v>2.9591081639588464E-2</c:v>
                </c:pt>
                <c:pt idx="2050">
                  <c:v>2.9494544270659687E-2</c:v>
                </c:pt>
                <c:pt idx="2051">
                  <c:v>2.9406058203406381E-2</c:v>
                </c:pt>
                <c:pt idx="2052">
                  <c:v>2.9362749095322271E-2</c:v>
                </c:pt>
                <c:pt idx="2053">
                  <c:v>2.9314800824161134E-2</c:v>
                </c:pt>
                <c:pt idx="2054">
                  <c:v>2.9269357136729457E-2</c:v>
                </c:pt>
                <c:pt idx="2055">
                  <c:v>2.9225454760801805E-2</c:v>
                </c:pt>
                <c:pt idx="2056">
                  <c:v>2.9154546579959719E-2</c:v>
                </c:pt>
                <c:pt idx="2057">
                  <c:v>2.9067345942423464E-2</c:v>
                </c:pt>
                <c:pt idx="2058">
                  <c:v>2.9018701548115214E-2</c:v>
                </c:pt>
                <c:pt idx="2059">
                  <c:v>2.905046530210071E-2</c:v>
                </c:pt>
                <c:pt idx="2060">
                  <c:v>2.9063984347907836E-2</c:v>
                </c:pt>
                <c:pt idx="2061">
                  <c:v>2.9031266655082825E-2</c:v>
                </c:pt>
                <c:pt idx="2062">
                  <c:v>2.9020714989703995E-2</c:v>
                </c:pt>
                <c:pt idx="2063">
                  <c:v>2.9013492210237836E-2</c:v>
                </c:pt>
                <c:pt idx="2064">
                  <c:v>2.8994677777405414E-2</c:v>
                </c:pt>
                <c:pt idx="2065">
                  <c:v>2.8921076330725267E-2</c:v>
                </c:pt>
                <c:pt idx="2066">
                  <c:v>2.8837461876889625E-2</c:v>
                </c:pt>
                <c:pt idx="2067">
                  <c:v>2.876599245071141E-2</c:v>
                </c:pt>
                <c:pt idx="2068">
                  <c:v>2.8700774161801001E-2</c:v>
                </c:pt>
                <c:pt idx="2069">
                  <c:v>2.8645847570569448E-2</c:v>
                </c:pt>
                <c:pt idx="2070">
                  <c:v>2.8611692590749277E-2</c:v>
                </c:pt>
                <c:pt idx="2071">
                  <c:v>2.8560702736308737E-2</c:v>
                </c:pt>
                <c:pt idx="2072">
                  <c:v>2.8432876063718179E-2</c:v>
                </c:pt>
                <c:pt idx="2073">
                  <c:v>2.8377985746511604E-2</c:v>
                </c:pt>
                <c:pt idx="2074">
                  <c:v>2.8361855592605061E-2</c:v>
                </c:pt>
                <c:pt idx="2075">
                  <c:v>2.8342192350882051E-2</c:v>
                </c:pt>
                <c:pt idx="2076">
                  <c:v>2.8323582839491299E-2</c:v>
                </c:pt>
                <c:pt idx="2077">
                  <c:v>2.8348234696880279E-2</c:v>
                </c:pt>
                <c:pt idx="2078">
                  <c:v>2.8376336939949887E-2</c:v>
                </c:pt>
                <c:pt idx="2079">
                  <c:v>2.8378984448985178E-2</c:v>
                </c:pt>
                <c:pt idx="2080">
                  <c:v>2.8348261678817922E-2</c:v>
                </c:pt>
                <c:pt idx="2081">
                  <c:v>2.8368242998761842E-2</c:v>
                </c:pt>
                <c:pt idx="2082">
                  <c:v>2.8296567909465841E-2</c:v>
                </c:pt>
                <c:pt idx="2083">
                  <c:v>2.8345492450327588E-2</c:v>
                </c:pt>
                <c:pt idx="2084">
                  <c:v>2.8343329811750567E-2</c:v>
                </c:pt>
                <c:pt idx="2085">
                  <c:v>2.8212790865592495E-2</c:v>
                </c:pt>
                <c:pt idx="2086">
                  <c:v>2.8151066607014021E-2</c:v>
                </c:pt>
                <c:pt idx="2087">
                  <c:v>2.8102132732900582E-2</c:v>
                </c:pt>
                <c:pt idx="2088">
                  <c:v>2.8097200366655979E-2</c:v>
                </c:pt>
                <c:pt idx="2089">
                  <c:v>2.8030941095941508E-2</c:v>
                </c:pt>
                <c:pt idx="2090">
                  <c:v>2.8011154500246053E-2</c:v>
                </c:pt>
                <c:pt idx="2091">
                  <c:v>2.7979694200663069E-2</c:v>
                </c:pt>
                <c:pt idx="2092">
                  <c:v>2.7878380802332584E-2</c:v>
                </c:pt>
                <c:pt idx="2093">
                  <c:v>2.778441850489478E-2</c:v>
                </c:pt>
                <c:pt idx="2094">
                  <c:v>2.764745209992878E-2</c:v>
                </c:pt>
                <c:pt idx="2095">
                  <c:v>2.756226432669465E-2</c:v>
                </c:pt>
                <c:pt idx="2096">
                  <c:v>2.7519904706742024E-2</c:v>
                </c:pt>
                <c:pt idx="2097">
                  <c:v>2.747210803080229E-2</c:v>
                </c:pt>
                <c:pt idx="2098">
                  <c:v>2.745319168972301E-2</c:v>
                </c:pt>
                <c:pt idx="2099">
                  <c:v>2.7441025013444732E-2</c:v>
                </c:pt>
                <c:pt idx="2100">
                  <c:v>2.7411556489677087E-2</c:v>
                </c:pt>
                <c:pt idx="2101">
                  <c:v>2.7374726713698682E-2</c:v>
                </c:pt>
                <c:pt idx="2102">
                  <c:v>2.7378454129487272E-2</c:v>
                </c:pt>
                <c:pt idx="2103">
                  <c:v>2.7371484247670483E-2</c:v>
                </c:pt>
                <c:pt idx="2104">
                  <c:v>2.7315560806446506E-2</c:v>
                </c:pt>
                <c:pt idx="2105">
                  <c:v>2.7272608585629233E-2</c:v>
                </c:pt>
                <c:pt idx="2106">
                  <c:v>2.7149750193894619E-2</c:v>
                </c:pt>
                <c:pt idx="2107">
                  <c:v>2.7102435733895588E-2</c:v>
                </c:pt>
                <c:pt idx="2108">
                  <c:v>2.7032659012888174E-2</c:v>
                </c:pt>
                <c:pt idx="2109">
                  <c:v>2.6929407863355948E-2</c:v>
                </c:pt>
                <c:pt idx="2110">
                  <c:v>2.6907560790906542E-2</c:v>
                </c:pt>
                <c:pt idx="2111">
                  <c:v>2.6916416606444088E-2</c:v>
                </c:pt>
                <c:pt idx="2112">
                  <c:v>2.6932205505427489E-2</c:v>
                </c:pt>
                <c:pt idx="2113">
                  <c:v>2.6791123887482438E-2</c:v>
                </c:pt>
                <c:pt idx="2114">
                  <c:v>2.6658878147727685E-2</c:v>
                </c:pt>
                <c:pt idx="2115">
                  <c:v>2.6642190245270547E-2</c:v>
                </c:pt>
                <c:pt idx="2116">
                  <c:v>2.6634951020001772E-2</c:v>
                </c:pt>
                <c:pt idx="2117">
                  <c:v>2.6570701456322107E-2</c:v>
                </c:pt>
                <c:pt idx="2118">
                  <c:v>2.65235933153379E-2</c:v>
                </c:pt>
                <c:pt idx="2119">
                  <c:v>2.6461030935420723E-2</c:v>
                </c:pt>
                <c:pt idx="2120">
                  <c:v>2.6351630165119079E-2</c:v>
                </c:pt>
                <c:pt idx="2121">
                  <c:v>2.6214579343017564E-2</c:v>
                </c:pt>
                <c:pt idx="2122">
                  <c:v>2.6116242715850953E-2</c:v>
                </c:pt>
                <c:pt idx="2123">
                  <c:v>2.6049782069593623E-2</c:v>
                </c:pt>
                <c:pt idx="2124">
                  <c:v>2.5980655828016275E-2</c:v>
                </c:pt>
                <c:pt idx="2125">
                  <c:v>2.5976314290912829E-2</c:v>
                </c:pt>
                <c:pt idx="2126">
                  <c:v>2.5971972369344988E-2</c:v>
                </c:pt>
                <c:pt idx="2127">
                  <c:v>2.5968676809043027E-2</c:v>
                </c:pt>
                <c:pt idx="2128">
                  <c:v>2.5977415712201097E-2</c:v>
                </c:pt>
                <c:pt idx="2129">
                  <c:v>2.595876906904818E-2</c:v>
                </c:pt>
                <c:pt idx="2130">
                  <c:v>2.5902925182985176E-2</c:v>
                </c:pt>
                <c:pt idx="2131">
                  <c:v>2.5980036353523205E-2</c:v>
                </c:pt>
                <c:pt idx="2132">
                  <c:v>2.6071603086762006E-2</c:v>
                </c:pt>
                <c:pt idx="2133">
                  <c:v>2.6106339968286662E-2</c:v>
                </c:pt>
                <c:pt idx="2134">
                  <c:v>2.6142309175403E-2</c:v>
                </c:pt>
                <c:pt idx="2135">
                  <c:v>2.6158189353025139E-2</c:v>
                </c:pt>
                <c:pt idx="2136">
                  <c:v>2.6156392735982116E-2</c:v>
                </c:pt>
                <c:pt idx="2137">
                  <c:v>2.6181702733680149E-2</c:v>
                </c:pt>
                <c:pt idx="2138">
                  <c:v>2.6139713954733967E-2</c:v>
                </c:pt>
                <c:pt idx="2139">
                  <c:v>2.6138278064232197E-2</c:v>
                </c:pt>
                <c:pt idx="2140">
                  <c:v>2.6181476053767E-2</c:v>
                </c:pt>
                <c:pt idx="2141">
                  <c:v>2.6145621025247503E-2</c:v>
                </c:pt>
                <c:pt idx="2142">
                  <c:v>2.6137914840462621E-2</c:v>
                </c:pt>
                <c:pt idx="2143">
                  <c:v>2.605129412469304E-2</c:v>
                </c:pt>
                <c:pt idx="2144">
                  <c:v>2.6060110907596683E-2</c:v>
                </c:pt>
                <c:pt idx="2145">
                  <c:v>2.6077324692230262E-2</c:v>
                </c:pt>
                <c:pt idx="2146">
                  <c:v>2.6096514784837096E-2</c:v>
                </c:pt>
                <c:pt idx="2147">
                  <c:v>2.6090647836713023E-2</c:v>
                </c:pt>
                <c:pt idx="2148">
                  <c:v>2.6031914798937641E-2</c:v>
                </c:pt>
                <c:pt idx="2149">
                  <c:v>2.5979561497470029E-2</c:v>
                </c:pt>
                <c:pt idx="2150">
                  <c:v>2.5897652617888657E-2</c:v>
                </c:pt>
                <c:pt idx="2151">
                  <c:v>2.5780225380440381E-2</c:v>
                </c:pt>
                <c:pt idx="2152">
                  <c:v>2.5706884722064133E-2</c:v>
                </c:pt>
                <c:pt idx="2153">
                  <c:v>2.5668577843928134E-2</c:v>
                </c:pt>
                <c:pt idx="2154">
                  <c:v>2.5616669843911376E-2</c:v>
                </c:pt>
                <c:pt idx="2155">
                  <c:v>2.5577536226804705E-2</c:v>
                </c:pt>
                <c:pt idx="2156">
                  <c:v>2.5592420761399615E-2</c:v>
                </c:pt>
                <c:pt idx="2157">
                  <c:v>2.567568499172752E-2</c:v>
                </c:pt>
                <c:pt idx="2158">
                  <c:v>2.5754660560878023E-2</c:v>
                </c:pt>
                <c:pt idx="2159">
                  <c:v>2.5757351275484373E-2</c:v>
                </c:pt>
                <c:pt idx="2160">
                  <c:v>2.5827385759310671E-2</c:v>
                </c:pt>
                <c:pt idx="2161">
                  <c:v>2.5838986520561557E-2</c:v>
                </c:pt>
                <c:pt idx="2162">
                  <c:v>2.5825181783142283E-2</c:v>
                </c:pt>
                <c:pt idx="2163">
                  <c:v>2.580055079860474E-2</c:v>
                </c:pt>
                <c:pt idx="2164">
                  <c:v>2.5824484775966002E-2</c:v>
                </c:pt>
                <c:pt idx="2165">
                  <c:v>2.5808299058830329E-2</c:v>
                </c:pt>
                <c:pt idx="2166">
                  <c:v>2.5782128559839027E-2</c:v>
                </c:pt>
                <c:pt idx="2167">
                  <c:v>2.5704953794511605E-2</c:v>
                </c:pt>
                <c:pt idx="2168">
                  <c:v>2.5622054948612798E-2</c:v>
                </c:pt>
                <c:pt idx="2169">
                  <c:v>2.5588294241083144E-2</c:v>
                </c:pt>
                <c:pt idx="2170">
                  <c:v>2.5555601658273443E-2</c:v>
                </c:pt>
                <c:pt idx="2171">
                  <c:v>2.5524531932322108E-2</c:v>
                </c:pt>
                <c:pt idx="2172">
                  <c:v>2.5468687585004191E-2</c:v>
                </c:pt>
                <c:pt idx="2173">
                  <c:v>2.531578240747567E-2</c:v>
                </c:pt>
                <c:pt idx="2174">
                  <c:v>2.527216804650274E-2</c:v>
                </c:pt>
                <c:pt idx="2175">
                  <c:v>2.5171428356026426E-2</c:v>
                </c:pt>
                <c:pt idx="2176">
                  <c:v>2.5074980230745086E-2</c:v>
                </c:pt>
                <c:pt idx="2177">
                  <c:v>2.4984132343996136E-2</c:v>
                </c:pt>
                <c:pt idx="2178">
                  <c:v>2.4842762037955528E-2</c:v>
                </c:pt>
                <c:pt idx="2179">
                  <c:v>2.4790776751622948E-2</c:v>
                </c:pt>
                <c:pt idx="2180">
                  <c:v>2.4677843375631003E-2</c:v>
                </c:pt>
                <c:pt idx="2181">
                  <c:v>2.4580631319620367E-2</c:v>
                </c:pt>
                <c:pt idx="2182">
                  <c:v>2.457584848873123E-2</c:v>
                </c:pt>
                <c:pt idx="2183">
                  <c:v>2.4570411855028038E-2</c:v>
                </c:pt>
                <c:pt idx="2184">
                  <c:v>2.4502196091943925E-2</c:v>
                </c:pt>
                <c:pt idx="2185">
                  <c:v>2.4593834416147438E-2</c:v>
                </c:pt>
                <c:pt idx="2186">
                  <c:v>2.4602325970709958E-2</c:v>
                </c:pt>
                <c:pt idx="2187">
                  <c:v>2.4519125878640188E-2</c:v>
                </c:pt>
                <c:pt idx="2188">
                  <c:v>2.4474938200047536E-2</c:v>
                </c:pt>
                <c:pt idx="2189">
                  <c:v>2.4474187945672257E-2</c:v>
                </c:pt>
                <c:pt idx="2190">
                  <c:v>2.4476286537751534E-2</c:v>
                </c:pt>
                <c:pt idx="2191">
                  <c:v>2.4384671052858527E-2</c:v>
                </c:pt>
                <c:pt idx="2192">
                  <c:v>2.433576293903094E-2</c:v>
                </c:pt>
                <c:pt idx="2193">
                  <c:v>2.4253412341589592E-2</c:v>
                </c:pt>
                <c:pt idx="2194">
                  <c:v>2.4199086320864004E-2</c:v>
                </c:pt>
                <c:pt idx="2195">
                  <c:v>2.4153088445131324E-2</c:v>
                </c:pt>
                <c:pt idx="2196">
                  <c:v>2.4049460702732357E-2</c:v>
                </c:pt>
                <c:pt idx="2197">
                  <c:v>2.393213175378231E-2</c:v>
                </c:pt>
                <c:pt idx="2198">
                  <c:v>2.3862057505452467E-2</c:v>
                </c:pt>
                <c:pt idx="2199">
                  <c:v>2.3861309276054142E-2</c:v>
                </c:pt>
                <c:pt idx="2200">
                  <c:v>2.3847632297961007E-2</c:v>
                </c:pt>
                <c:pt idx="2201">
                  <c:v>2.383422526849871E-2</c:v>
                </c:pt>
                <c:pt idx="2202">
                  <c:v>2.38082318783524E-2</c:v>
                </c:pt>
                <c:pt idx="2203">
                  <c:v>2.3728979787747826E-2</c:v>
                </c:pt>
                <c:pt idx="2204">
                  <c:v>2.3728697956654689E-2</c:v>
                </c:pt>
                <c:pt idx="2205">
                  <c:v>2.3713303857584918E-2</c:v>
                </c:pt>
                <c:pt idx="2206">
                  <c:v>2.3712178704453916E-2</c:v>
                </c:pt>
                <c:pt idx="2207">
                  <c:v>2.3688625246269256E-2</c:v>
                </c:pt>
                <c:pt idx="2208">
                  <c:v>2.3669992633476637E-2</c:v>
                </c:pt>
                <c:pt idx="2209">
                  <c:v>2.3675537921601517E-2</c:v>
                </c:pt>
                <c:pt idx="2210">
                  <c:v>2.3671135197712054E-2</c:v>
                </c:pt>
                <c:pt idx="2211">
                  <c:v>2.3652165811833711E-2</c:v>
                </c:pt>
                <c:pt idx="2212">
                  <c:v>2.3675763111484369E-2</c:v>
                </c:pt>
                <c:pt idx="2213">
                  <c:v>2.3618542092451175E-2</c:v>
                </c:pt>
                <c:pt idx="2214">
                  <c:v>2.3582974343782148E-2</c:v>
                </c:pt>
                <c:pt idx="2215">
                  <c:v>2.357303393134241E-2</c:v>
                </c:pt>
                <c:pt idx="2216">
                  <c:v>2.3523183604398808E-2</c:v>
                </c:pt>
                <c:pt idx="2217">
                  <c:v>2.3436510275416697E-2</c:v>
                </c:pt>
                <c:pt idx="2218">
                  <c:v>2.3387927168867065E-2</c:v>
                </c:pt>
                <c:pt idx="2219">
                  <c:v>2.3401044038385919E-2</c:v>
                </c:pt>
                <c:pt idx="2220">
                  <c:v>2.3511446288056077E-2</c:v>
                </c:pt>
                <c:pt idx="2221">
                  <c:v>2.3463511724854978E-2</c:v>
                </c:pt>
                <c:pt idx="2222">
                  <c:v>2.337939066562375E-2</c:v>
                </c:pt>
                <c:pt idx="2223">
                  <c:v>2.3258612143841766E-2</c:v>
                </c:pt>
                <c:pt idx="2224">
                  <c:v>2.3197013399328715E-2</c:v>
                </c:pt>
                <c:pt idx="2225">
                  <c:v>2.314956878004399E-2</c:v>
                </c:pt>
                <c:pt idx="2226">
                  <c:v>2.3078718170216245E-2</c:v>
                </c:pt>
                <c:pt idx="2227">
                  <c:v>2.2952437618547372E-2</c:v>
                </c:pt>
                <c:pt idx="2228">
                  <c:v>2.2872497512720753E-2</c:v>
                </c:pt>
                <c:pt idx="2229">
                  <c:v>2.2752802339160976E-2</c:v>
                </c:pt>
                <c:pt idx="2230">
                  <c:v>2.2688919786673541E-2</c:v>
                </c:pt>
                <c:pt idx="2231">
                  <c:v>2.2653626563713024E-2</c:v>
                </c:pt>
                <c:pt idx="2232">
                  <c:v>2.2598768994188369E-2</c:v>
                </c:pt>
                <c:pt idx="2233">
                  <c:v>2.2491246222793266E-2</c:v>
                </c:pt>
                <c:pt idx="2234">
                  <c:v>2.2400000324582503E-2</c:v>
                </c:pt>
                <c:pt idx="2235">
                  <c:v>2.233901183255221E-2</c:v>
                </c:pt>
                <c:pt idx="2236">
                  <c:v>2.2308731084091687E-2</c:v>
                </c:pt>
                <c:pt idx="2237">
                  <c:v>2.2297212596202064E-2</c:v>
                </c:pt>
                <c:pt idx="2238">
                  <c:v>2.2284204827270383E-2</c:v>
                </c:pt>
                <c:pt idx="2239">
                  <c:v>2.2225001121254591E-2</c:v>
                </c:pt>
                <c:pt idx="2240">
                  <c:v>2.2248496719577023E-2</c:v>
                </c:pt>
                <c:pt idx="2241">
                  <c:v>2.234423102337222E-2</c:v>
                </c:pt>
                <c:pt idx="2242">
                  <c:v>2.2420860369785852E-2</c:v>
                </c:pt>
                <c:pt idx="2243">
                  <c:v>2.2462239735354498E-2</c:v>
                </c:pt>
                <c:pt idx="2244">
                  <c:v>2.25077442034399E-2</c:v>
                </c:pt>
                <c:pt idx="2245">
                  <c:v>2.2598014090196586E-2</c:v>
                </c:pt>
                <c:pt idx="2246">
                  <c:v>2.2660367124065744E-2</c:v>
                </c:pt>
                <c:pt idx="2247">
                  <c:v>2.2785025415297457E-2</c:v>
                </c:pt>
                <c:pt idx="2248">
                  <c:v>2.2775238172046894E-2</c:v>
                </c:pt>
                <c:pt idx="2249">
                  <c:v>2.2768491579204322E-2</c:v>
                </c:pt>
                <c:pt idx="2250">
                  <c:v>2.2774823842465843E-2</c:v>
                </c:pt>
                <c:pt idx="2251">
                  <c:v>2.2759283002735095E-2</c:v>
                </c:pt>
                <c:pt idx="2252">
                  <c:v>2.2728827730192719E-2</c:v>
                </c:pt>
                <c:pt idx="2253">
                  <c:v>2.2693400256815339E-2</c:v>
                </c:pt>
                <c:pt idx="2254">
                  <c:v>2.2670897872294555E-2</c:v>
                </c:pt>
                <c:pt idx="2255">
                  <c:v>2.2613329505346603E-2</c:v>
                </c:pt>
                <c:pt idx="2256">
                  <c:v>2.2526740325056076E-2</c:v>
                </c:pt>
                <c:pt idx="2257">
                  <c:v>2.2386221210731552E-2</c:v>
                </c:pt>
                <c:pt idx="2258">
                  <c:v>2.2365630416993396E-2</c:v>
                </c:pt>
                <c:pt idx="2259">
                  <c:v>2.2353942512185788E-2</c:v>
                </c:pt>
                <c:pt idx="2260">
                  <c:v>2.2300847840954884E-2</c:v>
                </c:pt>
                <c:pt idx="2261">
                  <c:v>2.233512303825266E-2</c:v>
                </c:pt>
                <c:pt idx="2262">
                  <c:v>2.2348443583043186E-2</c:v>
                </c:pt>
                <c:pt idx="2263">
                  <c:v>2.2316665420047215E-2</c:v>
                </c:pt>
                <c:pt idx="2264">
                  <c:v>2.2305594647028682E-2</c:v>
                </c:pt>
                <c:pt idx="2265">
                  <c:v>2.2341071267786981E-2</c:v>
                </c:pt>
                <c:pt idx="2266">
                  <c:v>2.2257568219512729E-2</c:v>
                </c:pt>
                <c:pt idx="2267">
                  <c:v>2.2222889194496456E-2</c:v>
                </c:pt>
                <c:pt idx="2268">
                  <c:v>2.2231079219934741E-2</c:v>
                </c:pt>
                <c:pt idx="2269">
                  <c:v>2.2154086373572673E-2</c:v>
                </c:pt>
                <c:pt idx="2270">
                  <c:v>2.2128460337649692E-2</c:v>
                </c:pt>
                <c:pt idx="2271">
                  <c:v>2.2106847408255397E-2</c:v>
                </c:pt>
                <c:pt idx="2272">
                  <c:v>2.2085234478831615E-2</c:v>
                </c:pt>
                <c:pt idx="2273">
                  <c:v>2.2059160691054142E-2</c:v>
                </c:pt>
                <c:pt idx="2274">
                  <c:v>2.2041953398220595E-2</c:v>
                </c:pt>
                <c:pt idx="2275">
                  <c:v>2.202757512714712E-2</c:v>
                </c:pt>
                <c:pt idx="2276">
                  <c:v>2.1988252441070579E-2</c:v>
                </c:pt>
                <c:pt idx="2277">
                  <c:v>2.1840450895660814E-2</c:v>
                </c:pt>
                <c:pt idx="2278">
                  <c:v>2.181752173312472E-2</c:v>
                </c:pt>
                <c:pt idx="2279">
                  <c:v>2.1800731863765552E-2</c:v>
                </c:pt>
                <c:pt idx="2280">
                  <c:v>2.1692235063583306E-2</c:v>
                </c:pt>
                <c:pt idx="2281">
                  <c:v>2.1654946122609091E-2</c:v>
                </c:pt>
                <c:pt idx="2282">
                  <c:v>2.1634314141533519E-2</c:v>
                </c:pt>
                <c:pt idx="2283">
                  <c:v>2.1594962741130843E-2</c:v>
                </c:pt>
                <c:pt idx="2284">
                  <c:v>2.1527441320037387E-2</c:v>
                </c:pt>
                <c:pt idx="2285">
                  <c:v>2.1506957798291492E-2</c:v>
                </c:pt>
                <c:pt idx="2286">
                  <c:v>2.1504353080592491E-2</c:v>
                </c:pt>
                <c:pt idx="2287">
                  <c:v>2.1456577651861104E-2</c:v>
                </c:pt>
                <c:pt idx="2288">
                  <c:v>2.1418470829391072E-2</c:v>
                </c:pt>
                <c:pt idx="2289">
                  <c:v>2.1380730018229294E-2</c:v>
                </c:pt>
                <c:pt idx="2290">
                  <c:v>2.1328126064114085E-2</c:v>
                </c:pt>
                <c:pt idx="2291">
                  <c:v>2.1275207891136641E-2</c:v>
                </c:pt>
                <c:pt idx="2292">
                  <c:v>2.1211721485041735E-2</c:v>
                </c:pt>
                <c:pt idx="2293">
                  <c:v>2.1150998389416049E-2</c:v>
                </c:pt>
                <c:pt idx="2294">
                  <c:v>2.1021406331929744E-2</c:v>
                </c:pt>
                <c:pt idx="2295">
                  <c:v>2.0897909173196748E-2</c:v>
                </c:pt>
                <c:pt idx="2296">
                  <c:v>2.0789063409945858E-2</c:v>
                </c:pt>
                <c:pt idx="2297">
                  <c:v>2.0616257588133746E-2</c:v>
                </c:pt>
                <c:pt idx="2298">
                  <c:v>2.04592574385941E-2</c:v>
                </c:pt>
                <c:pt idx="2299">
                  <c:v>2.0288475021988561E-2</c:v>
                </c:pt>
                <c:pt idx="2300">
                  <c:v>2.0162098125373833E-2</c:v>
                </c:pt>
                <c:pt idx="2301">
                  <c:v>2.0106065203780533E-2</c:v>
                </c:pt>
                <c:pt idx="2302">
                  <c:v>2.0096295709837255E-2</c:v>
                </c:pt>
                <c:pt idx="2303">
                  <c:v>2.0043193509515146E-2</c:v>
                </c:pt>
                <c:pt idx="2304">
                  <c:v>1.9989475782916211E-2</c:v>
                </c:pt>
                <c:pt idx="2305">
                  <c:v>2.004836087835208E-2</c:v>
                </c:pt>
                <c:pt idx="2306">
                  <c:v>2.0191500392810348E-2</c:v>
                </c:pt>
                <c:pt idx="2307">
                  <c:v>2.030917377192781E-2</c:v>
                </c:pt>
                <c:pt idx="2308">
                  <c:v>2.0424150037936673E-2</c:v>
                </c:pt>
                <c:pt idx="2309">
                  <c:v>2.0442990549727039E-2</c:v>
                </c:pt>
                <c:pt idx="2310">
                  <c:v>2.0519162135006448E-2</c:v>
                </c:pt>
                <c:pt idx="2311">
                  <c:v>2.0594419291258138E-2</c:v>
                </c:pt>
                <c:pt idx="2312">
                  <c:v>2.0616700070054787E-2</c:v>
                </c:pt>
                <c:pt idx="2313">
                  <c:v>2.0644631854107798E-2</c:v>
                </c:pt>
                <c:pt idx="2314">
                  <c:v>2.0635829153954399E-2</c:v>
                </c:pt>
                <c:pt idx="2315">
                  <c:v>2.0560544392925879E-2</c:v>
                </c:pt>
                <c:pt idx="2316">
                  <c:v>2.0492182211589431E-2</c:v>
                </c:pt>
                <c:pt idx="2317">
                  <c:v>2.0379228681543182E-2</c:v>
                </c:pt>
                <c:pt idx="2318">
                  <c:v>2.0334261784564135E-2</c:v>
                </c:pt>
                <c:pt idx="2319">
                  <c:v>2.0214679944810184E-2</c:v>
                </c:pt>
                <c:pt idx="2320">
                  <c:v>2.0130333876555433E-2</c:v>
                </c:pt>
                <c:pt idx="2321">
                  <c:v>2.0105493949815825E-2</c:v>
                </c:pt>
                <c:pt idx="2322">
                  <c:v>2.0041564103497264E-2</c:v>
                </c:pt>
                <c:pt idx="2323">
                  <c:v>2.0060262743669514E-2</c:v>
                </c:pt>
                <c:pt idx="2324">
                  <c:v>2.0124344696019984E-2</c:v>
                </c:pt>
                <c:pt idx="2325">
                  <c:v>2.0145304727943764E-2</c:v>
                </c:pt>
                <c:pt idx="2326">
                  <c:v>2.021967797613455E-2</c:v>
                </c:pt>
                <c:pt idx="2327">
                  <c:v>2.0307607818923139E-2</c:v>
                </c:pt>
                <c:pt idx="2328">
                  <c:v>2.0255621355140672E-2</c:v>
                </c:pt>
                <c:pt idx="2329">
                  <c:v>2.0136721525739126E-2</c:v>
                </c:pt>
                <c:pt idx="2330">
                  <c:v>2.0131077722887046E-2</c:v>
                </c:pt>
                <c:pt idx="2331">
                  <c:v>2.0169395789299549E-2</c:v>
                </c:pt>
                <c:pt idx="2332">
                  <c:v>2.0172488768170967E-2</c:v>
                </c:pt>
                <c:pt idx="2333">
                  <c:v>2.0183218934573963E-2</c:v>
                </c:pt>
                <c:pt idx="2334">
                  <c:v>2.022990041652643E-2</c:v>
                </c:pt>
                <c:pt idx="2335">
                  <c:v>2.0184094668875122E-2</c:v>
                </c:pt>
                <c:pt idx="2336">
                  <c:v>2.0171316277867064E-2</c:v>
                </c:pt>
                <c:pt idx="2337">
                  <c:v>2.0166651996829363E-2</c:v>
                </c:pt>
                <c:pt idx="2338">
                  <c:v>2.0147273625625201E-2</c:v>
                </c:pt>
                <c:pt idx="2339">
                  <c:v>2.019443061651386E-2</c:v>
                </c:pt>
                <c:pt idx="2340">
                  <c:v>2.020286754779407E-2</c:v>
                </c:pt>
                <c:pt idx="2341">
                  <c:v>2.018412767663471E-2</c:v>
                </c:pt>
                <c:pt idx="2342">
                  <c:v>2.0145287087766195E-2</c:v>
                </c:pt>
                <c:pt idx="2343">
                  <c:v>2.0104342800279083E-2</c:v>
                </c:pt>
                <c:pt idx="2344">
                  <c:v>2.0038674184826459E-2</c:v>
                </c:pt>
                <c:pt idx="2345">
                  <c:v>2.0002709187276185E-2</c:v>
                </c:pt>
                <c:pt idx="2346">
                  <c:v>1.9877794745394618E-2</c:v>
                </c:pt>
                <c:pt idx="2347">
                  <c:v>1.9772009598935547E-2</c:v>
                </c:pt>
                <c:pt idx="2348">
                  <c:v>1.9682835224768609E-2</c:v>
                </c:pt>
                <c:pt idx="2349">
                  <c:v>1.9642685842409122E-2</c:v>
                </c:pt>
                <c:pt idx="2350">
                  <c:v>1.9663864229902354E-2</c:v>
                </c:pt>
                <c:pt idx="2351">
                  <c:v>1.9653508763060587E-2</c:v>
                </c:pt>
                <c:pt idx="2352">
                  <c:v>1.9613322862610055E-2</c:v>
                </c:pt>
                <c:pt idx="2353">
                  <c:v>1.959782384903835E-2</c:v>
                </c:pt>
                <c:pt idx="2354">
                  <c:v>1.9588510773225591E-2</c:v>
                </c:pt>
                <c:pt idx="2355">
                  <c:v>1.9605230770684819E-2</c:v>
                </c:pt>
                <c:pt idx="2356">
                  <c:v>1.9645234591703031E-2</c:v>
                </c:pt>
                <c:pt idx="2357">
                  <c:v>1.9592682049990491E-2</c:v>
                </c:pt>
                <c:pt idx="2358">
                  <c:v>1.9594877198160974E-2</c:v>
                </c:pt>
                <c:pt idx="2359">
                  <c:v>1.9598546231470351E-2</c:v>
                </c:pt>
                <c:pt idx="2360">
                  <c:v>1.9466002903480342E-2</c:v>
                </c:pt>
                <c:pt idx="2361">
                  <c:v>1.9314538141201418E-2</c:v>
                </c:pt>
                <c:pt idx="2362">
                  <c:v>1.9188940768305834E-2</c:v>
                </c:pt>
                <c:pt idx="2363">
                  <c:v>1.9134359387656303E-2</c:v>
                </c:pt>
                <c:pt idx="2364">
                  <c:v>1.9073811305291493E-2</c:v>
                </c:pt>
                <c:pt idx="2365">
                  <c:v>1.8916994276073476E-2</c:v>
                </c:pt>
                <c:pt idx="2366">
                  <c:v>1.8869214168710284E-2</c:v>
                </c:pt>
                <c:pt idx="2367">
                  <c:v>1.875392472263358E-2</c:v>
                </c:pt>
                <c:pt idx="2368">
                  <c:v>1.8654253449445376E-2</c:v>
                </c:pt>
                <c:pt idx="2369">
                  <c:v>1.8608229276611665E-2</c:v>
                </c:pt>
                <c:pt idx="2370">
                  <c:v>1.8611738792086045E-2</c:v>
                </c:pt>
                <c:pt idx="2371">
                  <c:v>1.8605488436763618E-2</c:v>
                </c:pt>
                <c:pt idx="2372">
                  <c:v>1.8626757696351436E-2</c:v>
                </c:pt>
                <c:pt idx="2373">
                  <c:v>1.8673333443047373E-2</c:v>
                </c:pt>
                <c:pt idx="2374">
                  <c:v>1.8742456944031261E-2</c:v>
                </c:pt>
                <c:pt idx="2375">
                  <c:v>1.8841141445675315E-2</c:v>
                </c:pt>
                <c:pt idx="2376">
                  <c:v>1.8945167858790687E-2</c:v>
                </c:pt>
                <c:pt idx="2377">
                  <c:v>1.8977059887025298E-2</c:v>
                </c:pt>
                <c:pt idx="2378">
                  <c:v>1.9043955590276669E-2</c:v>
                </c:pt>
                <c:pt idx="2379">
                  <c:v>1.913065862174541E-2</c:v>
                </c:pt>
                <c:pt idx="2380">
                  <c:v>1.9273315153929747E-2</c:v>
                </c:pt>
                <c:pt idx="2381">
                  <c:v>1.9405017333244762E-2</c:v>
                </c:pt>
                <c:pt idx="2382">
                  <c:v>1.9518847407866101E-2</c:v>
                </c:pt>
                <c:pt idx="2383">
                  <c:v>1.9615566891995166E-2</c:v>
                </c:pt>
                <c:pt idx="2384">
                  <c:v>1.9652348060877057E-2</c:v>
                </c:pt>
                <c:pt idx="2385">
                  <c:v>1.9701784102146635E-2</c:v>
                </c:pt>
                <c:pt idx="2386">
                  <c:v>1.9682221544655657E-2</c:v>
                </c:pt>
                <c:pt idx="2387">
                  <c:v>1.9657671850111344E-2</c:v>
                </c:pt>
                <c:pt idx="2388">
                  <c:v>1.9637468129628265E-2</c:v>
                </c:pt>
                <c:pt idx="2389">
                  <c:v>1.958492841869594E-2</c:v>
                </c:pt>
                <c:pt idx="2390">
                  <c:v>1.9486204929120853E-2</c:v>
                </c:pt>
                <c:pt idx="2391">
                  <c:v>1.9362378084573157E-2</c:v>
                </c:pt>
                <c:pt idx="2392">
                  <c:v>1.9302204420844182E-2</c:v>
                </c:pt>
                <c:pt idx="2393">
                  <c:v>1.9183722542314534E-2</c:v>
                </c:pt>
                <c:pt idx="2394">
                  <c:v>1.9049912134642123E-2</c:v>
                </c:pt>
                <c:pt idx="2395">
                  <c:v>1.8919442271415565E-2</c:v>
                </c:pt>
                <c:pt idx="2396">
                  <c:v>1.8838689251941026E-2</c:v>
                </c:pt>
                <c:pt idx="2397">
                  <c:v>1.87882262653951E-2</c:v>
                </c:pt>
                <c:pt idx="2398">
                  <c:v>1.8707924294666934E-2</c:v>
                </c:pt>
                <c:pt idx="2399">
                  <c:v>1.8664664230650985E-2</c:v>
                </c:pt>
                <c:pt idx="2400">
                  <c:v>1.8632712017951497E-2</c:v>
                </c:pt>
                <c:pt idx="2401">
                  <c:v>1.8616998740265876E-2</c:v>
                </c:pt>
                <c:pt idx="2402">
                  <c:v>1.8606828958413309E-2</c:v>
                </c:pt>
                <c:pt idx="2403">
                  <c:v>1.8607225905710279E-2</c:v>
                </c:pt>
                <c:pt idx="2404">
                  <c:v>1.8643681451187399E-2</c:v>
                </c:pt>
                <c:pt idx="2405">
                  <c:v>1.8647468545962297E-2</c:v>
                </c:pt>
                <c:pt idx="2406">
                  <c:v>1.8665605241978411E-2</c:v>
                </c:pt>
                <c:pt idx="2407">
                  <c:v>1.8637489697069933E-2</c:v>
                </c:pt>
                <c:pt idx="2408">
                  <c:v>1.8630651868625687E-2</c:v>
                </c:pt>
                <c:pt idx="2409">
                  <c:v>1.8623920079861266E-2</c:v>
                </c:pt>
                <c:pt idx="2410">
                  <c:v>1.8626272403543184E-2</c:v>
                </c:pt>
                <c:pt idx="2411">
                  <c:v>1.8631452808530458E-2</c:v>
                </c:pt>
                <c:pt idx="2412">
                  <c:v>1.8618823577470994E-2</c:v>
                </c:pt>
                <c:pt idx="2413">
                  <c:v>1.8564099041134707E-2</c:v>
                </c:pt>
                <c:pt idx="2414">
                  <c:v>1.856329957778215E-2</c:v>
                </c:pt>
                <c:pt idx="2415">
                  <c:v>1.8579635972227358E-2</c:v>
                </c:pt>
                <c:pt idx="2416">
                  <c:v>1.8588890132374317E-2</c:v>
                </c:pt>
                <c:pt idx="2417">
                  <c:v>1.8581935532886885E-2</c:v>
                </c:pt>
                <c:pt idx="2418">
                  <c:v>1.8545451938231389E-2</c:v>
                </c:pt>
                <c:pt idx="2419">
                  <c:v>1.8509245923152434E-2</c:v>
                </c:pt>
                <c:pt idx="2420">
                  <c:v>1.8443534136352566E-2</c:v>
                </c:pt>
                <c:pt idx="2421">
                  <c:v>1.8401081062348858E-2</c:v>
                </c:pt>
                <c:pt idx="2422">
                  <c:v>1.8345189503574607E-2</c:v>
                </c:pt>
                <c:pt idx="2423">
                  <c:v>1.8256463299322592E-2</c:v>
                </c:pt>
                <c:pt idx="2424">
                  <c:v>1.8112466223599744E-2</c:v>
                </c:pt>
                <c:pt idx="2425">
                  <c:v>1.8062580137962296E-2</c:v>
                </c:pt>
                <c:pt idx="2426">
                  <c:v>1.7988371429599904E-2</c:v>
                </c:pt>
                <c:pt idx="2427">
                  <c:v>1.7826606263065418E-2</c:v>
                </c:pt>
                <c:pt idx="2428">
                  <c:v>1.7665771708687883E-2</c:v>
                </c:pt>
                <c:pt idx="2429">
                  <c:v>1.7643385225388657E-2</c:v>
                </c:pt>
                <c:pt idx="2430">
                  <c:v>1.7651782838281019E-2</c:v>
                </c:pt>
                <c:pt idx="2431">
                  <c:v>1.7657183160695138E-2</c:v>
                </c:pt>
                <c:pt idx="2432">
                  <c:v>1.7604819882101191E-2</c:v>
                </c:pt>
                <c:pt idx="2433">
                  <c:v>1.7670198553307447E-2</c:v>
                </c:pt>
                <c:pt idx="2434">
                  <c:v>1.7719586034437802E-2</c:v>
                </c:pt>
                <c:pt idx="2435">
                  <c:v>1.7764303151317114E-2</c:v>
                </c:pt>
                <c:pt idx="2436">
                  <c:v>1.7801217042392202E-2</c:v>
                </c:pt>
                <c:pt idx="2437">
                  <c:v>1.7858406512634869E-2</c:v>
                </c:pt>
                <c:pt idx="2438">
                  <c:v>1.8009341255591525E-2</c:v>
                </c:pt>
                <c:pt idx="2439">
                  <c:v>1.8083109664435867E-2</c:v>
                </c:pt>
                <c:pt idx="2440">
                  <c:v>1.8194683867415889E-2</c:v>
                </c:pt>
                <c:pt idx="2441">
                  <c:v>1.824777853896874E-2</c:v>
                </c:pt>
                <c:pt idx="2442">
                  <c:v>1.8235249945372706E-2</c:v>
                </c:pt>
                <c:pt idx="2443">
                  <c:v>1.8213703631403642E-2</c:v>
                </c:pt>
                <c:pt idx="2444">
                  <c:v>1.8169633709534967E-2</c:v>
                </c:pt>
                <c:pt idx="2445">
                  <c:v>1.8141614359523849E-2</c:v>
                </c:pt>
                <c:pt idx="2446">
                  <c:v>1.8077109525447149E-2</c:v>
                </c:pt>
                <c:pt idx="2447">
                  <c:v>1.8008169572324685E-2</c:v>
                </c:pt>
                <c:pt idx="2448">
                  <c:v>1.7962518154039642E-2</c:v>
                </c:pt>
                <c:pt idx="2449">
                  <c:v>1.790413639951096E-2</c:v>
                </c:pt>
                <c:pt idx="2450">
                  <c:v>1.7818409196802772E-2</c:v>
                </c:pt>
                <c:pt idx="2451">
                  <c:v>1.7719274678274895E-2</c:v>
                </c:pt>
                <c:pt idx="2452">
                  <c:v>1.76777305182272E-2</c:v>
                </c:pt>
                <c:pt idx="2453">
                  <c:v>1.7720871132726558E-2</c:v>
                </c:pt>
                <c:pt idx="2454">
                  <c:v>1.7763893388132775E-2</c:v>
                </c:pt>
                <c:pt idx="2455">
                  <c:v>1.777860036834257E-2</c:v>
                </c:pt>
                <c:pt idx="2456">
                  <c:v>1.7764832446788111E-2</c:v>
                </c:pt>
                <c:pt idx="2457">
                  <c:v>1.7696562210201581E-2</c:v>
                </c:pt>
                <c:pt idx="2458">
                  <c:v>1.7711940775509347E-2</c:v>
                </c:pt>
                <c:pt idx="2459">
                  <c:v>1.7674085104595876E-2</c:v>
                </c:pt>
                <c:pt idx="2460">
                  <c:v>1.7622576162950696E-2</c:v>
                </c:pt>
                <c:pt idx="2461">
                  <c:v>1.7535590656880921E-2</c:v>
                </c:pt>
                <c:pt idx="2462">
                  <c:v>1.7519925096498228E-2</c:v>
                </c:pt>
                <c:pt idx="2463">
                  <c:v>1.7486734411433936E-2</c:v>
                </c:pt>
                <c:pt idx="2464">
                  <c:v>1.7501085109626651E-2</c:v>
                </c:pt>
                <c:pt idx="2465">
                  <c:v>1.7497828213843863E-2</c:v>
                </c:pt>
                <c:pt idx="2466">
                  <c:v>1.7523857447568323E-2</c:v>
                </c:pt>
                <c:pt idx="2467">
                  <c:v>1.7572845252939735E-2</c:v>
                </c:pt>
                <c:pt idx="2468">
                  <c:v>1.7575911501101032E-2</c:v>
                </c:pt>
                <c:pt idx="2469">
                  <c:v>1.7578977749266356E-2</c:v>
                </c:pt>
                <c:pt idx="2470">
                  <c:v>1.7585747266492428E-2</c:v>
                </c:pt>
                <c:pt idx="2471">
                  <c:v>1.7754425681102321E-2</c:v>
                </c:pt>
                <c:pt idx="2472">
                  <c:v>1.7898255376963101E-2</c:v>
                </c:pt>
                <c:pt idx="2473">
                  <c:v>1.7921134603109894E-2</c:v>
                </c:pt>
                <c:pt idx="2474">
                  <c:v>1.7909074575653564E-2</c:v>
                </c:pt>
                <c:pt idx="2475">
                  <c:v>1.7902674694139059E-2</c:v>
                </c:pt>
                <c:pt idx="2476">
                  <c:v>1.7907477974409766E-2</c:v>
                </c:pt>
                <c:pt idx="2477">
                  <c:v>1.7902679116905254E-2</c:v>
                </c:pt>
                <c:pt idx="2478">
                  <c:v>1.7888135658756202E-2</c:v>
                </c:pt>
                <c:pt idx="2479">
                  <c:v>1.7774023789908156E-2</c:v>
                </c:pt>
                <c:pt idx="2480">
                  <c:v>1.7678522735339351E-2</c:v>
                </c:pt>
                <c:pt idx="2481">
                  <c:v>1.7613956196605222E-2</c:v>
                </c:pt>
                <c:pt idx="2482">
                  <c:v>1.7491968903659845E-2</c:v>
                </c:pt>
                <c:pt idx="2483">
                  <c:v>1.7472609934854014E-2</c:v>
                </c:pt>
                <c:pt idx="2484">
                  <c:v>1.7434904869378664E-2</c:v>
                </c:pt>
                <c:pt idx="2485">
                  <c:v>1.7454266104714792E-2</c:v>
                </c:pt>
                <c:pt idx="2486">
                  <c:v>1.7472324385582664E-2</c:v>
                </c:pt>
                <c:pt idx="2487">
                  <c:v>1.7460768355109412E-2</c:v>
                </c:pt>
                <c:pt idx="2488">
                  <c:v>1.745656360247019E-2</c:v>
                </c:pt>
                <c:pt idx="2489">
                  <c:v>1.7438356563288428E-2</c:v>
                </c:pt>
                <c:pt idx="2490">
                  <c:v>1.7368418641179665E-2</c:v>
                </c:pt>
                <c:pt idx="2491">
                  <c:v>1.7277182588543345E-2</c:v>
                </c:pt>
                <c:pt idx="2492">
                  <c:v>1.726068063374122E-2</c:v>
                </c:pt>
                <c:pt idx="2493">
                  <c:v>1.7255000116396229E-2</c:v>
                </c:pt>
                <c:pt idx="2494">
                  <c:v>1.7238799108603129E-2</c:v>
                </c:pt>
                <c:pt idx="2495">
                  <c:v>1.7179196241184982E-2</c:v>
                </c:pt>
                <c:pt idx="2496">
                  <c:v>1.7211832418349986E-2</c:v>
                </c:pt>
                <c:pt idx="2497">
                  <c:v>1.7311659912710605E-2</c:v>
                </c:pt>
                <c:pt idx="2498">
                  <c:v>1.7285210021334034E-2</c:v>
                </c:pt>
                <c:pt idx="2499">
                  <c:v>1.7312396797031584E-2</c:v>
                </c:pt>
                <c:pt idx="2500">
                  <c:v>1.7323994311159684E-2</c:v>
                </c:pt>
                <c:pt idx="2501">
                  <c:v>1.7352635558358365E-2</c:v>
                </c:pt>
                <c:pt idx="2502">
                  <c:v>1.7373597503922818E-2</c:v>
                </c:pt>
                <c:pt idx="2503">
                  <c:v>1.7360232413621335E-2</c:v>
                </c:pt>
                <c:pt idx="2504">
                  <c:v>1.7412293130915565E-2</c:v>
                </c:pt>
                <c:pt idx="2505">
                  <c:v>1.7538166501181278E-2</c:v>
                </c:pt>
                <c:pt idx="2506">
                  <c:v>1.7571913226331132E-2</c:v>
                </c:pt>
                <c:pt idx="2507">
                  <c:v>1.7588130562364485E-2</c:v>
                </c:pt>
                <c:pt idx="2508">
                  <c:v>1.7607642294524654E-2</c:v>
                </c:pt>
                <c:pt idx="2509">
                  <c:v>1.7618483911398326E-2</c:v>
                </c:pt>
                <c:pt idx="2510">
                  <c:v>1.7624321004878023E-2</c:v>
                </c:pt>
                <c:pt idx="2511">
                  <c:v>1.7628873542500804E-2</c:v>
                </c:pt>
                <c:pt idx="2512">
                  <c:v>1.756209795546906E-2</c:v>
                </c:pt>
                <c:pt idx="2513">
                  <c:v>1.7541228304621979E-2</c:v>
                </c:pt>
                <c:pt idx="2514">
                  <c:v>1.7495723114145666E-2</c:v>
                </c:pt>
                <c:pt idx="2515">
                  <c:v>1.7396903749819691E-2</c:v>
                </c:pt>
                <c:pt idx="2516">
                  <c:v>1.7324796441827425E-2</c:v>
                </c:pt>
                <c:pt idx="2517">
                  <c:v>1.7299321037000645E-2</c:v>
                </c:pt>
                <c:pt idx="2518">
                  <c:v>1.7292164275981632E-2</c:v>
                </c:pt>
                <c:pt idx="2519">
                  <c:v>1.7237482780360781E-2</c:v>
                </c:pt>
                <c:pt idx="2520">
                  <c:v>1.724177389459974E-2</c:v>
                </c:pt>
                <c:pt idx="2521">
                  <c:v>1.7169826846017401E-2</c:v>
                </c:pt>
                <c:pt idx="2522">
                  <c:v>1.7089215885122785E-2</c:v>
                </c:pt>
                <c:pt idx="2523">
                  <c:v>1.7159112766446504E-2</c:v>
                </c:pt>
                <c:pt idx="2524">
                  <c:v>1.7180966559429744E-2</c:v>
                </c:pt>
                <c:pt idx="2525">
                  <c:v>1.7172903953985179E-2</c:v>
                </c:pt>
                <c:pt idx="2526">
                  <c:v>1.714205924535385E-2</c:v>
                </c:pt>
                <c:pt idx="2527">
                  <c:v>1.7096567111804704E-2</c:v>
                </c:pt>
                <c:pt idx="2528">
                  <c:v>1.7032727000169674E-2</c:v>
                </c:pt>
                <c:pt idx="2529">
                  <c:v>1.6985535215341283E-2</c:v>
                </c:pt>
                <c:pt idx="2530">
                  <c:v>1.6960214191764744E-2</c:v>
                </c:pt>
                <c:pt idx="2531">
                  <c:v>1.6933419287878827E-2</c:v>
                </c:pt>
                <c:pt idx="2532">
                  <c:v>1.6880840627957139E-2</c:v>
                </c:pt>
                <c:pt idx="2533">
                  <c:v>1.6787002064809379E-2</c:v>
                </c:pt>
                <c:pt idx="2534">
                  <c:v>1.6729647953374314E-2</c:v>
                </c:pt>
                <c:pt idx="2535">
                  <c:v>1.6700283475896874E-2</c:v>
                </c:pt>
                <c:pt idx="2536">
                  <c:v>1.6695637645456333E-2</c:v>
                </c:pt>
                <c:pt idx="2537">
                  <c:v>1.6690991894897842E-2</c:v>
                </c:pt>
                <c:pt idx="2538">
                  <c:v>1.6657390422468901E-2</c:v>
                </c:pt>
                <c:pt idx="2539">
                  <c:v>1.6633561705835968E-2</c:v>
                </c:pt>
                <c:pt idx="2540">
                  <c:v>1.6652210957382535E-2</c:v>
                </c:pt>
                <c:pt idx="2541">
                  <c:v>1.6674783286326135E-2</c:v>
                </c:pt>
                <c:pt idx="2542">
                  <c:v>1.6740659115047372E-2</c:v>
                </c:pt>
                <c:pt idx="2543">
                  <c:v>1.6805545971533678E-2</c:v>
                </c:pt>
                <c:pt idx="2544">
                  <c:v>1.6797984504676927E-2</c:v>
                </c:pt>
                <c:pt idx="2545">
                  <c:v>1.676566629242169E-2</c:v>
                </c:pt>
                <c:pt idx="2546">
                  <c:v>1.6752738131079279E-2</c:v>
                </c:pt>
                <c:pt idx="2547">
                  <c:v>1.6738827252461487E-2</c:v>
                </c:pt>
                <c:pt idx="2548">
                  <c:v>1.6663452474439091E-2</c:v>
                </c:pt>
                <c:pt idx="2549">
                  <c:v>1.6743512657144379E-2</c:v>
                </c:pt>
                <c:pt idx="2550">
                  <c:v>1.6799470223198679E-2</c:v>
                </c:pt>
                <c:pt idx="2551">
                  <c:v>1.680347205517612E-2</c:v>
                </c:pt>
                <c:pt idx="2552">
                  <c:v>1.6809418741151789E-2</c:v>
                </c:pt>
                <c:pt idx="2553">
                  <c:v>1.6779603796865616E-2</c:v>
                </c:pt>
                <c:pt idx="2554">
                  <c:v>1.6814947135016439E-2</c:v>
                </c:pt>
                <c:pt idx="2555">
                  <c:v>1.6834829096018529E-2</c:v>
                </c:pt>
                <c:pt idx="2556">
                  <c:v>1.6803806923995652E-2</c:v>
                </c:pt>
                <c:pt idx="2557">
                  <c:v>1.6729323765466646E-2</c:v>
                </c:pt>
                <c:pt idx="2558">
                  <c:v>1.6639070644561393E-2</c:v>
                </c:pt>
                <c:pt idx="2559">
                  <c:v>1.6607892723601355E-2</c:v>
                </c:pt>
                <c:pt idx="2560">
                  <c:v>1.6597448593740412E-2</c:v>
                </c:pt>
                <c:pt idx="2561">
                  <c:v>1.6573873676558975E-2</c:v>
                </c:pt>
                <c:pt idx="2562">
                  <c:v>1.6508678457806316E-2</c:v>
                </c:pt>
                <c:pt idx="2563">
                  <c:v>1.6495674647468581E-2</c:v>
                </c:pt>
                <c:pt idx="2564">
                  <c:v>1.645861414146842E-2</c:v>
                </c:pt>
                <c:pt idx="2565">
                  <c:v>1.6380719190719466E-2</c:v>
                </c:pt>
                <c:pt idx="2566">
                  <c:v>1.6342045103603129E-2</c:v>
                </c:pt>
                <c:pt idx="2567">
                  <c:v>1.6299770577052047E-2</c:v>
                </c:pt>
                <c:pt idx="2568">
                  <c:v>1.6294701591988883E-2</c:v>
                </c:pt>
                <c:pt idx="2569">
                  <c:v>1.6289632172763132E-2</c:v>
                </c:pt>
                <c:pt idx="2570">
                  <c:v>1.6259403422533354E-2</c:v>
                </c:pt>
                <c:pt idx="2571">
                  <c:v>1.624200033986932E-2</c:v>
                </c:pt>
                <c:pt idx="2572">
                  <c:v>1.622385444611521E-2</c:v>
                </c:pt>
                <c:pt idx="2573">
                  <c:v>1.6211409778233484E-2</c:v>
                </c:pt>
                <c:pt idx="2574">
                  <c:v>1.6193581757431678E-2</c:v>
                </c:pt>
                <c:pt idx="2575">
                  <c:v>1.621066406659926E-2</c:v>
                </c:pt>
                <c:pt idx="2576">
                  <c:v>1.6207126814186755E-2</c:v>
                </c:pt>
                <c:pt idx="2577">
                  <c:v>1.6199668138470028E-2</c:v>
                </c:pt>
                <c:pt idx="2578">
                  <c:v>1.6163239089138415E-2</c:v>
                </c:pt>
                <c:pt idx="2579">
                  <c:v>1.6167008768850306E-2</c:v>
                </c:pt>
                <c:pt idx="2580">
                  <c:v>1.621502705546729E-2</c:v>
                </c:pt>
                <c:pt idx="2581">
                  <c:v>1.6202482956586044E-2</c:v>
                </c:pt>
                <c:pt idx="2582">
                  <c:v>1.6238924823184661E-2</c:v>
                </c:pt>
                <c:pt idx="2583">
                  <c:v>1.6197344405514503E-2</c:v>
                </c:pt>
                <c:pt idx="2584">
                  <c:v>1.6173487498344668E-2</c:v>
                </c:pt>
                <c:pt idx="2585">
                  <c:v>1.6144789640523367E-2</c:v>
                </c:pt>
                <c:pt idx="2586">
                  <c:v>1.6092744578587899E-2</c:v>
                </c:pt>
                <c:pt idx="2587">
                  <c:v>1.6036525592160525E-2</c:v>
                </c:pt>
                <c:pt idx="2588">
                  <c:v>1.6001728266911795E-2</c:v>
                </c:pt>
                <c:pt idx="2589">
                  <c:v>1.5992732602816903E-2</c:v>
                </c:pt>
                <c:pt idx="2590">
                  <c:v>1.5965441556841299E-2</c:v>
                </c:pt>
                <c:pt idx="2591">
                  <c:v>1.5884331287895022E-2</c:v>
                </c:pt>
                <c:pt idx="2592">
                  <c:v>1.5755996033974703E-2</c:v>
                </c:pt>
                <c:pt idx="2593">
                  <c:v>1.5645306666005932E-2</c:v>
                </c:pt>
                <c:pt idx="2594">
                  <c:v>1.560238796275577E-2</c:v>
                </c:pt>
                <c:pt idx="2595">
                  <c:v>1.5605791642786337E-2</c:v>
                </c:pt>
                <c:pt idx="2596">
                  <c:v>1.5605372254601532E-2</c:v>
                </c:pt>
                <c:pt idx="2597">
                  <c:v>1.5559386439805995E-2</c:v>
                </c:pt>
                <c:pt idx="2598">
                  <c:v>1.5520708585257316E-2</c:v>
                </c:pt>
                <c:pt idx="2599">
                  <c:v>1.5410675356237174E-2</c:v>
                </c:pt>
                <c:pt idx="2600">
                  <c:v>1.5410149579581858E-2</c:v>
                </c:pt>
                <c:pt idx="2601">
                  <c:v>1.5494778611633694E-2</c:v>
                </c:pt>
                <c:pt idx="2602">
                  <c:v>1.5507672729028586E-2</c:v>
                </c:pt>
                <c:pt idx="2603">
                  <c:v>1.5524862626610814E-2</c:v>
                </c:pt>
                <c:pt idx="2604">
                  <c:v>1.5534203494958525E-2</c:v>
                </c:pt>
                <c:pt idx="2605">
                  <c:v>1.5524298114423912E-2</c:v>
                </c:pt>
                <c:pt idx="2606">
                  <c:v>1.5533624257690896E-2</c:v>
                </c:pt>
                <c:pt idx="2607">
                  <c:v>1.5525647329773865E-2</c:v>
                </c:pt>
                <c:pt idx="2608">
                  <c:v>1.5594948980105624E-2</c:v>
                </c:pt>
                <c:pt idx="2609">
                  <c:v>1.5716827857492361E-2</c:v>
                </c:pt>
                <c:pt idx="2610">
                  <c:v>1.568659189069143E-2</c:v>
                </c:pt>
                <c:pt idx="2611">
                  <c:v>1.5689388708548632E-2</c:v>
                </c:pt>
                <c:pt idx="2612">
                  <c:v>1.5692185680496712E-2</c:v>
                </c:pt>
                <c:pt idx="2613">
                  <c:v>1.5702114706960424E-2</c:v>
                </c:pt>
                <c:pt idx="2614">
                  <c:v>1.5772863649814131E-2</c:v>
                </c:pt>
                <c:pt idx="2615">
                  <c:v>1.583256149133078E-2</c:v>
                </c:pt>
                <c:pt idx="2616">
                  <c:v>1.5834063516878796E-2</c:v>
                </c:pt>
                <c:pt idx="2617">
                  <c:v>1.5792509195300401E-2</c:v>
                </c:pt>
                <c:pt idx="2618">
                  <c:v>1.5821577611595538E-2</c:v>
                </c:pt>
                <c:pt idx="2619">
                  <c:v>1.5812008820406911E-2</c:v>
                </c:pt>
                <c:pt idx="2620">
                  <c:v>1.5822373416915694E-2</c:v>
                </c:pt>
                <c:pt idx="2621">
                  <c:v>1.5809605217693638E-2</c:v>
                </c:pt>
                <c:pt idx="2622">
                  <c:v>1.5808855999872591E-2</c:v>
                </c:pt>
                <c:pt idx="2623">
                  <c:v>1.5856791360126167E-2</c:v>
                </c:pt>
                <c:pt idx="2624">
                  <c:v>1.5850925791344041E-2</c:v>
                </c:pt>
                <c:pt idx="2625">
                  <c:v>1.5839243624458203E-2</c:v>
                </c:pt>
                <c:pt idx="2626">
                  <c:v>1.5815753834904835E-2</c:v>
                </c:pt>
                <c:pt idx="2627">
                  <c:v>1.5788394018295876E-2</c:v>
                </c:pt>
                <c:pt idx="2628">
                  <c:v>1.5739479165013521E-2</c:v>
                </c:pt>
                <c:pt idx="2629">
                  <c:v>1.5720355688770192E-2</c:v>
                </c:pt>
                <c:pt idx="2630">
                  <c:v>1.5763885624859957E-2</c:v>
                </c:pt>
                <c:pt idx="2631">
                  <c:v>1.5758731751626877E-2</c:v>
                </c:pt>
                <c:pt idx="2632">
                  <c:v>1.5738895733978506E-2</c:v>
                </c:pt>
                <c:pt idx="2633">
                  <c:v>1.574643268424834E-2</c:v>
                </c:pt>
                <c:pt idx="2634">
                  <c:v>1.5686683428375734E-2</c:v>
                </c:pt>
                <c:pt idx="2635">
                  <c:v>1.5583989159739365E-2</c:v>
                </c:pt>
                <c:pt idx="2636">
                  <c:v>1.5498686228708154E-2</c:v>
                </c:pt>
                <c:pt idx="2637">
                  <c:v>1.5462975586571077E-2</c:v>
                </c:pt>
                <c:pt idx="2638">
                  <c:v>1.5446847161820352E-2</c:v>
                </c:pt>
                <c:pt idx="2639">
                  <c:v>1.5443471928557575E-2</c:v>
                </c:pt>
                <c:pt idx="2640">
                  <c:v>1.5463332319440203E-2</c:v>
                </c:pt>
                <c:pt idx="2641">
                  <c:v>1.5423142926616002E-2</c:v>
                </c:pt>
                <c:pt idx="2642">
                  <c:v>1.5337195809533903E-2</c:v>
                </c:pt>
                <c:pt idx="2643">
                  <c:v>1.5190503840403997E-2</c:v>
                </c:pt>
                <c:pt idx="2644">
                  <c:v>1.5090540827081729E-2</c:v>
                </c:pt>
                <c:pt idx="2645">
                  <c:v>1.5102702109292442E-2</c:v>
                </c:pt>
                <c:pt idx="2646">
                  <c:v>1.5131612815874607E-2</c:v>
                </c:pt>
                <c:pt idx="2647">
                  <c:v>1.5120165598983033E-2</c:v>
                </c:pt>
                <c:pt idx="2648">
                  <c:v>1.5108718981245038E-2</c:v>
                </c:pt>
                <c:pt idx="2649">
                  <c:v>1.5088437332149389E-2</c:v>
                </c:pt>
                <c:pt idx="2650">
                  <c:v>1.5050320325848406E-2</c:v>
                </c:pt>
                <c:pt idx="2651">
                  <c:v>1.5133515492351113E-2</c:v>
                </c:pt>
                <c:pt idx="2652">
                  <c:v>1.5197379377482082E-2</c:v>
                </c:pt>
                <c:pt idx="2653">
                  <c:v>1.5214197819323108E-2</c:v>
                </c:pt>
                <c:pt idx="2654">
                  <c:v>1.5284957685009846E-2</c:v>
                </c:pt>
                <c:pt idx="2655">
                  <c:v>1.5311418150930987E-2</c:v>
                </c:pt>
                <c:pt idx="2656">
                  <c:v>1.5295848221135274E-2</c:v>
                </c:pt>
                <c:pt idx="2657">
                  <c:v>1.530339095149006E-2</c:v>
                </c:pt>
                <c:pt idx="2658">
                  <c:v>1.529932256242981E-2</c:v>
                </c:pt>
                <c:pt idx="2659">
                  <c:v>1.5310922045759734E-2</c:v>
                </c:pt>
                <c:pt idx="2660">
                  <c:v>1.5289089733989285E-2</c:v>
                </c:pt>
                <c:pt idx="2661">
                  <c:v>1.5316506760231422E-2</c:v>
                </c:pt>
                <c:pt idx="2662">
                  <c:v>1.539424773127907E-2</c:v>
                </c:pt>
                <c:pt idx="2663">
                  <c:v>1.5411207588873495E-2</c:v>
                </c:pt>
                <c:pt idx="2664">
                  <c:v>1.5457290590103739E-2</c:v>
                </c:pt>
                <c:pt idx="2665">
                  <c:v>1.5477869273966598E-2</c:v>
                </c:pt>
                <c:pt idx="2666">
                  <c:v>1.5440550472668658E-2</c:v>
                </c:pt>
                <c:pt idx="2667">
                  <c:v>1.5465336686147262E-2</c:v>
                </c:pt>
                <c:pt idx="2668">
                  <c:v>1.5452579318971222E-2</c:v>
                </c:pt>
                <c:pt idx="2669">
                  <c:v>1.5463182624111312E-2</c:v>
                </c:pt>
                <c:pt idx="2670">
                  <c:v>1.5469822083073591E-2</c:v>
                </c:pt>
                <c:pt idx="2671">
                  <c:v>1.546582062090527E-2</c:v>
                </c:pt>
                <c:pt idx="2672">
                  <c:v>1.5444797802730488E-2</c:v>
                </c:pt>
                <c:pt idx="2673">
                  <c:v>1.5464446039990526E-2</c:v>
                </c:pt>
                <c:pt idx="2674">
                  <c:v>1.5512297075097568E-2</c:v>
                </c:pt>
                <c:pt idx="2675">
                  <c:v>1.5556499752723978E-2</c:v>
                </c:pt>
                <c:pt idx="2676">
                  <c:v>1.557228453428827E-2</c:v>
                </c:pt>
                <c:pt idx="2677">
                  <c:v>1.5579101471177748E-2</c:v>
                </c:pt>
                <c:pt idx="2678">
                  <c:v>1.5561194447157606E-2</c:v>
                </c:pt>
                <c:pt idx="2679">
                  <c:v>1.5562320030165291E-2</c:v>
                </c:pt>
                <c:pt idx="2680">
                  <c:v>1.5531250062835709E-2</c:v>
                </c:pt>
                <c:pt idx="2681">
                  <c:v>1.5455026111443603E-2</c:v>
                </c:pt>
                <c:pt idx="2682">
                  <c:v>1.5365754027560683E-2</c:v>
                </c:pt>
                <c:pt idx="2683">
                  <c:v>1.5307019805744651E-2</c:v>
                </c:pt>
                <c:pt idx="2684">
                  <c:v>1.5181272985133276E-2</c:v>
                </c:pt>
                <c:pt idx="2685">
                  <c:v>1.5166770502794554E-2</c:v>
                </c:pt>
                <c:pt idx="2686">
                  <c:v>1.5251671337289528E-2</c:v>
                </c:pt>
                <c:pt idx="2687">
                  <c:v>1.5262995910026991E-2</c:v>
                </c:pt>
                <c:pt idx="2688">
                  <c:v>1.5262025383813358E-2</c:v>
                </c:pt>
                <c:pt idx="2689">
                  <c:v>1.5267346686824912E-2</c:v>
                </c:pt>
                <c:pt idx="2690">
                  <c:v>1.5272257796065841E-2</c:v>
                </c:pt>
                <c:pt idx="2691">
                  <c:v>1.5294864832971206E-2</c:v>
                </c:pt>
                <c:pt idx="2692">
                  <c:v>1.5249180453647889E-2</c:v>
                </c:pt>
                <c:pt idx="2693">
                  <c:v>1.5161670166240801E-2</c:v>
                </c:pt>
                <c:pt idx="2694">
                  <c:v>1.5135277350394731E-2</c:v>
                </c:pt>
                <c:pt idx="2695">
                  <c:v>1.5033060577032326E-2</c:v>
                </c:pt>
                <c:pt idx="2696">
                  <c:v>1.5022142277250919E-2</c:v>
                </c:pt>
                <c:pt idx="2697">
                  <c:v>1.4961703934058816E-2</c:v>
                </c:pt>
                <c:pt idx="2698">
                  <c:v>1.4852051999198163E-2</c:v>
                </c:pt>
                <c:pt idx="2699">
                  <c:v>1.4790544397489882E-2</c:v>
                </c:pt>
                <c:pt idx="2700">
                  <c:v>1.4683037665028667E-2</c:v>
                </c:pt>
                <c:pt idx="2701">
                  <c:v>1.46470806629282E-2</c:v>
                </c:pt>
                <c:pt idx="2702">
                  <c:v>1.4611123376683421E-2</c:v>
                </c:pt>
                <c:pt idx="2703">
                  <c:v>1.4422301357812908E-2</c:v>
                </c:pt>
                <c:pt idx="2704">
                  <c:v>1.4369514762556931E-2</c:v>
                </c:pt>
                <c:pt idx="2705">
                  <c:v>1.4369049581408267E-2</c:v>
                </c:pt>
                <c:pt idx="2706">
                  <c:v>1.4375399581457751E-2</c:v>
                </c:pt>
                <c:pt idx="2707">
                  <c:v>1.4410164925107655E-2</c:v>
                </c:pt>
                <c:pt idx="2708">
                  <c:v>1.4427823283107686E-2</c:v>
                </c:pt>
                <c:pt idx="2709">
                  <c:v>1.4455534820612247E-2</c:v>
                </c:pt>
                <c:pt idx="2710">
                  <c:v>1.4540189866571077E-2</c:v>
                </c:pt>
                <c:pt idx="2711">
                  <c:v>1.453856243681961E-2</c:v>
                </c:pt>
                <c:pt idx="2712">
                  <c:v>1.4526679672660265E-2</c:v>
                </c:pt>
                <c:pt idx="2713">
                  <c:v>1.4499005205170674E-2</c:v>
                </c:pt>
                <c:pt idx="2714">
                  <c:v>1.4494815777229247E-2</c:v>
                </c:pt>
                <c:pt idx="2715">
                  <c:v>1.450515378316505E-2</c:v>
                </c:pt>
                <c:pt idx="2716">
                  <c:v>1.4549784471724397E-2</c:v>
                </c:pt>
                <c:pt idx="2717">
                  <c:v>1.4617082812705254E-2</c:v>
                </c:pt>
                <c:pt idx="2718">
                  <c:v>1.4607213976411763E-2</c:v>
                </c:pt>
                <c:pt idx="2719">
                  <c:v>1.4580659963733823E-2</c:v>
                </c:pt>
                <c:pt idx="2720">
                  <c:v>1.4643786051363697E-2</c:v>
                </c:pt>
                <c:pt idx="2721">
                  <c:v>1.4684436739783162E-2</c:v>
                </c:pt>
                <c:pt idx="2722">
                  <c:v>1.463033570740287E-2</c:v>
                </c:pt>
                <c:pt idx="2723">
                  <c:v>1.4625363286386096E-2</c:v>
                </c:pt>
                <c:pt idx="2724">
                  <c:v>1.4644118607967885E-2</c:v>
                </c:pt>
                <c:pt idx="2725">
                  <c:v>1.4643927091571399E-2</c:v>
                </c:pt>
                <c:pt idx="2726">
                  <c:v>1.4643735575171013E-2</c:v>
                </c:pt>
                <c:pt idx="2727">
                  <c:v>1.4626939157229133E-2</c:v>
                </c:pt>
                <c:pt idx="2728">
                  <c:v>1.4590639401138207E-2</c:v>
                </c:pt>
                <c:pt idx="2729">
                  <c:v>1.458185787974536E-2</c:v>
                </c:pt>
                <c:pt idx="2730">
                  <c:v>1.4562835419754932E-2</c:v>
                </c:pt>
                <c:pt idx="2731">
                  <c:v>1.4537214416769256E-2</c:v>
                </c:pt>
                <c:pt idx="2732">
                  <c:v>1.4469260072551532E-2</c:v>
                </c:pt>
                <c:pt idx="2733">
                  <c:v>1.442429041173582E-2</c:v>
                </c:pt>
                <c:pt idx="2734">
                  <c:v>1.4376337785713343E-2</c:v>
                </c:pt>
                <c:pt idx="2735">
                  <c:v>1.4379046960505319E-2</c:v>
                </c:pt>
                <c:pt idx="2736">
                  <c:v>1.4375666695561635E-2</c:v>
                </c:pt>
                <c:pt idx="2737">
                  <c:v>1.433754337408052E-2</c:v>
                </c:pt>
                <c:pt idx="2738">
                  <c:v>1.4267216004789784E-2</c:v>
                </c:pt>
                <c:pt idx="2739">
                  <c:v>1.420625783183674E-2</c:v>
                </c:pt>
                <c:pt idx="2740">
                  <c:v>1.4211975697381729E-2</c:v>
                </c:pt>
                <c:pt idx="2741">
                  <c:v>1.4212149095252353E-2</c:v>
                </c:pt>
                <c:pt idx="2742">
                  <c:v>1.4215958406154753E-2</c:v>
                </c:pt>
                <c:pt idx="2743">
                  <c:v>1.4143460528536078E-2</c:v>
                </c:pt>
                <c:pt idx="2744">
                  <c:v>1.4128885886408557E-2</c:v>
                </c:pt>
                <c:pt idx="2745">
                  <c:v>1.4097651176732662E-2</c:v>
                </c:pt>
                <c:pt idx="2746">
                  <c:v>1.4020087434974895E-2</c:v>
                </c:pt>
                <c:pt idx="2747">
                  <c:v>1.4000622236185659E-2</c:v>
                </c:pt>
                <c:pt idx="2748">
                  <c:v>1.3987509639359619E-2</c:v>
                </c:pt>
                <c:pt idx="2749">
                  <c:v>1.4009849049601644E-2</c:v>
                </c:pt>
                <c:pt idx="2750">
                  <c:v>1.4032188471591057E-2</c:v>
                </c:pt>
                <c:pt idx="2751">
                  <c:v>1.405085798158081E-2</c:v>
                </c:pt>
                <c:pt idx="2752">
                  <c:v>1.4070288850370675E-2</c:v>
                </c:pt>
                <c:pt idx="2753">
                  <c:v>1.3982384244682485E-2</c:v>
                </c:pt>
                <c:pt idx="2754">
                  <c:v>1.3936260555947938E-2</c:v>
                </c:pt>
                <c:pt idx="2755">
                  <c:v>1.3917821811126089E-2</c:v>
                </c:pt>
                <c:pt idx="2756">
                  <c:v>1.3984273180995698E-2</c:v>
                </c:pt>
                <c:pt idx="2757">
                  <c:v>1.4044252731512876E-2</c:v>
                </c:pt>
                <c:pt idx="2758">
                  <c:v>1.4054315128264648E-2</c:v>
                </c:pt>
                <c:pt idx="2759">
                  <c:v>1.4118291188039929E-2</c:v>
                </c:pt>
                <c:pt idx="2760">
                  <c:v>1.4147319678175832E-2</c:v>
                </c:pt>
                <c:pt idx="2761">
                  <c:v>1.4144955427637045E-2</c:v>
                </c:pt>
                <c:pt idx="2762">
                  <c:v>1.410302896201281E-2</c:v>
                </c:pt>
                <c:pt idx="2763">
                  <c:v>1.4105356968323237E-2</c:v>
                </c:pt>
                <c:pt idx="2764">
                  <c:v>1.4113351515001515E-2</c:v>
                </c:pt>
                <c:pt idx="2765">
                  <c:v>1.4164650931158766E-2</c:v>
                </c:pt>
                <c:pt idx="2766">
                  <c:v>1.4203423649596311E-2</c:v>
                </c:pt>
                <c:pt idx="2767">
                  <c:v>1.4159856241359653E-2</c:v>
                </c:pt>
                <c:pt idx="2768">
                  <c:v>1.4081597960760087E-2</c:v>
                </c:pt>
                <c:pt idx="2769">
                  <c:v>1.4014905568964309E-2</c:v>
                </c:pt>
                <c:pt idx="2770">
                  <c:v>1.3970959650647954E-2</c:v>
                </c:pt>
                <c:pt idx="2771">
                  <c:v>1.3968573334111311E-2</c:v>
                </c:pt>
                <c:pt idx="2772">
                  <c:v>1.395845958230693E-2</c:v>
                </c:pt>
                <c:pt idx="2773">
                  <c:v>1.3955227658366647E-2</c:v>
                </c:pt>
                <c:pt idx="2774">
                  <c:v>1.3919292154224702E-2</c:v>
                </c:pt>
                <c:pt idx="2775">
                  <c:v>1.3883356660365519E-2</c:v>
                </c:pt>
                <c:pt idx="2776">
                  <c:v>1.3800777976452305E-2</c:v>
                </c:pt>
                <c:pt idx="2777">
                  <c:v>1.3832546629307687E-2</c:v>
                </c:pt>
                <c:pt idx="2778">
                  <c:v>1.3841449696083485E-2</c:v>
                </c:pt>
                <c:pt idx="2779">
                  <c:v>1.3850445502636595E-2</c:v>
                </c:pt>
                <c:pt idx="2780">
                  <c:v>1.3849228731866952E-2</c:v>
                </c:pt>
                <c:pt idx="2781">
                  <c:v>1.3848011961096971E-2</c:v>
                </c:pt>
                <c:pt idx="2782">
                  <c:v>1.3841968984220158E-2</c:v>
                </c:pt>
                <c:pt idx="2783">
                  <c:v>1.3802118031821608E-2</c:v>
                </c:pt>
                <c:pt idx="2784">
                  <c:v>1.3827617516579729E-2</c:v>
                </c:pt>
                <c:pt idx="2785">
                  <c:v>1.382838443962504E-2</c:v>
                </c:pt>
                <c:pt idx="2786">
                  <c:v>1.3823326709609942E-2</c:v>
                </c:pt>
                <c:pt idx="2787">
                  <c:v>1.3806949417872947E-2</c:v>
                </c:pt>
                <c:pt idx="2788">
                  <c:v>1.3746534679652081E-2</c:v>
                </c:pt>
                <c:pt idx="2789">
                  <c:v>1.368354165453026E-2</c:v>
                </c:pt>
                <c:pt idx="2790">
                  <c:v>1.3604099847908476E-2</c:v>
                </c:pt>
                <c:pt idx="2791">
                  <c:v>1.3543283332360089E-2</c:v>
                </c:pt>
                <c:pt idx="2792">
                  <c:v>1.3524344630296019E-2</c:v>
                </c:pt>
                <c:pt idx="2793">
                  <c:v>1.3457175794685644E-2</c:v>
                </c:pt>
                <c:pt idx="2794">
                  <c:v>1.3306161645065519E-2</c:v>
                </c:pt>
                <c:pt idx="2795">
                  <c:v>1.3191334463220416E-2</c:v>
                </c:pt>
                <c:pt idx="2796">
                  <c:v>1.3058877049039543E-2</c:v>
                </c:pt>
                <c:pt idx="2797">
                  <c:v>1.2920656253267791E-2</c:v>
                </c:pt>
                <c:pt idx="2798">
                  <c:v>1.2865402353722495E-2</c:v>
                </c:pt>
                <c:pt idx="2799">
                  <c:v>1.28091867599699E-2</c:v>
                </c:pt>
                <c:pt idx="2800">
                  <c:v>1.2745965240379617E-2</c:v>
                </c:pt>
                <c:pt idx="2801">
                  <c:v>1.2695986159498695E-2</c:v>
                </c:pt>
                <c:pt idx="2802">
                  <c:v>1.2632306908375879E-2</c:v>
                </c:pt>
                <c:pt idx="2803">
                  <c:v>1.2676225702779488E-2</c:v>
                </c:pt>
                <c:pt idx="2804">
                  <c:v>1.2702805968663923E-2</c:v>
                </c:pt>
                <c:pt idx="2805">
                  <c:v>1.2707899504484386E-2</c:v>
                </c:pt>
                <c:pt idx="2806">
                  <c:v>1.2735242592539543E-2</c:v>
                </c:pt>
                <c:pt idx="2807">
                  <c:v>1.2679752793284935E-2</c:v>
                </c:pt>
                <c:pt idx="2808">
                  <c:v>1.2642960178883418E-2</c:v>
                </c:pt>
                <c:pt idx="2809">
                  <c:v>1.2641021394211055E-2</c:v>
                </c:pt>
                <c:pt idx="2810">
                  <c:v>1.2590208988238125E-2</c:v>
                </c:pt>
                <c:pt idx="2811">
                  <c:v>1.2513722834342992E-2</c:v>
                </c:pt>
                <c:pt idx="2812">
                  <c:v>1.2434989457510055E-2</c:v>
                </c:pt>
                <c:pt idx="2813">
                  <c:v>1.2390152076068014E-2</c:v>
                </c:pt>
                <c:pt idx="2814">
                  <c:v>1.2362700561329666E-2</c:v>
                </c:pt>
                <c:pt idx="2815">
                  <c:v>1.2339782030132484E-2</c:v>
                </c:pt>
                <c:pt idx="2816">
                  <c:v>1.2349469146256205E-2</c:v>
                </c:pt>
                <c:pt idx="2817">
                  <c:v>1.2359156216633468E-2</c:v>
                </c:pt>
                <c:pt idx="2818">
                  <c:v>1.2363776420843926E-2</c:v>
                </c:pt>
                <c:pt idx="2819">
                  <c:v>1.2365627181209588E-2</c:v>
                </c:pt>
                <c:pt idx="2820">
                  <c:v>1.2367477950979214E-2</c:v>
                </c:pt>
                <c:pt idx="2821">
                  <c:v>1.237643474200063E-2</c:v>
                </c:pt>
                <c:pt idx="2822">
                  <c:v>1.2368806542579215E-2</c:v>
                </c:pt>
                <c:pt idx="2823">
                  <c:v>1.235409459757836E-2</c:v>
                </c:pt>
                <c:pt idx="2824">
                  <c:v>1.2339382139227957E-2</c:v>
                </c:pt>
                <c:pt idx="2825">
                  <c:v>1.2396920284355205E-2</c:v>
                </c:pt>
                <c:pt idx="2826">
                  <c:v>1.248513336871381E-2</c:v>
                </c:pt>
                <c:pt idx="2827">
                  <c:v>1.2491908779691686E-2</c:v>
                </c:pt>
                <c:pt idx="2828">
                  <c:v>1.2503170774903658E-2</c:v>
                </c:pt>
                <c:pt idx="2829">
                  <c:v>1.2498963255908541E-2</c:v>
                </c:pt>
                <c:pt idx="2830">
                  <c:v>1.2523617589144425E-2</c:v>
                </c:pt>
                <c:pt idx="2831">
                  <c:v>1.2547076716740043E-2</c:v>
                </c:pt>
                <c:pt idx="2832">
                  <c:v>1.2557789490808975E-2</c:v>
                </c:pt>
                <c:pt idx="2833">
                  <c:v>1.2559500101352674E-2</c:v>
                </c:pt>
                <c:pt idx="2834">
                  <c:v>1.2577016496640139E-2</c:v>
                </c:pt>
                <c:pt idx="2835">
                  <c:v>1.2607778171172963E-2</c:v>
                </c:pt>
                <c:pt idx="2836">
                  <c:v>1.2607695550789558E-2</c:v>
                </c:pt>
                <c:pt idx="2837">
                  <c:v>1.2643942746059121E-2</c:v>
                </c:pt>
                <c:pt idx="2838">
                  <c:v>1.2773173904466485E-2</c:v>
                </c:pt>
                <c:pt idx="2839">
                  <c:v>1.2800188404145939E-2</c:v>
                </c:pt>
                <c:pt idx="2840">
                  <c:v>1.2798347533584354E-2</c:v>
                </c:pt>
                <c:pt idx="2841">
                  <c:v>1.2800847009465582E-2</c:v>
                </c:pt>
                <c:pt idx="2842">
                  <c:v>1.2704877036388673E-2</c:v>
                </c:pt>
                <c:pt idx="2843">
                  <c:v>1.260829082903595E-2</c:v>
                </c:pt>
                <c:pt idx="2844">
                  <c:v>1.2579756578260796E-2</c:v>
                </c:pt>
                <c:pt idx="2845">
                  <c:v>1.2579976765476411E-2</c:v>
                </c:pt>
                <c:pt idx="2846">
                  <c:v>1.2603595445729584E-2</c:v>
                </c:pt>
                <c:pt idx="2847">
                  <c:v>1.2551751707466646E-2</c:v>
                </c:pt>
                <c:pt idx="2848">
                  <c:v>1.2593434400540494E-2</c:v>
                </c:pt>
                <c:pt idx="2849">
                  <c:v>1.2569852060257831E-2</c:v>
                </c:pt>
                <c:pt idx="2850">
                  <c:v>1.2540385937505156E-2</c:v>
                </c:pt>
                <c:pt idx="2851">
                  <c:v>1.2605297382782227E-2</c:v>
                </c:pt>
                <c:pt idx="2852">
                  <c:v>1.2650266105916E-2</c:v>
                </c:pt>
                <c:pt idx="2853">
                  <c:v>1.2671272978681534E-2</c:v>
                </c:pt>
                <c:pt idx="2854">
                  <c:v>1.2702517125728603E-2</c:v>
                </c:pt>
                <c:pt idx="2855">
                  <c:v>1.27344070528345E-2</c:v>
                </c:pt>
                <c:pt idx="2856">
                  <c:v>1.2709094047095231E-2</c:v>
                </c:pt>
                <c:pt idx="2857">
                  <c:v>1.2660357175969708E-2</c:v>
                </c:pt>
                <c:pt idx="2858">
                  <c:v>1.2612298976228151E-2</c:v>
                </c:pt>
                <c:pt idx="2859">
                  <c:v>1.2580379778521866E-2</c:v>
                </c:pt>
                <c:pt idx="2860">
                  <c:v>1.2551558814766548E-2</c:v>
                </c:pt>
                <c:pt idx="2861">
                  <c:v>1.2559044762986514E-2</c:v>
                </c:pt>
                <c:pt idx="2862">
                  <c:v>1.2566530484217226E-2</c:v>
                </c:pt>
                <c:pt idx="2863">
                  <c:v>1.2443510329221415E-2</c:v>
                </c:pt>
                <c:pt idx="2864">
                  <c:v>1.2457514381669354E-2</c:v>
                </c:pt>
                <c:pt idx="2865">
                  <c:v>1.2439245812036015E-2</c:v>
                </c:pt>
                <c:pt idx="2866">
                  <c:v>1.2358306903920965E-2</c:v>
                </c:pt>
                <c:pt idx="2867">
                  <c:v>1.2270109975862682E-2</c:v>
                </c:pt>
                <c:pt idx="2868">
                  <c:v>1.2223660108330245E-2</c:v>
                </c:pt>
                <c:pt idx="2869">
                  <c:v>1.2222698027797504E-2</c:v>
                </c:pt>
                <c:pt idx="2870">
                  <c:v>1.223499762946215E-2</c:v>
                </c:pt>
                <c:pt idx="2871">
                  <c:v>1.2233033383931325E-2</c:v>
                </c:pt>
                <c:pt idx="2872">
                  <c:v>1.2251270318407477E-2</c:v>
                </c:pt>
                <c:pt idx="2873">
                  <c:v>1.2291365331779552E-2</c:v>
                </c:pt>
                <c:pt idx="2874">
                  <c:v>1.2381539867008799E-2</c:v>
                </c:pt>
                <c:pt idx="2875">
                  <c:v>1.2455984492291589E-2</c:v>
                </c:pt>
                <c:pt idx="2876">
                  <c:v>1.243742500077517E-2</c:v>
                </c:pt>
                <c:pt idx="2877">
                  <c:v>1.2406771925874896E-2</c:v>
                </c:pt>
                <c:pt idx="2878">
                  <c:v>1.2284432620497132E-2</c:v>
                </c:pt>
                <c:pt idx="2879">
                  <c:v>1.2118571392880955E-2</c:v>
                </c:pt>
                <c:pt idx="2880">
                  <c:v>1.208593465200696E-2</c:v>
                </c:pt>
                <c:pt idx="2881">
                  <c:v>1.2053298135364342E-2</c:v>
                </c:pt>
                <c:pt idx="2882">
                  <c:v>1.2021769886029311E-2</c:v>
                </c:pt>
                <c:pt idx="2883">
                  <c:v>1.195326475500174E-2</c:v>
                </c:pt>
                <c:pt idx="2884">
                  <c:v>1.1910062282257107E-2</c:v>
                </c:pt>
                <c:pt idx="2885">
                  <c:v>1.1953887293330875E-2</c:v>
                </c:pt>
                <c:pt idx="2886">
                  <c:v>1.2010497141743234E-2</c:v>
                </c:pt>
                <c:pt idx="2887">
                  <c:v>1.1950849103021367E-2</c:v>
                </c:pt>
                <c:pt idx="2888">
                  <c:v>1.1901120537444652E-2</c:v>
                </c:pt>
                <c:pt idx="2889">
                  <c:v>1.1865858636716952E-2</c:v>
                </c:pt>
                <c:pt idx="2890">
                  <c:v>1.1776204045193748E-2</c:v>
                </c:pt>
                <c:pt idx="2891">
                  <c:v>1.1820276393841507E-2</c:v>
                </c:pt>
                <c:pt idx="2892">
                  <c:v>1.1807596323061942E-2</c:v>
                </c:pt>
                <c:pt idx="2893">
                  <c:v>1.1880974319633968E-2</c:v>
                </c:pt>
                <c:pt idx="2894">
                  <c:v>1.1992259069432291E-2</c:v>
                </c:pt>
                <c:pt idx="2895">
                  <c:v>1.1990211235181953E-2</c:v>
                </c:pt>
                <c:pt idx="2896">
                  <c:v>1.1947824144508056E-2</c:v>
                </c:pt>
                <c:pt idx="2897">
                  <c:v>1.1910356428774527E-2</c:v>
                </c:pt>
                <c:pt idx="2898">
                  <c:v>1.1834940077935643E-2</c:v>
                </c:pt>
                <c:pt idx="2899">
                  <c:v>1.1806092086507977E-2</c:v>
                </c:pt>
                <c:pt idx="2900">
                  <c:v>1.1787506368624637E-2</c:v>
                </c:pt>
                <c:pt idx="2901">
                  <c:v>1.1774133860023817E-2</c:v>
                </c:pt>
                <c:pt idx="2902">
                  <c:v>1.1748766298523413E-2</c:v>
                </c:pt>
                <c:pt idx="2903">
                  <c:v>1.1804103455658412E-2</c:v>
                </c:pt>
                <c:pt idx="2904">
                  <c:v>1.1809275601838367E-2</c:v>
                </c:pt>
                <c:pt idx="2905">
                  <c:v>1.1811202029084759E-2</c:v>
                </c:pt>
                <c:pt idx="2906">
                  <c:v>1.180682130745145E-2</c:v>
                </c:pt>
                <c:pt idx="2907">
                  <c:v>1.1729631811117403E-2</c:v>
                </c:pt>
                <c:pt idx="2908">
                  <c:v>1.1701999578123011E-2</c:v>
                </c:pt>
                <c:pt idx="2909">
                  <c:v>1.1636356137590204E-2</c:v>
                </c:pt>
                <c:pt idx="2910">
                  <c:v>1.1600490993470127E-2</c:v>
                </c:pt>
                <c:pt idx="2911">
                  <c:v>1.1627556742405301E-2</c:v>
                </c:pt>
                <c:pt idx="2912">
                  <c:v>1.1713088848917258E-2</c:v>
                </c:pt>
                <c:pt idx="2913">
                  <c:v>1.1791811426849453E-2</c:v>
                </c:pt>
                <c:pt idx="2914">
                  <c:v>1.1720051630322833E-2</c:v>
                </c:pt>
                <c:pt idx="2915">
                  <c:v>1.1616544290389687E-2</c:v>
                </c:pt>
                <c:pt idx="2916">
                  <c:v>1.1461146266108863E-2</c:v>
                </c:pt>
                <c:pt idx="2917">
                  <c:v>1.1352949127452031E-2</c:v>
                </c:pt>
                <c:pt idx="2918">
                  <c:v>1.1200856061206107E-2</c:v>
                </c:pt>
                <c:pt idx="2919">
                  <c:v>1.1110970126595279E-2</c:v>
                </c:pt>
                <c:pt idx="2920">
                  <c:v>1.1079506025224525E-2</c:v>
                </c:pt>
                <c:pt idx="2921">
                  <c:v>1.0967558769973365E-2</c:v>
                </c:pt>
                <c:pt idx="2922">
                  <c:v>1.0939864663184612E-2</c:v>
                </c:pt>
                <c:pt idx="2923">
                  <c:v>1.0945441015790574E-2</c:v>
                </c:pt>
                <c:pt idx="2924">
                  <c:v>1.093798711905614E-2</c:v>
                </c:pt>
                <c:pt idx="2925">
                  <c:v>1.0951205665869225E-2</c:v>
                </c:pt>
                <c:pt idx="2926">
                  <c:v>1.0904869027600435E-2</c:v>
                </c:pt>
                <c:pt idx="2927">
                  <c:v>1.0961801621344892E-2</c:v>
                </c:pt>
                <c:pt idx="2928">
                  <c:v>1.1058613928003174E-2</c:v>
                </c:pt>
                <c:pt idx="2929">
                  <c:v>1.1082757461377506E-2</c:v>
                </c:pt>
                <c:pt idx="2930">
                  <c:v>1.1096349307209766E-2</c:v>
                </c:pt>
                <c:pt idx="2931">
                  <c:v>1.1151908276790606E-2</c:v>
                </c:pt>
                <c:pt idx="2932">
                  <c:v>1.1177918258152982E-2</c:v>
                </c:pt>
                <c:pt idx="2933">
                  <c:v>1.1229492233300064E-2</c:v>
                </c:pt>
                <c:pt idx="2934">
                  <c:v>1.1321558384004447E-2</c:v>
                </c:pt>
                <c:pt idx="2935">
                  <c:v>1.135890156783595E-2</c:v>
                </c:pt>
                <c:pt idx="2936">
                  <c:v>1.1476346614617919E-2</c:v>
                </c:pt>
                <c:pt idx="2937">
                  <c:v>1.1527980397540348E-2</c:v>
                </c:pt>
                <c:pt idx="2938">
                  <c:v>1.1469902842337142E-2</c:v>
                </c:pt>
                <c:pt idx="2939">
                  <c:v>1.1463143485205624E-2</c:v>
                </c:pt>
                <c:pt idx="2940">
                  <c:v>1.1460195174557188E-2</c:v>
                </c:pt>
                <c:pt idx="2941">
                  <c:v>1.1467081222054497E-2</c:v>
                </c:pt>
                <c:pt idx="2942">
                  <c:v>1.146041669261157E-2</c:v>
                </c:pt>
                <c:pt idx="2943">
                  <c:v>1.1460092674985338E-2</c:v>
                </c:pt>
                <c:pt idx="2944">
                  <c:v>1.145365517081608E-2</c:v>
                </c:pt>
                <c:pt idx="2945">
                  <c:v>1.1468875505415437E-2</c:v>
                </c:pt>
                <c:pt idx="2946">
                  <c:v>1.140562526411526E-2</c:v>
                </c:pt>
                <c:pt idx="2947">
                  <c:v>1.1339327683828055E-2</c:v>
                </c:pt>
                <c:pt idx="2948">
                  <c:v>1.133184518556439E-2</c:v>
                </c:pt>
                <c:pt idx="2949">
                  <c:v>1.136439128513176E-2</c:v>
                </c:pt>
                <c:pt idx="2950">
                  <c:v>1.1379456145506849E-2</c:v>
                </c:pt>
                <c:pt idx="2951">
                  <c:v>1.1368812297662279E-2</c:v>
                </c:pt>
                <c:pt idx="2952">
                  <c:v>1.1350572865658283E-2</c:v>
                </c:pt>
                <c:pt idx="2953">
                  <c:v>1.1400646106834838E-2</c:v>
                </c:pt>
                <c:pt idx="2954">
                  <c:v>1.1436704156355495E-2</c:v>
                </c:pt>
                <c:pt idx="2955">
                  <c:v>1.1469041310793314E-2</c:v>
                </c:pt>
                <c:pt idx="2956">
                  <c:v>1.1471040747485643E-2</c:v>
                </c:pt>
                <c:pt idx="2957">
                  <c:v>1.1581209793787173E-2</c:v>
                </c:pt>
                <c:pt idx="2958">
                  <c:v>1.1603955320355399E-2</c:v>
                </c:pt>
                <c:pt idx="2959">
                  <c:v>1.1592565995099178E-2</c:v>
                </c:pt>
                <c:pt idx="2960">
                  <c:v>1.1573546981490865E-2</c:v>
                </c:pt>
                <c:pt idx="2961">
                  <c:v>1.1530010248365566E-2</c:v>
                </c:pt>
                <c:pt idx="2962">
                  <c:v>1.1494461985477022E-2</c:v>
                </c:pt>
                <c:pt idx="2963">
                  <c:v>1.1520960910141622E-2</c:v>
                </c:pt>
                <c:pt idx="2964">
                  <c:v>1.1524679201527957E-2</c:v>
                </c:pt>
                <c:pt idx="2965">
                  <c:v>1.1516558029383436E-2</c:v>
                </c:pt>
                <c:pt idx="2966">
                  <c:v>1.1551013106173768E-2</c:v>
                </c:pt>
                <c:pt idx="2967">
                  <c:v>1.1575620361289575E-2</c:v>
                </c:pt>
                <c:pt idx="2968">
                  <c:v>1.1594653278981936E-2</c:v>
                </c:pt>
                <c:pt idx="2969">
                  <c:v>1.1594468845095343E-2</c:v>
                </c:pt>
                <c:pt idx="2970">
                  <c:v>1.1639916584379101E-2</c:v>
                </c:pt>
                <c:pt idx="2971">
                  <c:v>1.1724211400581438E-2</c:v>
                </c:pt>
                <c:pt idx="2972">
                  <c:v>1.1760868564388882E-2</c:v>
                </c:pt>
                <c:pt idx="2973">
                  <c:v>1.171821995311091E-2</c:v>
                </c:pt>
                <c:pt idx="2974">
                  <c:v>1.1700966662245087E-2</c:v>
                </c:pt>
                <c:pt idx="2975">
                  <c:v>1.162680529325817E-2</c:v>
                </c:pt>
                <c:pt idx="2976">
                  <c:v>1.1596738853750999E-2</c:v>
                </c:pt>
                <c:pt idx="2977">
                  <c:v>1.1595045149467643E-2</c:v>
                </c:pt>
                <c:pt idx="2978">
                  <c:v>1.1594281376838706E-2</c:v>
                </c:pt>
                <c:pt idx="2979">
                  <c:v>1.1623116753386417E-2</c:v>
                </c:pt>
                <c:pt idx="2980">
                  <c:v>1.1620349459484805E-2</c:v>
                </c:pt>
                <c:pt idx="2981">
                  <c:v>1.1560112068434757E-2</c:v>
                </c:pt>
                <c:pt idx="2982">
                  <c:v>1.1614292287216613E-2</c:v>
                </c:pt>
                <c:pt idx="2983">
                  <c:v>1.169427577859238E-2</c:v>
                </c:pt>
                <c:pt idx="2984">
                  <c:v>1.1635845084989093E-2</c:v>
                </c:pt>
                <c:pt idx="2985">
                  <c:v>1.1581385770842041E-2</c:v>
                </c:pt>
                <c:pt idx="2986">
                  <c:v>1.154924628443822E-2</c:v>
                </c:pt>
                <c:pt idx="2987">
                  <c:v>1.1517106962145297E-2</c:v>
                </c:pt>
                <c:pt idx="2988">
                  <c:v>1.1489117297191605E-2</c:v>
                </c:pt>
                <c:pt idx="2989">
                  <c:v>1.1451383863120531E-2</c:v>
                </c:pt>
                <c:pt idx="2990">
                  <c:v>1.1413650289978441E-2</c:v>
                </c:pt>
                <c:pt idx="2991">
                  <c:v>1.1373795301125927E-2</c:v>
                </c:pt>
                <c:pt idx="2992">
                  <c:v>1.1341420914861618E-2</c:v>
                </c:pt>
                <c:pt idx="2993">
                  <c:v>1.1313961811862649E-2</c:v>
                </c:pt>
                <c:pt idx="2994">
                  <c:v>1.1341452939614857E-2</c:v>
                </c:pt>
                <c:pt idx="2995">
                  <c:v>1.1365743976917789E-2</c:v>
                </c:pt>
                <c:pt idx="2996">
                  <c:v>1.1330273898032308E-2</c:v>
                </c:pt>
                <c:pt idx="2997">
                  <c:v>1.1290135156673011E-2</c:v>
                </c:pt>
                <c:pt idx="2998">
                  <c:v>1.1275925526050548E-2</c:v>
                </c:pt>
                <c:pt idx="2999">
                  <c:v>1.1241230155922157E-2</c:v>
                </c:pt>
                <c:pt idx="3000">
                  <c:v>1.1196374046430875E-2</c:v>
                </c:pt>
                <c:pt idx="3001">
                  <c:v>1.1176738544425717E-2</c:v>
                </c:pt>
                <c:pt idx="3002">
                  <c:v>1.1193607718543169E-2</c:v>
                </c:pt>
                <c:pt idx="3003">
                  <c:v>1.1267334637924765E-2</c:v>
                </c:pt>
                <c:pt idx="3004">
                  <c:v>1.1372615850740607E-2</c:v>
                </c:pt>
                <c:pt idx="3005">
                  <c:v>1.1400141090978522E-2</c:v>
                </c:pt>
                <c:pt idx="3006">
                  <c:v>1.1465005568534517E-2</c:v>
                </c:pt>
                <c:pt idx="3007">
                  <c:v>1.1478341218315227E-2</c:v>
                </c:pt>
                <c:pt idx="3008">
                  <c:v>1.1502053019354851E-2</c:v>
                </c:pt>
                <c:pt idx="3009">
                  <c:v>1.1556435278606737E-2</c:v>
                </c:pt>
                <c:pt idx="3010">
                  <c:v>1.1663689691540672E-2</c:v>
                </c:pt>
                <c:pt idx="3011">
                  <c:v>1.1680474791121448E-2</c:v>
                </c:pt>
                <c:pt idx="3012">
                  <c:v>1.1661613737927038E-2</c:v>
                </c:pt>
                <c:pt idx="3013">
                  <c:v>1.1635999189632245E-2</c:v>
                </c:pt>
                <c:pt idx="3014">
                  <c:v>1.1620977177332082E-2</c:v>
                </c:pt>
                <c:pt idx="3015">
                  <c:v>1.1639255276887158E-2</c:v>
                </c:pt>
                <c:pt idx="3016">
                  <c:v>1.1698853612088415E-2</c:v>
                </c:pt>
                <c:pt idx="3017">
                  <c:v>1.1729621585486578E-2</c:v>
                </c:pt>
                <c:pt idx="3018">
                  <c:v>1.1731923077960024E-2</c:v>
                </c:pt>
                <c:pt idx="3019">
                  <c:v>1.1721456583567097E-2</c:v>
                </c:pt>
                <c:pt idx="3020">
                  <c:v>1.1574510086172704E-2</c:v>
                </c:pt>
                <c:pt idx="3021">
                  <c:v>1.1487885788088608E-2</c:v>
                </c:pt>
                <c:pt idx="3022">
                  <c:v>1.1500458985297954E-2</c:v>
                </c:pt>
                <c:pt idx="3023">
                  <c:v>1.1507490297588125E-2</c:v>
                </c:pt>
                <c:pt idx="3024">
                  <c:v>1.1508258812600274E-2</c:v>
                </c:pt>
                <c:pt idx="3025">
                  <c:v>1.1502099218290027E-2</c:v>
                </c:pt>
                <c:pt idx="3026">
                  <c:v>1.1456504629458655E-2</c:v>
                </c:pt>
                <c:pt idx="3027">
                  <c:v>1.1497881912145408E-2</c:v>
                </c:pt>
                <c:pt idx="3028">
                  <c:v>1.1523827829712022E-2</c:v>
                </c:pt>
                <c:pt idx="3029">
                  <c:v>1.1534169350952498E-2</c:v>
                </c:pt>
                <c:pt idx="3030">
                  <c:v>1.157563748612591E-2</c:v>
                </c:pt>
                <c:pt idx="3031">
                  <c:v>1.1499831019279344E-2</c:v>
                </c:pt>
                <c:pt idx="3032">
                  <c:v>1.1373247884960313E-2</c:v>
                </c:pt>
                <c:pt idx="3033">
                  <c:v>1.1325857826907735E-2</c:v>
                </c:pt>
                <c:pt idx="3034">
                  <c:v>1.1321175357120593E-2</c:v>
                </c:pt>
                <c:pt idx="3035">
                  <c:v>1.1268592194437802E-2</c:v>
                </c:pt>
                <c:pt idx="3036">
                  <c:v>1.1249723263346586E-2</c:v>
                </c:pt>
                <c:pt idx="3037">
                  <c:v>1.1287483643602707E-2</c:v>
                </c:pt>
                <c:pt idx="3038">
                  <c:v>1.1294011342385467E-2</c:v>
                </c:pt>
                <c:pt idx="3039">
                  <c:v>1.1216999371888076E-2</c:v>
                </c:pt>
                <c:pt idx="3040">
                  <c:v>1.1077401563350372E-2</c:v>
                </c:pt>
                <c:pt idx="3041">
                  <c:v>1.0826684968460731E-2</c:v>
                </c:pt>
                <c:pt idx="3042">
                  <c:v>1.0663787893093055E-2</c:v>
                </c:pt>
                <c:pt idx="3043">
                  <c:v>1.0551870179858605E-2</c:v>
                </c:pt>
                <c:pt idx="3044">
                  <c:v>1.0460142221046569E-2</c:v>
                </c:pt>
                <c:pt idx="3045">
                  <c:v>1.0349905461947051E-2</c:v>
                </c:pt>
                <c:pt idx="3046">
                  <c:v>1.0324820976995408E-2</c:v>
                </c:pt>
                <c:pt idx="3047">
                  <c:v>1.0290193442838576E-2</c:v>
                </c:pt>
                <c:pt idx="3048">
                  <c:v>1.0366339340979747E-2</c:v>
                </c:pt>
                <c:pt idx="3049">
                  <c:v>1.0433739337782936E-2</c:v>
                </c:pt>
                <c:pt idx="3050">
                  <c:v>1.041658615310688E-2</c:v>
                </c:pt>
                <c:pt idx="3051">
                  <c:v>1.0404163369551611E-2</c:v>
                </c:pt>
                <c:pt idx="3052">
                  <c:v>1.0395720103287593E-2</c:v>
                </c:pt>
                <c:pt idx="3053">
                  <c:v>1.0424013277831228E-2</c:v>
                </c:pt>
                <c:pt idx="3054">
                  <c:v>1.0463743334009396E-2</c:v>
                </c:pt>
                <c:pt idx="3055">
                  <c:v>1.046806629361231E-2</c:v>
                </c:pt>
                <c:pt idx="3056">
                  <c:v>1.0523002248311038E-2</c:v>
                </c:pt>
                <c:pt idx="3057">
                  <c:v>1.0546964718669319E-2</c:v>
                </c:pt>
                <c:pt idx="3058">
                  <c:v>1.0393618873580923E-2</c:v>
                </c:pt>
                <c:pt idx="3059">
                  <c:v>1.0331177918954496E-2</c:v>
                </c:pt>
                <c:pt idx="3060">
                  <c:v>1.0268588317020062E-2</c:v>
                </c:pt>
                <c:pt idx="3061">
                  <c:v>1.0237508568506269E-2</c:v>
                </c:pt>
                <c:pt idx="3062">
                  <c:v>1.0191004915245409E-2</c:v>
                </c:pt>
                <c:pt idx="3063">
                  <c:v>1.0130755999827523E-2</c:v>
                </c:pt>
                <c:pt idx="3064">
                  <c:v>1.0163486239397277E-2</c:v>
                </c:pt>
                <c:pt idx="3065">
                  <c:v>1.0172909379609862E-2</c:v>
                </c:pt>
                <c:pt idx="3066">
                  <c:v>1.0153243307985305E-2</c:v>
                </c:pt>
                <c:pt idx="3067">
                  <c:v>1.0148855509596181E-2</c:v>
                </c:pt>
                <c:pt idx="3068">
                  <c:v>1.0137080694728054E-2</c:v>
                </c:pt>
                <c:pt idx="3069">
                  <c:v>1.0160040606000275E-2</c:v>
                </c:pt>
                <c:pt idx="3070">
                  <c:v>1.0218829726925506E-2</c:v>
                </c:pt>
                <c:pt idx="3071">
                  <c:v>1.0260182785381549E-2</c:v>
                </c:pt>
                <c:pt idx="3072">
                  <c:v>1.0266770394533886E-2</c:v>
                </c:pt>
                <c:pt idx="3073">
                  <c:v>1.0260461432530036E-2</c:v>
                </c:pt>
                <c:pt idx="3074">
                  <c:v>1.0238155064789107E-2</c:v>
                </c:pt>
                <c:pt idx="3075">
                  <c:v>1.0244834501673719E-2</c:v>
                </c:pt>
                <c:pt idx="3076">
                  <c:v>1.029547404670377E-2</c:v>
                </c:pt>
                <c:pt idx="3077">
                  <c:v>1.0361605784424993E-2</c:v>
                </c:pt>
                <c:pt idx="3078">
                  <c:v>1.0356557532871383E-2</c:v>
                </c:pt>
                <c:pt idx="3079">
                  <c:v>1.0299319093591315E-2</c:v>
                </c:pt>
                <c:pt idx="3080">
                  <c:v>1.0295084011163519E-2</c:v>
                </c:pt>
                <c:pt idx="3081">
                  <c:v>1.0250187826183081E-2</c:v>
                </c:pt>
                <c:pt idx="3082">
                  <c:v>1.0202934133909476E-2</c:v>
                </c:pt>
                <c:pt idx="3083">
                  <c:v>1.0186625299038172E-2</c:v>
                </c:pt>
                <c:pt idx="3084">
                  <c:v>1.0200859527705866E-2</c:v>
                </c:pt>
                <c:pt idx="3085">
                  <c:v>1.0231007110381793E-2</c:v>
                </c:pt>
                <c:pt idx="3086">
                  <c:v>1.02378182804947E-2</c:v>
                </c:pt>
                <c:pt idx="3087">
                  <c:v>1.0225656634099453E-2</c:v>
                </c:pt>
                <c:pt idx="3088">
                  <c:v>1.0164354165844184E-2</c:v>
                </c:pt>
                <c:pt idx="3089">
                  <c:v>1.0157383150293572E-2</c:v>
                </c:pt>
                <c:pt idx="3090">
                  <c:v>1.0173822721075105E-2</c:v>
                </c:pt>
                <c:pt idx="3091">
                  <c:v>1.0195558287924945E-2</c:v>
                </c:pt>
                <c:pt idx="3092">
                  <c:v>1.0154187994834966E-2</c:v>
                </c:pt>
                <c:pt idx="3093">
                  <c:v>1.0245380651943862E-2</c:v>
                </c:pt>
                <c:pt idx="3094">
                  <c:v>1.0326363373831277E-2</c:v>
                </c:pt>
                <c:pt idx="3095">
                  <c:v>1.0355142917402128E-2</c:v>
                </c:pt>
                <c:pt idx="3096">
                  <c:v>1.0419744871767419E-2</c:v>
                </c:pt>
                <c:pt idx="3097">
                  <c:v>1.0460804407077603E-2</c:v>
                </c:pt>
                <c:pt idx="3098">
                  <c:v>1.0526764323203158E-2</c:v>
                </c:pt>
                <c:pt idx="3099">
                  <c:v>1.0545386578576701E-2</c:v>
                </c:pt>
                <c:pt idx="3100">
                  <c:v>1.0574524688987208E-2</c:v>
                </c:pt>
                <c:pt idx="3101">
                  <c:v>1.0579915360133531E-2</c:v>
                </c:pt>
                <c:pt idx="3102">
                  <c:v>1.0581218712882905E-2</c:v>
                </c:pt>
                <c:pt idx="3103">
                  <c:v>1.0528332986633306E-2</c:v>
                </c:pt>
                <c:pt idx="3104">
                  <c:v>1.0577224289941541E-2</c:v>
                </c:pt>
                <c:pt idx="3105">
                  <c:v>1.0603260081349871E-2</c:v>
                </c:pt>
                <c:pt idx="3106">
                  <c:v>1.0607719621359282E-2</c:v>
                </c:pt>
                <c:pt idx="3107">
                  <c:v>1.0630901558143861E-2</c:v>
                </c:pt>
                <c:pt idx="3108">
                  <c:v>1.0598772433444634E-2</c:v>
                </c:pt>
                <c:pt idx="3109">
                  <c:v>1.0575259485046003E-2</c:v>
                </c:pt>
                <c:pt idx="3110">
                  <c:v>1.0605982295087255E-2</c:v>
                </c:pt>
                <c:pt idx="3111">
                  <c:v>1.0615773000374154E-2</c:v>
                </c:pt>
                <c:pt idx="3112">
                  <c:v>1.0625563630377668E-2</c:v>
                </c:pt>
                <c:pt idx="3113">
                  <c:v>1.0574505042735112E-2</c:v>
                </c:pt>
                <c:pt idx="3114">
                  <c:v>1.0558099793313167E-2</c:v>
                </c:pt>
                <c:pt idx="3115">
                  <c:v>1.0532900183220593E-2</c:v>
                </c:pt>
                <c:pt idx="3116">
                  <c:v>1.0528620906427684E-2</c:v>
                </c:pt>
                <c:pt idx="3117">
                  <c:v>1.0574018241201773E-2</c:v>
                </c:pt>
                <c:pt idx="3118">
                  <c:v>1.0604004450871849E-2</c:v>
                </c:pt>
                <c:pt idx="3119">
                  <c:v>1.0623469822005818E-2</c:v>
                </c:pt>
                <c:pt idx="3120">
                  <c:v>1.0579079488848809E-2</c:v>
                </c:pt>
                <c:pt idx="3121">
                  <c:v>1.0507382877028425E-2</c:v>
                </c:pt>
                <c:pt idx="3122">
                  <c:v>1.0463803998778231E-2</c:v>
                </c:pt>
                <c:pt idx="3123">
                  <c:v>1.0396248416633952E-2</c:v>
                </c:pt>
                <c:pt idx="3124">
                  <c:v>1.0343784373247261E-2</c:v>
                </c:pt>
                <c:pt idx="3125">
                  <c:v>1.03003187296908E-2</c:v>
                </c:pt>
                <c:pt idx="3126">
                  <c:v>1.0269621797026474E-2</c:v>
                </c:pt>
                <c:pt idx="3127">
                  <c:v>1.0222956455897197E-2</c:v>
                </c:pt>
                <c:pt idx="3128">
                  <c:v>1.0213305403048389E-2</c:v>
                </c:pt>
                <c:pt idx="3129">
                  <c:v>1.0124865021033935E-2</c:v>
                </c:pt>
                <c:pt idx="3130">
                  <c:v>1.0079885608811231E-2</c:v>
                </c:pt>
                <c:pt idx="3131">
                  <c:v>1.0061564340618659E-2</c:v>
                </c:pt>
                <c:pt idx="3132">
                  <c:v>1.0045990737206268E-2</c:v>
                </c:pt>
                <c:pt idx="3133">
                  <c:v>1.0053837067215613E-2</c:v>
                </c:pt>
                <c:pt idx="3134">
                  <c:v>9.9979319759529971E-3</c:v>
                </c:pt>
                <c:pt idx="3135">
                  <c:v>9.9400490362960524E-3</c:v>
                </c:pt>
                <c:pt idx="3136">
                  <c:v>9.8243439519399602E-3</c:v>
                </c:pt>
                <c:pt idx="3137">
                  <c:v>9.6822403018459405E-3</c:v>
                </c:pt>
                <c:pt idx="3138">
                  <c:v>9.6439689699695953E-3</c:v>
                </c:pt>
                <c:pt idx="3139">
                  <c:v>9.7594362997458581E-3</c:v>
                </c:pt>
                <c:pt idx="3140">
                  <c:v>9.7991093816049164E-3</c:v>
                </c:pt>
                <c:pt idx="3141">
                  <c:v>9.8460990217509505E-3</c:v>
                </c:pt>
                <c:pt idx="3142">
                  <c:v>9.8976792176194497E-3</c:v>
                </c:pt>
                <c:pt idx="3143">
                  <c:v>9.9358976388431684E-3</c:v>
                </c:pt>
                <c:pt idx="3144">
                  <c:v>9.9541874816746062E-3</c:v>
                </c:pt>
                <c:pt idx="3145">
                  <c:v>9.9332722365089599E-3</c:v>
                </c:pt>
                <c:pt idx="3146">
                  <c:v>9.9399800406740086E-3</c:v>
                </c:pt>
                <c:pt idx="3147">
                  <c:v>9.9475599375055609E-3</c:v>
                </c:pt>
                <c:pt idx="3148">
                  <c:v>9.952306961802564E-3</c:v>
                </c:pt>
                <c:pt idx="3149">
                  <c:v>1.0028264704497905E-2</c:v>
                </c:pt>
                <c:pt idx="3150">
                  <c:v>1.0061065972500323E-2</c:v>
                </c:pt>
                <c:pt idx="3151">
                  <c:v>1.0019597764901403E-2</c:v>
                </c:pt>
                <c:pt idx="3152">
                  <c:v>1.0069854175589785E-2</c:v>
                </c:pt>
                <c:pt idx="3153">
                  <c:v>1.006337116990158E-2</c:v>
                </c:pt>
                <c:pt idx="3154">
                  <c:v>9.864493768520095E-3</c:v>
                </c:pt>
                <c:pt idx="3155">
                  <c:v>9.6347547367223486E-3</c:v>
                </c:pt>
                <c:pt idx="3156">
                  <c:v>9.5954524588803426E-3</c:v>
                </c:pt>
                <c:pt idx="3157">
                  <c:v>9.5903159130629884E-3</c:v>
                </c:pt>
                <c:pt idx="3158">
                  <c:v>9.588167070249164E-3</c:v>
                </c:pt>
                <c:pt idx="3159">
                  <c:v>9.5909253197208368E-3</c:v>
                </c:pt>
                <c:pt idx="3160">
                  <c:v>9.5884327088769112E-3</c:v>
                </c:pt>
                <c:pt idx="3161">
                  <c:v>9.5772400905954399E-3</c:v>
                </c:pt>
                <c:pt idx="3162">
                  <c:v>9.5888607703471952E-3</c:v>
                </c:pt>
                <c:pt idx="3163">
                  <c:v>9.6005381343470687E-3</c:v>
                </c:pt>
                <c:pt idx="3164">
                  <c:v>9.638692559386014E-3</c:v>
                </c:pt>
                <c:pt idx="3165">
                  <c:v>9.645721451991815E-3</c:v>
                </c:pt>
                <c:pt idx="3166">
                  <c:v>9.7376078565062189E-3</c:v>
                </c:pt>
                <c:pt idx="3167">
                  <c:v>9.7274512219129392E-3</c:v>
                </c:pt>
                <c:pt idx="3168">
                  <c:v>9.6706067244328887E-3</c:v>
                </c:pt>
                <c:pt idx="3169">
                  <c:v>9.7475776248966486E-3</c:v>
                </c:pt>
                <c:pt idx="3170">
                  <c:v>9.8908160763280378E-3</c:v>
                </c:pt>
                <c:pt idx="3171">
                  <c:v>9.8890809504912185E-3</c:v>
                </c:pt>
                <c:pt idx="3172">
                  <c:v>9.8273687583473428E-3</c:v>
                </c:pt>
                <c:pt idx="3173">
                  <c:v>9.7533355701277802E-3</c:v>
                </c:pt>
                <c:pt idx="3174">
                  <c:v>9.7273373385494688E-3</c:v>
                </c:pt>
                <c:pt idx="3175">
                  <c:v>9.729070717998679E-3</c:v>
                </c:pt>
                <c:pt idx="3176">
                  <c:v>9.7600670250152285E-3</c:v>
                </c:pt>
                <c:pt idx="3177">
                  <c:v>9.7846022557522248E-3</c:v>
                </c:pt>
                <c:pt idx="3178">
                  <c:v>9.7947914889850475E-3</c:v>
                </c:pt>
                <c:pt idx="3179">
                  <c:v>9.7893203552609099E-3</c:v>
                </c:pt>
                <c:pt idx="3180">
                  <c:v>9.7869381753090245E-3</c:v>
                </c:pt>
                <c:pt idx="3181">
                  <c:v>9.8188691974041738E-3</c:v>
                </c:pt>
                <c:pt idx="3182">
                  <c:v>9.9227010542372231E-3</c:v>
                </c:pt>
                <c:pt idx="3183">
                  <c:v>9.9612826963429921E-3</c:v>
                </c:pt>
                <c:pt idx="3184">
                  <c:v>9.9889680476210434E-3</c:v>
                </c:pt>
                <c:pt idx="3185">
                  <c:v>9.9959592838439089E-3</c:v>
                </c:pt>
                <c:pt idx="3186">
                  <c:v>1.0010145482222609E-2</c:v>
                </c:pt>
                <c:pt idx="3187">
                  <c:v>1.0113879913416179E-2</c:v>
                </c:pt>
                <c:pt idx="3188">
                  <c:v>1.0139983621312569E-2</c:v>
                </c:pt>
                <c:pt idx="3189">
                  <c:v>1.0156742116459233E-2</c:v>
                </c:pt>
                <c:pt idx="3190">
                  <c:v>1.0163022617444296E-2</c:v>
                </c:pt>
                <c:pt idx="3191">
                  <c:v>1.0160308172818983E-2</c:v>
                </c:pt>
                <c:pt idx="3192">
                  <c:v>1.0078393532638365E-2</c:v>
                </c:pt>
                <c:pt idx="3193">
                  <c:v>1.0101687324860298E-2</c:v>
                </c:pt>
                <c:pt idx="3194">
                  <c:v>1.0105736380295004E-2</c:v>
                </c:pt>
                <c:pt idx="3195">
                  <c:v>1.0085772857350517E-2</c:v>
                </c:pt>
                <c:pt idx="3196">
                  <c:v>1.0075378980561281E-2</c:v>
                </c:pt>
                <c:pt idx="3197">
                  <c:v>1.0045348039992637E-2</c:v>
                </c:pt>
                <c:pt idx="3198">
                  <c:v>9.9650812413394785E-3</c:v>
                </c:pt>
                <c:pt idx="3199">
                  <c:v>9.8938341667799395E-3</c:v>
                </c:pt>
                <c:pt idx="3200">
                  <c:v>9.8264001751394141E-3</c:v>
                </c:pt>
                <c:pt idx="3201">
                  <c:v>9.8528231802247016E-3</c:v>
                </c:pt>
                <c:pt idx="3202">
                  <c:v>9.8386220177962627E-3</c:v>
                </c:pt>
                <c:pt idx="3203">
                  <c:v>9.8151319376736552E-3</c:v>
                </c:pt>
                <c:pt idx="3204">
                  <c:v>9.781547497426683E-3</c:v>
                </c:pt>
                <c:pt idx="3205">
                  <c:v>9.7609483278887216E-3</c:v>
                </c:pt>
                <c:pt idx="3206">
                  <c:v>9.7977496563996617E-3</c:v>
                </c:pt>
                <c:pt idx="3207">
                  <c:v>9.8068493398552701E-3</c:v>
                </c:pt>
                <c:pt idx="3208">
                  <c:v>9.8199116438621014E-3</c:v>
                </c:pt>
                <c:pt idx="3209">
                  <c:v>9.8193417548111828E-3</c:v>
                </c:pt>
                <c:pt idx="3210">
                  <c:v>9.7775726700283592E-3</c:v>
                </c:pt>
                <c:pt idx="3211">
                  <c:v>9.7008771664706412E-3</c:v>
                </c:pt>
                <c:pt idx="3212">
                  <c:v>9.6227043167264256E-3</c:v>
                </c:pt>
                <c:pt idx="3213">
                  <c:v>9.6147517864431046E-3</c:v>
                </c:pt>
                <c:pt idx="3214">
                  <c:v>9.623615967364163E-3</c:v>
                </c:pt>
                <c:pt idx="3215">
                  <c:v>9.6251345295987611E-3</c:v>
                </c:pt>
                <c:pt idx="3216">
                  <c:v>9.6326003391726551E-3</c:v>
                </c:pt>
                <c:pt idx="3217">
                  <c:v>9.6199108177585421E-3</c:v>
                </c:pt>
                <c:pt idx="3218">
                  <c:v>9.5975938461896875E-3</c:v>
                </c:pt>
                <c:pt idx="3219">
                  <c:v>9.5301737106677081E-3</c:v>
                </c:pt>
                <c:pt idx="3220">
                  <c:v>9.5066435808702377E-3</c:v>
                </c:pt>
                <c:pt idx="3221">
                  <c:v>9.5091048838334344E-3</c:v>
                </c:pt>
                <c:pt idx="3222">
                  <c:v>9.5115661867687887E-3</c:v>
                </c:pt>
                <c:pt idx="3223">
                  <c:v>9.513056977053836E-3</c:v>
                </c:pt>
                <c:pt idx="3224">
                  <c:v>9.5054750617522086E-3</c:v>
                </c:pt>
                <c:pt idx="3225">
                  <c:v>9.4837808892986319E-3</c:v>
                </c:pt>
                <c:pt idx="3226">
                  <c:v>9.4295619929928142E-3</c:v>
                </c:pt>
                <c:pt idx="3227">
                  <c:v>9.360176798845956E-3</c:v>
                </c:pt>
                <c:pt idx="3228">
                  <c:v>9.3393997065284399E-3</c:v>
                </c:pt>
                <c:pt idx="3229">
                  <c:v>9.3756461387868358E-3</c:v>
                </c:pt>
                <c:pt idx="3230">
                  <c:v>9.3955412161948592E-3</c:v>
                </c:pt>
                <c:pt idx="3231">
                  <c:v>9.4184855162626983E-3</c:v>
                </c:pt>
                <c:pt idx="3232">
                  <c:v>9.3964172179889314E-3</c:v>
                </c:pt>
                <c:pt idx="3233">
                  <c:v>9.336446291889091E-3</c:v>
                </c:pt>
                <c:pt idx="3234">
                  <c:v>9.3128866932319521E-3</c:v>
                </c:pt>
                <c:pt idx="3235">
                  <c:v>9.2137020942824523E-3</c:v>
                </c:pt>
                <c:pt idx="3236">
                  <c:v>9.146386603644311E-3</c:v>
                </c:pt>
                <c:pt idx="3237">
                  <c:v>9.1391535012382546E-3</c:v>
                </c:pt>
                <c:pt idx="3238">
                  <c:v>9.1640771684872863E-3</c:v>
                </c:pt>
                <c:pt idx="3239">
                  <c:v>9.2698501238568324E-3</c:v>
                </c:pt>
                <c:pt idx="3240">
                  <c:v>9.3436515271485346E-3</c:v>
                </c:pt>
                <c:pt idx="3241">
                  <c:v>9.3638861682873182E-3</c:v>
                </c:pt>
                <c:pt idx="3242">
                  <c:v>9.3699444091894304E-3</c:v>
                </c:pt>
                <c:pt idx="3243">
                  <c:v>9.4386325699466964E-3</c:v>
                </c:pt>
                <c:pt idx="3244">
                  <c:v>9.4394049880285862E-3</c:v>
                </c:pt>
                <c:pt idx="3245">
                  <c:v>9.4421294821375439E-3</c:v>
                </c:pt>
                <c:pt idx="3246">
                  <c:v>9.4333886787526279E-3</c:v>
                </c:pt>
                <c:pt idx="3247">
                  <c:v>9.4628650760627299E-3</c:v>
                </c:pt>
                <c:pt idx="3248">
                  <c:v>9.5049550051521606E-3</c:v>
                </c:pt>
                <c:pt idx="3249">
                  <c:v>9.661073557943314E-3</c:v>
                </c:pt>
                <c:pt idx="3250">
                  <c:v>9.724062755222607E-3</c:v>
                </c:pt>
                <c:pt idx="3251">
                  <c:v>9.739839736752515E-3</c:v>
                </c:pt>
                <c:pt idx="3252">
                  <c:v>9.7291830310953439E-3</c:v>
                </c:pt>
                <c:pt idx="3253">
                  <c:v>9.7194983614953597E-3</c:v>
                </c:pt>
                <c:pt idx="3254">
                  <c:v>9.7306794205310344E-3</c:v>
                </c:pt>
                <c:pt idx="3255">
                  <c:v>9.6595295760980981E-3</c:v>
                </c:pt>
                <c:pt idx="3256">
                  <c:v>9.5890101122702385E-3</c:v>
                </c:pt>
                <c:pt idx="3257">
                  <c:v>9.5916093540107002E-3</c:v>
                </c:pt>
                <c:pt idx="3258">
                  <c:v>9.6284409507540938E-3</c:v>
                </c:pt>
                <c:pt idx="3259">
                  <c:v>9.6937481027609251E-3</c:v>
                </c:pt>
                <c:pt idx="3260">
                  <c:v>9.6704238770175151E-3</c:v>
                </c:pt>
                <c:pt idx="3261">
                  <c:v>9.6773081484196107E-3</c:v>
                </c:pt>
                <c:pt idx="3262">
                  <c:v>9.6258221661246531E-3</c:v>
                </c:pt>
                <c:pt idx="3263">
                  <c:v>9.6035184202354663E-3</c:v>
                </c:pt>
                <c:pt idx="3264">
                  <c:v>9.6153305848988395E-3</c:v>
                </c:pt>
                <c:pt idx="3265">
                  <c:v>9.631808395856414E-3</c:v>
                </c:pt>
                <c:pt idx="3266">
                  <c:v>9.6159229659975032E-3</c:v>
                </c:pt>
                <c:pt idx="3267">
                  <c:v>9.6187459848995488E-3</c:v>
                </c:pt>
                <c:pt idx="3268">
                  <c:v>9.5357744234500653E-3</c:v>
                </c:pt>
                <c:pt idx="3269">
                  <c:v>9.4726163019480669E-3</c:v>
                </c:pt>
                <c:pt idx="3270">
                  <c:v>9.4313621071552226E-3</c:v>
                </c:pt>
                <c:pt idx="3271">
                  <c:v>9.3834207223618439E-3</c:v>
                </c:pt>
                <c:pt idx="3272">
                  <c:v>9.3528164549114088E-3</c:v>
                </c:pt>
                <c:pt idx="3273">
                  <c:v>9.3040092657521913E-3</c:v>
                </c:pt>
                <c:pt idx="3274">
                  <c:v>9.1551539087629721E-3</c:v>
                </c:pt>
                <c:pt idx="3275">
                  <c:v>9.1359198710405428E-3</c:v>
                </c:pt>
                <c:pt idx="3276">
                  <c:v>9.1177740140734615E-3</c:v>
                </c:pt>
                <c:pt idx="3277">
                  <c:v>9.0935366054111025E-3</c:v>
                </c:pt>
                <c:pt idx="3278">
                  <c:v>9.0617542675930553E-3</c:v>
                </c:pt>
                <c:pt idx="3279">
                  <c:v>9.053097457512746E-3</c:v>
                </c:pt>
                <c:pt idx="3280">
                  <c:v>9.0357962989635193E-3</c:v>
                </c:pt>
                <c:pt idx="3281">
                  <c:v>9.0011799002082671E-3</c:v>
                </c:pt>
                <c:pt idx="3282">
                  <c:v>8.9927598623829527E-3</c:v>
                </c:pt>
                <c:pt idx="3283">
                  <c:v>8.9409350507483904E-3</c:v>
                </c:pt>
                <c:pt idx="3284">
                  <c:v>8.8771863401375453E-3</c:v>
                </c:pt>
                <c:pt idx="3285">
                  <c:v>8.837350870821447E-3</c:v>
                </c:pt>
                <c:pt idx="3286">
                  <c:v>8.7839795410637606E-3</c:v>
                </c:pt>
                <c:pt idx="3287">
                  <c:v>8.8185981938829362E-3</c:v>
                </c:pt>
                <c:pt idx="3288">
                  <c:v>8.8999293786584926E-3</c:v>
                </c:pt>
                <c:pt idx="3289">
                  <c:v>9.0254076967405741E-3</c:v>
                </c:pt>
                <c:pt idx="3290">
                  <c:v>9.1097875652857568E-3</c:v>
                </c:pt>
                <c:pt idx="3291">
                  <c:v>9.1203947552199165E-3</c:v>
                </c:pt>
                <c:pt idx="3292">
                  <c:v>9.1020872830034801E-3</c:v>
                </c:pt>
                <c:pt idx="3293">
                  <c:v>9.0904355340841944E-3</c:v>
                </c:pt>
                <c:pt idx="3294">
                  <c:v>8.9710436307968572E-3</c:v>
                </c:pt>
                <c:pt idx="3295">
                  <c:v>8.9477675771474866E-3</c:v>
                </c:pt>
                <c:pt idx="3296">
                  <c:v>8.9306081039220424E-3</c:v>
                </c:pt>
                <c:pt idx="3297">
                  <c:v>8.913448630453142E-3</c:v>
                </c:pt>
                <c:pt idx="3298">
                  <c:v>8.9266100541650021E-3</c:v>
                </c:pt>
                <c:pt idx="3299">
                  <c:v>8.9233130383597169E-3</c:v>
                </c:pt>
                <c:pt idx="3300">
                  <c:v>8.9222307191452795E-3</c:v>
                </c:pt>
                <c:pt idx="3301">
                  <c:v>8.9171375722360939E-3</c:v>
                </c:pt>
                <c:pt idx="3302">
                  <c:v>8.9120444252341283E-3</c:v>
                </c:pt>
                <c:pt idx="3303">
                  <c:v>8.8913398453095566E-3</c:v>
                </c:pt>
                <c:pt idx="3304">
                  <c:v>8.8355137853505968E-3</c:v>
                </c:pt>
                <c:pt idx="3305">
                  <c:v>8.835656978095666E-3</c:v>
                </c:pt>
                <c:pt idx="3306">
                  <c:v>8.9478940394101363E-3</c:v>
                </c:pt>
                <c:pt idx="3307">
                  <c:v>9.0668695093330323E-3</c:v>
                </c:pt>
                <c:pt idx="3308">
                  <c:v>9.0826927929989684E-3</c:v>
                </c:pt>
                <c:pt idx="3309">
                  <c:v>9.1791110319526907E-3</c:v>
                </c:pt>
                <c:pt idx="3310">
                  <c:v>9.214554613476313E-3</c:v>
                </c:pt>
                <c:pt idx="3311">
                  <c:v>9.1554364679182244E-3</c:v>
                </c:pt>
                <c:pt idx="3312">
                  <c:v>9.0272618663097166E-3</c:v>
                </c:pt>
                <c:pt idx="3313">
                  <c:v>8.9605541959897686E-3</c:v>
                </c:pt>
                <c:pt idx="3314">
                  <c:v>8.9292265117317127E-3</c:v>
                </c:pt>
                <c:pt idx="3315">
                  <c:v>8.8950418338524014E-3</c:v>
                </c:pt>
                <c:pt idx="3316">
                  <c:v>8.8992961947194169E-3</c:v>
                </c:pt>
                <c:pt idx="3317">
                  <c:v>8.8974159495464871E-3</c:v>
                </c:pt>
                <c:pt idx="3318">
                  <c:v>8.9106467518151791E-3</c:v>
                </c:pt>
                <c:pt idx="3319">
                  <c:v>8.9502313454020155E-3</c:v>
                </c:pt>
                <c:pt idx="3320">
                  <c:v>8.9926983374117152E-3</c:v>
                </c:pt>
                <c:pt idx="3321">
                  <c:v>9.0190606662375605E-3</c:v>
                </c:pt>
                <c:pt idx="3322">
                  <c:v>8.9500313766041097E-3</c:v>
                </c:pt>
                <c:pt idx="3323">
                  <c:v>8.9219635276798753E-3</c:v>
                </c:pt>
                <c:pt idx="3324">
                  <c:v>8.9145804904164697E-3</c:v>
                </c:pt>
                <c:pt idx="3325">
                  <c:v>8.9113614712751539E-3</c:v>
                </c:pt>
                <c:pt idx="3326">
                  <c:v>8.9684515368807123E-3</c:v>
                </c:pt>
                <c:pt idx="3327">
                  <c:v>9.0116174682008388E-3</c:v>
                </c:pt>
                <c:pt idx="3328">
                  <c:v>9.0403691032383826E-3</c:v>
                </c:pt>
                <c:pt idx="3329">
                  <c:v>8.9899262413601026E-3</c:v>
                </c:pt>
                <c:pt idx="3330">
                  <c:v>8.9611484948855947E-3</c:v>
                </c:pt>
                <c:pt idx="3331">
                  <c:v>8.8219152801102801E-3</c:v>
                </c:pt>
                <c:pt idx="3332">
                  <c:v>8.7489506230257804E-3</c:v>
                </c:pt>
                <c:pt idx="3333">
                  <c:v>8.6969500516592812E-3</c:v>
                </c:pt>
                <c:pt idx="3334">
                  <c:v>8.6254488563314701E-3</c:v>
                </c:pt>
                <c:pt idx="3335">
                  <c:v>8.6145548499287454E-3</c:v>
                </c:pt>
                <c:pt idx="3336">
                  <c:v>8.5783192731154218E-3</c:v>
                </c:pt>
                <c:pt idx="3337">
                  <c:v>8.4965783693805846E-3</c:v>
                </c:pt>
                <c:pt idx="3338">
                  <c:v>8.4332484270088146E-3</c:v>
                </c:pt>
                <c:pt idx="3339">
                  <c:v>8.3913835561018214E-3</c:v>
                </c:pt>
                <c:pt idx="3340">
                  <c:v>8.3784342583099591E-3</c:v>
                </c:pt>
                <c:pt idx="3341">
                  <c:v>8.3699424221040288E-3</c:v>
                </c:pt>
                <c:pt idx="3342">
                  <c:v>8.3008113820106505E-3</c:v>
                </c:pt>
                <c:pt idx="3343">
                  <c:v>8.3315155875679017E-3</c:v>
                </c:pt>
                <c:pt idx="3344">
                  <c:v>8.3298630313103292E-3</c:v>
                </c:pt>
                <c:pt idx="3345">
                  <c:v>8.3285924580911389E-3</c:v>
                </c:pt>
                <c:pt idx="3346">
                  <c:v>8.3317847054494038E-3</c:v>
                </c:pt>
                <c:pt idx="3347">
                  <c:v>8.3844621099791166E-3</c:v>
                </c:pt>
                <c:pt idx="3348">
                  <c:v>8.3958694518819384E-3</c:v>
                </c:pt>
                <c:pt idx="3349">
                  <c:v>8.4061654850135035E-3</c:v>
                </c:pt>
                <c:pt idx="3350">
                  <c:v>8.3950098053325005E-3</c:v>
                </c:pt>
                <c:pt idx="3351">
                  <c:v>8.3807841169553348E-3</c:v>
                </c:pt>
                <c:pt idx="3352">
                  <c:v>8.3670370517208506E-3</c:v>
                </c:pt>
                <c:pt idx="3353">
                  <c:v>8.3972992292948925E-3</c:v>
                </c:pt>
                <c:pt idx="3354">
                  <c:v>8.4155414868992591E-3</c:v>
                </c:pt>
                <c:pt idx="3355">
                  <c:v>8.5868550200715928E-3</c:v>
                </c:pt>
                <c:pt idx="3356">
                  <c:v>8.7613981984846455E-3</c:v>
                </c:pt>
                <c:pt idx="3357">
                  <c:v>8.843644145584726E-3</c:v>
                </c:pt>
                <c:pt idx="3358">
                  <c:v>8.9067959711528841E-3</c:v>
                </c:pt>
                <c:pt idx="3359">
                  <c:v>8.9411661186634232E-3</c:v>
                </c:pt>
                <c:pt idx="3360">
                  <c:v>9.0143552076499198E-3</c:v>
                </c:pt>
                <c:pt idx="3361">
                  <c:v>9.0283689594644057E-3</c:v>
                </c:pt>
                <c:pt idx="3362">
                  <c:v>9.0794683379786332E-3</c:v>
                </c:pt>
                <c:pt idx="3363">
                  <c:v>9.0844134514221249E-3</c:v>
                </c:pt>
                <c:pt idx="3364">
                  <c:v>9.0347222807329527E-3</c:v>
                </c:pt>
                <c:pt idx="3365">
                  <c:v>9.0096728838936508E-3</c:v>
                </c:pt>
                <c:pt idx="3366">
                  <c:v>8.9612950624382692E-3</c:v>
                </c:pt>
                <c:pt idx="3367">
                  <c:v>8.912734333201772E-3</c:v>
                </c:pt>
                <c:pt idx="3368">
                  <c:v>8.9828018247867219E-3</c:v>
                </c:pt>
                <c:pt idx="3369">
                  <c:v>9.0675914545101828E-3</c:v>
                </c:pt>
                <c:pt idx="3370">
                  <c:v>9.072694432220238E-3</c:v>
                </c:pt>
                <c:pt idx="3371">
                  <c:v>9.1008034951533187E-3</c:v>
                </c:pt>
                <c:pt idx="3372">
                  <c:v>9.0432856455517248E-3</c:v>
                </c:pt>
                <c:pt idx="3373">
                  <c:v>8.9409832242833068E-3</c:v>
                </c:pt>
                <c:pt idx="3374">
                  <c:v>8.8927118933086382E-3</c:v>
                </c:pt>
                <c:pt idx="3375">
                  <c:v>8.8381755843526116E-3</c:v>
                </c:pt>
                <c:pt idx="3376">
                  <c:v>8.7817880086102484E-3</c:v>
                </c:pt>
                <c:pt idx="3377">
                  <c:v>8.690926414968209E-3</c:v>
                </c:pt>
                <c:pt idx="3378">
                  <c:v>8.671920701933759E-3</c:v>
                </c:pt>
                <c:pt idx="3379">
                  <c:v>8.6792832586487442E-3</c:v>
                </c:pt>
                <c:pt idx="3380">
                  <c:v>8.6716427811773123E-3</c:v>
                </c:pt>
                <c:pt idx="3381">
                  <c:v>8.7105951997941671E-3</c:v>
                </c:pt>
                <c:pt idx="3382">
                  <c:v>8.6950383422286018E-3</c:v>
                </c:pt>
                <c:pt idx="3383">
                  <c:v>8.6918690261905737E-3</c:v>
                </c:pt>
                <c:pt idx="3384">
                  <c:v>8.7720901256761047E-3</c:v>
                </c:pt>
                <c:pt idx="3385">
                  <c:v>8.7749908167182571E-3</c:v>
                </c:pt>
                <c:pt idx="3386">
                  <c:v>8.7694520966650653E-3</c:v>
                </c:pt>
                <c:pt idx="3387">
                  <c:v>8.7753367074616343E-3</c:v>
                </c:pt>
                <c:pt idx="3388">
                  <c:v>8.7406928780294716E-3</c:v>
                </c:pt>
                <c:pt idx="3389">
                  <c:v>8.7277885187706412E-3</c:v>
                </c:pt>
                <c:pt idx="3390">
                  <c:v>8.7431178277516432E-3</c:v>
                </c:pt>
                <c:pt idx="3391">
                  <c:v>8.7544533122059474E-3</c:v>
                </c:pt>
                <c:pt idx="3392">
                  <c:v>8.7538892780607645E-3</c:v>
                </c:pt>
                <c:pt idx="3393">
                  <c:v>8.6978104341716243E-3</c:v>
                </c:pt>
                <c:pt idx="3394">
                  <c:v>8.6390361742735115E-3</c:v>
                </c:pt>
                <c:pt idx="3395">
                  <c:v>8.5713741281189179E-3</c:v>
                </c:pt>
                <c:pt idx="3396">
                  <c:v>8.5518202905897536E-3</c:v>
                </c:pt>
                <c:pt idx="3397">
                  <c:v>8.5310405804333873E-3</c:v>
                </c:pt>
                <c:pt idx="3398">
                  <c:v>8.4777127939498886E-3</c:v>
                </c:pt>
                <c:pt idx="3399">
                  <c:v>8.4568573065524968E-3</c:v>
                </c:pt>
                <c:pt idx="3400">
                  <c:v>8.3459063269765068E-3</c:v>
                </c:pt>
                <c:pt idx="3401">
                  <c:v>8.2128905813369322E-3</c:v>
                </c:pt>
                <c:pt idx="3402">
                  <c:v>8.1776055202434743E-3</c:v>
                </c:pt>
                <c:pt idx="3403">
                  <c:v>8.1417266582535612E-3</c:v>
                </c:pt>
                <c:pt idx="3404">
                  <c:v>8.0402624073882701E-3</c:v>
                </c:pt>
                <c:pt idx="3405">
                  <c:v>8.0071444532734612E-3</c:v>
                </c:pt>
                <c:pt idx="3406">
                  <c:v>7.9917015511984692E-3</c:v>
                </c:pt>
                <c:pt idx="3407">
                  <c:v>7.9762586188176932E-3</c:v>
                </c:pt>
                <c:pt idx="3408">
                  <c:v>7.9237754652070249E-3</c:v>
                </c:pt>
                <c:pt idx="3409">
                  <c:v>7.8684340794863052E-3</c:v>
                </c:pt>
                <c:pt idx="3410">
                  <c:v>7.835915296568869E-3</c:v>
                </c:pt>
                <c:pt idx="3411">
                  <c:v>7.7839863188510156E-3</c:v>
                </c:pt>
                <c:pt idx="3412">
                  <c:v>7.8281089980983733E-3</c:v>
                </c:pt>
                <c:pt idx="3413">
                  <c:v>7.8413328498802611E-3</c:v>
                </c:pt>
                <c:pt idx="3414">
                  <c:v>7.8598491207557842E-3</c:v>
                </c:pt>
                <c:pt idx="3415">
                  <c:v>7.844849788906462E-3</c:v>
                </c:pt>
                <c:pt idx="3416">
                  <c:v>7.8298504568315511E-3</c:v>
                </c:pt>
                <c:pt idx="3417">
                  <c:v>7.9124270856844991E-3</c:v>
                </c:pt>
                <c:pt idx="3418">
                  <c:v>7.9644798445411211E-3</c:v>
                </c:pt>
                <c:pt idx="3419">
                  <c:v>7.9115427141957136E-3</c:v>
                </c:pt>
                <c:pt idx="3420">
                  <c:v>7.8915768183443931E-3</c:v>
                </c:pt>
                <c:pt idx="3421">
                  <c:v>7.8716106251387682E-3</c:v>
                </c:pt>
                <c:pt idx="3422">
                  <c:v>7.8751640041367227E-3</c:v>
                </c:pt>
                <c:pt idx="3423">
                  <c:v>7.8670628178487915E-3</c:v>
                </c:pt>
                <c:pt idx="3424">
                  <c:v>7.8682629530689493E-3</c:v>
                </c:pt>
                <c:pt idx="3425">
                  <c:v>7.8466606586833233E-3</c:v>
                </c:pt>
                <c:pt idx="3426">
                  <c:v>7.8229140721251689E-3</c:v>
                </c:pt>
                <c:pt idx="3427">
                  <c:v>7.8526032239357568E-3</c:v>
                </c:pt>
                <c:pt idx="3428">
                  <c:v>7.8613539200734772E-3</c:v>
                </c:pt>
                <c:pt idx="3429">
                  <c:v>7.8590562711788915E-3</c:v>
                </c:pt>
                <c:pt idx="3430">
                  <c:v>7.8557407262621667E-3</c:v>
                </c:pt>
                <c:pt idx="3431">
                  <c:v>7.8687036759869655E-3</c:v>
                </c:pt>
                <c:pt idx="3432">
                  <c:v>7.8569336096866744E-3</c:v>
                </c:pt>
                <c:pt idx="3433">
                  <c:v>7.7633345258795528E-3</c:v>
                </c:pt>
                <c:pt idx="3434">
                  <c:v>7.6892076090750404E-3</c:v>
                </c:pt>
                <c:pt idx="3435">
                  <c:v>7.6350633851194815E-3</c:v>
                </c:pt>
                <c:pt idx="3436">
                  <c:v>7.6293349379172575E-3</c:v>
                </c:pt>
                <c:pt idx="3437">
                  <c:v>7.6243491496130206E-3</c:v>
                </c:pt>
                <c:pt idx="3438">
                  <c:v>7.6520558663715601E-3</c:v>
                </c:pt>
                <c:pt idx="3439">
                  <c:v>7.7291913023230588E-3</c:v>
                </c:pt>
                <c:pt idx="3440">
                  <c:v>7.805512653885305E-3</c:v>
                </c:pt>
                <c:pt idx="3441">
                  <c:v>7.8341820592926371E-3</c:v>
                </c:pt>
                <c:pt idx="3442">
                  <c:v>7.870261673602998E-3</c:v>
                </c:pt>
                <c:pt idx="3443">
                  <c:v>7.8545160207681448E-3</c:v>
                </c:pt>
                <c:pt idx="3444">
                  <c:v>7.7554938569147766E-3</c:v>
                </c:pt>
                <c:pt idx="3445">
                  <c:v>7.7304834691296646E-3</c:v>
                </c:pt>
                <c:pt idx="3446">
                  <c:v>7.6878239118015959E-3</c:v>
                </c:pt>
                <c:pt idx="3447">
                  <c:v>7.6853249873727689E-3</c:v>
                </c:pt>
                <c:pt idx="3448">
                  <c:v>7.7371579682849025E-3</c:v>
                </c:pt>
                <c:pt idx="3449">
                  <c:v>7.7474326113409287E-3</c:v>
                </c:pt>
                <c:pt idx="3450">
                  <c:v>7.7588730526175478E-3</c:v>
                </c:pt>
                <c:pt idx="3451">
                  <c:v>7.7964269312485821E-3</c:v>
                </c:pt>
                <c:pt idx="3452">
                  <c:v>7.7570053537429594E-3</c:v>
                </c:pt>
                <c:pt idx="3453">
                  <c:v>7.7960223246868196E-3</c:v>
                </c:pt>
                <c:pt idx="3454">
                  <c:v>7.7973643871557209E-3</c:v>
                </c:pt>
                <c:pt idx="3455">
                  <c:v>7.8019151671219313E-3</c:v>
                </c:pt>
                <c:pt idx="3456">
                  <c:v>7.8114483792457463E-3</c:v>
                </c:pt>
                <c:pt idx="3457">
                  <c:v>7.7875241903697561E-3</c:v>
                </c:pt>
                <c:pt idx="3458">
                  <c:v>7.7685824338188372E-3</c:v>
                </c:pt>
                <c:pt idx="3459">
                  <c:v>7.6975491426774416E-3</c:v>
                </c:pt>
                <c:pt idx="3460">
                  <c:v>7.6652927502000485E-3</c:v>
                </c:pt>
                <c:pt idx="3461">
                  <c:v>7.6767325947039002E-3</c:v>
                </c:pt>
                <c:pt idx="3462">
                  <c:v>7.6868442715725595E-3</c:v>
                </c:pt>
                <c:pt idx="3463">
                  <c:v>7.6927074809834996E-3</c:v>
                </c:pt>
                <c:pt idx="3464">
                  <c:v>7.7098314534552372E-3</c:v>
                </c:pt>
                <c:pt idx="3465">
                  <c:v>7.6824985629907186E-3</c:v>
                </c:pt>
                <c:pt idx="3466">
                  <c:v>7.6709559987434743E-3</c:v>
                </c:pt>
                <c:pt idx="3467">
                  <c:v>7.6468806982654056E-3</c:v>
                </c:pt>
                <c:pt idx="3468">
                  <c:v>7.6243978918625532E-3</c:v>
                </c:pt>
                <c:pt idx="3469">
                  <c:v>7.6356878462416214E-3</c:v>
                </c:pt>
                <c:pt idx="3470">
                  <c:v>7.6574430373893172E-3</c:v>
                </c:pt>
                <c:pt idx="3471">
                  <c:v>7.6384176038022085E-3</c:v>
                </c:pt>
                <c:pt idx="3472">
                  <c:v>7.590138183675427E-3</c:v>
                </c:pt>
                <c:pt idx="3473">
                  <c:v>7.5578566882033675E-3</c:v>
                </c:pt>
                <c:pt idx="3474">
                  <c:v>7.4789954147231235E-3</c:v>
                </c:pt>
                <c:pt idx="3475">
                  <c:v>7.4737186121426524E-3</c:v>
                </c:pt>
                <c:pt idx="3476">
                  <c:v>7.4772482492941831E-3</c:v>
                </c:pt>
                <c:pt idx="3477">
                  <c:v>7.42896636456708E-3</c:v>
                </c:pt>
                <c:pt idx="3478">
                  <c:v>7.3678464384090564E-3</c:v>
                </c:pt>
                <c:pt idx="3479">
                  <c:v>7.3986643263607155E-3</c:v>
                </c:pt>
                <c:pt idx="3480">
                  <c:v>7.4315851945107965E-3</c:v>
                </c:pt>
                <c:pt idx="3481">
                  <c:v>7.4398878286764903E-3</c:v>
                </c:pt>
                <c:pt idx="3482">
                  <c:v>7.4261201274558979E-3</c:v>
                </c:pt>
                <c:pt idx="3483">
                  <c:v>7.5265305685994202E-3</c:v>
                </c:pt>
                <c:pt idx="3484">
                  <c:v>7.5682389643097489E-3</c:v>
                </c:pt>
                <c:pt idx="3485">
                  <c:v>7.5077026988026267E-3</c:v>
                </c:pt>
                <c:pt idx="3486">
                  <c:v>7.4439224584076057E-3</c:v>
                </c:pt>
                <c:pt idx="3487">
                  <c:v>7.4266263411949243E-3</c:v>
                </c:pt>
                <c:pt idx="3488">
                  <c:v>7.4479104779818887E-3</c:v>
                </c:pt>
                <c:pt idx="3489">
                  <c:v>7.4580875285056563E-3</c:v>
                </c:pt>
                <c:pt idx="3490">
                  <c:v>7.4700522029157914E-3</c:v>
                </c:pt>
                <c:pt idx="3491">
                  <c:v>7.4524264345339347E-3</c:v>
                </c:pt>
                <c:pt idx="3492">
                  <c:v>7.3640556907883341E-3</c:v>
                </c:pt>
                <c:pt idx="3493">
                  <c:v>7.3119333338623272E-3</c:v>
                </c:pt>
                <c:pt idx="3494">
                  <c:v>7.266039351289639E-3</c:v>
                </c:pt>
                <c:pt idx="3495">
                  <c:v>7.2076618704267964E-3</c:v>
                </c:pt>
                <c:pt idx="3496">
                  <c:v>7.1409474809841604E-3</c:v>
                </c:pt>
                <c:pt idx="3497">
                  <c:v>7.18521471751903E-3</c:v>
                </c:pt>
                <c:pt idx="3498">
                  <c:v>7.1957128529445058E-3</c:v>
                </c:pt>
                <c:pt idx="3499">
                  <c:v>7.163496008104544E-3</c:v>
                </c:pt>
                <c:pt idx="3500">
                  <c:v>7.1437378280796333E-3</c:v>
                </c:pt>
                <c:pt idx="3501">
                  <c:v>7.1132616085517247E-3</c:v>
                </c:pt>
                <c:pt idx="3502">
                  <c:v>7.0881126365018371E-3</c:v>
                </c:pt>
                <c:pt idx="3503">
                  <c:v>7.075039084865775E-3</c:v>
                </c:pt>
                <c:pt idx="3504">
                  <c:v>7.0656951073106511E-3</c:v>
                </c:pt>
                <c:pt idx="3505">
                  <c:v>6.9903334123856591E-3</c:v>
                </c:pt>
                <c:pt idx="3506">
                  <c:v>6.8812333076997906E-3</c:v>
                </c:pt>
                <c:pt idx="3507">
                  <c:v>6.7423967040477449E-3</c:v>
                </c:pt>
                <c:pt idx="3508">
                  <c:v>6.6036966850337737E-3</c:v>
                </c:pt>
                <c:pt idx="3509">
                  <c:v>6.5575602904409279E-3</c:v>
                </c:pt>
                <c:pt idx="3510">
                  <c:v>6.6564713140133906E-3</c:v>
                </c:pt>
                <c:pt idx="3511">
                  <c:v>6.6132069651513537E-3</c:v>
                </c:pt>
                <c:pt idx="3512">
                  <c:v>6.5830804133532716E-3</c:v>
                </c:pt>
                <c:pt idx="3513">
                  <c:v>6.56417925569747E-3</c:v>
                </c:pt>
                <c:pt idx="3514">
                  <c:v>6.5713328333967778E-3</c:v>
                </c:pt>
                <c:pt idx="3515">
                  <c:v>6.5894232688564463E-3</c:v>
                </c:pt>
                <c:pt idx="3516">
                  <c:v>6.6204901301220595E-3</c:v>
                </c:pt>
                <c:pt idx="3517">
                  <c:v>6.603807199159378E-3</c:v>
                </c:pt>
                <c:pt idx="3518">
                  <c:v>6.587124104359539E-3</c:v>
                </c:pt>
                <c:pt idx="3519">
                  <c:v>6.5397643876523373E-3</c:v>
                </c:pt>
                <c:pt idx="3520">
                  <c:v>6.4704029789121979E-3</c:v>
                </c:pt>
                <c:pt idx="3521">
                  <c:v>6.4520501788587984E-3</c:v>
                </c:pt>
                <c:pt idx="3522">
                  <c:v>6.4411583626692069E-3</c:v>
                </c:pt>
                <c:pt idx="3523">
                  <c:v>6.4106002848631485E-3</c:v>
                </c:pt>
                <c:pt idx="3524">
                  <c:v>6.3799476409039961E-3</c:v>
                </c:pt>
                <c:pt idx="3525">
                  <c:v>6.3500176642208193E-3</c:v>
                </c:pt>
                <c:pt idx="3526">
                  <c:v>6.3112979996220921E-3</c:v>
                </c:pt>
                <c:pt idx="3527">
                  <c:v>6.3038060160816303E-3</c:v>
                </c:pt>
                <c:pt idx="3528">
                  <c:v>6.2995647757605223E-3</c:v>
                </c:pt>
                <c:pt idx="3529">
                  <c:v>6.2953235555574284E-3</c:v>
                </c:pt>
                <c:pt idx="3530">
                  <c:v>6.259387333535836E-3</c:v>
                </c:pt>
                <c:pt idx="3531">
                  <c:v>6.1593164762929423E-3</c:v>
                </c:pt>
                <c:pt idx="3532">
                  <c:v>6.0845521672233168E-3</c:v>
                </c:pt>
                <c:pt idx="3533">
                  <c:v>6.0636214314749599E-3</c:v>
                </c:pt>
                <c:pt idx="3534">
                  <c:v>6.0638984135546739E-3</c:v>
                </c:pt>
                <c:pt idx="3535">
                  <c:v>6.0116509599121978E-3</c:v>
                </c:pt>
                <c:pt idx="3536">
                  <c:v>5.9531593259238647E-3</c:v>
                </c:pt>
                <c:pt idx="3537">
                  <c:v>5.9517130008750405E-3</c:v>
                </c:pt>
                <c:pt idx="3538">
                  <c:v>5.9502666758208022E-3</c:v>
                </c:pt>
                <c:pt idx="3539">
                  <c:v>5.9408543614980188E-3</c:v>
                </c:pt>
                <c:pt idx="3540">
                  <c:v>5.9351284143125205E-3</c:v>
                </c:pt>
                <c:pt idx="3541">
                  <c:v>5.9078572174614888E-3</c:v>
                </c:pt>
                <c:pt idx="3542">
                  <c:v>5.8622687622951657E-3</c:v>
                </c:pt>
                <c:pt idx="3543">
                  <c:v>5.872469860785305E-3</c:v>
                </c:pt>
                <c:pt idx="3544">
                  <c:v>5.8630230355370292E-3</c:v>
                </c:pt>
                <c:pt idx="3545">
                  <c:v>5.8376395487043185E-3</c:v>
                </c:pt>
                <c:pt idx="3546">
                  <c:v>5.8077182757586537E-3</c:v>
                </c:pt>
                <c:pt idx="3547">
                  <c:v>5.719457963545521E-3</c:v>
                </c:pt>
                <c:pt idx="3548">
                  <c:v>5.6643145575420405E-3</c:v>
                </c:pt>
                <c:pt idx="3549">
                  <c:v>5.4722211737492591E-3</c:v>
                </c:pt>
                <c:pt idx="3550">
                  <c:v>5.3727201872312115E-3</c:v>
                </c:pt>
                <c:pt idx="3551">
                  <c:v>5.3531491561535612E-3</c:v>
                </c:pt>
                <c:pt idx="3552">
                  <c:v>5.3431315210342575E-3</c:v>
                </c:pt>
                <c:pt idx="3553">
                  <c:v>5.3628920319554619E-3</c:v>
                </c:pt>
                <c:pt idx="3554">
                  <c:v>5.4084722844543022E-3</c:v>
                </c:pt>
                <c:pt idx="3555">
                  <c:v>5.4789307173819697E-3</c:v>
                </c:pt>
                <c:pt idx="3556">
                  <c:v>5.504981333749227E-3</c:v>
                </c:pt>
                <c:pt idx="3557">
                  <c:v>5.4588155641287304E-3</c:v>
                </c:pt>
                <c:pt idx="3558">
                  <c:v>5.4196129609405093E-3</c:v>
                </c:pt>
                <c:pt idx="3559">
                  <c:v>5.4451273939460044E-3</c:v>
                </c:pt>
                <c:pt idx="3560">
                  <c:v>5.4842368917940865E-3</c:v>
                </c:pt>
                <c:pt idx="3561">
                  <c:v>5.4941250855251537E-3</c:v>
                </c:pt>
                <c:pt idx="3562">
                  <c:v>5.5262843446899452E-3</c:v>
                </c:pt>
                <c:pt idx="3563">
                  <c:v>5.6131594608793273E-3</c:v>
                </c:pt>
                <c:pt idx="3564">
                  <c:v>5.6697027691933622E-3</c:v>
                </c:pt>
                <c:pt idx="3565">
                  <c:v>5.7483667331172262E-3</c:v>
                </c:pt>
                <c:pt idx="3566">
                  <c:v>5.7631302976092341E-3</c:v>
                </c:pt>
                <c:pt idx="3567">
                  <c:v>5.8479773570321953E-3</c:v>
                </c:pt>
                <c:pt idx="3568">
                  <c:v>6.0471543030980188E-3</c:v>
                </c:pt>
                <c:pt idx="3569">
                  <c:v>6.1833471107549474E-3</c:v>
                </c:pt>
                <c:pt idx="3570">
                  <c:v>6.2495970454503067E-3</c:v>
                </c:pt>
                <c:pt idx="3571">
                  <c:v>6.2654120242845637E-3</c:v>
                </c:pt>
                <c:pt idx="3572">
                  <c:v>6.2118307553802937E-3</c:v>
                </c:pt>
                <c:pt idx="3573">
                  <c:v>6.1198126044654686E-3</c:v>
                </c:pt>
                <c:pt idx="3574">
                  <c:v>6.0702935427463583E-3</c:v>
                </c:pt>
                <c:pt idx="3575">
                  <c:v>6.0624176176006283E-3</c:v>
                </c:pt>
                <c:pt idx="3576">
                  <c:v>6.045566538847213E-3</c:v>
                </c:pt>
                <c:pt idx="3577">
                  <c:v>6.069976354072317E-3</c:v>
                </c:pt>
                <c:pt idx="3578">
                  <c:v>6.1003492716024173E-3</c:v>
                </c:pt>
                <c:pt idx="3579">
                  <c:v>6.130596268862633E-3</c:v>
                </c:pt>
                <c:pt idx="3580">
                  <c:v>6.1734802119153562E-3</c:v>
                </c:pt>
                <c:pt idx="3581">
                  <c:v>6.2293222315425237E-3</c:v>
                </c:pt>
                <c:pt idx="3582">
                  <c:v>6.1407577189137611E-3</c:v>
                </c:pt>
                <c:pt idx="3583">
                  <c:v>6.0521932643538834E-3</c:v>
                </c:pt>
                <c:pt idx="3584">
                  <c:v>5.8894505474184023E-3</c:v>
                </c:pt>
                <c:pt idx="3585">
                  <c:v>5.809073917761135E-3</c:v>
                </c:pt>
                <c:pt idx="3586">
                  <c:v>5.7251341901782314E-3</c:v>
                </c:pt>
                <c:pt idx="3587">
                  <c:v>5.602030057022994E-3</c:v>
                </c:pt>
                <c:pt idx="3588">
                  <c:v>5.5023130491122941E-3</c:v>
                </c:pt>
                <c:pt idx="3589">
                  <c:v>5.4255046204295682E-3</c:v>
                </c:pt>
                <c:pt idx="3590">
                  <c:v>5.3502221675576214E-3</c:v>
                </c:pt>
                <c:pt idx="3591">
                  <c:v>5.2867580334902357E-3</c:v>
                </c:pt>
                <c:pt idx="3592">
                  <c:v>5.2593067804533686E-3</c:v>
                </c:pt>
                <c:pt idx="3593">
                  <c:v>5.2828889112536744E-3</c:v>
                </c:pt>
                <c:pt idx="3594">
                  <c:v>5.4037017576195941E-3</c:v>
                </c:pt>
                <c:pt idx="3595">
                  <c:v>5.5146417690808578E-3</c:v>
                </c:pt>
                <c:pt idx="3596">
                  <c:v>5.6338655962714958E-3</c:v>
                </c:pt>
                <c:pt idx="3597">
                  <c:v>5.7087106958714955E-3</c:v>
                </c:pt>
                <c:pt idx="3598">
                  <c:v>5.668343671015679E-3</c:v>
                </c:pt>
                <c:pt idx="3599">
                  <c:v>5.6473658343922494E-3</c:v>
                </c:pt>
                <c:pt idx="3600">
                  <c:v>5.7159796295316303E-3</c:v>
                </c:pt>
                <c:pt idx="3601">
                  <c:v>5.8187002713644704E-3</c:v>
                </c:pt>
                <c:pt idx="3602">
                  <c:v>5.9829742821051078E-3</c:v>
                </c:pt>
                <c:pt idx="3603">
                  <c:v>6.112651152404302E-3</c:v>
                </c:pt>
                <c:pt idx="3604">
                  <c:v>6.0856700379661142E-3</c:v>
                </c:pt>
                <c:pt idx="3605">
                  <c:v>6.1070842728188045E-3</c:v>
                </c:pt>
                <c:pt idx="3606">
                  <c:v>6.1315960884414282E-3</c:v>
                </c:pt>
                <c:pt idx="3607">
                  <c:v>6.1869910659626652E-3</c:v>
                </c:pt>
                <c:pt idx="3608">
                  <c:v>6.2233643374363682E-3</c:v>
                </c:pt>
                <c:pt idx="3609">
                  <c:v>6.2325331036942313E-3</c:v>
                </c:pt>
                <c:pt idx="3610">
                  <c:v>6.2430249968015309E-3</c:v>
                </c:pt>
                <c:pt idx="3611">
                  <c:v>6.3069733924476963E-3</c:v>
                </c:pt>
                <c:pt idx="3612">
                  <c:v>6.3187112888499677E-3</c:v>
                </c:pt>
                <c:pt idx="3613">
                  <c:v>6.3264249438192725E-3</c:v>
                </c:pt>
                <c:pt idx="3614">
                  <c:v>6.3301992382498546E-3</c:v>
                </c:pt>
                <c:pt idx="3615">
                  <c:v>6.3392025447963256E-3</c:v>
                </c:pt>
                <c:pt idx="3616">
                  <c:v>6.4108415167441991E-3</c:v>
                </c:pt>
                <c:pt idx="3617">
                  <c:v>6.4565940912337423E-3</c:v>
                </c:pt>
                <c:pt idx="3618">
                  <c:v>6.4813209132840157E-3</c:v>
                </c:pt>
                <c:pt idx="3619">
                  <c:v>6.4747088932136003E-3</c:v>
                </c:pt>
                <c:pt idx="3620">
                  <c:v>6.4547255362798102E-3</c:v>
                </c:pt>
                <c:pt idx="3621">
                  <c:v>6.4825543718657914E-3</c:v>
                </c:pt>
                <c:pt idx="3622">
                  <c:v>6.4879639691218013E-3</c:v>
                </c:pt>
                <c:pt idx="3623">
                  <c:v>6.4933736356870934E-3</c:v>
                </c:pt>
                <c:pt idx="3624">
                  <c:v>6.4996150054121345E-3</c:v>
                </c:pt>
                <c:pt idx="3625">
                  <c:v>6.4516768086337094E-3</c:v>
                </c:pt>
                <c:pt idx="3626">
                  <c:v>6.4303998798540124E-3</c:v>
                </c:pt>
                <c:pt idx="3627">
                  <c:v>6.4091229658445699E-3</c:v>
                </c:pt>
                <c:pt idx="3628">
                  <c:v>6.4657910984925078E-3</c:v>
                </c:pt>
                <c:pt idx="3629">
                  <c:v>6.4728764868578637E-3</c:v>
                </c:pt>
                <c:pt idx="3630">
                  <c:v>6.4821004671003395E-3</c:v>
                </c:pt>
                <c:pt idx="3631">
                  <c:v>6.4584605439198042E-3</c:v>
                </c:pt>
                <c:pt idx="3632">
                  <c:v>6.4461112770692721E-3</c:v>
                </c:pt>
                <c:pt idx="3633">
                  <c:v>6.4330548729918469E-3</c:v>
                </c:pt>
                <c:pt idx="3634">
                  <c:v>6.4464401756006281E-3</c:v>
                </c:pt>
                <c:pt idx="3635">
                  <c:v>6.4971456205757984E-3</c:v>
                </c:pt>
                <c:pt idx="3636">
                  <c:v>6.5126188812415081E-3</c:v>
                </c:pt>
                <c:pt idx="3637">
                  <c:v>6.5756192989759911E-3</c:v>
                </c:pt>
                <c:pt idx="3638">
                  <c:v>6.5649415836812764E-3</c:v>
                </c:pt>
                <c:pt idx="3639">
                  <c:v>6.5857546686463103E-3</c:v>
                </c:pt>
                <c:pt idx="3640">
                  <c:v>6.625116042093088E-3</c:v>
                </c:pt>
                <c:pt idx="3641">
                  <c:v>6.6620380077726561E-3</c:v>
                </c:pt>
                <c:pt idx="3642">
                  <c:v>6.7268405383343697E-3</c:v>
                </c:pt>
                <c:pt idx="3643">
                  <c:v>6.7435630930604102E-3</c:v>
                </c:pt>
                <c:pt idx="3644">
                  <c:v>6.7669631479472933E-3</c:v>
                </c:pt>
                <c:pt idx="3645">
                  <c:v>6.847819661028617E-3</c:v>
                </c:pt>
                <c:pt idx="3646">
                  <c:v>6.9053316883647435E-3</c:v>
                </c:pt>
                <c:pt idx="3647">
                  <c:v>6.895420712667983E-3</c:v>
                </c:pt>
                <c:pt idx="3648">
                  <c:v>6.8679732049949241E-3</c:v>
                </c:pt>
                <c:pt idx="3649">
                  <c:v>6.8566222389282953E-3</c:v>
                </c:pt>
                <c:pt idx="3650">
                  <c:v>6.8532537055807936E-3</c:v>
                </c:pt>
                <c:pt idx="3651">
                  <c:v>6.8589799535994688E-3</c:v>
                </c:pt>
                <c:pt idx="3652">
                  <c:v>6.8676664433034969E-3</c:v>
                </c:pt>
                <c:pt idx="3653">
                  <c:v>6.8471353896972127E-3</c:v>
                </c:pt>
                <c:pt idx="3654">
                  <c:v>6.793250317300081E-3</c:v>
                </c:pt>
                <c:pt idx="3655">
                  <c:v>6.7395813584268773E-3</c:v>
                </c:pt>
                <c:pt idx="3656">
                  <c:v>6.7339069716683053E-3</c:v>
                </c:pt>
                <c:pt idx="3657">
                  <c:v>6.7335669095986463E-3</c:v>
                </c:pt>
                <c:pt idx="3658">
                  <c:v>6.6927967008384636E-3</c:v>
                </c:pt>
                <c:pt idx="3659">
                  <c:v>6.6474516784534813E-3</c:v>
                </c:pt>
                <c:pt idx="3660">
                  <c:v>6.5999045689006611E-3</c:v>
                </c:pt>
                <c:pt idx="3661">
                  <c:v>6.5304530052146146E-3</c:v>
                </c:pt>
                <c:pt idx="3662">
                  <c:v>6.5218444545133737E-3</c:v>
                </c:pt>
                <c:pt idx="3663">
                  <c:v>6.5096756914389464E-3</c:v>
                </c:pt>
                <c:pt idx="3664">
                  <c:v>6.4710209703385925E-3</c:v>
                </c:pt>
                <c:pt idx="3665">
                  <c:v>6.5315837099469065E-3</c:v>
                </c:pt>
                <c:pt idx="3666">
                  <c:v>6.6544072916609898E-3</c:v>
                </c:pt>
                <c:pt idx="3667">
                  <c:v>6.6974909302619408E-3</c:v>
                </c:pt>
                <c:pt idx="3668">
                  <c:v>6.5753716551735578E-3</c:v>
                </c:pt>
                <c:pt idx="3669">
                  <c:v>6.5025640822587985E-3</c:v>
                </c:pt>
                <c:pt idx="3670">
                  <c:v>6.4835373900470998E-3</c:v>
                </c:pt>
                <c:pt idx="3671">
                  <c:v>6.5406123895856106E-3</c:v>
                </c:pt>
                <c:pt idx="3672">
                  <c:v>6.6186227280566222E-3</c:v>
                </c:pt>
                <c:pt idx="3673">
                  <c:v>6.6751754267052052E-3</c:v>
                </c:pt>
                <c:pt idx="3674">
                  <c:v>6.6905595863438446E-3</c:v>
                </c:pt>
                <c:pt idx="3675">
                  <c:v>6.6747026396718184E-3</c:v>
                </c:pt>
                <c:pt idx="3676">
                  <c:v>6.7363565098474062E-3</c:v>
                </c:pt>
                <c:pt idx="3677">
                  <c:v>6.7695897731568002E-3</c:v>
                </c:pt>
                <c:pt idx="3678">
                  <c:v>6.7902755024260237E-3</c:v>
                </c:pt>
                <c:pt idx="3679">
                  <c:v>6.7765108121393171E-3</c:v>
                </c:pt>
                <c:pt idx="3680">
                  <c:v>6.7717601932223174E-3</c:v>
                </c:pt>
                <c:pt idx="3681">
                  <c:v>6.7680883015192239E-3</c:v>
                </c:pt>
                <c:pt idx="3682">
                  <c:v>6.723931450535482E-3</c:v>
                </c:pt>
                <c:pt idx="3683">
                  <c:v>6.7178289014223503E-3</c:v>
                </c:pt>
                <c:pt idx="3684">
                  <c:v>6.6786668690294558E-3</c:v>
                </c:pt>
                <c:pt idx="3685">
                  <c:v>6.6789018162439094E-3</c:v>
                </c:pt>
                <c:pt idx="3686">
                  <c:v>6.7475811388997258E-3</c:v>
                </c:pt>
                <c:pt idx="3687">
                  <c:v>6.6309107732947315E-3</c:v>
                </c:pt>
                <c:pt idx="3688">
                  <c:v>6.5991409425618279E-3</c:v>
                </c:pt>
                <c:pt idx="3689">
                  <c:v>6.5950819651384796E-3</c:v>
                </c:pt>
                <c:pt idx="3690">
                  <c:v>6.5644909979294232E-3</c:v>
                </c:pt>
                <c:pt idx="3691">
                  <c:v>6.5448633641775385E-3</c:v>
                </c:pt>
                <c:pt idx="3692">
                  <c:v>6.5669109255692233E-3</c:v>
                </c:pt>
                <c:pt idx="3693">
                  <c:v>6.5759598162107641E-3</c:v>
                </c:pt>
                <c:pt idx="3694">
                  <c:v>6.5850087218457306E-3</c:v>
                </c:pt>
                <c:pt idx="3695">
                  <c:v>6.6826245037358203E-3</c:v>
                </c:pt>
                <c:pt idx="3696">
                  <c:v>6.792332027657751E-3</c:v>
                </c:pt>
                <c:pt idx="3697">
                  <c:v>6.859215709634419E-3</c:v>
                </c:pt>
                <c:pt idx="3698">
                  <c:v>6.8671105167771671E-3</c:v>
                </c:pt>
                <c:pt idx="3699">
                  <c:v>6.8403313355550116E-3</c:v>
                </c:pt>
                <c:pt idx="3700">
                  <c:v>6.8152115224760397E-3</c:v>
                </c:pt>
                <c:pt idx="3701">
                  <c:v>6.872196136139124E-3</c:v>
                </c:pt>
                <c:pt idx="3702">
                  <c:v>6.9157780957223337E-3</c:v>
                </c:pt>
                <c:pt idx="3703">
                  <c:v>6.9831674682704313E-3</c:v>
                </c:pt>
                <c:pt idx="3704">
                  <c:v>7.0043454966569781E-3</c:v>
                </c:pt>
                <c:pt idx="3705">
                  <c:v>6.9383168623406866E-3</c:v>
                </c:pt>
                <c:pt idx="3706">
                  <c:v>6.9462615925696422E-3</c:v>
                </c:pt>
                <c:pt idx="3707">
                  <c:v>6.9727320110509351E-3</c:v>
                </c:pt>
                <c:pt idx="3708">
                  <c:v>6.9993329026864165E-3</c:v>
                </c:pt>
                <c:pt idx="3709">
                  <c:v>7.0624798341489374E-3</c:v>
                </c:pt>
                <c:pt idx="3710">
                  <c:v>7.0858157424181275E-3</c:v>
                </c:pt>
                <c:pt idx="3711">
                  <c:v>7.0971159235340801E-3</c:v>
                </c:pt>
                <c:pt idx="3712">
                  <c:v>7.0537862018404457E-3</c:v>
                </c:pt>
                <c:pt idx="3713">
                  <c:v>6.9376168975484858E-3</c:v>
                </c:pt>
                <c:pt idx="3714">
                  <c:v>6.9185766031447469E-3</c:v>
                </c:pt>
                <c:pt idx="3715">
                  <c:v>6.8838117330126975E-3</c:v>
                </c:pt>
                <c:pt idx="3716">
                  <c:v>6.9081500002609415E-3</c:v>
                </c:pt>
                <c:pt idx="3717">
                  <c:v>6.9504089854018373E-3</c:v>
                </c:pt>
                <c:pt idx="3718">
                  <c:v>6.9943687650121655E-3</c:v>
                </c:pt>
                <c:pt idx="3719">
                  <c:v>7.0649530647265233E-3</c:v>
                </c:pt>
                <c:pt idx="3720">
                  <c:v>7.1105215200620853E-3</c:v>
                </c:pt>
                <c:pt idx="3721">
                  <c:v>7.1023434005545276E-3</c:v>
                </c:pt>
                <c:pt idx="3722">
                  <c:v>7.0994001771041574E-3</c:v>
                </c:pt>
                <c:pt idx="3723">
                  <c:v>7.0869667936656151E-3</c:v>
                </c:pt>
                <c:pt idx="3724">
                  <c:v>7.0069457581997587E-3</c:v>
                </c:pt>
                <c:pt idx="3725">
                  <c:v>6.8219577597312606E-3</c:v>
                </c:pt>
                <c:pt idx="3726">
                  <c:v>6.7987615130125044E-3</c:v>
                </c:pt>
                <c:pt idx="3727">
                  <c:v>6.7901893431861907E-3</c:v>
                </c:pt>
                <c:pt idx="3728">
                  <c:v>6.8217791117810992E-3</c:v>
                </c:pt>
                <c:pt idx="3729">
                  <c:v>6.9229547115087177E-3</c:v>
                </c:pt>
                <c:pt idx="3730">
                  <c:v>7.0157507532137616E-3</c:v>
                </c:pt>
                <c:pt idx="3731">
                  <c:v>7.0120323276156625E-3</c:v>
                </c:pt>
                <c:pt idx="3732">
                  <c:v>6.9981246137786829E-3</c:v>
                </c:pt>
                <c:pt idx="3733">
                  <c:v>6.9662736863415247E-3</c:v>
                </c:pt>
                <c:pt idx="3734">
                  <c:v>6.9153412654802135E-3</c:v>
                </c:pt>
                <c:pt idx="3735">
                  <c:v>6.9405276323805517E-3</c:v>
                </c:pt>
                <c:pt idx="3736">
                  <c:v>6.9595769887525463E-3</c:v>
                </c:pt>
                <c:pt idx="3737">
                  <c:v>6.9829800870334999E-3</c:v>
                </c:pt>
                <c:pt idx="3738">
                  <c:v>7.057896669506558E-3</c:v>
                </c:pt>
                <c:pt idx="3739">
                  <c:v>7.0536331993891884E-3</c:v>
                </c:pt>
                <c:pt idx="3740">
                  <c:v>6.9864092745394457E-3</c:v>
                </c:pt>
                <c:pt idx="3741">
                  <c:v>6.9183616189773776E-3</c:v>
                </c:pt>
                <c:pt idx="3742">
                  <c:v>6.8836362961576377E-3</c:v>
                </c:pt>
                <c:pt idx="3743">
                  <c:v>6.9164060479372062E-3</c:v>
                </c:pt>
                <c:pt idx="3744">
                  <c:v>6.928713820936014E-3</c:v>
                </c:pt>
                <c:pt idx="3745">
                  <c:v>6.9316774634510152E-3</c:v>
                </c:pt>
                <c:pt idx="3746">
                  <c:v>6.8256460537967937E-3</c:v>
                </c:pt>
                <c:pt idx="3747">
                  <c:v>6.6945153373145667E-3</c:v>
                </c:pt>
                <c:pt idx="3748">
                  <c:v>6.6833637857798426E-3</c:v>
                </c:pt>
                <c:pt idx="3749">
                  <c:v>6.6412148469618274E-3</c:v>
                </c:pt>
                <c:pt idx="3750">
                  <c:v>6.6225170120791169E-3</c:v>
                </c:pt>
                <c:pt idx="3751">
                  <c:v>6.6341086291849347E-3</c:v>
                </c:pt>
                <c:pt idx="3752">
                  <c:v>6.6101010419865941E-3</c:v>
                </c:pt>
                <c:pt idx="3753">
                  <c:v>6.6174707807279088E-3</c:v>
                </c:pt>
                <c:pt idx="3754">
                  <c:v>6.5749212936236229E-3</c:v>
                </c:pt>
                <c:pt idx="3755">
                  <c:v>6.6027437224408314E-3</c:v>
                </c:pt>
                <c:pt idx="3756">
                  <c:v>6.600015295549517E-3</c:v>
                </c:pt>
                <c:pt idx="3757">
                  <c:v>6.6200852803000804E-3</c:v>
                </c:pt>
                <c:pt idx="3758">
                  <c:v>6.6276387087347566E-3</c:v>
                </c:pt>
                <c:pt idx="3759">
                  <c:v>6.6440826376049792E-3</c:v>
                </c:pt>
                <c:pt idx="3760">
                  <c:v>6.7190493809425392E-3</c:v>
                </c:pt>
                <c:pt idx="3761">
                  <c:v>6.7808878456615861E-3</c:v>
                </c:pt>
                <c:pt idx="3762">
                  <c:v>6.8444889339776029E-3</c:v>
                </c:pt>
                <c:pt idx="3763">
                  <c:v>6.9372992233323718E-3</c:v>
                </c:pt>
                <c:pt idx="3764">
                  <c:v>7.0172249629801972E-3</c:v>
                </c:pt>
                <c:pt idx="3765">
                  <c:v>7.047066242589833E-3</c:v>
                </c:pt>
                <c:pt idx="3766">
                  <c:v>7.0265907101330644E-3</c:v>
                </c:pt>
                <c:pt idx="3767">
                  <c:v>6.9716913097674022E-3</c:v>
                </c:pt>
                <c:pt idx="3768">
                  <c:v>6.9469845680753305E-3</c:v>
                </c:pt>
                <c:pt idx="3769">
                  <c:v>6.8625297492074288E-3</c:v>
                </c:pt>
                <c:pt idx="3770">
                  <c:v>6.8250187259382856E-3</c:v>
                </c:pt>
                <c:pt idx="3771">
                  <c:v>6.8481829795378991E-3</c:v>
                </c:pt>
                <c:pt idx="3772">
                  <c:v>6.8385421958134388E-3</c:v>
                </c:pt>
                <c:pt idx="3773">
                  <c:v>6.756237860898115E-3</c:v>
                </c:pt>
                <c:pt idx="3774">
                  <c:v>6.6545256517440542E-3</c:v>
                </c:pt>
                <c:pt idx="3775">
                  <c:v>6.606149512724202E-3</c:v>
                </c:pt>
                <c:pt idx="3776">
                  <c:v>6.5376288549580733E-3</c:v>
                </c:pt>
                <c:pt idx="3777">
                  <c:v>6.5157246455195455E-3</c:v>
                </c:pt>
                <c:pt idx="3778">
                  <c:v>6.4840706849837899E-3</c:v>
                </c:pt>
                <c:pt idx="3779">
                  <c:v>6.4541865230412021E-3</c:v>
                </c:pt>
                <c:pt idx="3780">
                  <c:v>6.376683110722624E-3</c:v>
                </c:pt>
                <c:pt idx="3781">
                  <c:v>6.3890217741239767E-3</c:v>
                </c:pt>
                <c:pt idx="3782">
                  <c:v>6.4006778852273615E-3</c:v>
                </c:pt>
                <c:pt idx="3783">
                  <c:v>6.4270198161578635E-3</c:v>
                </c:pt>
                <c:pt idx="3784">
                  <c:v>6.5030926658464876E-3</c:v>
                </c:pt>
                <c:pt idx="3785">
                  <c:v>6.5529734471236707E-3</c:v>
                </c:pt>
                <c:pt idx="3786">
                  <c:v>6.6454097427638744E-3</c:v>
                </c:pt>
                <c:pt idx="3787">
                  <c:v>6.6655269179726716E-3</c:v>
                </c:pt>
                <c:pt idx="3788">
                  <c:v>6.6085370428970837E-3</c:v>
                </c:pt>
                <c:pt idx="3789">
                  <c:v>6.5881342974828559E-3</c:v>
                </c:pt>
                <c:pt idx="3790">
                  <c:v>6.543254950658251E-3</c:v>
                </c:pt>
                <c:pt idx="3791">
                  <c:v>6.5592382413866748E-3</c:v>
                </c:pt>
                <c:pt idx="3792">
                  <c:v>6.5752215943962935E-3</c:v>
                </c:pt>
                <c:pt idx="3793">
                  <c:v>6.5175421295265226E-3</c:v>
                </c:pt>
                <c:pt idx="3794">
                  <c:v>6.4929631323068651E-3</c:v>
                </c:pt>
                <c:pt idx="3795">
                  <c:v>6.4695164142565265E-3</c:v>
                </c:pt>
                <c:pt idx="3796">
                  <c:v>6.446069576071899E-3</c:v>
                </c:pt>
                <c:pt idx="3797">
                  <c:v>6.4278671894136006E-3</c:v>
                </c:pt>
                <c:pt idx="3798">
                  <c:v>6.3919266134683534E-3</c:v>
                </c:pt>
                <c:pt idx="3799">
                  <c:v>6.3459313351527874E-3</c:v>
                </c:pt>
                <c:pt idx="3800">
                  <c:v>6.3067956704498072E-3</c:v>
                </c:pt>
                <c:pt idx="3801">
                  <c:v>6.4070808992025144E-3</c:v>
                </c:pt>
                <c:pt idx="3802">
                  <c:v>6.5106800308859817E-3</c:v>
                </c:pt>
                <c:pt idx="3803">
                  <c:v>6.5569807713805189E-3</c:v>
                </c:pt>
                <c:pt idx="3804">
                  <c:v>6.5855899259963579E-3</c:v>
                </c:pt>
                <c:pt idx="3805">
                  <c:v>6.6459273153935544E-3</c:v>
                </c:pt>
                <c:pt idx="3806">
                  <c:v>6.6215429637305027E-3</c:v>
                </c:pt>
                <c:pt idx="3807">
                  <c:v>6.6088997648874959E-3</c:v>
                </c:pt>
                <c:pt idx="3808">
                  <c:v>6.6023735672978085E-3</c:v>
                </c:pt>
                <c:pt idx="3809">
                  <c:v>6.6229689323226877E-3</c:v>
                </c:pt>
                <c:pt idx="3810">
                  <c:v>6.6787749872593456E-3</c:v>
                </c:pt>
                <c:pt idx="3811">
                  <c:v>6.7721817731153724E-3</c:v>
                </c:pt>
                <c:pt idx="3812">
                  <c:v>6.8713037160666457E-3</c:v>
                </c:pt>
                <c:pt idx="3813">
                  <c:v>6.88733209020846E-3</c:v>
                </c:pt>
                <c:pt idx="3814">
                  <c:v>6.9153611054509675E-3</c:v>
                </c:pt>
                <c:pt idx="3815">
                  <c:v>6.9433901106024012E-3</c:v>
                </c:pt>
                <c:pt idx="3816">
                  <c:v>6.9818255997699322E-3</c:v>
                </c:pt>
                <c:pt idx="3817">
                  <c:v>7.0481412893512252E-3</c:v>
                </c:pt>
                <c:pt idx="3818">
                  <c:v>7.0890413395205453E-3</c:v>
                </c:pt>
                <c:pt idx="3819">
                  <c:v>7.1531926296149531E-3</c:v>
                </c:pt>
                <c:pt idx="3820">
                  <c:v>7.1854810962864489E-3</c:v>
                </c:pt>
                <c:pt idx="3821">
                  <c:v>7.2952995209485828E-3</c:v>
                </c:pt>
                <c:pt idx="3822">
                  <c:v>7.3275039874648893E-3</c:v>
                </c:pt>
                <c:pt idx="3823">
                  <c:v>7.3403190349112151E-3</c:v>
                </c:pt>
                <c:pt idx="3824">
                  <c:v>7.3621863905510964E-3</c:v>
                </c:pt>
                <c:pt idx="3825">
                  <c:v>7.3812901240025456E-3</c:v>
                </c:pt>
                <c:pt idx="3826">
                  <c:v>7.3694981397991622E-3</c:v>
                </c:pt>
                <c:pt idx="3827">
                  <c:v>7.3565091370452309E-3</c:v>
                </c:pt>
                <c:pt idx="3828">
                  <c:v>7.3481044168168712E-3</c:v>
                </c:pt>
                <c:pt idx="3829">
                  <c:v>7.2778049881439899E-3</c:v>
                </c:pt>
                <c:pt idx="3830">
                  <c:v>7.2259191044253945E-3</c:v>
                </c:pt>
                <c:pt idx="3831">
                  <c:v>7.1942058264466485E-3</c:v>
                </c:pt>
                <c:pt idx="3832">
                  <c:v>7.2262837599061719E-3</c:v>
                </c:pt>
                <c:pt idx="3833">
                  <c:v>7.192143985320287E-3</c:v>
                </c:pt>
                <c:pt idx="3834">
                  <c:v>7.1943364150291013E-3</c:v>
                </c:pt>
                <c:pt idx="3835">
                  <c:v>7.1405489026221567E-3</c:v>
                </c:pt>
                <c:pt idx="3836">
                  <c:v>7.091782878944409E-3</c:v>
                </c:pt>
                <c:pt idx="3837">
                  <c:v>6.9824352747540931E-3</c:v>
                </c:pt>
                <c:pt idx="3838">
                  <c:v>6.9068392171795206E-3</c:v>
                </c:pt>
                <c:pt idx="3839">
                  <c:v>6.9480925073494848E-3</c:v>
                </c:pt>
                <c:pt idx="3840">
                  <c:v>6.9455238411414606E-3</c:v>
                </c:pt>
                <c:pt idx="3841">
                  <c:v>6.9637222498603124E-3</c:v>
                </c:pt>
                <c:pt idx="3842">
                  <c:v>6.9379811212369972E-3</c:v>
                </c:pt>
                <c:pt idx="3843">
                  <c:v>6.8472726037663873E-3</c:v>
                </c:pt>
                <c:pt idx="3844">
                  <c:v>6.7623266922978891E-3</c:v>
                </c:pt>
                <c:pt idx="3845">
                  <c:v>6.7242558523023365E-3</c:v>
                </c:pt>
                <c:pt idx="3846">
                  <c:v>6.6945756702700776E-3</c:v>
                </c:pt>
                <c:pt idx="3847">
                  <c:v>6.680566546334918E-3</c:v>
                </c:pt>
                <c:pt idx="3848">
                  <c:v>6.6521560476444251E-3</c:v>
                </c:pt>
                <c:pt idx="3849">
                  <c:v>6.6417246015195129E-3</c:v>
                </c:pt>
                <c:pt idx="3850">
                  <c:v>6.6800369382955535E-3</c:v>
                </c:pt>
                <c:pt idx="3851">
                  <c:v>6.692245935868966E-3</c:v>
                </c:pt>
                <c:pt idx="3852">
                  <c:v>6.7108251250361916E-3</c:v>
                </c:pt>
                <c:pt idx="3853">
                  <c:v>6.6601045804630683E-3</c:v>
                </c:pt>
                <c:pt idx="3854">
                  <c:v>6.5470114306463425E-3</c:v>
                </c:pt>
                <c:pt idx="3855">
                  <c:v>6.5115016724916052E-3</c:v>
                </c:pt>
                <c:pt idx="3856">
                  <c:v>6.4976593513542376E-3</c:v>
                </c:pt>
                <c:pt idx="3857">
                  <c:v>6.5167825034878829E-3</c:v>
                </c:pt>
                <c:pt idx="3858">
                  <c:v>6.5195172668195134E-3</c:v>
                </c:pt>
                <c:pt idx="3859">
                  <c:v>6.5266075480503059E-3</c:v>
                </c:pt>
                <c:pt idx="3860">
                  <c:v>6.4506238461113927E-3</c:v>
                </c:pt>
                <c:pt idx="3861">
                  <c:v>6.3499078130621178E-3</c:v>
                </c:pt>
                <c:pt idx="3862">
                  <c:v>6.3114012119920241E-3</c:v>
                </c:pt>
                <c:pt idx="3863">
                  <c:v>6.2950725318695949E-3</c:v>
                </c:pt>
                <c:pt idx="3864">
                  <c:v>6.3214016631574291E-3</c:v>
                </c:pt>
                <c:pt idx="3865">
                  <c:v>6.3249692314617141E-3</c:v>
                </c:pt>
                <c:pt idx="3866">
                  <c:v>6.3062808048711411E-3</c:v>
                </c:pt>
                <c:pt idx="3867">
                  <c:v>6.2425490919703038E-3</c:v>
                </c:pt>
                <c:pt idx="3868">
                  <c:v>6.2028069653197555E-3</c:v>
                </c:pt>
                <c:pt idx="3869">
                  <c:v>6.2033927016407996E-3</c:v>
                </c:pt>
                <c:pt idx="3870">
                  <c:v>6.2078166809181766E-3</c:v>
                </c:pt>
                <c:pt idx="3871">
                  <c:v>6.2528167697788271E-3</c:v>
                </c:pt>
                <c:pt idx="3872">
                  <c:v>6.3468527058996946E-3</c:v>
                </c:pt>
                <c:pt idx="3873">
                  <c:v>6.3407839830173221E-3</c:v>
                </c:pt>
                <c:pt idx="3874">
                  <c:v>6.3960873385870776E-3</c:v>
                </c:pt>
                <c:pt idx="3875">
                  <c:v>6.4274553853597332E-3</c:v>
                </c:pt>
                <c:pt idx="3876">
                  <c:v>6.4539689368993715E-3</c:v>
                </c:pt>
                <c:pt idx="3877">
                  <c:v>6.5114139834462617E-3</c:v>
                </c:pt>
                <c:pt idx="3878">
                  <c:v>6.5536475046123919E-3</c:v>
                </c:pt>
                <c:pt idx="3879">
                  <c:v>6.5360096591188209E-3</c:v>
                </c:pt>
                <c:pt idx="3880">
                  <c:v>6.5306613072932656E-3</c:v>
                </c:pt>
                <c:pt idx="3881">
                  <c:v>6.5299594291395261E-3</c:v>
                </c:pt>
                <c:pt idx="3882">
                  <c:v>6.652055167908782E-3</c:v>
                </c:pt>
                <c:pt idx="3883">
                  <c:v>6.8146949705111832E-3</c:v>
                </c:pt>
                <c:pt idx="3884">
                  <c:v>6.8792440594961811E-3</c:v>
                </c:pt>
                <c:pt idx="3885">
                  <c:v>6.9869726902662271E-3</c:v>
                </c:pt>
                <c:pt idx="3886">
                  <c:v>7.0349318482440387E-3</c:v>
                </c:pt>
                <c:pt idx="3887">
                  <c:v>7.0301423279611995E-3</c:v>
                </c:pt>
                <c:pt idx="3888">
                  <c:v>7.007641847332856E-3</c:v>
                </c:pt>
                <c:pt idx="3889">
                  <c:v>6.9553095370851114E-3</c:v>
                </c:pt>
                <c:pt idx="3890">
                  <c:v>6.8428310886981154E-3</c:v>
                </c:pt>
                <c:pt idx="3891">
                  <c:v>6.7609738920116668E-3</c:v>
                </c:pt>
                <c:pt idx="3892">
                  <c:v>6.7439788724661144E-3</c:v>
                </c:pt>
                <c:pt idx="3893">
                  <c:v>6.7004393039918316E-3</c:v>
                </c:pt>
                <c:pt idx="3894">
                  <c:v>6.5362857385052042E-3</c:v>
                </c:pt>
                <c:pt idx="3895">
                  <c:v>6.5560264425494532E-3</c:v>
                </c:pt>
                <c:pt idx="3896">
                  <c:v>6.6356736985563169E-3</c:v>
                </c:pt>
                <c:pt idx="3897">
                  <c:v>6.6520487834584602E-3</c:v>
                </c:pt>
                <c:pt idx="3898">
                  <c:v>6.6234041733321146E-3</c:v>
                </c:pt>
                <c:pt idx="3899">
                  <c:v>6.6286884316267324E-3</c:v>
                </c:pt>
                <c:pt idx="3900">
                  <c:v>6.6141873026401062E-3</c:v>
                </c:pt>
                <c:pt idx="3901">
                  <c:v>6.5996859841022885E-3</c:v>
                </c:pt>
                <c:pt idx="3902">
                  <c:v>6.540721428595183E-3</c:v>
                </c:pt>
                <c:pt idx="3903">
                  <c:v>6.4566400232003865E-3</c:v>
                </c:pt>
                <c:pt idx="3904">
                  <c:v>6.3550859374157916E-3</c:v>
                </c:pt>
                <c:pt idx="3905">
                  <c:v>6.2691935937136808E-3</c:v>
                </c:pt>
                <c:pt idx="3906">
                  <c:v>6.1937511656996137E-3</c:v>
                </c:pt>
                <c:pt idx="3907">
                  <c:v>6.1575131725652927E-3</c:v>
                </c:pt>
                <c:pt idx="3908">
                  <c:v>6.1157923212606831E-3</c:v>
                </c:pt>
                <c:pt idx="3909">
                  <c:v>6.0308715070439903E-3</c:v>
                </c:pt>
                <c:pt idx="3910">
                  <c:v>5.9177733812801961E-3</c:v>
                </c:pt>
                <c:pt idx="3911">
                  <c:v>5.8794882352453601E-3</c:v>
                </c:pt>
                <c:pt idx="3912">
                  <c:v>5.8509186481682891E-3</c:v>
                </c:pt>
                <c:pt idx="3913">
                  <c:v>5.8121038480284729E-3</c:v>
                </c:pt>
                <c:pt idx="3914">
                  <c:v>5.8050543749670804E-3</c:v>
                </c:pt>
                <c:pt idx="3915">
                  <c:v>5.8017731846011439E-3</c:v>
                </c:pt>
                <c:pt idx="3916">
                  <c:v>5.8000876792056403E-3</c:v>
                </c:pt>
                <c:pt idx="3917">
                  <c:v>5.8272167000956495E-3</c:v>
                </c:pt>
                <c:pt idx="3918">
                  <c:v>5.8444047293009027E-3</c:v>
                </c:pt>
                <c:pt idx="3919">
                  <c:v>5.8827799654520788E-3</c:v>
                </c:pt>
                <c:pt idx="3920">
                  <c:v>5.9955219227595079E-3</c:v>
                </c:pt>
                <c:pt idx="3921">
                  <c:v>6.0486381822998066E-3</c:v>
                </c:pt>
                <c:pt idx="3922">
                  <c:v>6.0725632498612962E-3</c:v>
                </c:pt>
                <c:pt idx="3923">
                  <c:v>6.0574402464934748E-3</c:v>
                </c:pt>
                <c:pt idx="3924">
                  <c:v>6.1288739703254267E-3</c:v>
                </c:pt>
                <c:pt idx="3925">
                  <c:v>6.1385503071203357E-3</c:v>
                </c:pt>
                <c:pt idx="3926">
                  <c:v>6.1576738073124554E-3</c:v>
                </c:pt>
                <c:pt idx="3927">
                  <c:v>6.1768907757601037E-3</c:v>
                </c:pt>
                <c:pt idx="3928">
                  <c:v>6.1840881014260081E-3</c:v>
                </c:pt>
                <c:pt idx="3929">
                  <c:v>6.188688803459878E-3</c:v>
                </c:pt>
                <c:pt idx="3930">
                  <c:v>6.2254434156184665E-3</c:v>
                </c:pt>
                <c:pt idx="3931">
                  <c:v>6.2759026810656785E-3</c:v>
                </c:pt>
                <c:pt idx="3932">
                  <c:v>6.3072219245150175E-3</c:v>
                </c:pt>
                <c:pt idx="3933">
                  <c:v>6.3249993944787791E-3</c:v>
                </c:pt>
                <c:pt idx="3934">
                  <c:v>6.3186381238588465E-3</c:v>
                </c:pt>
                <c:pt idx="3935">
                  <c:v>6.2501619293688047E-3</c:v>
                </c:pt>
                <c:pt idx="3936">
                  <c:v>6.1470290498475506E-3</c:v>
                </c:pt>
                <c:pt idx="3937">
                  <c:v>6.071897207689205E-3</c:v>
                </c:pt>
                <c:pt idx="3938">
                  <c:v>6.0176965211980989E-3</c:v>
                </c:pt>
                <c:pt idx="3939">
                  <c:v>5.9747273908718019E-3</c:v>
                </c:pt>
                <c:pt idx="3940">
                  <c:v>5.9255538992226235E-3</c:v>
                </c:pt>
                <c:pt idx="3941">
                  <c:v>5.8497127193640188E-3</c:v>
                </c:pt>
                <c:pt idx="3942">
                  <c:v>5.862388869549694E-3</c:v>
                </c:pt>
                <c:pt idx="3943">
                  <c:v>5.8738822444917823E-3</c:v>
                </c:pt>
                <c:pt idx="3944">
                  <c:v>5.8913602740034484E-3</c:v>
                </c:pt>
                <c:pt idx="3945">
                  <c:v>5.9757325582931679E-3</c:v>
                </c:pt>
                <c:pt idx="3946">
                  <c:v>6.0390720080682244E-3</c:v>
                </c:pt>
                <c:pt idx="3947">
                  <c:v>6.044706598888447E-3</c:v>
                </c:pt>
                <c:pt idx="3948">
                  <c:v>6.0794603181424595E-3</c:v>
                </c:pt>
                <c:pt idx="3949">
                  <c:v>6.1203523830748799E-3</c:v>
                </c:pt>
                <c:pt idx="3950">
                  <c:v>6.1069790362740413E-3</c:v>
                </c:pt>
                <c:pt idx="3951">
                  <c:v>6.086838913132598E-3</c:v>
                </c:pt>
                <c:pt idx="3952">
                  <c:v>6.0784376569658393E-3</c:v>
                </c:pt>
                <c:pt idx="3953">
                  <c:v>6.0339052277589914E-3</c:v>
                </c:pt>
                <c:pt idx="3954">
                  <c:v>6.0012629573925717E-3</c:v>
                </c:pt>
                <c:pt idx="3955">
                  <c:v>5.9964912882020469E-3</c:v>
                </c:pt>
                <c:pt idx="3956">
                  <c:v>6.002080569303658E-3</c:v>
                </c:pt>
                <c:pt idx="3957">
                  <c:v>6.0471290967999683E-3</c:v>
                </c:pt>
                <c:pt idx="3958">
                  <c:v>6.0537787199587819E-3</c:v>
                </c:pt>
                <c:pt idx="3959">
                  <c:v>6.0635491468909123E-3</c:v>
                </c:pt>
                <c:pt idx="3960">
                  <c:v>6.0840788294698519E-3</c:v>
                </c:pt>
                <c:pt idx="3961">
                  <c:v>6.0816021317222687E-3</c:v>
                </c:pt>
                <c:pt idx="3962">
                  <c:v>6.0791254339572351E-3</c:v>
                </c:pt>
                <c:pt idx="3963">
                  <c:v>6.1208931911190144E-3</c:v>
                </c:pt>
                <c:pt idx="3964">
                  <c:v>6.0880340317203676E-3</c:v>
                </c:pt>
                <c:pt idx="3965">
                  <c:v>6.1014057404886243E-3</c:v>
                </c:pt>
                <c:pt idx="3966">
                  <c:v>6.174692122963117E-3</c:v>
                </c:pt>
                <c:pt idx="3967">
                  <c:v>6.2537205291866094E-3</c:v>
                </c:pt>
                <c:pt idx="3968">
                  <c:v>6.2801376359209642E-3</c:v>
                </c:pt>
                <c:pt idx="3969">
                  <c:v>6.2746642097559141E-3</c:v>
                </c:pt>
                <c:pt idx="3970">
                  <c:v>6.25958682554233E-3</c:v>
                </c:pt>
                <c:pt idx="3971">
                  <c:v>6.2192627550211408E-3</c:v>
                </c:pt>
                <c:pt idx="3972">
                  <c:v>6.1818026102683377E-3</c:v>
                </c:pt>
                <c:pt idx="3973">
                  <c:v>6.1765575528558497E-3</c:v>
                </c:pt>
                <c:pt idx="3974">
                  <c:v>6.1613439876190461E-3</c:v>
                </c:pt>
                <c:pt idx="3975">
                  <c:v>6.1493542320225593E-3</c:v>
                </c:pt>
                <c:pt idx="3976">
                  <c:v>6.1255136941218667E-3</c:v>
                </c:pt>
                <c:pt idx="3977">
                  <c:v>6.1233867929220758E-3</c:v>
                </c:pt>
                <c:pt idx="3978">
                  <c:v>6.0584567239479695E-3</c:v>
                </c:pt>
                <c:pt idx="3979">
                  <c:v>6.0391592749240415E-3</c:v>
                </c:pt>
                <c:pt idx="3980">
                  <c:v>6.0051980689629237E-3</c:v>
                </c:pt>
                <c:pt idx="3981">
                  <c:v>6.0023255390114728E-3</c:v>
                </c:pt>
                <c:pt idx="3982">
                  <c:v>6.0017137865650662E-3</c:v>
                </c:pt>
                <c:pt idx="3983">
                  <c:v>6.0011021614773934E-3</c:v>
                </c:pt>
                <c:pt idx="3984">
                  <c:v>5.9757904647251853E-3</c:v>
                </c:pt>
                <c:pt idx="3985">
                  <c:v>5.9653733216223819E-3</c:v>
                </c:pt>
                <c:pt idx="3986">
                  <c:v>5.9899744393490818E-3</c:v>
                </c:pt>
                <c:pt idx="3987">
                  <c:v>5.9980546769441024E-3</c:v>
                </c:pt>
                <c:pt idx="3988">
                  <c:v>5.9923163848342904E-3</c:v>
                </c:pt>
                <c:pt idx="3989">
                  <c:v>6.073250961783243E-3</c:v>
                </c:pt>
                <c:pt idx="3990">
                  <c:v>6.104902497554722E-3</c:v>
                </c:pt>
                <c:pt idx="3991">
                  <c:v>6.1143334418737837E-3</c:v>
                </c:pt>
                <c:pt idx="3992">
                  <c:v>6.1149378728461651E-3</c:v>
                </c:pt>
                <c:pt idx="3993">
                  <c:v>6.1155423038150181E-3</c:v>
                </c:pt>
                <c:pt idx="3994">
                  <c:v>6.120143940929375E-3</c:v>
                </c:pt>
                <c:pt idx="3995">
                  <c:v>6.1565051070708032E-3</c:v>
                </c:pt>
                <c:pt idx="3996">
                  <c:v>6.1614210921860941E-3</c:v>
                </c:pt>
                <c:pt idx="3997">
                  <c:v>6.125884510115566E-3</c:v>
                </c:pt>
                <c:pt idx="3998">
                  <c:v>6.0830694190972777E-3</c:v>
                </c:pt>
                <c:pt idx="3999">
                  <c:v>6.0851734213510471E-3</c:v>
                </c:pt>
                <c:pt idx="4000">
                  <c:v>6.0786996685749757E-3</c:v>
                </c:pt>
                <c:pt idx="4001">
                  <c:v>6.0851800501225909E-3</c:v>
                </c:pt>
                <c:pt idx="4002">
                  <c:v>6.1544248686570737E-3</c:v>
                </c:pt>
                <c:pt idx="4003">
                  <c:v>6.2106148302169357E-3</c:v>
                </c:pt>
                <c:pt idx="4004">
                  <c:v>6.2412156638206578E-3</c:v>
                </c:pt>
                <c:pt idx="4005">
                  <c:v>6.2201262735003546E-3</c:v>
                </c:pt>
                <c:pt idx="4006">
                  <c:v>6.1990367962361749E-3</c:v>
                </c:pt>
                <c:pt idx="4007">
                  <c:v>6.288054616027312E-3</c:v>
                </c:pt>
                <c:pt idx="4008">
                  <c:v>6.3295183896926845E-3</c:v>
                </c:pt>
                <c:pt idx="4009">
                  <c:v>6.3497989758077352E-3</c:v>
                </c:pt>
                <c:pt idx="4010">
                  <c:v>6.4412120815774731E-3</c:v>
                </c:pt>
                <c:pt idx="4011">
                  <c:v>6.4575515072571544E-3</c:v>
                </c:pt>
                <c:pt idx="4012">
                  <c:v>6.4656088000180634E-3</c:v>
                </c:pt>
                <c:pt idx="4013">
                  <c:v>6.4874444914614247E-3</c:v>
                </c:pt>
                <c:pt idx="4014">
                  <c:v>6.4783560120699971E-3</c:v>
                </c:pt>
                <c:pt idx="4015">
                  <c:v>6.4312632969370934E-3</c:v>
                </c:pt>
                <c:pt idx="4016">
                  <c:v>6.4297888497707543E-3</c:v>
                </c:pt>
                <c:pt idx="4017">
                  <c:v>6.3761828751570746E-3</c:v>
                </c:pt>
                <c:pt idx="4018">
                  <c:v>6.3621291337783766E-3</c:v>
                </c:pt>
                <c:pt idx="4019">
                  <c:v>6.471240625825137E-3</c:v>
                </c:pt>
                <c:pt idx="4020">
                  <c:v>6.5515856688818886E-3</c:v>
                </c:pt>
                <c:pt idx="4021">
                  <c:v>6.5929342208068164E-3</c:v>
                </c:pt>
                <c:pt idx="4022">
                  <c:v>6.622086444183533E-3</c:v>
                </c:pt>
                <c:pt idx="4023">
                  <c:v>6.5693855628335008E-3</c:v>
                </c:pt>
                <c:pt idx="4024">
                  <c:v>6.5685059945373991E-3</c:v>
                </c:pt>
                <c:pt idx="4025">
                  <c:v>6.5762368607323891E-3</c:v>
                </c:pt>
                <c:pt idx="4026">
                  <c:v>6.6232159122843384E-3</c:v>
                </c:pt>
                <c:pt idx="4027">
                  <c:v>6.6735267341074614E-3</c:v>
                </c:pt>
                <c:pt idx="4028">
                  <c:v>6.7458861908286823E-3</c:v>
                </c:pt>
                <c:pt idx="4029">
                  <c:v>6.7982136537126812E-3</c:v>
                </c:pt>
                <c:pt idx="4030">
                  <c:v>6.8212548392975513E-3</c:v>
                </c:pt>
                <c:pt idx="4031">
                  <c:v>6.9131527113919919E-3</c:v>
                </c:pt>
                <c:pt idx="4032">
                  <c:v>6.9459176058725269E-3</c:v>
                </c:pt>
                <c:pt idx="4033">
                  <c:v>6.9398666360112804E-3</c:v>
                </c:pt>
                <c:pt idx="4034">
                  <c:v>6.9097140740935229E-3</c:v>
                </c:pt>
                <c:pt idx="4035">
                  <c:v>6.863451162553642E-3</c:v>
                </c:pt>
                <c:pt idx="4036">
                  <c:v>6.8453543788162584E-3</c:v>
                </c:pt>
                <c:pt idx="4037">
                  <c:v>6.8418129290516438E-3</c:v>
                </c:pt>
                <c:pt idx="4038">
                  <c:v>6.7869879163157589E-3</c:v>
                </c:pt>
                <c:pt idx="4039">
                  <c:v>6.7608219399054462E-3</c:v>
                </c:pt>
                <c:pt idx="4040">
                  <c:v>6.7465930629619728E-3</c:v>
                </c:pt>
                <c:pt idx="4041">
                  <c:v>6.7524015596742513E-3</c:v>
                </c:pt>
                <c:pt idx="4042">
                  <c:v>6.7944265558200776E-3</c:v>
                </c:pt>
                <c:pt idx="4043">
                  <c:v>6.8114530364966324E-3</c:v>
                </c:pt>
                <c:pt idx="4044">
                  <c:v>6.8009545979173386E-3</c:v>
                </c:pt>
                <c:pt idx="4045">
                  <c:v>6.7547786790792949E-3</c:v>
                </c:pt>
                <c:pt idx="4046">
                  <c:v>6.6071866918473582E-3</c:v>
                </c:pt>
                <c:pt idx="4047">
                  <c:v>6.5254611352513221E-3</c:v>
                </c:pt>
                <c:pt idx="4048">
                  <c:v>6.4255908887214308E-3</c:v>
                </c:pt>
                <c:pt idx="4049">
                  <c:v>6.3527975105283274E-3</c:v>
                </c:pt>
                <c:pt idx="4050">
                  <c:v>6.2861470431142281E-3</c:v>
                </c:pt>
                <c:pt idx="4051">
                  <c:v>6.225398189726475E-3</c:v>
                </c:pt>
                <c:pt idx="4052">
                  <c:v>6.2089787750698837E-3</c:v>
                </c:pt>
                <c:pt idx="4053">
                  <c:v>6.2111079623996613E-3</c:v>
                </c:pt>
                <c:pt idx="4054">
                  <c:v>6.2205153461447954E-3</c:v>
                </c:pt>
                <c:pt idx="4055">
                  <c:v>6.2157400209329359E-3</c:v>
                </c:pt>
                <c:pt idx="4056">
                  <c:v>6.2272387123083629E-3</c:v>
                </c:pt>
                <c:pt idx="4057">
                  <c:v>6.2282216555459881E-3</c:v>
                </c:pt>
                <c:pt idx="4058">
                  <c:v>6.2050501125519497E-3</c:v>
                </c:pt>
                <c:pt idx="4059">
                  <c:v>6.2688511779934739E-3</c:v>
                </c:pt>
                <c:pt idx="4060">
                  <c:v>6.3166574098684663E-3</c:v>
                </c:pt>
                <c:pt idx="4061">
                  <c:v>6.3461653878627618E-3</c:v>
                </c:pt>
                <c:pt idx="4062">
                  <c:v>6.4002518313285373E-3</c:v>
                </c:pt>
                <c:pt idx="4063">
                  <c:v>6.4245898870440863E-3</c:v>
                </c:pt>
                <c:pt idx="4064">
                  <c:v>6.4357180589310024E-3</c:v>
                </c:pt>
                <c:pt idx="4065">
                  <c:v>6.4638476191713826E-3</c:v>
                </c:pt>
                <c:pt idx="4066">
                  <c:v>6.5267986230909767E-3</c:v>
                </c:pt>
                <c:pt idx="4067">
                  <c:v>6.5675093420561716E-3</c:v>
                </c:pt>
                <c:pt idx="4068">
                  <c:v>6.5629012161253783E-3</c:v>
                </c:pt>
                <c:pt idx="4069">
                  <c:v>6.517056549453738E-3</c:v>
                </c:pt>
                <c:pt idx="4070">
                  <c:v>6.4544037009577025E-3</c:v>
                </c:pt>
                <c:pt idx="4071">
                  <c:v>6.3517915928836613E-3</c:v>
                </c:pt>
                <c:pt idx="4072">
                  <c:v>6.2401991744941996E-3</c:v>
                </c:pt>
                <c:pt idx="4073">
                  <c:v>6.0312624012062357E-3</c:v>
                </c:pt>
                <c:pt idx="4074">
                  <c:v>5.8786433113548189E-3</c:v>
                </c:pt>
                <c:pt idx="4075">
                  <c:v>5.7793742914669993E-3</c:v>
                </c:pt>
                <c:pt idx="4076">
                  <c:v>5.6805104125120685E-3</c:v>
                </c:pt>
                <c:pt idx="4077">
                  <c:v>5.6412429124057849E-3</c:v>
                </c:pt>
                <c:pt idx="4078">
                  <c:v>5.6505476479307443E-3</c:v>
                </c:pt>
                <c:pt idx="4079">
                  <c:v>5.6572761750748636E-3</c:v>
                </c:pt>
                <c:pt idx="4080">
                  <c:v>5.6910667712177414E-3</c:v>
                </c:pt>
                <c:pt idx="4081">
                  <c:v>5.7422008858577511E-3</c:v>
                </c:pt>
                <c:pt idx="4082">
                  <c:v>5.7914759117742992E-3</c:v>
                </c:pt>
                <c:pt idx="4083">
                  <c:v>5.8369761379509187E-3</c:v>
                </c:pt>
                <c:pt idx="4084">
                  <c:v>5.7790656628543997E-3</c:v>
                </c:pt>
                <c:pt idx="4085">
                  <c:v>5.7011185355859495E-3</c:v>
                </c:pt>
                <c:pt idx="4086">
                  <c:v>5.6109043702253312E-3</c:v>
                </c:pt>
                <c:pt idx="4087">
                  <c:v>5.6287671651285218E-3</c:v>
                </c:pt>
                <c:pt idx="4088">
                  <c:v>5.6052115426240418E-3</c:v>
                </c:pt>
                <c:pt idx="4089">
                  <c:v>5.5903787893753472E-3</c:v>
                </c:pt>
                <c:pt idx="4090">
                  <c:v>5.5839777411565098E-3</c:v>
                </c:pt>
                <c:pt idx="4091">
                  <c:v>5.5841752398035288E-3</c:v>
                </c:pt>
                <c:pt idx="4092">
                  <c:v>5.6102357158565423E-3</c:v>
                </c:pt>
                <c:pt idx="4093">
                  <c:v>5.6425024366485183E-3</c:v>
                </c:pt>
                <c:pt idx="4094">
                  <c:v>5.6915379656925554E-3</c:v>
                </c:pt>
                <c:pt idx="4095">
                  <c:v>5.7315696689413474E-3</c:v>
                </c:pt>
                <c:pt idx="4096">
                  <c:v>5.7442651890186923E-3</c:v>
                </c:pt>
                <c:pt idx="4097">
                  <c:v>5.7382960094545443E-3</c:v>
                </c:pt>
                <c:pt idx="4098">
                  <c:v>5.7004653740739125E-3</c:v>
                </c:pt>
                <c:pt idx="4099">
                  <c:v>5.6302418715679344E-3</c:v>
                </c:pt>
                <c:pt idx="4100">
                  <c:v>5.6354359548650979E-3</c:v>
                </c:pt>
                <c:pt idx="4101">
                  <c:v>5.7285726365205129E-3</c:v>
                </c:pt>
                <c:pt idx="4102">
                  <c:v>5.7726060271715927E-3</c:v>
                </c:pt>
                <c:pt idx="4103">
                  <c:v>5.8273345555978897E-3</c:v>
                </c:pt>
                <c:pt idx="4104">
                  <c:v>5.9032053073052532E-3</c:v>
                </c:pt>
                <c:pt idx="4105">
                  <c:v>5.8956190307885431E-3</c:v>
                </c:pt>
                <c:pt idx="4106">
                  <c:v>5.932640916683613E-3</c:v>
                </c:pt>
                <c:pt idx="4107">
                  <c:v>5.9311013502845308E-3</c:v>
                </c:pt>
                <c:pt idx="4108">
                  <c:v>5.8121689864481475E-3</c:v>
                </c:pt>
                <c:pt idx="4109">
                  <c:v>5.7330301848438122E-3</c:v>
                </c:pt>
                <c:pt idx="4110">
                  <c:v>5.7478321296793268E-3</c:v>
                </c:pt>
                <c:pt idx="4111">
                  <c:v>5.7723632442588145E-3</c:v>
                </c:pt>
                <c:pt idx="4112">
                  <c:v>5.7635329726894785E-3</c:v>
                </c:pt>
                <c:pt idx="4113">
                  <c:v>5.7547027014969391E-3</c:v>
                </c:pt>
                <c:pt idx="4114">
                  <c:v>5.7553119803888499E-3</c:v>
                </c:pt>
                <c:pt idx="4115">
                  <c:v>5.7716664986709803E-3</c:v>
                </c:pt>
                <c:pt idx="4116">
                  <c:v>5.7739555465887377E-3</c:v>
                </c:pt>
                <c:pt idx="4117">
                  <c:v>5.783850750340074E-3</c:v>
                </c:pt>
                <c:pt idx="4118">
                  <c:v>5.8107896140799226E-3</c:v>
                </c:pt>
                <c:pt idx="4119">
                  <c:v>5.8794987737228006E-3</c:v>
                </c:pt>
                <c:pt idx="4120">
                  <c:v>5.9764136808808741E-3</c:v>
                </c:pt>
                <c:pt idx="4121">
                  <c:v>6.013335955000516E-3</c:v>
                </c:pt>
                <c:pt idx="4122">
                  <c:v>6.0263612494567357E-3</c:v>
                </c:pt>
                <c:pt idx="4123">
                  <c:v>6.0011533371235899E-3</c:v>
                </c:pt>
                <c:pt idx="4124">
                  <c:v>5.9231495267725752E-3</c:v>
                </c:pt>
                <c:pt idx="4125">
                  <c:v>5.8940757307793749E-3</c:v>
                </c:pt>
                <c:pt idx="4126">
                  <c:v>5.8913048441691599E-3</c:v>
                </c:pt>
                <c:pt idx="4127">
                  <c:v>5.8990130785218659E-3</c:v>
                </c:pt>
                <c:pt idx="4128">
                  <c:v>5.8980559938143573E-3</c:v>
                </c:pt>
                <c:pt idx="4129">
                  <c:v>5.8982186520789882E-3</c:v>
                </c:pt>
                <c:pt idx="4130">
                  <c:v>5.8559277102714635E-3</c:v>
                </c:pt>
                <c:pt idx="4131">
                  <c:v>5.8316213151931038E-3</c:v>
                </c:pt>
                <c:pt idx="4132">
                  <c:v>5.832162260803464E-3</c:v>
                </c:pt>
                <c:pt idx="4133">
                  <c:v>5.8502671691868201E-3</c:v>
                </c:pt>
                <c:pt idx="4134">
                  <c:v>5.900428120223236E-3</c:v>
                </c:pt>
                <c:pt idx="4135">
                  <c:v>5.921235065051338E-3</c:v>
                </c:pt>
                <c:pt idx="4136">
                  <c:v>5.9145116736708352E-3</c:v>
                </c:pt>
                <c:pt idx="4137">
                  <c:v>5.9171495625462457E-3</c:v>
                </c:pt>
                <c:pt idx="4138">
                  <c:v>5.9446602892264102E-3</c:v>
                </c:pt>
                <c:pt idx="4139">
                  <c:v>5.9557986706208028E-3</c:v>
                </c:pt>
                <c:pt idx="4140">
                  <c:v>5.9467575017053019E-3</c:v>
                </c:pt>
                <c:pt idx="4141">
                  <c:v>5.9612140123148725E-3</c:v>
                </c:pt>
                <c:pt idx="4142">
                  <c:v>6.0145034899568E-3</c:v>
                </c:pt>
                <c:pt idx="4143">
                  <c:v>6.05761780580274E-3</c:v>
                </c:pt>
                <c:pt idx="4144">
                  <c:v>6.1091008527644061E-3</c:v>
                </c:pt>
                <c:pt idx="4145">
                  <c:v>6.1137006559903321E-3</c:v>
                </c:pt>
                <c:pt idx="4146">
                  <c:v>6.1535870115953604E-3</c:v>
                </c:pt>
                <c:pt idx="4147">
                  <c:v>6.1094404086373833E-3</c:v>
                </c:pt>
                <c:pt idx="4148">
                  <c:v>6.0993634631144053E-3</c:v>
                </c:pt>
                <c:pt idx="4149">
                  <c:v>6.1406716507942964E-3</c:v>
                </c:pt>
                <c:pt idx="4150">
                  <c:v>6.1591230564396237E-3</c:v>
                </c:pt>
                <c:pt idx="4151">
                  <c:v>6.1645310460208191E-3</c:v>
                </c:pt>
                <c:pt idx="4152">
                  <c:v>6.1640071987366747E-3</c:v>
                </c:pt>
                <c:pt idx="4153">
                  <c:v>6.1383963430787147E-3</c:v>
                </c:pt>
                <c:pt idx="4154">
                  <c:v>6.1040768964973581E-3</c:v>
                </c:pt>
                <c:pt idx="4155">
                  <c:v>6.0675150590773132E-3</c:v>
                </c:pt>
                <c:pt idx="4156">
                  <c:v>6.0286271778911375E-3</c:v>
                </c:pt>
                <c:pt idx="4157">
                  <c:v>6.0262864137920402E-3</c:v>
                </c:pt>
                <c:pt idx="4158">
                  <c:v>6.0267699646535128E-3</c:v>
                </c:pt>
                <c:pt idx="4159">
                  <c:v>6.0370993771342576E-3</c:v>
                </c:pt>
                <c:pt idx="4160">
                  <c:v>6.0425991994027721E-3</c:v>
                </c:pt>
                <c:pt idx="4161">
                  <c:v>6.0303669255317117E-3</c:v>
                </c:pt>
                <c:pt idx="4162">
                  <c:v>6.0181345511638572E-3</c:v>
                </c:pt>
                <c:pt idx="4163">
                  <c:v>5.9797321970624234E-3</c:v>
                </c:pt>
                <c:pt idx="4164">
                  <c:v>5.8766912671989364E-3</c:v>
                </c:pt>
                <c:pt idx="4165">
                  <c:v>5.839762626377973E-3</c:v>
                </c:pt>
                <c:pt idx="4166">
                  <c:v>5.8031090426033036E-3</c:v>
                </c:pt>
                <c:pt idx="4167">
                  <c:v>5.8639640756786337E-3</c:v>
                </c:pt>
                <c:pt idx="4168">
                  <c:v>5.9154564245089587E-3</c:v>
                </c:pt>
                <c:pt idx="4169">
                  <c:v>5.8810193267596518E-3</c:v>
                </c:pt>
                <c:pt idx="4170">
                  <c:v>5.858483149080696E-3</c:v>
                </c:pt>
                <c:pt idx="4171">
                  <c:v>5.8274394160384626E-3</c:v>
                </c:pt>
                <c:pt idx="4172">
                  <c:v>5.7997837509578473E-3</c:v>
                </c:pt>
                <c:pt idx="4173">
                  <c:v>5.7503768302488408E-3</c:v>
                </c:pt>
                <c:pt idx="4174">
                  <c:v>5.70422051961078E-3</c:v>
                </c:pt>
                <c:pt idx="4175">
                  <c:v>5.6784735053720592E-3</c:v>
                </c:pt>
                <c:pt idx="4176">
                  <c:v>5.6593588222554787E-3</c:v>
                </c:pt>
                <c:pt idx="4177">
                  <c:v>5.6496770314314057E-3</c:v>
                </c:pt>
                <c:pt idx="4178">
                  <c:v>5.5614548160349987E-3</c:v>
                </c:pt>
                <c:pt idx="4179">
                  <c:v>5.5288397998848535E-3</c:v>
                </c:pt>
                <c:pt idx="4180">
                  <c:v>5.506263274020368E-3</c:v>
                </c:pt>
                <c:pt idx="4181">
                  <c:v>5.4655180824805518E-3</c:v>
                </c:pt>
                <c:pt idx="4182">
                  <c:v>5.3699403366685473E-3</c:v>
                </c:pt>
                <c:pt idx="4183">
                  <c:v>5.297535895312875E-3</c:v>
                </c:pt>
                <c:pt idx="4184">
                  <c:v>5.3042102171054787E-3</c:v>
                </c:pt>
                <c:pt idx="4185">
                  <c:v>5.3108845140197236E-3</c:v>
                </c:pt>
                <c:pt idx="4186">
                  <c:v>5.32429018284731E-3</c:v>
                </c:pt>
                <c:pt idx="4187">
                  <c:v>5.2903026535241066E-3</c:v>
                </c:pt>
                <c:pt idx="4188">
                  <c:v>5.2700598269146146E-3</c:v>
                </c:pt>
                <c:pt idx="4189">
                  <c:v>5.1970287239826787E-3</c:v>
                </c:pt>
                <c:pt idx="4190">
                  <c:v>5.2432365515736393E-3</c:v>
                </c:pt>
                <c:pt idx="4191">
                  <c:v>5.3349066333973905E-3</c:v>
                </c:pt>
                <c:pt idx="4192">
                  <c:v>5.4063031587958587E-3</c:v>
                </c:pt>
                <c:pt idx="4193">
                  <c:v>5.3730273658164525E-3</c:v>
                </c:pt>
                <c:pt idx="4194">
                  <c:v>5.2865515084710765E-3</c:v>
                </c:pt>
                <c:pt idx="4195">
                  <c:v>5.261943131048212E-3</c:v>
                </c:pt>
                <c:pt idx="4196">
                  <c:v>5.2373347508883825E-3</c:v>
                </c:pt>
                <c:pt idx="4197">
                  <c:v>5.205503406417661E-3</c:v>
                </c:pt>
                <c:pt idx="4198">
                  <c:v>5.1672066920545445E-3</c:v>
                </c:pt>
                <c:pt idx="4199">
                  <c:v>5.1493161653369968E-3</c:v>
                </c:pt>
                <c:pt idx="4200">
                  <c:v>5.1523332385543024E-3</c:v>
                </c:pt>
                <c:pt idx="4201">
                  <c:v>5.184106316513149E-3</c:v>
                </c:pt>
                <c:pt idx="4202">
                  <c:v>5.3639941099530132E-3</c:v>
                </c:pt>
                <c:pt idx="4203">
                  <c:v>5.518951650107541E-3</c:v>
                </c:pt>
                <c:pt idx="4204">
                  <c:v>5.5342817653479216E-3</c:v>
                </c:pt>
                <c:pt idx="4205">
                  <c:v>5.5527292123365617E-3</c:v>
                </c:pt>
                <c:pt idx="4206">
                  <c:v>5.5508647484276185E-3</c:v>
                </c:pt>
                <c:pt idx="4207">
                  <c:v>5.5402825111985016E-3</c:v>
                </c:pt>
                <c:pt idx="4208">
                  <c:v>5.5261502940204162E-3</c:v>
                </c:pt>
                <c:pt idx="4209">
                  <c:v>5.5215785556666933E-3</c:v>
                </c:pt>
                <c:pt idx="4210">
                  <c:v>5.5202804891289559E-3</c:v>
                </c:pt>
                <c:pt idx="4211">
                  <c:v>5.5189824466400587E-3</c:v>
                </c:pt>
                <c:pt idx="4212">
                  <c:v>5.5058966797423949E-3</c:v>
                </c:pt>
                <c:pt idx="4213">
                  <c:v>5.5142057754411378E-3</c:v>
                </c:pt>
                <c:pt idx="4214">
                  <c:v>5.4495241852468906E-3</c:v>
                </c:pt>
                <c:pt idx="4215">
                  <c:v>5.4139435517606676E-3</c:v>
                </c:pt>
                <c:pt idx="4216">
                  <c:v>5.3688223151558976E-3</c:v>
                </c:pt>
                <c:pt idx="4217">
                  <c:v>5.3231275118495649E-3</c:v>
                </c:pt>
                <c:pt idx="4218">
                  <c:v>5.2730156663116663E-3</c:v>
                </c:pt>
                <c:pt idx="4219">
                  <c:v>5.2599706471120524E-3</c:v>
                </c:pt>
                <c:pt idx="4220">
                  <c:v>5.3215001287913472E-3</c:v>
                </c:pt>
                <c:pt idx="4221">
                  <c:v>5.4251194441960202E-3</c:v>
                </c:pt>
                <c:pt idx="4222">
                  <c:v>5.4307207620812115E-3</c:v>
                </c:pt>
                <c:pt idx="4223">
                  <c:v>5.4480458758542055E-3</c:v>
                </c:pt>
                <c:pt idx="4224">
                  <c:v>5.4761180133367547E-3</c:v>
                </c:pt>
                <c:pt idx="4225">
                  <c:v>5.4031153749992912E-3</c:v>
                </c:pt>
                <c:pt idx="4226">
                  <c:v>5.3035713491572023E-3</c:v>
                </c:pt>
                <c:pt idx="4227">
                  <c:v>5.2708109248368685E-3</c:v>
                </c:pt>
                <c:pt idx="4228">
                  <c:v>5.3291319990076379E-3</c:v>
                </c:pt>
                <c:pt idx="4229">
                  <c:v>5.3781761880169355E-3</c:v>
                </c:pt>
                <c:pt idx="4230">
                  <c:v>5.402305838702417E-3</c:v>
                </c:pt>
                <c:pt idx="4231">
                  <c:v>5.436546230344683E-3</c:v>
                </c:pt>
                <c:pt idx="4232">
                  <c:v>5.4110101572704319E-3</c:v>
                </c:pt>
                <c:pt idx="4233">
                  <c:v>5.4085362876313244E-3</c:v>
                </c:pt>
                <c:pt idx="4234">
                  <c:v>5.4093238018611189E-3</c:v>
                </c:pt>
                <c:pt idx="4235">
                  <c:v>5.3599944329845474E-3</c:v>
                </c:pt>
                <c:pt idx="4236">
                  <c:v>5.3371442309285855E-3</c:v>
                </c:pt>
                <c:pt idx="4237">
                  <c:v>5.3150299243656784E-3</c:v>
                </c:pt>
                <c:pt idx="4238">
                  <c:v>5.2719249321123108E-3</c:v>
                </c:pt>
                <c:pt idx="4239">
                  <c:v>5.2180634313103453E-3</c:v>
                </c:pt>
                <c:pt idx="4240">
                  <c:v>5.1905223294056238E-3</c:v>
                </c:pt>
                <c:pt idx="4241">
                  <c:v>5.1464044025472926E-3</c:v>
                </c:pt>
                <c:pt idx="4242">
                  <c:v>5.0591838064731071E-3</c:v>
                </c:pt>
                <c:pt idx="4243">
                  <c:v>5.0036612060775218E-3</c:v>
                </c:pt>
                <c:pt idx="4244">
                  <c:v>4.9748570619354664E-3</c:v>
                </c:pt>
                <c:pt idx="4245">
                  <c:v>4.9064177818950215E-3</c:v>
                </c:pt>
                <c:pt idx="4246">
                  <c:v>4.872190094788109E-3</c:v>
                </c:pt>
                <c:pt idx="4247">
                  <c:v>4.8554184847317446E-3</c:v>
                </c:pt>
                <c:pt idx="4248">
                  <c:v>4.8366806392182082E-3</c:v>
                </c:pt>
                <c:pt idx="4249">
                  <c:v>4.79293354863429E-3</c:v>
                </c:pt>
                <c:pt idx="4250">
                  <c:v>4.6813702262982603E-3</c:v>
                </c:pt>
                <c:pt idx="4251">
                  <c:v>4.6507942157961654E-3</c:v>
                </c:pt>
                <c:pt idx="4252">
                  <c:v>4.6338470295380118E-3</c:v>
                </c:pt>
                <c:pt idx="4253">
                  <c:v>4.6147257526354497E-3</c:v>
                </c:pt>
                <c:pt idx="4254">
                  <c:v>4.5594956547253141E-3</c:v>
                </c:pt>
                <c:pt idx="4255">
                  <c:v>4.4882413681537701E-3</c:v>
                </c:pt>
                <c:pt idx="4256">
                  <c:v>4.4996635885226231E-3</c:v>
                </c:pt>
                <c:pt idx="4257">
                  <c:v>4.546278333473896E-3</c:v>
                </c:pt>
                <c:pt idx="4258">
                  <c:v>4.6122889804110544E-3</c:v>
                </c:pt>
                <c:pt idx="4259">
                  <c:v>4.6979830623699323E-3</c:v>
                </c:pt>
                <c:pt idx="4260">
                  <c:v>4.7289384368924756E-3</c:v>
                </c:pt>
                <c:pt idx="4261">
                  <c:v>4.7309258611947158E-3</c:v>
                </c:pt>
                <c:pt idx="4262">
                  <c:v>4.7294309716747179E-3</c:v>
                </c:pt>
                <c:pt idx="4263">
                  <c:v>4.7152799772069128E-3</c:v>
                </c:pt>
                <c:pt idx="4264">
                  <c:v>4.6649880102770068E-3</c:v>
                </c:pt>
                <c:pt idx="4265">
                  <c:v>4.6588770116135197E-3</c:v>
                </c:pt>
                <c:pt idx="4266">
                  <c:v>4.6943193381730908E-3</c:v>
                </c:pt>
                <c:pt idx="4267">
                  <c:v>4.6937900110536907E-3</c:v>
                </c:pt>
                <c:pt idx="4268">
                  <c:v>4.7907127146619242E-3</c:v>
                </c:pt>
                <c:pt idx="4269">
                  <c:v>4.906308518229585E-3</c:v>
                </c:pt>
                <c:pt idx="4270">
                  <c:v>4.9377076391914285E-3</c:v>
                </c:pt>
                <c:pt idx="4271">
                  <c:v>4.8981274777306957E-3</c:v>
                </c:pt>
                <c:pt idx="4272">
                  <c:v>4.844641399062875E-3</c:v>
                </c:pt>
                <c:pt idx="4273">
                  <c:v>4.7419478745986468E-3</c:v>
                </c:pt>
                <c:pt idx="4274">
                  <c:v>4.6407600925397518E-3</c:v>
                </c:pt>
                <c:pt idx="4275">
                  <c:v>4.556131059640622E-3</c:v>
                </c:pt>
                <c:pt idx="4276">
                  <c:v>4.4890687031964071E-3</c:v>
                </c:pt>
                <c:pt idx="4277">
                  <c:v>4.4781967548896554E-3</c:v>
                </c:pt>
                <c:pt idx="4278">
                  <c:v>4.4938523371509829E-3</c:v>
                </c:pt>
                <c:pt idx="4279">
                  <c:v>4.5202633166719786E-3</c:v>
                </c:pt>
                <c:pt idx="4280">
                  <c:v>4.6016954770876578E-3</c:v>
                </c:pt>
                <c:pt idx="4281">
                  <c:v>4.5252973646588137E-3</c:v>
                </c:pt>
                <c:pt idx="4282">
                  <c:v>4.4448611382118921E-3</c:v>
                </c:pt>
                <c:pt idx="4283">
                  <c:v>4.4400815359886886E-3</c:v>
                </c:pt>
                <c:pt idx="4284">
                  <c:v>4.4361681242627458E-3</c:v>
                </c:pt>
                <c:pt idx="4285">
                  <c:v>4.4373190842026591E-3</c:v>
                </c:pt>
                <c:pt idx="4286">
                  <c:v>4.3736718664412182E-3</c:v>
                </c:pt>
                <c:pt idx="4287">
                  <c:v>4.3793940308335328E-3</c:v>
                </c:pt>
                <c:pt idx="4288">
                  <c:v>4.4461779346314859E-3</c:v>
                </c:pt>
                <c:pt idx="4289">
                  <c:v>4.4995598080936842E-3</c:v>
                </c:pt>
                <c:pt idx="4290">
                  <c:v>4.5287160525652112E-3</c:v>
                </c:pt>
                <c:pt idx="4291">
                  <c:v>4.5138271478938289E-3</c:v>
                </c:pt>
                <c:pt idx="4292">
                  <c:v>4.537096505281034E-3</c:v>
                </c:pt>
                <c:pt idx="4293">
                  <c:v>4.549380750535321E-3</c:v>
                </c:pt>
                <c:pt idx="4294">
                  <c:v>4.5757111795054137E-3</c:v>
                </c:pt>
                <c:pt idx="4295">
                  <c:v>4.6020415193838713E-3</c:v>
                </c:pt>
                <c:pt idx="4296">
                  <c:v>4.675999510199742E-3</c:v>
                </c:pt>
                <c:pt idx="4297">
                  <c:v>4.7027501898583794E-3</c:v>
                </c:pt>
                <c:pt idx="4298">
                  <c:v>4.7119635969547378E-3</c:v>
                </c:pt>
                <c:pt idx="4299">
                  <c:v>4.7592622243370292E-3</c:v>
                </c:pt>
                <c:pt idx="4300">
                  <c:v>4.7892069846078317E-3</c:v>
                </c:pt>
                <c:pt idx="4301">
                  <c:v>4.777052462952981E-3</c:v>
                </c:pt>
                <c:pt idx="4302">
                  <c:v>4.7139028754769417E-3</c:v>
                </c:pt>
                <c:pt idx="4303">
                  <c:v>4.6697647019288274E-3</c:v>
                </c:pt>
                <c:pt idx="4304">
                  <c:v>4.5571513734026913E-3</c:v>
                </c:pt>
                <c:pt idx="4305">
                  <c:v>4.5383794521346114E-3</c:v>
                </c:pt>
                <c:pt idx="4306">
                  <c:v>4.5600989204609577E-3</c:v>
                </c:pt>
                <c:pt idx="4307">
                  <c:v>4.6372201425977444E-3</c:v>
                </c:pt>
                <c:pt idx="4308">
                  <c:v>4.6625974628024501E-3</c:v>
                </c:pt>
                <c:pt idx="4309">
                  <c:v>4.6894582045359486E-3</c:v>
                </c:pt>
                <c:pt idx="4310">
                  <c:v>4.7160769375815025E-3</c:v>
                </c:pt>
                <c:pt idx="4311">
                  <c:v>4.7678343158043994E-3</c:v>
                </c:pt>
                <c:pt idx="4312">
                  <c:v>4.8334671997972284E-3</c:v>
                </c:pt>
                <c:pt idx="4313">
                  <c:v>4.85380162498379E-3</c:v>
                </c:pt>
                <c:pt idx="4314">
                  <c:v>4.8495972029575576E-3</c:v>
                </c:pt>
                <c:pt idx="4315">
                  <c:v>4.8601418558857235E-3</c:v>
                </c:pt>
                <c:pt idx="4316">
                  <c:v>4.8783940063225912E-3</c:v>
                </c:pt>
                <c:pt idx="4317">
                  <c:v>4.9123391984540292E-3</c:v>
                </c:pt>
                <c:pt idx="4318">
                  <c:v>4.9421741053762491E-3</c:v>
                </c:pt>
                <c:pt idx="4319">
                  <c:v>4.8939025401106995E-3</c:v>
                </c:pt>
                <c:pt idx="4320">
                  <c:v>4.8598402493895106E-3</c:v>
                </c:pt>
                <c:pt idx="4321">
                  <c:v>4.8457210261860784E-3</c:v>
                </c:pt>
                <c:pt idx="4322">
                  <c:v>4.8385604542622463E-3</c:v>
                </c:pt>
                <c:pt idx="4323">
                  <c:v>4.7888137629886239E-3</c:v>
                </c:pt>
                <c:pt idx="4324">
                  <c:v>4.7841843427815015E-3</c:v>
                </c:pt>
                <c:pt idx="4325">
                  <c:v>4.7406385218596849E-3</c:v>
                </c:pt>
                <c:pt idx="4326">
                  <c:v>4.6657600779356108E-3</c:v>
                </c:pt>
                <c:pt idx="4327">
                  <c:v>4.6430401388412347E-3</c:v>
                </c:pt>
                <c:pt idx="4328">
                  <c:v>4.5993084799432161E-3</c:v>
                </c:pt>
                <c:pt idx="4329">
                  <c:v>4.5047812071959716E-3</c:v>
                </c:pt>
                <c:pt idx="4330">
                  <c:v>4.4687893452650179E-3</c:v>
                </c:pt>
                <c:pt idx="4331">
                  <c:v>4.4451393100074284E-3</c:v>
                </c:pt>
                <c:pt idx="4332">
                  <c:v>4.5138816347364812E-3</c:v>
                </c:pt>
                <c:pt idx="4333">
                  <c:v>4.5953991427648243E-3</c:v>
                </c:pt>
                <c:pt idx="4334">
                  <c:v>4.5996483411121338E-3</c:v>
                </c:pt>
                <c:pt idx="4335">
                  <c:v>4.5893055228630689E-3</c:v>
                </c:pt>
                <c:pt idx="4336">
                  <c:v>4.6025890469561558E-3</c:v>
                </c:pt>
                <c:pt idx="4337">
                  <c:v>4.5632464702200616E-3</c:v>
                </c:pt>
                <c:pt idx="4338">
                  <c:v>4.5230192234107002E-3</c:v>
                </c:pt>
                <c:pt idx="4339">
                  <c:v>4.458697801709475E-3</c:v>
                </c:pt>
                <c:pt idx="4340">
                  <c:v>4.5142578917358681E-3</c:v>
                </c:pt>
                <c:pt idx="4341">
                  <c:v>4.4939264189723339E-3</c:v>
                </c:pt>
                <c:pt idx="4342">
                  <c:v>4.4134451342428133E-3</c:v>
                </c:pt>
                <c:pt idx="4343">
                  <c:v>4.3384814084544317E-3</c:v>
                </c:pt>
                <c:pt idx="4344">
                  <c:v>4.2639632171043674E-3</c:v>
                </c:pt>
                <c:pt idx="4345">
                  <c:v>4.1773335635435548E-3</c:v>
                </c:pt>
                <c:pt idx="4346">
                  <c:v>4.1168037473085402E-3</c:v>
                </c:pt>
                <c:pt idx="4347">
                  <c:v>4.0790204303601677E-3</c:v>
                </c:pt>
                <c:pt idx="4348">
                  <c:v>4.0410266413596204E-3</c:v>
                </c:pt>
                <c:pt idx="4349">
                  <c:v>4.0506307558284401E-3</c:v>
                </c:pt>
                <c:pt idx="4350">
                  <c:v>4.0971940398761356E-3</c:v>
                </c:pt>
                <c:pt idx="4351">
                  <c:v>4.1328893070108124E-3</c:v>
                </c:pt>
                <c:pt idx="4352">
                  <c:v>4.1100963833228012E-3</c:v>
                </c:pt>
                <c:pt idx="4353">
                  <c:v>4.1098007604751215E-3</c:v>
                </c:pt>
                <c:pt idx="4354">
                  <c:v>4.1942676537912024E-3</c:v>
                </c:pt>
                <c:pt idx="4355">
                  <c:v>4.2473364541681762E-3</c:v>
                </c:pt>
                <c:pt idx="4356">
                  <c:v>4.2331468065084114E-3</c:v>
                </c:pt>
                <c:pt idx="4357">
                  <c:v>4.2089470816737834E-3</c:v>
                </c:pt>
                <c:pt idx="4358">
                  <c:v>4.2121432866415896E-3</c:v>
                </c:pt>
                <c:pt idx="4359">
                  <c:v>4.2377634991005641E-3</c:v>
                </c:pt>
                <c:pt idx="4360">
                  <c:v>4.2454194609783278E-3</c:v>
                </c:pt>
                <c:pt idx="4361">
                  <c:v>4.2430281195223818E-3</c:v>
                </c:pt>
                <c:pt idx="4362">
                  <c:v>4.2826084121529162E-3</c:v>
                </c:pt>
                <c:pt idx="4363">
                  <c:v>4.271077760347599E-3</c:v>
                </c:pt>
                <c:pt idx="4364">
                  <c:v>4.2891780969632615E-3</c:v>
                </c:pt>
                <c:pt idx="4365">
                  <c:v>4.3870992541426681E-3</c:v>
                </c:pt>
                <c:pt idx="4366">
                  <c:v>4.4961912617773447E-3</c:v>
                </c:pt>
                <c:pt idx="4367">
                  <c:v>4.5606640075662747E-3</c:v>
                </c:pt>
                <c:pt idx="4368">
                  <c:v>4.594512824613632E-3</c:v>
                </c:pt>
                <c:pt idx="4369">
                  <c:v>4.6117112241747665E-3</c:v>
                </c:pt>
                <c:pt idx="4370">
                  <c:v>4.6289096694923145E-3</c:v>
                </c:pt>
                <c:pt idx="4371">
                  <c:v>4.6174407157570582E-3</c:v>
                </c:pt>
                <c:pt idx="4372">
                  <c:v>4.6126496954901871E-3</c:v>
                </c:pt>
                <c:pt idx="4373">
                  <c:v>4.6384895490912664E-3</c:v>
                </c:pt>
                <c:pt idx="4374">
                  <c:v>4.7045321260172088E-3</c:v>
                </c:pt>
                <c:pt idx="4375">
                  <c:v>4.7001877288129395E-3</c:v>
                </c:pt>
                <c:pt idx="4376">
                  <c:v>4.6514824588705936E-3</c:v>
                </c:pt>
                <c:pt idx="4377">
                  <c:v>4.6982446222103126E-3</c:v>
                </c:pt>
                <c:pt idx="4378">
                  <c:v>4.7651118162895106E-3</c:v>
                </c:pt>
                <c:pt idx="4379">
                  <c:v>4.7961970272667586E-3</c:v>
                </c:pt>
                <c:pt idx="4380">
                  <c:v>4.8325260666229131E-3</c:v>
                </c:pt>
                <c:pt idx="4381">
                  <c:v>4.8349337837283761E-3</c:v>
                </c:pt>
                <c:pt idx="4382">
                  <c:v>4.7827313886933936E-3</c:v>
                </c:pt>
                <c:pt idx="4383">
                  <c:v>4.8169353597644219E-3</c:v>
                </c:pt>
                <c:pt idx="4384">
                  <c:v>4.8388963575408152E-3</c:v>
                </c:pt>
                <c:pt idx="4385">
                  <c:v>4.8922401158976638E-3</c:v>
                </c:pt>
                <c:pt idx="4386">
                  <c:v>4.8894291133874156E-3</c:v>
                </c:pt>
                <c:pt idx="4387">
                  <c:v>4.8646379259689012E-3</c:v>
                </c:pt>
                <c:pt idx="4388">
                  <c:v>4.8945547930839672E-3</c:v>
                </c:pt>
                <c:pt idx="4389">
                  <c:v>4.9175339526870941E-3</c:v>
                </c:pt>
                <c:pt idx="4390">
                  <c:v>4.9136220505082498E-3</c:v>
                </c:pt>
                <c:pt idx="4391">
                  <c:v>4.9349488259317117E-3</c:v>
                </c:pt>
                <c:pt idx="4392">
                  <c:v>4.888300546152434E-3</c:v>
                </c:pt>
                <c:pt idx="4393">
                  <c:v>4.882577329073462E-3</c:v>
                </c:pt>
                <c:pt idx="4394">
                  <c:v>4.8473910617929748E-3</c:v>
                </c:pt>
                <c:pt idx="4395">
                  <c:v>4.6973168422556081E-3</c:v>
                </c:pt>
                <c:pt idx="4396">
                  <c:v>4.5725950411257335E-3</c:v>
                </c:pt>
                <c:pt idx="4397">
                  <c:v>4.5075730451231231E-3</c:v>
                </c:pt>
                <c:pt idx="4398">
                  <c:v>4.4595105575019013E-3</c:v>
                </c:pt>
                <c:pt idx="4399">
                  <c:v>4.4180418551931361E-3</c:v>
                </c:pt>
                <c:pt idx="4400">
                  <c:v>4.2619051357573323E-3</c:v>
                </c:pt>
                <c:pt idx="4401">
                  <c:v>4.1777084784787952E-3</c:v>
                </c:pt>
                <c:pt idx="4402">
                  <c:v>4.1283556618106352E-3</c:v>
                </c:pt>
                <c:pt idx="4403">
                  <c:v>4.0377019733198035E-3</c:v>
                </c:pt>
                <c:pt idx="4404">
                  <c:v>3.9873039631957456E-3</c:v>
                </c:pt>
                <c:pt idx="4405">
                  <c:v>3.9816039302795845E-3</c:v>
                </c:pt>
                <c:pt idx="4406">
                  <c:v>4.013372815957799E-3</c:v>
                </c:pt>
                <c:pt idx="4407">
                  <c:v>3.9408991728166936E-3</c:v>
                </c:pt>
                <c:pt idx="4408">
                  <c:v>3.8390612448208346E-3</c:v>
                </c:pt>
                <c:pt idx="4409">
                  <c:v>3.7171103677978413E-3</c:v>
                </c:pt>
                <c:pt idx="4410">
                  <c:v>3.6668560657916374E-3</c:v>
                </c:pt>
                <c:pt idx="4411">
                  <c:v>3.7619420767504028E-3</c:v>
                </c:pt>
                <c:pt idx="4412">
                  <c:v>3.7968381877458912E-3</c:v>
                </c:pt>
                <c:pt idx="4413">
                  <c:v>3.7846132658430555E-3</c:v>
                </c:pt>
                <c:pt idx="4414">
                  <c:v>3.722232902311618E-3</c:v>
                </c:pt>
                <c:pt idx="4415">
                  <c:v>3.6620847128071223E-3</c:v>
                </c:pt>
                <c:pt idx="4416">
                  <c:v>3.5621790154291657E-3</c:v>
                </c:pt>
                <c:pt idx="4417">
                  <c:v>3.5136563918807123E-3</c:v>
                </c:pt>
                <c:pt idx="4418">
                  <c:v>3.5117749961023851E-3</c:v>
                </c:pt>
                <c:pt idx="4419">
                  <c:v>3.5056900938298581E-3</c:v>
                </c:pt>
                <c:pt idx="4420">
                  <c:v>3.4957783148810186E-3</c:v>
                </c:pt>
                <c:pt idx="4421">
                  <c:v>3.5493111608004349E-3</c:v>
                </c:pt>
                <c:pt idx="4422">
                  <c:v>3.5162061092497746E-3</c:v>
                </c:pt>
                <c:pt idx="4423">
                  <c:v>3.4915564266521592E-3</c:v>
                </c:pt>
                <c:pt idx="4424">
                  <c:v>3.4128800917322755E-3</c:v>
                </c:pt>
                <c:pt idx="4425">
                  <c:v>3.4133993949351593E-3</c:v>
                </c:pt>
                <c:pt idx="4426">
                  <c:v>3.4139186981472771E-3</c:v>
                </c:pt>
                <c:pt idx="4427">
                  <c:v>3.4085078786476796E-3</c:v>
                </c:pt>
                <c:pt idx="4428">
                  <c:v>3.4269562758696909E-3</c:v>
                </c:pt>
                <c:pt idx="4429">
                  <c:v>3.4839680635452949E-3</c:v>
                </c:pt>
                <c:pt idx="4430">
                  <c:v>3.511016508797744E-3</c:v>
                </c:pt>
                <c:pt idx="4431">
                  <c:v>3.5001261670405096E-3</c:v>
                </c:pt>
                <c:pt idx="4432">
                  <c:v>3.4956054057909765E-3</c:v>
                </c:pt>
                <c:pt idx="4433">
                  <c:v>3.4446949604932165E-3</c:v>
                </c:pt>
                <c:pt idx="4434">
                  <c:v>3.4971921495174996E-3</c:v>
                </c:pt>
                <c:pt idx="4435">
                  <c:v>3.6190487078068003E-3</c:v>
                </c:pt>
                <c:pt idx="4436">
                  <c:v>3.657340974782694E-3</c:v>
                </c:pt>
                <c:pt idx="4437">
                  <c:v>3.6204795445505967E-3</c:v>
                </c:pt>
                <c:pt idx="4438">
                  <c:v>3.5961321113148889E-3</c:v>
                </c:pt>
                <c:pt idx="4439">
                  <c:v>3.5754381213962457E-3</c:v>
                </c:pt>
                <c:pt idx="4440">
                  <c:v>3.5367274585496136E-3</c:v>
                </c:pt>
                <c:pt idx="4441">
                  <c:v>3.5075991854889624E-3</c:v>
                </c:pt>
                <c:pt idx="4442">
                  <c:v>3.4529406167322593E-3</c:v>
                </c:pt>
                <c:pt idx="4443">
                  <c:v>3.4530133220430068E-3</c:v>
                </c:pt>
                <c:pt idx="4444">
                  <c:v>3.4095467067474221E-3</c:v>
                </c:pt>
                <c:pt idx="4445">
                  <c:v>3.3234154081397361E-3</c:v>
                </c:pt>
                <c:pt idx="4446">
                  <c:v>3.3040547809729459E-3</c:v>
                </c:pt>
                <c:pt idx="4447">
                  <c:v>3.2846941396746376E-3</c:v>
                </c:pt>
                <c:pt idx="4448">
                  <c:v>3.2983798699981631E-3</c:v>
                </c:pt>
                <c:pt idx="4449">
                  <c:v>3.398805438719578E-3</c:v>
                </c:pt>
                <c:pt idx="4450">
                  <c:v>3.4765331058717211E-3</c:v>
                </c:pt>
                <c:pt idx="4451">
                  <c:v>3.4907182479545279E-3</c:v>
                </c:pt>
                <c:pt idx="4452">
                  <c:v>3.5053894303706899E-3</c:v>
                </c:pt>
                <c:pt idx="4453">
                  <c:v>3.5189868277809865E-3</c:v>
                </c:pt>
                <c:pt idx="4454">
                  <c:v>3.4392377474625362E-3</c:v>
                </c:pt>
                <c:pt idx="4455">
                  <c:v>3.3463395632834835E-3</c:v>
                </c:pt>
                <c:pt idx="4456">
                  <c:v>3.3020816548557526E-3</c:v>
                </c:pt>
                <c:pt idx="4457">
                  <c:v>3.3064410164106513E-3</c:v>
                </c:pt>
                <c:pt idx="4458">
                  <c:v>3.3108003779376092E-3</c:v>
                </c:pt>
                <c:pt idx="4459">
                  <c:v>3.2774113692341767E-3</c:v>
                </c:pt>
                <c:pt idx="4460">
                  <c:v>3.2815687588583151E-3</c:v>
                </c:pt>
                <c:pt idx="4461">
                  <c:v>3.2804714958186276E-3</c:v>
                </c:pt>
                <c:pt idx="4462">
                  <c:v>3.2696100255630517E-3</c:v>
                </c:pt>
                <c:pt idx="4463">
                  <c:v>3.3778485745179828E-3</c:v>
                </c:pt>
                <c:pt idx="4464">
                  <c:v>3.4561206767585403E-3</c:v>
                </c:pt>
                <c:pt idx="4465">
                  <c:v>3.4886921318721077E-3</c:v>
                </c:pt>
                <c:pt idx="4466">
                  <c:v>3.5112346236274897E-3</c:v>
                </c:pt>
                <c:pt idx="4467">
                  <c:v>3.5287538731599102E-3</c:v>
                </c:pt>
                <c:pt idx="4468">
                  <c:v>3.5236641910069448E-3</c:v>
                </c:pt>
                <c:pt idx="4469">
                  <c:v>3.4958285533466644E-3</c:v>
                </c:pt>
                <c:pt idx="4470">
                  <c:v>3.6060343398470352E-3</c:v>
                </c:pt>
                <c:pt idx="4471">
                  <c:v>3.6494918218743801E-3</c:v>
                </c:pt>
                <c:pt idx="4472">
                  <c:v>3.6761079442602968E-3</c:v>
                </c:pt>
                <c:pt idx="4473">
                  <c:v>3.7122462671917503E-3</c:v>
                </c:pt>
                <c:pt idx="4474">
                  <c:v>3.756790318154915E-3</c:v>
                </c:pt>
                <c:pt idx="4475">
                  <c:v>3.7064971140470999E-3</c:v>
                </c:pt>
                <c:pt idx="4476">
                  <c:v>3.6686899730509347E-3</c:v>
                </c:pt>
                <c:pt idx="4477">
                  <c:v>3.5956704997898003E-3</c:v>
                </c:pt>
                <c:pt idx="4478">
                  <c:v>3.5285483571086207E-3</c:v>
                </c:pt>
                <c:pt idx="4479">
                  <c:v>3.4607508623767003E-3</c:v>
                </c:pt>
                <c:pt idx="4480">
                  <c:v>3.4111907163071548E-3</c:v>
                </c:pt>
                <c:pt idx="4481">
                  <c:v>3.4343430200326299E-3</c:v>
                </c:pt>
                <c:pt idx="4482">
                  <c:v>3.5011627367667257E-3</c:v>
                </c:pt>
                <c:pt idx="4483">
                  <c:v>3.4606885084705287E-3</c:v>
                </c:pt>
                <c:pt idx="4484">
                  <c:v>3.4414286726917663E-3</c:v>
                </c:pt>
                <c:pt idx="4485">
                  <c:v>3.3857601155367067E-3</c:v>
                </c:pt>
                <c:pt idx="4486">
                  <c:v>3.3852052324672413E-3</c:v>
                </c:pt>
                <c:pt idx="4487">
                  <c:v>3.4341359166541415E-3</c:v>
                </c:pt>
                <c:pt idx="4488">
                  <c:v>3.4447399131693848E-3</c:v>
                </c:pt>
                <c:pt idx="4489">
                  <c:v>3.4486615827653885E-3</c:v>
                </c:pt>
                <c:pt idx="4490">
                  <c:v>3.4525832524039159E-3</c:v>
                </c:pt>
                <c:pt idx="4491">
                  <c:v>3.4439349047138417E-3</c:v>
                </c:pt>
                <c:pt idx="4492">
                  <c:v>3.4496003890471319E-3</c:v>
                </c:pt>
                <c:pt idx="4493">
                  <c:v>3.4150585916869806E-3</c:v>
                </c:pt>
                <c:pt idx="4494">
                  <c:v>3.4315432971187563E-3</c:v>
                </c:pt>
                <c:pt idx="4495">
                  <c:v>3.4326237690774416E-3</c:v>
                </c:pt>
                <c:pt idx="4496">
                  <c:v>3.4160011292639542E-3</c:v>
                </c:pt>
                <c:pt idx="4497">
                  <c:v>3.3635493736811958E-3</c:v>
                </c:pt>
                <c:pt idx="4498">
                  <c:v>3.3025654871634709E-3</c:v>
                </c:pt>
                <c:pt idx="4499">
                  <c:v>3.2539728847842254E-3</c:v>
                </c:pt>
                <c:pt idx="4500">
                  <c:v>3.2940945212751854E-3</c:v>
                </c:pt>
                <c:pt idx="4501">
                  <c:v>3.3277564708946664E-3</c:v>
                </c:pt>
                <c:pt idx="4502">
                  <c:v>3.3532136145595229E-3</c:v>
                </c:pt>
                <c:pt idx="4503">
                  <c:v>3.3329171951749599E-3</c:v>
                </c:pt>
                <c:pt idx="4504">
                  <c:v>3.2843785562473092E-3</c:v>
                </c:pt>
                <c:pt idx="4505">
                  <c:v>3.2344613072940705E-3</c:v>
                </c:pt>
                <c:pt idx="4506">
                  <c:v>3.1753045874106348E-3</c:v>
                </c:pt>
                <c:pt idx="4507">
                  <c:v>3.1643914713111827E-3</c:v>
                </c:pt>
                <c:pt idx="4508">
                  <c:v>3.173103471199791E-3</c:v>
                </c:pt>
                <c:pt idx="4509">
                  <c:v>3.1818154711214307E-3</c:v>
                </c:pt>
                <c:pt idx="4510">
                  <c:v>3.2137905029867549E-3</c:v>
                </c:pt>
                <c:pt idx="4511">
                  <c:v>3.2498686452367546E-3</c:v>
                </c:pt>
                <c:pt idx="4512">
                  <c:v>3.2951861583357237E-3</c:v>
                </c:pt>
                <c:pt idx="4513">
                  <c:v>3.3393201621301481E-3</c:v>
                </c:pt>
                <c:pt idx="4514">
                  <c:v>3.3770439111723495E-3</c:v>
                </c:pt>
                <c:pt idx="4515">
                  <c:v>3.3837721464619885E-3</c:v>
                </c:pt>
                <c:pt idx="4516">
                  <c:v>3.2492730935277311E-3</c:v>
                </c:pt>
                <c:pt idx="4517">
                  <c:v>3.1090715301081051E-3</c:v>
                </c:pt>
                <c:pt idx="4518">
                  <c:v>3.0758713316840639E-3</c:v>
                </c:pt>
                <c:pt idx="4519">
                  <c:v>3.094097770990574E-3</c:v>
                </c:pt>
                <c:pt idx="4520">
                  <c:v>3.1032148154931521E-3</c:v>
                </c:pt>
                <c:pt idx="4521">
                  <c:v>3.1536373317194331E-3</c:v>
                </c:pt>
                <c:pt idx="4522">
                  <c:v>3.2040598850699969E-3</c:v>
                </c:pt>
                <c:pt idx="4523">
                  <c:v>3.1746428612871094E-3</c:v>
                </c:pt>
                <c:pt idx="4524">
                  <c:v>3.1632020928142766E-3</c:v>
                </c:pt>
                <c:pt idx="4525">
                  <c:v>3.1449054406022885E-3</c:v>
                </c:pt>
                <c:pt idx="4526">
                  <c:v>3.1601421542623593E-3</c:v>
                </c:pt>
                <c:pt idx="4527">
                  <c:v>3.2070622727435874E-3</c:v>
                </c:pt>
                <c:pt idx="4528">
                  <c:v>3.2148601772033678E-3</c:v>
                </c:pt>
                <c:pt idx="4529">
                  <c:v>3.2242164223985981E-3</c:v>
                </c:pt>
                <c:pt idx="4530">
                  <c:v>3.2459175641410412E-3</c:v>
                </c:pt>
                <c:pt idx="4531">
                  <c:v>3.2137018962819209E-3</c:v>
                </c:pt>
                <c:pt idx="4532">
                  <c:v>3.2260823600412827E-3</c:v>
                </c:pt>
                <c:pt idx="4533">
                  <c:v>3.1493029112940221E-3</c:v>
                </c:pt>
                <c:pt idx="4534">
                  <c:v>3.1577187656014181E-3</c:v>
                </c:pt>
                <c:pt idx="4535">
                  <c:v>3.1922718124346603E-3</c:v>
                </c:pt>
                <c:pt idx="4536">
                  <c:v>3.1782067280650018E-3</c:v>
                </c:pt>
                <c:pt idx="4537">
                  <c:v>3.2179859212296651E-3</c:v>
                </c:pt>
                <c:pt idx="4538">
                  <c:v>3.2659275142050111E-3</c:v>
                </c:pt>
                <c:pt idx="4539">
                  <c:v>3.2248745358944252E-3</c:v>
                </c:pt>
                <c:pt idx="4540">
                  <c:v>3.2549057719202389E-3</c:v>
                </c:pt>
                <c:pt idx="4541">
                  <c:v>3.2256337539722851E-3</c:v>
                </c:pt>
                <c:pt idx="4542">
                  <c:v>3.2025276067872868E-3</c:v>
                </c:pt>
                <c:pt idx="4543">
                  <c:v>3.2556454903287465E-3</c:v>
                </c:pt>
                <c:pt idx="4544">
                  <c:v>3.3009722988393171E-3</c:v>
                </c:pt>
                <c:pt idx="4545">
                  <c:v>3.34935436035651E-3</c:v>
                </c:pt>
                <c:pt idx="4546">
                  <c:v>3.3914383856028362E-3</c:v>
                </c:pt>
                <c:pt idx="4547">
                  <c:v>3.3792954308948923E-3</c:v>
                </c:pt>
                <c:pt idx="4548">
                  <c:v>3.4177596055469709E-3</c:v>
                </c:pt>
                <c:pt idx="4549">
                  <c:v>3.4223549669567034E-3</c:v>
                </c:pt>
                <c:pt idx="4550">
                  <c:v>3.4272134179990981E-3</c:v>
                </c:pt>
                <c:pt idx="4551">
                  <c:v>3.4343529469433127E-3</c:v>
                </c:pt>
                <c:pt idx="4552">
                  <c:v>3.4538379820433134E-3</c:v>
                </c:pt>
                <c:pt idx="4553">
                  <c:v>3.5395673190390595E-3</c:v>
                </c:pt>
                <c:pt idx="4554">
                  <c:v>3.6951685844085888E-3</c:v>
                </c:pt>
                <c:pt idx="4555">
                  <c:v>3.7372678676798584E-3</c:v>
                </c:pt>
                <c:pt idx="4556">
                  <c:v>3.7678396211819048E-3</c:v>
                </c:pt>
                <c:pt idx="4557">
                  <c:v>3.7621573713704322E-3</c:v>
                </c:pt>
                <c:pt idx="4558">
                  <c:v>3.735105242278795E-3</c:v>
                </c:pt>
                <c:pt idx="4559">
                  <c:v>3.7394569702732037E-3</c:v>
                </c:pt>
                <c:pt idx="4560">
                  <c:v>3.7414276106647439E-3</c:v>
                </c:pt>
                <c:pt idx="4561">
                  <c:v>3.7555301262432489E-3</c:v>
                </c:pt>
                <c:pt idx="4562">
                  <c:v>3.8452480873614895E-3</c:v>
                </c:pt>
                <c:pt idx="4563">
                  <c:v>3.8761350222966486E-3</c:v>
                </c:pt>
                <c:pt idx="4564">
                  <c:v>3.8428833211009671E-3</c:v>
                </c:pt>
                <c:pt idx="4565">
                  <c:v>3.7663758246636965E-3</c:v>
                </c:pt>
                <c:pt idx="4566">
                  <c:v>3.700492657846294E-3</c:v>
                </c:pt>
                <c:pt idx="4567">
                  <c:v>3.6732360413136646E-3</c:v>
                </c:pt>
                <c:pt idx="4568">
                  <c:v>3.7082772821890753E-3</c:v>
                </c:pt>
                <c:pt idx="4569">
                  <c:v>3.7816528432703836E-3</c:v>
                </c:pt>
                <c:pt idx="4570">
                  <c:v>3.8636586334234776E-3</c:v>
                </c:pt>
                <c:pt idx="4571">
                  <c:v>3.8893544141353851E-3</c:v>
                </c:pt>
                <c:pt idx="4572">
                  <c:v>3.8857507524000163E-3</c:v>
                </c:pt>
                <c:pt idx="4573">
                  <c:v>3.8613067705347247E-3</c:v>
                </c:pt>
                <c:pt idx="4574">
                  <c:v>3.7805191444997585E-3</c:v>
                </c:pt>
                <c:pt idx="4575">
                  <c:v>3.7265272770284565E-3</c:v>
                </c:pt>
                <c:pt idx="4576">
                  <c:v>3.5889149907350954E-3</c:v>
                </c:pt>
                <c:pt idx="4577">
                  <c:v>3.5351340941959233E-3</c:v>
                </c:pt>
                <c:pt idx="4578">
                  <c:v>3.6013263369880605E-3</c:v>
                </c:pt>
                <c:pt idx="4579">
                  <c:v>3.5947200444404288E-3</c:v>
                </c:pt>
                <c:pt idx="4580">
                  <c:v>3.5976415097725427E-3</c:v>
                </c:pt>
                <c:pt idx="4581">
                  <c:v>3.6038844243985661E-3</c:v>
                </c:pt>
                <c:pt idx="4582">
                  <c:v>3.6090206088140024E-3</c:v>
                </c:pt>
                <c:pt idx="4583">
                  <c:v>3.5852462059777477E-3</c:v>
                </c:pt>
                <c:pt idx="4584">
                  <c:v>3.5711242623460201E-3</c:v>
                </c:pt>
                <c:pt idx="4585">
                  <c:v>3.503392376122543E-3</c:v>
                </c:pt>
                <c:pt idx="4586">
                  <c:v>3.4206634253440061E-3</c:v>
                </c:pt>
                <c:pt idx="4587">
                  <c:v>3.3962097775046087E-3</c:v>
                </c:pt>
                <c:pt idx="4588">
                  <c:v>3.3824755734324368E-3</c:v>
                </c:pt>
                <c:pt idx="4589">
                  <c:v>3.3969580254035936E-3</c:v>
                </c:pt>
                <c:pt idx="4590">
                  <c:v>3.3765302252853689E-3</c:v>
                </c:pt>
                <c:pt idx="4591">
                  <c:v>3.3930440369219304E-3</c:v>
                </c:pt>
                <c:pt idx="4592">
                  <c:v>3.4076764096174026E-3</c:v>
                </c:pt>
                <c:pt idx="4593">
                  <c:v>3.4411205714190945E-3</c:v>
                </c:pt>
                <c:pt idx="4594">
                  <c:v>3.4753080788666453E-3</c:v>
                </c:pt>
                <c:pt idx="4595">
                  <c:v>3.4097940301095072E-3</c:v>
                </c:pt>
                <c:pt idx="4596">
                  <c:v>3.3041288747960038E-3</c:v>
                </c:pt>
                <c:pt idx="4597">
                  <c:v>3.1692801239930229E-3</c:v>
                </c:pt>
                <c:pt idx="4598">
                  <c:v>3.0994142757672736E-3</c:v>
                </c:pt>
                <c:pt idx="4599">
                  <c:v>3.0598978023850627E-3</c:v>
                </c:pt>
                <c:pt idx="4600">
                  <c:v>3.001848906521463E-3</c:v>
                </c:pt>
                <c:pt idx="4601">
                  <c:v>2.9293886156216242E-3</c:v>
                </c:pt>
                <c:pt idx="4602">
                  <c:v>2.8968315676544316E-3</c:v>
                </c:pt>
                <c:pt idx="4603">
                  <c:v>2.8671159346757816E-3</c:v>
                </c:pt>
                <c:pt idx="4604">
                  <c:v>2.8094008223097972E-3</c:v>
                </c:pt>
                <c:pt idx="4605">
                  <c:v>2.7362116643183049E-3</c:v>
                </c:pt>
                <c:pt idx="4606">
                  <c:v>2.6730110138945698E-3</c:v>
                </c:pt>
                <c:pt idx="4607">
                  <c:v>2.5979533003627942E-3</c:v>
                </c:pt>
                <c:pt idx="4608">
                  <c:v>2.6341225736766839E-3</c:v>
                </c:pt>
                <c:pt idx="4609">
                  <c:v>2.6584376040675799E-3</c:v>
                </c:pt>
                <c:pt idx="4610">
                  <c:v>2.717244915558911E-3</c:v>
                </c:pt>
                <c:pt idx="4611">
                  <c:v>2.8674132696178216E-3</c:v>
                </c:pt>
                <c:pt idx="4612">
                  <c:v>2.9489826645312921E-3</c:v>
                </c:pt>
                <c:pt idx="4613">
                  <c:v>2.9985279180547212E-3</c:v>
                </c:pt>
                <c:pt idx="4614">
                  <c:v>3.0825395215313732E-3</c:v>
                </c:pt>
                <c:pt idx="4615">
                  <c:v>3.2150298751212536E-3</c:v>
                </c:pt>
                <c:pt idx="4616">
                  <c:v>3.2942378990083792E-3</c:v>
                </c:pt>
                <c:pt idx="4617">
                  <c:v>3.4126004605417016E-3</c:v>
                </c:pt>
                <c:pt idx="4618">
                  <c:v>3.5280469264889623E-3</c:v>
                </c:pt>
                <c:pt idx="4619">
                  <c:v>3.6147533372382214E-3</c:v>
                </c:pt>
                <c:pt idx="4620">
                  <c:v>3.6327557504867549E-3</c:v>
                </c:pt>
                <c:pt idx="4621">
                  <c:v>3.7134550219203029E-3</c:v>
                </c:pt>
                <c:pt idx="4622">
                  <c:v>3.7413745824323237E-3</c:v>
                </c:pt>
                <c:pt idx="4623">
                  <c:v>3.7147366660880764E-3</c:v>
                </c:pt>
                <c:pt idx="4624">
                  <c:v>3.6719794620932488E-3</c:v>
                </c:pt>
                <c:pt idx="4625">
                  <c:v>3.6341526242934259E-3</c:v>
                </c:pt>
                <c:pt idx="4626">
                  <c:v>3.5908583908570097E-3</c:v>
                </c:pt>
                <c:pt idx="4627">
                  <c:v>3.5900485758499196E-3</c:v>
                </c:pt>
                <c:pt idx="4628">
                  <c:v>3.4817816056225107E-3</c:v>
                </c:pt>
                <c:pt idx="4629">
                  <c:v>3.3364613655320658E-3</c:v>
                </c:pt>
                <c:pt idx="4630">
                  <c:v>3.2009699453826781E-3</c:v>
                </c:pt>
                <c:pt idx="4631">
                  <c:v>3.0145489417996618E-3</c:v>
                </c:pt>
                <c:pt idx="4632">
                  <c:v>2.7504156420130521E-3</c:v>
                </c:pt>
                <c:pt idx="4633">
                  <c:v>2.4723273931552049E-3</c:v>
                </c:pt>
                <c:pt idx="4634">
                  <c:v>2.2471614597069289E-3</c:v>
                </c:pt>
                <c:pt idx="4635">
                  <c:v>1.9891237513484047E-3</c:v>
                </c:pt>
                <c:pt idx="4636">
                  <c:v>1.7671614579472127E-3</c:v>
                </c:pt>
                <c:pt idx="4637">
                  <c:v>1.5849794335284306E-3</c:v>
                </c:pt>
                <c:pt idx="4638">
                  <c:v>1.3411754524524074E-3</c:v>
                </c:pt>
                <c:pt idx="4639">
                  <c:v>1.0673919771981791E-3</c:v>
                </c:pt>
                <c:pt idx="4640">
                  <c:v>7.9812022477261527E-4</c:v>
                </c:pt>
                <c:pt idx="4641">
                  <c:v>6.0012959820203362E-4</c:v>
                </c:pt>
                <c:pt idx="4642">
                  <c:v>4.2256683496345475E-4</c:v>
                </c:pt>
                <c:pt idx="4643">
                  <c:v>2.9625500447744125E-4</c:v>
                </c:pt>
                <c:pt idx="4644">
                  <c:v>3.7567507393155983E-4</c:v>
                </c:pt>
                <c:pt idx="4645">
                  <c:v>4.6792012755733322E-4</c:v>
                </c:pt>
                <c:pt idx="4646">
                  <c:v>5.3159627997487917E-4</c:v>
                </c:pt>
                <c:pt idx="4647">
                  <c:v>5.3736272421982278E-4</c:v>
                </c:pt>
                <c:pt idx="4648">
                  <c:v>5.2287013074565425E-4</c:v>
                </c:pt>
                <c:pt idx="4649">
                  <c:v>5.3569734546982757E-4</c:v>
                </c:pt>
                <c:pt idx="4650">
                  <c:v>6.6897741595723173E-4</c:v>
                </c:pt>
                <c:pt idx="4651">
                  <c:v>8.7410664910806161E-4</c:v>
                </c:pt>
                <c:pt idx="4652">
                  <c:v>1.1236898581198115E-3</c:v>
                </c:pt>
                <c:pt idx="4653">
                  <c:v>1.3043233709254432E-3</c:v>
                </c:pt>
                <c:pt idx="4654">
                  <c:v>1.5005035872114147E-3</c:v>
                </c:pt>
                <c:pt idx="4655">
                  <c:v>1.730689667432356E-3</c:v>
                </c:pt>
                <c:pt idx="4656">
                  <c:v>1.9114470712328555E-3</c:v>
                </c:pt>
                <c:pt idx="4657">
                  <c:v>2.1549677345693201E-3</c:v>
                </c:pt>
                <c:pt idx="4658">
                  <c:v>2.3582688176228975E-3</c:v>
                </c:pt>
                <c:pt idx="4659">
                  <c:v>2.5541916890791977E-3</c:v>
                </c:pt>
                <c:pt idx="4660">
                  <c:v>2.7325933120390428E-3</c:v>
                </c:pt>
                <c:pt idx="4661">
                  <c:v>2.8632177564861102E-3</c:v>
                </c:pt>
                <c:pt idx="4662">
                  <c:v>2.9278758537367874E-3</c:v>
                </c:pt>
                <c:pt idx="4663">
                  <c:v>2.9449779115936032E-3</c:v>
                </c:pt>
                <c:pt idx="4664">
                  <c:v>3.0166488638658719E-3</c:v>
                </c:pt>
                <c:pt idx="4665">
                  <c:v>3.1403154682415725E-3</c:v>
                </c:pt>
                <c:pt idx="4666">
                  <c:v>3.2269692357596684E-3</c:v>
                </c:pt>
                <c:pt idx="4667">
                  <c:v>3.2720850132870933E-3</c:v>
                </c:pt>
                <c:pt idx="4668">
                  <c:v>3.3618476657807121E-3</c:v>
                </c:pt>
                <c:pt idx="4669">
                  <c:v>3.426957107027812E-3</c:v>
                </c:pt>
                <c:pt idx="4670">
                  <c:v>3.4614968259527716E-3</c:v>
                </c:pt>
                <c:pt idx="4671">
                  <c:v>3.5092294603107314E-3</c:v>
                </c:pt>
                <c:pt idx="4672">
                  <c:v>3.468166480207896E-3</c:v>
                </c:pt>
                <c:pt idx="4673">
                  <c:v>3.4113897096354011E-3</c:v>
                </c:pt>
                <c:pt idx="4674">
                  <c:v>3.4101258804204158E-3</c:v>
                </c:pt>
                <c:pt idx="4675">
                  <c:v>3.4032166362525621E-3</c:v>
                </c:pt>
                <c:pt idx="4676">
                  <c:v>3.3870141002995649E-3</c:v>
                </c:pt>
                <c:pt idx="4677">
                  <c:v>3.3897460026291815E-3</c:v>
                </c:pt>
                <c:pt idx="4678">
                  <c:v>3.392477927561892E-3</c:v>
                </c:pt>
                <c:pt idx="4679">
                  <c:v>3.4108884315655333E-3</c:v>
                </c:pt>
                <c:pt idx="4680">
                  <c:v>3.405758925602546E-3</c:v>
                </c:pt>
                <c:pt idx="4681">
                  <c:v>3.4141986943288915E-3</c:v>
                </c:pt>
                <c:pt idx="4682">
                  <c:v>3.3865524050127778E-3</c:v>
                </c:pt>
                <c:pt idx="4683">
                  <c:v>3.3194096800514181E-3</c:v>
                </c:pt>
                <c:pt idx="4684">
                  <c:v>3.1819088876364489E-3</c:v>
                </c:pt>
                <c:pt idx="4685">
                  <c:v>3.0058973942502418E-3</c:v>
                </c:pt>
                <c:pt idx="4686">
                  <c:v>2.9487728489816308E-3</c:v>
                </c:pt>
                <c:pt idx="4687">
                  <c:v>2.884587946772156E-3</c:v>
                </c:pt>
                <c:pt idx="4688">
                  <c:v>2.8723701434439737E-3</c:v>
                </c:pt>
                <c:pt idx="4689">
                  <c:v>2.9650980875493395E-3</c:v>
                </c:pt>
                <c:pt idx="4690">
                  <c:v>3.0661918304266517E-3</c:v>
                </c:pt>
                <c:pt idx="4691">
                  <c:v>2.9854236742420564E-3</c:v>
                </c:pt>
                <c:pt idx="4692">
                  <c:v>2.795881774230841E-3</c:v>
                </c:pt>
                <c:pt idx="4693">
                  <c:v>2.6219562034210122E-3</c:v>
                </c:pt>
                <c:pt idx="4694">
                  <c:v>2.4778468342009185E-3</c:v>
                </c:pt>
                <c:pt idx="4695">
                  <c:v>2.300709760284628E-3</c:v>
                </c:pt>
                <c:pt idx="4696">
                  <c:v>2.2066801336480825E-3</c:v>
                </c:pt>
                <c:pt idx="4697">
                  <c:v>2.1614307618583787E-3</c:v>
                </c:pt>
                <c:pt idx="4698">
                  <c:v>2.1498012370637447E-3</c:v>
                </c:pt>
                <c:pt idx="4699">
                  <c:v>2.1275199810772477E-3</c:v>
                </c:pt>
                <c:pt idx="4700">
                  <c:v>1.9970251652686594E-3</c:v>
                </c:pt>
                <c:pt idx="4701">
                  <c:v>1.806269845755366E-3</c:v>
                </c:pt>
                <c:pt idx="4702">
                  <c:v>1.6223282859277313E-3</c:v>
                </c:pt>
                <c:pt idx="4703">
                  <c:v>1.5837809043022706E-3</c:v>
                </c:pt>
                <c:pt idx="4704">
                  <c:v>1.4134884833801097E-3</c:v>
                </c:pt>
                <c:pt idx="4705">
                  <c:v>1.3902646887271866E-3</c:v>
                </c:pt>
                <c:pt idx="4706">
                  <c:v>1.3583755138658604E-3</c:v>
                </c:pt>
                <c:pt idx="4707">
                  <c:v>1.3228672290179328E-3</c:v>
                </c:pt>
                <c:pt idx="4708">
                  <c:v>1.4352545919928167E-3</c:v>
                </c:pt>
                <c:pt idx="4709">
                  <c:v>1.5239177037519465E-3</c:v>
                </c:pt>
                <c:pt idx="4710">
                  <c:v>1.6564591916528358E-3</c:v>
                </c:pt>
                <c:pt idx="4711">
                  <c:v>1.9013166031732036E-3</c:v>
                </c:pt>
                <c:pt idx="4712">
                  <c:v>2.2210576967657109E-3</c:v>
                </c:pt>
                <c:pt idx="4713">
                  <c:v>2.5886389004665328E-3</c:v>
                </c:pt>
                <c:pt idx="4714">
                  <c:v>2.9199109139742348E-3</c:v>
                </c:pt>
                <c:pt idx="4715">
                  <c:v>3.2111634833496298E-3</c:v>
                </c:pt>
                <c:pt idx="4716">
                  <c:v>3.4426406578116661E-3</c:v>
                </c:pt>
                <c:pt idx="4717">
                  <c:v>3.5240848658335809E-3</c:v>
                </c:pt>
                <c:pt idx="4718">
                  <c:v>3.4425825771472285E-3</c:v>
                </c:pt>
                <c:pt idx="4719">
                  <c:v>3.4683562043000644E-3</c:v>
                </c:pt>
                <c:pt idx="4720">
                  <c:v>3.4856126635504836E-3</c:v>
                </c:pt>
                <c:pt idx="4721">
                  <c:v>3.4844668943349666E-3</c:v>
                </c:pt>
                <c:pt idx="4722">
                  <c:v>3.5439787046491139E-3</c:v>
                </c:pt>
                <c:pt idx="4723">
                  <c:v>3.4859237428490819E-3</c:v>
                </c:pt>
                <c:pt idx="4724">
                  <c:v>3.4229859392723655E-3</c:v>
                </c:pt>
                <c:pt idx="4725">
                  <c:v>3.363978951039156E-3</c:v>
                </c:pt>
                <c:pt idx="4726">
                  <c:v>3.3071843767624883E-3</c:v>
                </c:pt>
                <c:pt idx="4727">
                  <c:v>3.2366486010375925E-3</c:v>
                </c:pt>
                <c:pt idx="4728">
                  <c:v>3.1748783774829038E-3</c:v>
                </c:pt>
                <c:pt idx="4729">
                  <c:v>3.2137837830068326E-3</c:v>
                </c:pt>
                <c:pt idx="4730">
                  <c:v>3.1259354478541251E-3</c:v>
                </c:pt>
                <c:pt idx="4731">
                  <c:v>3.0045805740238482E-3</c:v>
                </c:pt>
                <c:pt idx="4732">
                  <c:v>2.9143761266208989E-3</c:v>
                </c:pt>
                <c:pt idx="4733">
                  <c:v>2.8369512373946021E-3</c:v>
                </c:pt>
                <c:pt idx="4734">
                  <c:v>2.6979066500923301E-3</c:v>
                </c:pt>
                <c:pt idx="4735">
                  <c:v>2.5873631355640509E-3</c:v>
                </c:pt>
                <c:pt idx="4736">
                  <c:v>2.4842330383287145E-3</c:v>
                </c:pt>
                <c:pt idx="4737">
                  <c:v>2.3923708709454078E-3</c:v>
                </c:pt>
                <c:pt idx="4738">
                  <c:v>2.2981773386166774E-3</c:v>
                </c:pt>
                <c:pt idx="4739">
                  <c:v>2.2579273687568647E-3</c:v>
                </c:pt>
                <c:pt idx="4740">
                  <c:v>2.2505420731276991E-3</c:v>
                </c:pt>
                <c:pt idx="4741">
                  <c:v>2.222014295942717E-3</c:v>
                </c:pt>
                <c:pt idx="4742">
                  <c:v>2.255394549750725E-3</c:v>
                </c:pt>
                <c:pt idx="4743">
                  <c:v>2.2669513688765874E-3</c:v>
                </c:pt>
                <c:pt idx="4744">
                  <c:v>2.2703010333010153E-3</c:v>
                </c:pt>
                <c:pt idx="4745">
                  <c:v>2.2726192851106513E-3</c:v>
                </c:pt>
                <c:pt idx="4746">
                  <c:v>2.2467198117098776E-3</c:v>
                </c:pt>
                <c:pt idx="4747">
                  <c:v>2.2107524162253466E-3</c:v>
                </c:pt>
                <c:pt idx="4748">
                  <c:v>2.1586254248683696E-3</c:v>
                </c:pt>
                <c:pt idx="4749">
                  <c:v>2.0554569798739929E-3</c:v>
                </c:pt>
                <c:pt idx="4750">
                  <c:v>1.9650614064419111E-3</c:v>
                </c:pt>
                <c:pt idx="4751">
                  <c:v>2.0142482924833385E-3</c:v>
                </c:pt>
                <c:pt idx="4752">
                  <c:v>2.2267928660208349E-3</c:v>
                </c:pt>
                <c:pt idx="4753">
                  <c:v>2.4295771940233803E-3</c:v>
                </c:pt>
                <c:pt idx="4754">
                  <c:v>2.467613371783548E-3</c:v>
                </c:pt>
                <c:pt idx="4755">
                  <c:v>2.5068347315372703E-3</c:v>
                </c:pt>
                <c:pt idx="4756">
                  <c:v>2.6363498870640833E-3</c:v>
                </c:pt>
                <c:pt idx="4757">
                  <c:v>2.5871330007142443E-3</c:v>
                </c:pt>
                <c:pt idx="4758">
                  <c:v>2.5328351057771997E-3</c:v>
                </c:pt>
                <c:pt idx="4759">
                  <c:v>2.6228016583232519E-3</c:v>
                </c:pt>
                <c:pt idx="4760">
                  <c:v>2.555349220293603E-3</c:v>
                </c:pt>
                <c:pt idx="4761">
                  <c:v>2.5326700698674832E-3</c:v>
                </c:pt>
                <c:pt idx="4762">
                  <c:v>2.5146384195147116E-3</c:v>
                </c:pt>
                <c:pt idx="4763">
                  <c:v>2.5271838690764745E-3</c:v>
                </c:pt>
                <c:pt idx="4764">
                  <c:v>2.5397292180276026E-3</c:v>
                </c:pt>
                <c:pt idx="4765">
                  <c:v>2.6079171151468898E-3</c:v>
                </c:pt>
                <c:pt idx="4766">
                  <c:v>2.5799633952714629E-3</c:v>
                </c:pt>
                <c:pt idx="4767">
                  <c:v>2.5975129697464227E-3</c:v>
                </c:pt>
                <c:pt idx="4768">
                  <c:v>2.6216470896125686E-3</c:v>
                </c:pt>
                <c:pt idx="4769">
                  <c:v>2.5586622466038031E-3</c:v>
                </c:pt>
                <c:pt idx="4770">
                  <c:v>2.5453027215363035E-3</c:v>
                </c:pt>
                <c:pt idx="4771">
                  <c:v>2.5055871374395911E-3</c:v>
                </c:pt>
                <c:pt idx="4772">
                  <c:v>2.3756981487934744E-3</c:v>
                </c:pt>
                <c:pt idx="4773">
                  <c:v>2.3916544299587015E-3</c:v>
                </c:pt>
                <c:pt idx="4774">
                  <c:v>2.3521218276873991E-3</c:v>
                </c:pt>
                <c:pt idx="4775">
                  <c:v>2.3366755794315178E-3</c:v>
                </c:pt>
                <c:pt idx="4776">
                  <c:v>2.3688361214363519E-3</c:v>
                </c:pt>
                <c:pt idx="4777">
                  <c:v>2.25720747780029E-3</c:v>
                </c:pt>
                <c:pt idx="4778">
                  <c:v>2.2586431394909768E-3</c:v>
                </c:pt>
                <c:pt idx="4779">
                  <c:v>2.3074919944498068E-3</c:v>
                </c:pt>
                <c:pt idx="4780">
                  <c:v>2.2375068663754269E-3</c:v>
                </c:pt>
                <c:pt idx="4781">
                  <c:v>2.222944375405672E-3</c:v>
                </c:pt>
                <c:pt idx="4782">
                  <c:v>2.2587745646340317E-3</c:v>
                </c:pt>
                <c:pt idx="4783">
                  <c:v>2.1793262585853368E-3</c:v>
                </c:pt>
                <c:pt idx="4784">
                  <c:v>2.1708874312836128E-3</c:v>
                </c:pt>
                <c:pt idx="4785">
                  <c:v>2.2030523427541897E-3</c:v>
                </c:pt>
                <c:pt idx="4786">
                  <c:v>2.1363324179334031E-3</c:v>
                </c:pt>
                <c:pt idx="4787">
                  <c:v>2.1358615292985015E-3</c:v>
                </c:pt>
                <c:pt idx="4788">
                  <c:v>2.114563384408524E-3</c:v>
                </c:pt>
                <c:pt idx="4789">
                  <c:v>2.0730089716702064E-3</c:v>
                </c:pt>
                <c:pt idx="4790">
                  <c:v>2.085473456810039E-3</c:v>
                </c:pt>
                <c:pt idx="4791">
                  <c:v>2.0556907873565096E-3</c:v>
                </c:pt>
                <c:pt idx="4792">
                  <c:v>2.0603291598969707E-3</c:v>
                </c:pt>
                <c:pt idx="4793">
                  <c:v>2.1224958726804542E-3</c:v>
                </c:pt>
                <c:pt idx="4794">
                  <c:v>2.113588118011924E-3</c:v>
                </c:pt>
                <c:pt idx="4795">
                  <c:v>2.1192572212123595E-3</c:v>
                </c:pt>
                <c:pt idx="4796">
                  <c:v>2.1347986454985013E-3</c:v>
                </c:pt>
                <c:pt idx="4797">
                  <c:v>2.1104000969544637E-3</c:v>
                </c:pt>
                <c:pt idx="4798">
                  <c:v>2.1412080432862395E-3</c:v>
                </c:pt>
                <c:pt idx="4799">
                  <c:v>2.1075749317261035E-3</c:v>
                </c:pt>
                <c:pt idx="4800">
                  <c:v>2.0803501213385437E-3</c:v>
                </c:pt>
                <c:pt idx="4801">
                  <c:v>2.1153676401029328E-3</c:v>
                </c:pt>
                <c:pt idx="4802">
                  <c:v>2.1430131605551725E-3</c:v>
                </c:pt>
                <c:pt idx="4803">
                  <c:v>2.1426048670617468E-3</c:v>
                </c:pt>
                <c:pt idx="4804">
                  <c:v>2.2254380203473737E-3</c:v>
                </c:pt>
                <c:pt idx="4805">
                  <c:v>2.2471092131189333E-3</c:v>
                </c:pt>
                <c:pt idx="4806">
                  <c:v>2.2200180677414117E-3</c:v>
                </c:pt>
                <c:pt idx="4807">
                  <c:v>2.1920904386140993E-3</c:v>
                </c:pt>
                <c:pt idx="4808">
                  <c:v>2.143263173797164E-3</c:v>
                </c:pt>
                <c:pt idx="4809">
                  <c:v>2.1709994426535452E-3</c:v>
                </c:pt>
                <c:pt idx="4810">
                  <c:v>2.2508701463626168E-3</c:v>
                </c:pt>
                <c:pt idx="4811">
                  <c:v>2.2093938297265874E-3</c:v>
                </c:pt>
                <c:pt idx="4812">
                  <c:v>2.2248495899747341E-3</c:v>
                </c:pt>
                <c:pt idx="4813">
                  <c:v>2.2495249992533356E-3</c:v>
                </c:pt>
                <c:pt idx="4814">
                  <c:v>2.2035760954141476E-3</c:v>
                </c:pt>
                <c:pt idx="4815">
                  <c:v>2.258598939319159E-3</c:v>
                </c:pt>
                <c:pt idx="4816">
                  <c:v>2.2640728581376089E-3</c:v>
                </c:pt>
                <c:pt idx="4817">
                  <c:v>2.2301414895950374E-3</c:v>
                </c:pt>
                <c:pt idx="4818">
                  <c:v>2.2183835702072993E-3</c:v>
                </c:pt>
                <c:pt idx="4819">
                  <c:v>2.2183161241862872E-3</c:v>
                </c:pt>
                <c:pt idx="4820">
                  <c:v>2.2166561687280858E-3</c:v>
                </c:pt>
                <c:pt idx="4821">
                  <c:v>2.2522164041038671E-3</c:v>
                </c:pt>
                <c:pt idx="4822">
                  <c:v>2.2469000866821623E-3</c:v>
                </c:pt>
                <c:pt idx="4823">
                  <c:v>2.2231382394238483E-3</c:v>
                </c:pt>
                <c:pt idx="4824">
                  <c:v>2.1993764132469708E-3</c:v>
                </c:pt>
                <c:pt idx="4825">
                  <c:v>2.1164911595403803E-3</c:v>
                </c:pt>
                <c:pt idx="4826">
                  <c:v>2.1316610885322752E-3</c:v>
                </c:pt>
                <c:pt idx="4827">
                  <c:v>2.1548038556155336E-3</c:v>
                </c:pt>
                <c:pt idx="4828">
                  <c:v>2.1663247166887529E-3</c:v>
                </c:pt>
                <c:pt idx="4829">
                  <c:v>2.1638187010222529E-3</c:v>
                </c:pt>
                <c:pt idx="4830">
                  <c:v>2.1441989695628423E-3</c:v>
                </c:pt>
                <c:pt idx="4831">
                  <c:v>2.100165620011263E-3</c:v>
                </c:pt>
                <c:pt idx="4832">
                  <c:v>2.1015558761132615E-3</c:v>
                </c:pt>
                <c:pt idx="4833">
                  <c:v>2.1218656649433449E-3</c:v>
                </c:pt>
                <c:pt idx="4834">
                  <c:v>2.1361986462944088E-3</c:v>
                </c:pt>
                <c:pt idx="4835">
                  <c:v>2.1362659242023688E-3</c:v>
                </c:pt>
                <c:pt idx="4836">
                  <c:v>2.1365632240030294E-3</c:v>
                </c:pt>
                <c:pt idx="4837">
                  <c:v>2.1334764180111184E-3</c:v>
                </c:pt>
                <c:pt idx="4838">
                  <c:v>2.1517272501489848E-3</c:v>
                </c:pt>
                <c:pt idx="4839">
                  <c:v>2.1350543546434096E-3</c:v>
                </c:pt>
                <c:pt idx="4840">
                  <c:v>2.067871194352788E-3</c:v>
                </c:pt>
                <c:pt idx="4841">
                  <c:v>2.046259584375524E-3</c:v>
                </c:pt>
                <c:pt idx="4842">
                  <c:v>2.0074228235440216E-3</c:v>
                </c:pt>
                <c:pt idx="4843">
                  <c:v>2.0079916805392688E-3</c:v>
                </c:pt>
                <c:pt idx="4844">
                  <c:v>1.9849068741072994E-3</c:v>
                </c:pt>
                <c:pt idx="4845">
                  <c:v>1.9475776703517566E-3</c:v>
                </c:pt>
                <c:pt idx="4846">
                  <c:v>1.9603105482252497E-3</c:v>
                </c:pt>
                <c:pt idx="4847">
                  <c:v>1.9615846949243799E-3</c:v>
                </c:pt>
                <c:pt idx="4848">
                  <c:v>1.9670306303972611E-3</c:v>
                </c:pt>
                <c:pt idx="4849">
                  <c:v>1.9790889042420562E-3</c:v>
                </c:pt>
                <c:pt idx="4850">
                  <c:v>2.0133966763719951E-3</c:v>
                </c:pt>
                <c:pt idx="4851">
                  <c:v>1.9913619706014179E-3</c:v>
                </c:pt>
                <c:pt idx="4852">
                  <c:v>1.9873709155267321E-3</c:v>
                </c:pt>
                <c:pt idx="4853">
                  <c:v>1.9766541262128102E-3</c:v>
                </c:pt>
                <c:pt idx="4854">
                  <c:v>1.9565437997667097E-3</c:v>
                </c:pt>
                <c:pt idx="4855">
                  <c:v>1.9495857103527232E-3</c:v>
                </c:pt>
                <c:pt idx="4856">
                  <c:v>1.9568527608079763E-3</c:v>
                </c:pt>
                <c:pt idx="4857">
                  <c:v>1.9666337261408638E-3</c:v>
                </c:pt>
                <c:pt idx="4858">
                  <c:v>1.9566469263354175E-3</c:v>
                </c:pt>
                <c:pt idx="4859">
                  <c:v>1.9455260868560587E-3</c:v>
                </c:pt>
                <c:pt idx="4860">
                  <c:v>1.9852130512361104E-3</c:v>
                </c:pt>
                <c:pt idx="4861">
                  <c:v>2.0021731278804704E-3</c:v>
                </c:pt>
                <c:pt idx="4862">
                  <c:v>1.9537667429902999E-3</c:v>
                </c:pt>
                <c:pt idx="4863">
                  <c:v>1.9340366819583469E-3</c:v>
                </c:pt>
                <c:pt idx="4864">
                  <c:v>1.8480626309123108E-3</c:v>
                </c:pt>
                <c:pt idx="4865">
                  <c:v>1.8772054569103449E-3</c:v>
                </c:pt>
                <c:pt idx="4866">
                  <c:v>1.8794178227222044E-3</c:v>
                </c:pt>
                <c:pt idx="4867">
                  <c:v>1.8846511108624397E-3</c:v>
                </c:pt>
                <c:pt idx="4868">
                  <c:v>1.8996634287561072E-3</c:v>
                </c:pt>
                <c:pt idx="4869">
                  <c:v>1.9053118644296167E-3</c:v>
                </c:pt>
                <c:pt idx="4870">
                  <c:v>1.8950376179925719E-3</c:v>
                </c:pt>
                <c:pt idx="4871">
                  <c:v>1.8847633350954399E-3</c:v>
                </c:pt>
                <c:pt idx="4872">
                  <c:v>1.9294408564681116E-3</c:v>
                </c:pt>
                <c:pt idx="4873">
                  <c:v>1.9027890064841606E-3</c:v>
                </c:pt>
                <c:pt idx="4874">
                  <c:v>1.882471688974444E-3</c:v>
                </c:pt>
                <c:pt idx="4875">
                  <c:v>1.8621543778771835E-3</c:v>
                </c:pt>
                <c:pt idx="4876">
                  <c:v>1.8567124730269899E-3</c:v>
                </c:pt>
                <c:pt idx="4877">
                  <c:v>1.8255607277433937E-3</c:v>
                </c:pt>
                <c:pt idx="4878">
                  <c:v>1.8025516379970674E-3</c:v>
                </c:pt>
                <c:pt idx="4879">
                  <c:v>1.7964110074331617E-3</c:v>
                </c:pt>
                <c:pt idx="4880">
                  <c:v>1.7947732637438609E-3</c:v>
                </c:pt>
                <c:pt idx="4881">
                  <c:v>1.7771366449960524E-3</c:v>
                </c:pt>
                <c:pt idx="4882">
                  <c:v>1.7879838700466967E-3</c:v>
                </c:pt>
                <c:pt idx="4883">
                  <c:v>1.7988311116923302E-3</c:v>
                </c:pt>
                <c:pt idx="4884">
                  <c:v>1.8280142529141154E-3</c:v>
                </c:pt>
                <c:pt idx="4885">
                  <c:v>1.7617967020814214E-3</c:v>
                </c:pt>
                <c:pt idx="4886">
                  <c:v>1.7368131459196423E-3</c:v>
                </c:pt>
                <c:pt idx="4887">
                  <c:v>1.7118296233824687E-3</c:v>
                </c:pt>
                <c:pt idx="4888">
                  <c:v>1.6472718550451821E-3</c:v>
                </c:pt>
                <c:pt idx="4889">
                  <c:v>1.6649034486932487E-3</c:v>
                </c:pt>
                <c:pt idx="4890">
                  <c:v>1.6558741429763778E-3</c:v>
                </c:pt>
                <c:pt idx="4891">
                  <c:v>1.6483565427308411E-3</c:v>
                </c:pt>
                <c:pt idx="4892">
                  <c:v>1.6240328719213505E-3</c:v>
                </c:pt>
                <c:pt idx="4893">
                  <c:v>1.6313295798100549E-3</c:v>
                </c:pt>
                <c:pt idx="4894">
                  <c:v>1.6300141107577668E-3</c:v>
                </c:pt>
                <c:pt idx="4895">
                  <c:v>1.663262056511215E-3</c:v>
                </c:pt>
                <c:pt idx="4896">
                  <c:v>1.6721313587787303E-3</c:v>
                </c:pt>
                <c:pt idx="4897">
                  <c:v>1.5642877290641816E-3</c:v>
                </c:pt>
                <c:pt idx="4898">
                  <c:v>1.5395251234861798E-3</c:v>
                </c:pt>
                <c:pt idx="4899">
                  <c:v>1.5333931798753126E-3</c:v>
                </c:pt>
                <c:pt idx="4900">
                  <c:v>1.5272611983819997E-3</c:v>
                </c:pt>
                <c:pt idx="4901">
                  <c:v>1.5244055386840509E-3</c:v>
                </c:pt>
                <c:pt idx="4902">
                  <c:v>1.5140218416875863E-3</c:v>
                </c:pt>
                <c:pt idx="4903">
                  <c:v>1.5440307915642942E-3</c:v>
                </c:pt>
                <c:pt idx="4904">
                  <c:v>1.5497866087436194E-3</c:v>
                </c:pt>
                <c:pt idx="4905">
                  <c:v>1.5388230641089802E-3</c:v>
                </c:pt>
                <c:pt idx="4906">
                  <c:v>1.4937631861737753E-3</c:v>
                </c:pt>
                <c:pt idx="4907">
                  <c:v>1.4345156641178811E-3</c:v>
                </c:pt>
                <c:pt idx="4908">
                  <c:v>1.3833472042521578E-3</c:v>
                </c:pt>
                <c:pt idx="4909">
                  <c:v>1.3767053662331085E-3</c:v>
                </c:pt>
                <c:pt idx="4910">
                  <c:v>1.3508259632907201E-3</c:v>
                </c:pt>
                <c:pt idx="4911">
                  <c:v>1.3880281889828328E-3</c:v>
                </c:pt>
                <c:pt idx="4912">
                  <c:v>1.3787205084726619E-3</c:v>
                </c:pt>
                <c:pt idx="4913">
                  <c:v>1.3643134321949019E-3</c:v>
                </c:pt>
                <c:pt idx="4914">
                  <c:v>1.3423034575862681E-3</c:v>
                </c:pt>
                <c:pt idx="4915">
                  <c:v>1.3232837497275894E-3</c:v>
                </c:pt>
                <c:pt idx="4916">
                  <c:v>1.3566175645776846E-3</c:v>
                </c:pt>
                <c:pt idx="4917">
                  <c:v>1.3836373152845876E-3</c:v>
                </c:pt>
                <c:pt idx="4918">
                  <c:v>1.4140246411709348E-3</c:v>
                </c:pt>
                <c:pt idx="4919">
                  <c:v>1.3964745854029939E-3</c:v>
                </c:pt>
                <c:pt idx="4920">
                  <c:v>1.3657953732074219E-3</c:v>
                </c:pt>
                <c:pt idx="4921">
                  <c:v>1.3326980536014904E-3</c:v>
                </c:pt>
                <c:pt idx="4922">
                  <c:v>1.3564017653685564E-3</c:v>
                </c:pt>
                <c:pt idx="4923">
                  <c:v>1.3957083939250146E-3</c:v>
                </c:pt>
                <c:pt idx="4924">
                  <c:v>1.3474580378452223E-3</c:v>
                </c:pt>
                <c:pt idx="4925">
                  <c:v>1.3625479716612972E-3</c:v>
                </c:pt>
                <c:pt idx="4926">
                  <c:v>1.3624850343478649E-3</c:v>
                </c:pt>
                <c:pt idx="4927">
                  <c:v>1.3092460788063827E-3</c:v>
                </c:pt>
                <c:pt idx="4928">
                  <c:v>1.2849362476712166E-3</c:v>
                </c:pt>
                <c:pt idx="4929">
                  <c:v>1.2606264263091203E-3</c:v>
                </c:pt>
                <c:pt idx="4930">
                  <c:v>1.2388422268668822E-3</c:v>
                </c:pt>
                <c:pt idx="4931">
                  <c:v>1.2311164193621674E-3</c:v>
                </c:pt>
                <c:pt idx="4932">
                  <c:v>1.2240685703273782E-3</c:v>
                </c:pt>
                <c:pt idx="4933">
                  <c:v>1.18391931442447E-3</c:v>
                </c:pt>
                <c:pt idx="4934">
                  <c:v>1.1743507179726154E-3</c:v>
                </c:pt>
                <c:pt idx="4935">
                  <c:v>1.1647821461492798E-3</c:v>
                </c:pt>
                <c:pt idx="4936">
                  <c:v>1.1783682155338609E-3</c:v>
                </c:pt>
                <c:pt idx="4937">
                  <c:v>1.1760853127906219E-3</c:v>
                </c:pt>
                <c:pt idx="4938">
                  <c:v>1.1738024100480375E-3</c:v>
                </c:pt>
                <c:pt idx="4939">
                  <c:v>1.1798381182031004E-3</c:v>
                </c:pt>
                <c:pt idx="4940">
                  <c:v>1.1998542621208784E-3</c:v>
                </c:pt>
                <c:pt idx="4941">
                  <c:v>1.1452232849786901E-3</c:v>
                </c:pt>
                <c:pt idx="4942">
                  <c:v>1.1433892705589044E-3</c:v>
                </c:pt>
                <c:pt idx="4943">
                  <c:v>1.1313123852000643E-3</c:v>
                </c:pt>
                <c:pt idx="4944">
                  <c:v>1.0820669199897858E-3</c:v>
                </c:pt>
                <c:pt idx="4945">
                  <c:v>1.0787115678609766E-3</c:v>
                </c:pt>
                <c:pt idx="4946">
                  <c:v>1.0672316817059121E-3</c:v>
                </c:pt>
                <c:pt idx="4947">
                  <c:v>1.018417576685087E-3</c:v>
                </c:pt>
                <c:pt idx="4948">
                  <c:v>1.0063757336676734E-3</c:v>
                </c:pt>
                <c:pt idx="4949">
                  <c:v>9.4980646755499839E-4</c:v>
                </c:pt>
                <c:pt idx="4950">
                  <c:v>9.6428820120407347E-4</c:v>
                </c:pt>
                <c:pt idx="4951">
                  <c:v>1.0107387955945167E-3</c:v>
                </c:pt>
                <c:pt idx="4952">
                  <c:v>1.0485946438425621E-3</c:v>
                </c:pt>
                <c:pt idx="4953">
                  <c:v>1.0514285406413955E-3</c:v>
                </c:pt>
                <c:pt idx="4954">
                  <c:v>1.0639583634659332E-3</c:v>
                </c:pt>
                <c:pt idx="4955">
                  <c:v>1.0231602237770982E-3</c:v>
                </c:pt>
                <c:pt idx="4956">
                  <c:v>1.0121721066850371E-3</c:v>
                </c:pt>
                <c:pt idx="4957">
                  <c:v>9.8735035814743479E-4</c:v>
                </c:pt>
                <c:pt idx="4958">
                  <c:v>9.6433778104080094E-4</c:v>
                </c:pt>
                <c:pt idx="4959">
                  <c:v>9.3724542439723336E-4</c:v>
                </c:pt>
                <c:pt idx="4960">
                  <c:v>9.1645053853463591E-4</c:v>
                </c:pt>
                <c:pt idx="4961">
                  <c:v>9.1754150885405418E-4</c:v>
                </c:pt>
                <c:pt idx="4962">
                  <c:v>9.1181403987734778E-4</c:v>
                </c:pt>
                <c:pt idx="4963">
                  <c:v>9.107576711395633E-4</c:v>
                </c:pt>
                <c:pt idx="4964">
                  <c:v>9.1203688923507421E-4</c:v>
                </c:pt>
                <c:pt idx="4965">
                  <c:v>9.1331610733635851E-4</c:v>
                </c:pt>
                <c:pt idx="4966">
                  <c:v>9.3002624527198678E-4</c:v>
                </c:pt>
                <c:pt idx="4967">
                  <c:v>9.3375985857235735E-4</c:v>
                </c:pt>
                <c:pt idx="4968">
                  <c:v>9.2266628702024497E-4</c:v>
                </c:pt>
                <c:pt idx="4969">
                  <c:v>9.1157272884650499E-4</c:v>
                </c:pt>
                <c:pt idx="4970">
                  <c:v>8.3076530618636805E-4</c:v>
                </c:pt>
                <c:pt idx="4971">
                  <c:v>7.6566147908113604E-4</c:v>
                </c:pt>
                <c:pt idx="4972">
                  <c:v>7.4322168303898807E-4</c:v>
                </c:pt>
                <c:pt idx="4973">
                  <c:v>7.3133821747032224E-4</c:v>
                </c:pt>
                <c:pt idx="4974">
                  <c:v>7.1575444741186112E-4</c:v>
                </c:pt>
                <c:pt idx="4975">
                  <c:v>7.0738829918453596E-4</c:v>
                </c:pt>
                <c:pt idx="4976">
                  <c:v>6.8766801293934914E-4</c:v>
                </c:pt>
                <c:pt idx="4977">
                  <c:v>6.7544175341452146E-4</c:v>
                </c:pt>
                <c:pt idx="4978">
                  <c:v>6.7556759881553987E-4</c:v>
                </c:pt>
                <c:pt idx="4979">
                  <c:v>6.7563421064808246E-4</c:v>
                </c:pt>
                <c:pt idx="4980">
                  <c:v>6.7073455385263301E-4</c:v>
                </c:pt>
                <c:pt idx="4981">
                  <c:v>6.6583486203546571E-4</c:v>
                </c:pt>
                <c:pt idx="4982">
                  <c:v>7.1348045277410733E-4</c:v>
                </c:pt>
                <c:pt idx="4983">
                  <c:v>7.2176823667267323E-4</c:v>
                </c:pt>
                <c:pt idx="4984">
                  <c:v>7.1754424181978737E-4</c:v>
                </c:pt>
                <c:pt idx="4985">
                  <c:v>7.1332024175485662E-4</c:v>
                </c:pt>
                <c:pt idx="4986">
                  <c:v>7.0729370434601359E-4</c:v>
                </c:pt>
                <c:pt idx="4987">
                  <c:v>7.0140836149867067E-4</c:v>
                </c:pt>
                <c:pt idx="4988">
                  <c:v>6.7441978733909767E-4</c:v>
                </c:pt>
                <c:pt idx="4989">
                  <c:v>6.2707856524720764E-4</c:v>
                </c:pt>
                <c:pt idx="4990">
                  <c:v>6.1203621424352889E-4</c:v>
                </c:pt>
                <c:pt idx="4991">
                  <c:v>5.9411138277522247E-4</c:v>
                </c:pt>
                <c:pt idx="4992">
                  <c:v>4.9994284409637609E-4</c:v>
                </c:pt>
                <c:pt idx="4993">
                  <c:v>5.1819561016629709E-4</c:v>
                </c:pt>
                <c:pt idx="4994">
                  <c:v>5.2814496990732831E-4</c:v>
                </c:pt>
                <c:pt idx="4995">
                  <c:v>5.4190402765439099E-4</c:v>
                </c:pt>
                <c:pt idx="4996">
                  <c:v>5.3972931394228978E-4</c:v>
                </c:pt>
                <c:pt idx="4997">
                  <c:v>5.0767590941592654E-4</c:v>
                </c:pt>
                <c:pt idx="4998">
                  <c:v>5.0391011747104579E-4</c:v>
                </c:pt>
                <c:pt idx="4999">
                  <c:v>5.4083467462550446E-4</c:v>
                </c:pt>
                <c:pt idx="5000">
                  <c:v>5.5647247963253629E-4</c:v>
                </c:pt>
                <c:pt idx="5001">
                  <c:v>5.4316775200407826E-4</c:v>
                </c:pt>
                <c:pt idx="5002">
                  <c:v>5.2986302988473574E-4</c:v>
                </c:pt>
                <c:pt idx="5003">
                  <c:v>5.3348382327152437E-4</c:v>
                </c:pt>
                <c:pt idx="5004">
                  <c:v>5.2643842571751685E-4</c:v>
                </c:pt>
                <c:pt idx="5005">
                  <c:v>5.2243069769011602E-4</c:v>
                </c:pt>
                <c:pt idx="5006">
                  <c:v>5.0161975996702542E-4</c:v>
                </c:pt>
                <c:pt idx="5007">
                  <c:v>5.0734506315244928E-4</c:v>
                </c:pt>
                <c:pt idx="5008">
                  <c:v>5.0507624396813088E-4</c:v>
                </c:pt>
                <c:pt idx="5009">
                  <c:v>5.0958763942289401E-4</c:v>
                </c:pt>
                <c:pt idx="5010">
                  <c:v>5.3306412168210924E-4</c:v>
                </c:pt>
                <c:pt idx="5011">
                  <c:v>5.4809498135030132E-4</c:v>
                </c:pt>
                <c:pt idx="5012">
                  <c:v>5.3657203698147281E-4</c:v>
                </c:pt>
                <c:pt idx="5013">
                  <c:v>5.2504909260440058E-4</c:v>
                </c:pt>
                <c:pt idx="5014">
                  <c:v>5.086697487480487E-4</c:v>
                </c:pt>
                <c:pt idx="5015">
                  <c:v>5.0469180633720429E-4</c:v>
                </c:pt>
                <c:pt idx="5016">
                  <c:v>5.0156773441057203E-4</c:v>
                </c:pt>
                <c:pt idx="5017">
                  <c:v>5.0827607774724939E-4</c:v>
                </c:pt>
                <c:pt idx="5018">
                  <c:v>5.0660190279187237E-4</c:v>
                </c:pt>
                <c:pt idx="5019">
                  <c:v>4.8067255425493716E-4</c:v>
                </c:pt>
                <c:pt idx="5020">
                  <c:v>4.6145802889667264E-4</c:v>
                </c:pt>
                <c:pt idx="5021">
                  <c:v>4.4210151036655173E-4</c:v>
                </c:pt>
                <c:pt idx="5022">
                  <c:v>4.5211077595899452E-4</c:v>
                </c:pt>
                <c:pt idx="5023">
                  <c:v>4.5735870835851436E-4</c:v>
                </c:pt>
                <c:pt idx="5024">
                  <c:v>4.6551343842834682E-4</c:v>
                </c:pt>
                <c:pt idx="5025">
                  <c:v>4.736681766625218E-4</c:v>
                </c:pt>
                <c:pt idx="5026">
                  <c:v>5.0109595204874313E-4</c:v>
                </c:pt>
                <c:pt idx="5027">
                  <c:v>5.3400966487659042E-4</c:v>
                </c:pt>
                <c:pt idx="5028">
                  <c:v>5.5705450637789716E-4</c:v>
                </c:pt>
                <c:pt idx="5029">
                  <c:v>5.247552179842588E-4</c:v>
                </c:pt>
                <c:pt idx="5030">
                  <c:v>4.9115715384417827E-4</c:v>
                </c:pt>
                <c:pt idx="5031">
                  <c:v>4.619966722554238E-4</c:v>
                </c:pt>
                <c:pt idx="5032">
                  <c:v>4.6009880339099748E-4</c:v>
                </c:pt>
                <c:pt idx="5033">
                  <c:v>5.1377258597601512E-4</c:v>
                </c:pt>
                <c:pt idx="5034">
                  <c:v>5.4065390763103445E-4</c:v>
                </c:pt>
                <c:pt idx="5035">
                  <c:v>5.4262678138331769E-4</c:v>
                </c:pt>
                <c:pt idx="5036">
                  <c:v>4.9982301161219627E-4</c:v>
                </c:pt>
                <c:pt idx="5037">
                  <c:v>4.8957893068323074E-4</c:v>
                </c:pt>
                <c:pt idx="5038">
                  <c:v>4.681254912910667E-4</c:v>
                </c:pt>
                <c:pt idx="5039">
                  <c:v>4.4667205329642609E-4</c:v>
                </c:pt>
                <c:pt idx="5040">
                  <c:v>4.177722312248856E-4</c:v>
                </c:pt>
                <c:pt idx="5041">
                  <c:v>4.0721146834559298E-4</c:v>
                </c:pt>
                <c:pt idx="5042">
                  <c:v>4.03362429214602E-4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3D7-4494-BFCE-8EBB597AF17D}"/>
            </c:ext>
          </c:extLst>
        </c:ser>
        <c:ser>
          <c:idx val="3"/>
          <c:order val="3"/>
          <c:tx>
            <c:v>Calcium/Phosphore (éluant 100)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Feuil1!$M$4:$M$5126</c:f>
              <c:numCache>
                <c:formatCode>General</c:formatCode>
                <c:ptCount val="5123"/>
                <c:pt idx="0">
                  <c:v>12.4288346501455</c:v>
                </c:pt>
                <c:pt idx="1">
                  <c:v>12.441115448212001</c:v>
                </c:pt>
                <c:pt idx="2">
                  <c:v>12.4533962462785</c:v>
                </c:pt>
                <c:pt idx="3">
                  <c:v>12.465677044344901</c:v>
                </c:pt>
                <c:pt idx="4">
                  <c:v>12.477957842411399</c:v>
                </c:pt>
                <c:pt idx="5">
                  <c:v>12.4902386404779</c:v>
                </c:pt>
                <c:pt idx="6">
                  <c:v>12.5025194385444</c:v>
                </c:pt>
                <c:pt idx="7">
                  <c:v>12.514800236610901</c:v>
                </c:pt>
                <c:pt idx="8">
                  <c:v>12.5270810346774</c:v>
                </c:pt>
                <c:pt idx="9">
                  <c:v>12.5393618327439</c:v>
                </c:pt>
                <c:pt idx="10">
                  <c:v>12.551642630810401</c:v>
                </c:pt>
                <c:pt idx="11">
                  <c:v>12.563923428876899</c:v>
                </c:pt>
                <c:pt idx="12">
                  <c:v>12.5762042269433</c:v>
                </c:pt>
                <c:pt idx="13">
                  <c:v>12.588485025009801</c:v>
                </c:pt>
                <c:pt idx="14">
                  <c:v>12.6007658230763</c:v>
                </c:pt>
                <c:pt idx="15">
                  <c:v>12.6130466211428</c:v>
                </c:pt>
                <c:pt idx="16">
                  <c:v>12.625327419209301</c:v>
                </c:pt>
                <c:pt idx="17">
                  <c:v>12.637608217275799</c:v>
                </c:pt>
                <c:pt idx="18">
                  <c:v>12.6498890153423</c:v>
                </c:pt>
                <c:pt idx="19">
                  <c:v>12.6621698134088</c:v>
                </c:pt>
                <c:pt idx="20">
                  <c:v>12.674450611475301</c:v>
                </c:pt>
                <c:pt idx="21">
                  <c:v>12.6867314095418</c:v>
                </c:pt>
                <c:pt idx="22">
                  <c:v>12.699012207608201</c:v>
                </c:pt>
                <c:pt idx="23">
                  <c:v>12.711293005674699</c:v>
                </c:pt>
                <c:pt idx="24">
                  <c:v>12.7235738037412</c:v>
                </c:pt>
                <c:pt idx="25">
                  <c:v>12.7358546018077</c:v>
                </c:pt>
                <c:pt idx="26">
                  <c:v>12.748135399874201</c:v>
                </c:pt>
                <c:pt idx="27">
                  <c:v>12.7604161979407</c:v>
                </c:pt>
                <c:pt idx="28">
                  <c:v>12.7726969960072</c:v>
                </c:pt>
                <c:pt idx="29">
                  <c:v>12.784977794073701</c:v>
                </c:pt>
                <c:pt idx="30">
                  <c:v>12.797258592140199</c:v>
                </c:pt>
                <c:pt idx="31">
                  <c:v>12.8095393902066</c:v>
                </c:pt>
                <c:pt idx="32">
                  <c:v>12.821820188273101</c:v>
                </c:pt>
                <c:pt idx="33">
                  <c:v>12.8341009863396</c:v>
                </c:pt>
                <c:pt idx="34">
                  <c:v>12.8463817844061</c:v>
                </c:pt>
                <c:pt idx="35">
                  <c:v>12.858662582472601</c:v>
                </c:pt>
                <c:pt idx="36">
                  <c:v>12.870943380539099</c:v>
                </c:pt>
                <c:pt idx="37">
                  <c:v>12.8832241786056</c:v>
                </c:pt>
                <c:pt idx="38">
                  <c:v>12.8955049766721</c:v>
                </c:pt>
                <c:pt idx="39">
                  <c:v>12.907785774738599</c:v>
                </c:pt>
                <c:pt idx="40">
                  <c:v>12.920066572805</c:v>
                </c:pt>
                <c:pt idx="41">
                  <c:v>12.932347370871501</c:v>
                </c:pt>
                <c:pt idx="42">
                  <c:v>12.944628168937999</c:v>
                </c:pt>
                <c:pt idx="43">
                  <c:v>12.9569089670045</c:v>
                </c:pt>
                <c:pt idx="44">
                  <c:v>12.969189765071</c:v>
                </c:pt>
                <c:pt idx="45">
                  <c:v>12.981470563137499</c:v>
                </c:pt>
                <c:pt idx="46">
                  <c:v>12.993751361204</c:v>
                </c:pt>
                <c:pt idx="47">
                  <c:v>13.0060321592705</c:v>
                </c:pt>
                <c:pt idx="48">
                  <c:v>13.018312957337001</c:v>
                </c:pt>
                <c:pt idx="49">
                  <c:v>13.0305937554034</c:v>
                </c:pt>
                <c:pt idx="50">
                  <c:v>13.0428745534699</c:v>
                </c:pt>
                <c:pt idx="51">
                  <c:v>13.055155351536399</c:v>
                </c:pt>
                <c:pt idx="52">
                  <c:v>13.0674361496029</c:v>
                </c:pt>
                <c:pt idx="53">
                  <c:v>13.0797169476694</c:v>
                </c:pt>
                <c:pt idx="54">
                  <c:v>13.091997745735901</c:v>
                </c:pt>
                <c:pt idx="55">
                  <c:v>13.104278543802399</c:v>
                </c:pt>
                <c:pt idx="56">
                  <c:v>13.1165593418689</c:v>
                </c:pt>
                <c:pt idx="57">
                  <c:v>13.1288401399354</c:v>
                </c:pt>
                <c:pt idx="58">
                  <c:v>13.1411209380018</c:v>
                </c:pt>
                <c:pt idx="59">
                  <c:v>13.1534017360683</c:v>
                </c:pt>
                <c:pt idx="60">
                  <c:v>13.165682534134801</c:v>
                </c:pt>
                <c:pt idx="61">
                  <c:v>13.177963332201299</c:v>
                </c:pt>
                <c:pt idx="62">
                  <c:v>13.1902441302678</c:v>
                </c:pt>
                <c:pt idx="63">
                  <c:v>13.2025249283343</c:v>
                </c:pt>
                <c:pt idx="64">
                  <c:v>13.214805726400799</c:v>
                </c:pt>
                <c:pt idx="65">
                  <c:v>13.2270865244673</c:v>
                </c:pt>
                <c:pt idx="66">
                  <c:v>13.2393673225338</c:v>
                </c:pt>
                <c:pt idx="67">
                  <c:v>13.251648120600199</c:v>
                </c:pt>
                <c:pt idx="68">
                  <c:v>13.2639289186667</c:v>
                </c:pt>
                <c:pt idx="69">
                  <c:v>13.2762097167332</c:v>
                </c:pt>
                <c:pt idx="70">
                  <c:v>13.288490514799699</c:v>
                </c:pt>
                <c:pt idx="71">
                  <c:v>13.3007713128662</c:v>
                </c:pt>
                <c:pt idx="72">
                  <c:v>13.3130521109327</c:v>
                </c:pt>
                <c:pt idx="73">
                  <c:v>13.325332908999201</c:v>
                </c:pt>
                <c:pt idx="74">
                  <c:v>13.337613707065699</c:v>
                </c:pt>
                <c:pt idx="75">
                  <c:v>13.3498945051322</c:v>
                </c:pt>
                <c:pt idx="76">
                  <c:v>13.362175303198701</c:v>
                </c:pt>
                <c:pt idx="77">
                  <c:v>13.3744561012651</c:v>
                </c:pt>
                <c:pt idx="78">
                  <c:v>13.3867368993316</c:v>
                </c:pt>
                <c:pt idx="79">
                  <c:v>13.399017697398101</c:v>
                </c:pt>
                <c:pt idx="80">
                  <c:v>13.4112984954646</c:v>
                </c:pt>
                <c:pt idx="81">
                  <c:v>13.4235792935311</c:v>
                </c:pt>
                <c:pt idx="82">
                  <c:v>13.435860091597601</c:v>
                </c:pt>
                <c:pt idx="83">
                  <c:v>13.448140889664099</c:v>
                </c:pt>
                <c:pt idx="84">
                  <c:v>13.4604216877306</c:v>
                </c:pt>
                <c:pt idx="85">
                  <c:v>13.4727024857971</c:v>
                </c:pt>
                <c:pt idx="86">
                  <c:v>13.4849832838635</c:v>
                </c:pt>
                <c:pt idx="87">
                  <c:v>13.49726408193</c:v>
                </c:pt>
                <c:pt idx="88">
                  <c:v>13.509544879996501</c:v>
                </c:pt>
                <c:pt idx="89">
                  <c:v>13.521825678062999</c:v>
                </c:pt>
                <c:pt idx="90">
                  <c:v>13.5341064761295</c:v>
                </c:pt>
                <c:pt idx="91">
                  <c:v>13.546387274196</c:v>
                </c:pt>
                <c:pt idx="92">
                  <c:v>13.558668072262501</c:v>
                </c:pt>
                <c:pt idx="93">
                  <c:v>13.570948870329</c:v>
                </c:pt>
                <c:pt idx="94">
                  <c:v>13.5832296683955</c:v>
                </c:pt>
                <c:pt idx="95">
                  <c:v>13.595510466461899</c:v>
                </c:pt>
                <c:pt idx="96">
                  <c:v>13.6077912645284</c:v>
                </c:pt>
                <c:pt idx="97">
                  <c:v>13.6200720625949</c:v>
                </c:pt>
                <c:pt idx="98">
                  <c:v>13.632352860661401</c:v>
                </c:pt>
                <c:pt idx="99">
                  <c:v>13.6446336587279</c:v>
                </c:pt>
                <c:pt idx="100">
                  <c:v>13.6569144567944</c:v>
                </c:pt>
                <c:pt idx="101">
                  <c:v>13.669195254860901</c:v>
                </c:pt>
                <c:pt idx="102">
                  <c:v>13.681476052927399</c:v>
                </c:pt>
                <c:pt idx="103">
                  <c:v>13.6937568509939</c:v>
                </c:pt>
                <c:pt idx="104">
                  <c:v>13.706037649060301</c:v>
                </c:pt>
                <c:pt idx="105">
                  <c:v>13.7183184471268</c:v>
                </c:pt>
                <c:pt idx="106">
                  <c:v>13.7305992451933</c:v>
                </c:pt>
                <c:pt idx="107">
                  <c:v>13.742880043259801</c:v>
                </c:pt>
                <c:pt idx="108">
                  <c:v>13.755160841326299</c:v>
                </c:pt>
                <c:pt idx="109">
                  <c:v>13.7674416393928</c:v>
                </c:pt>
                <c:pt idx="110">
                  <c:v>13.7797224374593</c:v>
                </c:pt>
                <c:pt idx="111">
                  <c:v>13.792003235525801</c:v>
                </c:pt>
                <c:pt idx="112">
                  <c:v>13.8042840335923</c:v>
                </c:pt>
                <c:pt idx="113">
                  <c:v>13.816564831658701</c:v>
                </c:pt>
                <c:pt idx="114">
                  <c:v>13.828845629725199</c:v>
                </c:pt>
                <c:pt idx="115">
                  <c:v>13.8411264277917</c:v>
                </c:pt>
                <c:pt idx="116">
                  <c:v>13.8534072258582</c:v>
                </c:pt>
                <c:pt idx="117">
                  <c:v>13.865688023924699</c:v>
                </c:pt>
                <c:pt idx="118">
                  <c:v>13.8779688219912</c:v>
                </c:pt>
                <c:pt idx="119">
                  <c:v>13.8902496200577</c:v>
                </c:pt>
                <c:pt idx="120">
                  <c:v>13.902530418124201</c:v>
                </c:pt>
                <c:pt idx="121">
                  <c:v>13.914811216190699</c:v>
                </c:pt>
                <c:pt idx="122">
                  <c:v>13.9270920142571</c:v>
                </c:pt>
                <c:pt idx="123">
                  <c:v>13.939372812323599</c:v>
                </c:pt>
                <c:pt idx="124">
                  <c:v>13.9516536103901</c:v>
                </c:pt>
                <c:pt idx="125">
                  <c:v>13.9639344084566</c:v>
                </c:pt>
                <c:pt idx="126">
                  <c:v>13.976215206523101</c:v>
                </c:pt>
                <c:pt idx="127">
                  <c:v>13.988496004589599</c:v>
                </c:pt>
                <c:pt idx="128">
                  <c:v>14.0007768026561</c:v>
                </c:pt>
                <c:pt idx="129">
                  <c:v>14.0130576007226</c:v>
                </c:pt>
                <c:pt idx="130">
                  <c:v>14.025338398789099</c:v>
                </c:pt>
                <c:pt idx="131">
                  <c:v>14.0376191968556</c:v>
                </c:pt>
                <c:pt idx="132">
                  <c:v>14.049899994922001</c:v>
                </c:pt>
                <c:pt idx="133">
                  <c:v>14.062180792988499</c:v>
                </c:pt>
                <c:pt idx="134">
                  <c:v>14.074461591055</c:v>
                </c:pt>
                <c:pt idx="135">
                  <c:v>14.0867423891215</c:v>
                </c:pt>
                <c:pt idx="136">
                  <c:v>14.099023187187999</c:v>
                </c:pt>
                <c:pt idx="137">
                  <c:v>14.1113039852545</c:v>
                </c:pt>
                <c:pt idx="138">
                  <c:v>14.123584783321</c:v>
                </c:pt>
                <c:pt idx="139">
                  <c:v>14.135865581387501</c:v>
                </c:pt>
                <c:pt idx="140">
                  <c:v>14.148146379453999</c:v>
                </c:pt>
                <c:pt idx="141">
                  <c:v>14.1604271775204</c:v>
                </c:pt>
                <c:pt idx="142">
                  <c:v>14.172707975586899</c:v>
                </c:pt>
                <c:pt idx="143">
                  <c:v>14.1849887736534</c:v>
                </c:pt>
                <c:pt idx="144">
                  <c:v>14.1972695717199</c:v>
                </c:pt>
                <c:pt idx="145">
                  <c:v>14.209550369786401</c:v>
                </c:pt>
                <c:pt idx="146">
                  <c:v>14.221831167852899</c:v>
                </c:pt>
                <c:pt idx="147">
                  <c:v>14.2341119659194</c:v>
                </c:pt>
                <c:pt idx="148">
                  <c:v>14.2463927639859</c:v>
                </c:pt>
                <c:pt idx="149">
                  <c:v>14.258673562052399</c:v>
                </c:pt>
                <c:pt idx="150">
                  <c:v>14.2709543601188</c:v>
                </c:pt>
                <c:pt idx="151">
                  <c:v>14.283235158185301</c:v>
                </c:pt>
                <c:pt idx="152">
                  <c:v>14.295515956251799</c:v>
                </c:pt>
                <c:pt idx="153">
                  <c:v>14.3077967543183</c:v>
                </c:pt>
                <c:pt idx="154">
                  <c:v>14.320077552384801</c:v>
                </c:pt>
                <c:pt idx="155">
                  <c:v>14.332358350451299</c:v>
                </c:pt>
                <c:pt idx="156">
                  <c:v>14.3446391485178</c:v>
                </c:pt>
                <c:pt idx="157">
                  <c:v>14.3569199465843</c:v>
                </c:pt>
                <c:pt idx="158">
                  <c:v>14.369200744650801</c:v>
                </c:pt>
                <c:pt idx="159">
                  <c:v>14.3814815427172</c:v>
                </c:pt>
                <c:pt idx="160">
                  <c:v>14.393762340783701</c:v>
                </c:pt>
                <c:pt idx="161">
                  <c:v>14.406043138850199</c:v>
                </c:pt>
                <c:pt idx="162">
                  <c:v>14.4183239369167</c:v>
                </c:pt>
                <c:pt idx="163">
                  <c:v>14.4306047349832</c:v>
                </c:pt>
                <c:pt idx="164">
                  <c:v>14.442885533049701</c:v>
                </c:pt>
                <c:pt idx="165">
                  <c:v>14.4551663311162</c:v>
                </c:pt>
                <c:pt idx="166">
                  <c:v>14.4674471291827</c:v>
                </c:pt>
                <c:pt idx="167">
                  <c:v>14.479727927249201</c:v>
                </c:pt>
                <c:pt idx="168">
                  <c:v>14.4920087253156</c:v>
                </c:pt>
                <c:pt idx="169">
                  <c:v>14.5042895233821</c:v>
                </c:pt>
                <c:pt idx="170">
                  <c:v>14.516570321448601</c:v>
                </c:pt>
                <c:pt idx="171">
                  <c:v>14.5288511195151</c:v>
                </c:pt>
                <c:pt idx="172">
                  <c:v>14.5411319175816</c:v>
                </c:pt>
                <c:pt idx="173">
                  <c:v>14.553412715648101</c:v>
                </c:pt>
                <c:pt idx="174">
                  <c:v>14.565693513714599</c:v>
                </c:pt>
                <c:pt idx="175">
                  <c:v>14.5779743117811</c:v>
                </c:pt>
                <c:pt idx="176">
                  <c:v>14.5902551098476</c:v>
                </c:pt>
                <c:pt idx="177">
                  <c:v>14.602535907914101</c:v>
                </c:pt>
                <c:pt idx="178">
                  <c:v>14.6148167059805</c:v>
                </c:pt>
                <c:pt idx="179">
                  <c:v>14.627097504047001</c:v>
                </c:pt>
                <c:pt idx="180">
                  <c:v>14.639378302113499</c:v>
                </c:pt>
                <c:pt idx="181">
                  <c:v>14.65165910018</c:v>
                </c:pt>
                <c:pt idx="182">
                  <c:v>14.6639398982465</c:v>
                </c:pt>
                <c:pt idx="183">
                  <c:v>14.676220696313001</c:v>
                </c:pt>
                <c:pt idx="184">
                  <c:v>14.6885014943795</c:v>
                </c:pt>
                <c:pt idx="185">
                  <c:v>14.700782292446</c:v>
                </c:pt>
                <c:pt idx="186">
                  <c:v>14.713063090512501</c:v>
                </c:pt>
                <c:pt idx="187">
                  <c:v>14.7253438885789</c:v>
                </c:pt>
                <c:pt idx="188">
                  <c:v>14.7376246866454</c:v>
                </c:pt>
                <c:pt idx="189">
                  <c:v>14.749905484711901</c:v>
                </c:pt>
                <c:pt idx="190">
                  <c:v>14.7621862827784</c:v>
                </c:pt>
                <c:pt idx="191">
                  <c:v>14.7744670808449</c:v>
                </c:pt>
                <c:pt idx="192">
                  <c:v>14.786747878911401</c:v>
                </c:pt>
                <c:pt idx="193">
                  <c:v>14.799028676977899</c:v>
                </c:pt>
                <c:pt idx="194">
                  <c:v>14.8113094750444</c:v>
                </c:pt>
                <c:pt idx="195">
                  <c:v>14.8235902731109</c:v>
                </c:pt>
                <c:pt idx="196">
                  <c:v>14.8358710711773</c:v>
                </c:pt>
                <c:pt idx="197">
                  <c:v>14.8481518692438</c:v>
                </c:pt>
                <c:pt idx="198">
                  <c:v>14.860432667310301</c:v>
                </c:pt>
                <c:pt idx="199">
                  <c:v>14.872713465376799</c:v>
                </c:pt>
                <c:pt idx="200">
                  <c:v>14.8849942634433</c:v>
                </c:pt>
                <c:pt idx="201">
                  <c:v>14.8972750615098</c:v>
                </c:pt>
                <c:pt idx="202">
                  <c:v>14.909555859576299</c:v>
                </c:pt>
                <c:pt idx="203">
                  <c:v>14.9218366576428</c:v>
                </c:pt>
                <c:pt idx="204">
                  <c:v>14.9341174557093</c:v>
                </c:pt>
                <c:pt idx="205">
                  <c:v>14.946398253775699</c:v>
                </c:pt>
                <c:pt idx="206">
                  <c:v>14.9586790518422</c:v>
                </c:pt>
                <c:pt idx="207">
                  <c:v>14.9709598499087</c:v>
                </c:pt>
                <c:pt idx="208">
                  <c:v>14.983240647975199</c:v>
                </c:pt>
                <c:pt idx="209">
                  <c:v>14.9955214460417</c:v>
                </c:pt>
                <c:pt idx="210">
                  <c:v>15.0078022441082</c:v>
                </c:pt>
                <c:pt idx="211">
                  <c:v>15.020083042174701</c:v>
                </c:pt>
                <c:pt idx="212">
                  <c:v>15.032363840241199</c:v>
                </c:pt>
                <c:pt idx="213">
                  <c:v>15.0446446383077</c:v>
                </c:pt>
                <c:pt idx="214">
                  <c:v>15.056925436374099</c:v>
                </c:pt>
                <c:pt idx="215">
                  <c:v>15.0692062344406</c:v>
                </c:pt>
                <c:pt idx="216">
                  <c:v>15.0814870325071</c:v>
                </c:pt>
                <c:pt idx="217">
                  <c:v>15.093767830573601</c:v>
                </c:pt>
                <c:pt idx="218">
                  <c:v>15.106048628640099</c:v>
                </c:pt>
                <c:pt idx="219">
                  <c:v>15.1183294267066</c:v>
                </c:pt>
                <c:pt idx="220">
                  <c:v>15.1306102247731</c:v>
                </c:pt>
                <c:pt idx="221">
                  <c:v>15.142891022839599</c:v>
                </c:pt>
                <c:pt idx="222">
                  <c:v>15.1551718209061</c:v>
                </c:pt>
                <c:pt idx="223">
                  <c:v>15.1674526189726</c:v>
                </c:pt>
                <c:pt idx="224">
                  <c:v>15.179733417038999</c:v>
                </c:pt>
                <c:pt idx="225">
                  <c:v>15.1920142151055</c:v>
                </c:pt>
                <c:pt idx="226">
                  <c:v>15.204295013172</c:v>
                </c:pt>
                <c:pt idx="227">
                  <c:v>15.216575811238499</c:v>
                </c:pt>
                <c:pt idx="228">
                  <c:v>15.228856609305</c:v>
                </c:pt>
                <c:pt idx="229">
                  <c:v>15.2411374073715</c:v>
                </c:pt>
                <c:pt idx="230">
                  <c:v>15.253418205438001</c:v>
                </c:pt>
                <c:pt idx="231">
                  <c:v>15.265699003504499</c:v>
                </c:pt>
                <c:pt idx="232">
                  <c:v>15.277979801571</c:v>
                </c:pt>
                <c:pt idx="233">
                  <c:v>15.290260599637399</c:v>
                </c:pt>
                <c:pt idx="234">
                  <c:v>15.3025413977039</c:v>
                </c:pt>
                <c:pt idx="235">
                  <c:v>15.3148221957704</c:v>
                </c:pt>
                <c:pt idx="236">
                  <c:v>15.327102993836901</c:v>
                </c:pt>
                <c:pt idx="237">
                  <c:v>15.3393837919034</c:v>
                </c:pt>
                <c:pt idx="238">
                  <c:v>15.3516645899699</c:v>
                </c:pt>
                <c:pt idx="239">
                  <c:v>15.363945388036401</c:v>
                </c:pt>
                <c:pt idx="240">
                  <c:v>15.376226186102899</c:v>
                </c:pt>
                <c:pt idx="241">
                  <c:v>15.3885069841694</c:v>
                </c:pt>
                <c:pt idx="242">
                  <c:v>15.400787782235801</c:v>
                </c:pt>
                <c:pt idx="243">
                  <c:v>15.4130685803023</c:v>
                </c:pt>
                <c:pt idx="244">
                  <c:v>15.4253493783688</c:v>
                </c:pt>
                <c:pt idx="245">
                  <c:v>15.437630176435301</c:v>
                </c:pt>
                <c:pt idx="246">
                  <c:v>15.449910974501799</c:v>
                </c:pt>
                <c:pt idx="247">
                  <c:v>15.4621917725683</c:v>
                </c:pt>
                <c:pt idx="248">
                  <c:v>15.4744725706348</c:v>
                </c:pt>
                <c:pt idx="249">
                  <c:v>15.486753368701301</c:v>
                </c:pt>
                <c:pt idx="250">
                  <c:v>15.4990341667678</c:v>
                </c:pt>
                <c:pt idx="251">
                  <c:v>15.511314964834201</c:v>
                </c:pt>
                <c:pt idx="252">
                  <c:v>15.523595762900699</c:v>
                </c:pt>
                <c:pt idx="253">
                  <c:v>15.5358765609672</c:v>
                </c:pt>
                <c:pt idx="254">
                  <c:v>15.5481573590337</c:v>
                </c:pt>
                <c:pt idx="255">
                  <c:v>15.560438157100201</c:v>
                </c:pt>
                <c:pt idx="256">
                  <c:v>15.5727189551667</c:v>
                </c:pt>
                <c:pt idx="257">
                  <c:v>15.5849997532332</c:v>
                </c:pt>
                <c:pt idx="258">
                  <c:v>15.597280551299701</c:v>
                </c:pt>
                <c:pt idx="259">
                  <c:v>15.609561349366199</c:v>
                </c:pt>
                <c:pt idx="260">
                  <c:v>15.6218421474326</c:v>
                </c:pt>
                <c:pt idx="261">
                  <c:v>15.634122945499101</c:v>
                </c:pt>
                <c:pt idx="262">
                  <c:v>15.6464037435656</c:v>
                </c:pt>
                <c:pt idx="263">
                  <c:v>15.6586845416321</c:v>
                </c:pt>
                <c:pt idx="264">
                  <c:v>15.670965339698601</c:v>
                </c:pt>
                <c:pt idx="265">
                  <c:v>15.683246137765099</c:v>
                </c:pt>
                <c:pt idx="266">
                  <c:v>15.6955269358316</c:v>
                </c:pt>
                <c:pt idx="267">
                  <c:v>15.7078077338981</c:v>
                </c:pt>
                <c:pt idx="268">
                  <c:v>15.720088531964601</c:v>
                </c:pt>
                <c:pt idx="269">
                  <c:v>15.732369330031</c:v>
                </c:pt>
                <c:pt idx="270">
                  <c:v>15.744650128097501</c:v>
                </c:pt>
                <c:pt idx="271">
                  <c:v>15.756930926163999</c:v>
                </c:pt>
                <c:pt idx="272">
                  <c:v>15.7692117242305</c:v>
                </c:pt>
                <c:pt idx="273">
                  <c:v>15.781492522297</c:v>
                </c:pt>
                <c:pt idx="274">
                  <c:v>15.793773320363499</c:v>
                </c:pt>
                <c:pt idx="275">
                  <c:v>15.80605411843</c:v>
                </c:pt>
                <c:pt idx="276">
                  <c:v>15.8183349164965</c:v>
                </c:pt>
                <c:pt idx="277">
                  <c:v>15.830615714563001</c:v>
                </c:pt>
                <c:pt idx="278">
                  <c:v>15.8428965126294</c:v>
                </c:pt>
                <c:pt idx="279">
                  <c:v>15.8551773106959</c:v>
                </c:pt>
                <c:pt idx="280">
                  <c:v>15.867458108762399</c:v>
                </c:pt>
                <c:pt idx="281">
                  <c:v>15.8797389068289</c:v>
                </c:pt>
                <c:pt idx="282">
                  <c:v>15.8920197048954</c:v>
                </c:pt>
                <c:pt idx="283">
                  <c:v>15.904300502961901</c:v>
                </c:pt>
                <c:pt idx="284">
                  <c:v>15.916581301028399</c:v>
                </c:pt>
                <c:pt idx="285">
                  <c:v>15.9288620990949</c:v>
                </c:pt>
                <c:pt idx="286">
                  <c:v>15.9411428971614</c:v>
                </c:pt>
                <c:pt idx="287">
                  <c:v>15.9534236952278</c:v>
                </c:pt>
                <c:pt idx="288">
                  <c:v>15.9657044932943</c:v>
                </c:pt>
                <c:pt idx="289">
                  <c:v>15.977985291360801</c:v>
                </c:pt>
                <c:pt idx="290">
                  <c:v>15.990266089427299</c:v>
                </c:pt>
                <c:pt idx="291">
                  <c:v>16.0025468874938</c:v>
                </c:pt>
                <c:pt idx="292">
                  <c:v>16.014827685560299</c:v>
                </c:pt>
                <c:pt idx="293">
                  <c:v>16.027108483626801</c:v>
                </c:pt>
                <c:pt idx="294">
                  <c:v>16.0393892816933</c:v>
                </c:pt>
                <c:pt idx="295">
                  <c:v>16.051670079759798</c:v>
                </c:pt>
                <c:pt idx="296">
                  <c:v>16.063950877826201</c:v>
                </c:pt>
                <c:pt idx="297">
                  <c:v>16.0762316758927</c:v>
                </c:pt>
                <c:pt idx="298">
                  <c:v>16.088512473959199</c:v>
                </c:pt>
                <c:pt idx="299">
                  <c:v>16.100793272025701</c:v>
                </c:pt>
                <c:pt idx="300">
                  <c:v>16.1130740700922</c:v>
                </c:pt>
                <c:pt idx="301">
                  <c:v>16.125354868158698</c:v>
                </c:pt>
                <c:pt idx="302">
                  <c:v>16.137635666225201</c:v>
                </c:pt>
                <c:pt idx="303">
                  <c:v>16.149916464291699</c:v>
                </c:pt>
                <c:pt idx="304">
                  <c:v>16.162197262358202</c:v>
                </c:pt>
                <c:pt idx="305">
                  <c:v>16.1744780604247</c:v>
                </c:pt>
                <c:pt idx="306">
                  <c:v>16.1867588584911</c:v>
                </c:pt>
                <c:pt idx="307">
                  <c:v>16.199039656557598</c:v>
                </c:pt>
                <c:pt idx="308">
                  <c:v>16.211320454624101</c:v>
                </c:pt>
                <c:pt idx="309">
                  <c:v>16.223601252690599</c:v>
                </c:pt>
                <c:pt idx="310">
                  <c:v>16.235882050757098</c:v>
                </c:pt>
                <c:pt idx="311">
                  <c:v>16.248162848823601</c:v>
                </c:pt>
                <c:pt idx="312">
                  <c:v>16.260443646890099</c:v>
                </c:pt>
                <c:pt idx="313">
                  <c:v>16.272724444956602</c:v>
                </c:pt>
                <c:pt idx="314">
                  <c:v>16.2850052430231</c:v>
                </c:pt>
                <c:pt idx="315">
                  <c:v>16.2972860410895</c:v>
                </c:pt>
                <c:pt idx="316">
                  <c:v>16.309566839155998</c:v>
                </c:pt>
                <c:pt idx="317">
                  <c:v>16.321847637222501</c:v>
                </c:pt>
                <c:pt idx="318">
                  <c:v>16.334128435288999</c:v>
                </c:pt>
                <c:pt idx="319">
                  <c:v>16.346409233355502</c:v>
                </c:pt>
                <c:pt idx="320">
                  <c:v>16.358690031422</c:v>
                </c:pt>
                <c:pt idx="321">
                  <c:v>16.370970829488499</c:v>
                </c:pt>
                <c:pt idx="322">
                  <c:v>16.383251627555001</c:v>
                </c:pt>
                <c:pt idx="323">
                  <c:v>16.3955324256215</c:v>
                </c:pt>
                <c:pt idx="324">
                  <c:v>16.407813223687899</c:v>
                </c:pt>
                <c:pt idx="325">
                  <c:v>16.420094021754402</c:v>
                </c:pt>
                <c:pt idx="326">
                  <c:v>16.4323748198209</c:v>
                </c:pt>
                <c:pt idx="327">
                  <c:v>16.444655617887399</c:v>
                </c:pt>
                <c:pt idx="328">
                  <c:v>16.456936415953901</c:v>
                </c:pt>
                <c:pt idx="329">
                  <c:v>16.4692172140204</c:v>
                </c:pt>
                <c:pt idx="330">
                  <c:v>16.481498012086899</c:v>
                </c:pt>
                <c:pt idx="331">
                  <c:v>16.493778810153401</c:v>
                </c:pt>
                <c:pt idx="332">
                  <c:v>16.5060596082199</c:v>
                </c:pt>
                <c:pt idx="333">
                  <c:v>16.518340406286299</c:v>
                </c:pt>
                <c:pt idx="334">
                  <c:v>16.530621204352801</c:v>
                </c:pt>
                <c:pt idx="335">
                  <c:v>16.5429020024193</c:v>
                </c:pt>
                <c:pt idx="336">
                  <c:v>16.555182800485799</c:v>
                </c:pt>
                <c:pt idx="337">
                  <c:v>16.567463598552301</c:v>
                </c:pt>
                <c:pt idx="338">
                  <c:v>16.5797443966188</c:v>
                </c:pt>
                <c:pt idx="339">
                  <c:v>16.592025194685299</c:v>
                </c:pt>
                <c:pt idx="340">
                  <c:v>16.604305992751801</c:v>
                </c:pt>
                <c:pt idx="341">
                  <c:v>16.6165867908183</c:v>
                </c:pt>
                <c:pt idx="342">
                  <c:v>16.628867588884798</c:v>
                </c:pt>
                <c:pt idx="343">
                  <c:v>16.641148386951201</c:v>
                </c:pt>
                <c:pt idx="344">
                  <c:v>16.6534291850177</c:v>
                </c:pt>
                <c:pt idx="345">
                  <c:v>16.665709983084199</c:v>
                </c:pt>
                <c:pt idx="346">
                  <c:v>16.677990781150701</c:v>
                </c:pt>
                <c:pt idx="347">
                  <c:v>16.6902715792172</c:v>
                </c:pt>
                <c:pt idx="348">
                  <c:v>16.702552377283698</c:v>
                </c:pt>
                <c:pt idx="349">
                  <c:v>16.714833175350201</c:v>
                </c:pt>
                <c:pt idx="350">
                  <c:v>16.727113973416699</c:v>
                </c:pt>
                <c:pt idx="351">
                  <c:v>16.739394771483202</c:v>
                </c:pt>
                <c:pt idx="352">
                  <c:v>16.751675569549601</c:v>
                </c:pt>
                <c:pt idx="353">
                  <c:v>16.7639563676161</c:v>
                </c:pt>
                <c:pt idx="354">
                  <c:v>16.776237165682598</c:v>
                </c:pt>
                <c:pt idx="355">
                  <c:v>16.788517963749101</c:v>
                </c:pt>
                <c:pt idx="356">
                  <c:v>16.800798761815599</c:v>
                </c:pt>
                <c:pt idx="357">
                  <c:v>16.813079559882102</c:v>
                </c:pt>
                <c:pt idx="358">
                  <c:v>16.8253603579486</c:v>
                </c:pt>
                <c:pt idx="359">
                  <c:v>16.837641156015099</c:v>
                </c:pt>
                <c:pt idx="360">
                  <c:v>16.849921954081601</c:v>
                </c:pt>
                <c:pt idx="361">
                  <c:v>16.862202752148001</c:v>
                </c:pt>
                <c:pt idx="362">
                  <c:v>16.874483550214499</c:v>
                </c:pt>
                <c:pt idx="363">
                  <c:v>16.886764348281002</c:v>
                </c:pt>
                <c:pt idx="364">
                  <c:v>16.8990451463475</c:v>
                </c:pt>
                <c:pt idx="365">
                  <c:v>16.911325944413999</c:v>
                </c:pt>
                <c:pt idx="366">
                  <c:v>16.923606742480501</c:v>
                </c:pt>
                <c:pt idx="367">
                  <c:v>16.935887540547</c:v>
                </c:pt>
                <c:pt idx="368">
                  <c:v>16.948168338613499</c:v>
                </c:pt>
                <c:pt idx="369">
                  <c:v>16.960449136680001</c:v>
                </c:pt>
                <c:pt idx="370">
                  <c:v>16.9727299347464</c:v>
                </c:pt>
                <c:pt idx="371">
                  <c:v>16.985010732812899</c:v>
                </c:pt>
                <c:pt idx="372">
                  <c:v>16.997291530879401</c:v>
                </c:pt>
                <c:pt idx="373">
                  <c:v>17.0095723289459</c:v>
                </c:pt>
                <c:pt idx="374">
                  <c:v>17.021853127012399</c:v>
                </c:pt>
                <c:pt idx="375">
                  <c:v>17.034133925078901</c:v>
                </c:pt>
                <c:pt idx="376">
                  <c:v>17.0464147231454</c:v>
                </c:pt>
                <c:pt idx="377">
                  <c:v>17.058695521211899</c:v>
                </c:pt>
                <c:pt idx="378">
                  <c:v>17.070976319278401</c:v>
                </c:pt>
                <c:pt idx="379">
                  <c:v>17.0832571173448</c:v>
                </c:pt>
                <c:pt idx="380">
                  <c:v>17.095537915411299</c:v>
                </c:pt>
                <c:pt idx="381">
                  <c:v>17.107818713477801</c:v>
                </c:pt>
                <c:pt idx="382">
                  <c:v>17.1200995115443</c:v>
                </c:pt>
                <c:pt idx="383">
                  <c:v>17.132380309610799</c:v>
                </c:pt>
                <c:pt idx="384">
                  <c:v>17.144661107677301</c:v>
                </c:pt>
                <c:pt idx="385">
                  <c:v>17.1569419057438</c:v>
                </c:pt>
                <c:pt idx="386">
                  <c:v>17.169222703810298</c:v>
                </c:pt>
                <c:pt idx="387">
                  <c:v>17.181503501876801</c:v>
                </c:pt>
                <c:pt idx="388">
                  <c:v>17.193784299943299</c:v>
                </c:pt>
                <c:pt idx="389">
                  <c:v>17.206065098009699</c:v>
                </c:pt>
                <c:pt idx="390">
                  <c:v>17.218345896076201</c:v>
                </c:pt>
                <c:pt idx="391">
                  <c:v>17.2306266941427</c:v>
                </c:pt>
                <c:pt idx="392">
                  <c:v>17.242907492209198</c:v>
                </c:pt>
                <c:pt idx="393">
                  <c:v>17.255188290275701</c:v>
                </c:pt>
                <c:pt idx="394">
                  <c:v>17.2674690883422</c:v>
                </c:pt>
                <c:pt idx="395">
                  <c:v>17.279749886408698</c:v>
                </c:pt>
                <c:pt idx="396">
                  <c:v>17.292030684475201</c:v>
                </c:pt>
                <c:pt idx="397">
                  <c:v>17.3043114825416</c:v>
                </c:pt>
                <c:pt idx="398">
                  <c:v>17.316592280608099</c:v>
                </c:pt>
                <c:pt idx="399">
                  <c:v>17.328873078674601</c:v>
                </c:pt>
                <c:pt idx="400">
                  <c:v>17.3411538767411</c:v>
                </c:pt>
                <c:pt idx="401">
                  <c:v>17.353434674807598</c:v>
                </c:pt>
                <c:pt idx="402">
                  <c:v>17.365715472874101</c:v>
                </c:pt>
                <c:pt idx="403">
                  <c:v>17.377996270940599</c:v>
                </c:pt>
                <c:pt idx="404">
                  <c:v>17.390277069007102</c:v>
                </c:pt>
                <c:pt idx="405">
                  <c:v>17.4025578670736</c:v>
                </c:pt>
                <c:pt idx="406">
                  <c:v>17.414838665140099</c:v>
                </c:pt>
                <c:pt idx="407">
                  <c:v>17.427119463206498</c:v>
                </c:pt>
                <c:pt idx="408">
                  <c:v>17.439400261273001</c:v>
                </c:pt>
                <c:pt idx="409">
                  <c:v>17.451681059339499</c:v>
                </c:pt>
                <c:pt idx="410">
                  <c:v>17.463961857406002</c:v>
                </c:pt>
                <c:pt idx="411">
                  <c:v>17.4762426554725</c:v>
                </c:pt>
                <c:pt idx="412">
                  <c:v>17.488523453538999</c:v>
                </c:pt>
                <c:pt idx="413">
                  <c:v>17.500804251605501</c:v>
                </c:pt>
                <c:pt idx="414">
                  <c:v>17.513085049672</c:v>
                </c:pt>
                <c:pt idx="415">
                  <c:v>17.525365847738499</c:v>
                </c:pt>
                <c:pt idx="416">
                  <c:v>17.537646645804902</c:v>
                </c:pt>
                <c:pt idx="417">
                  <c:v>17.5499274438714</c:v>
                </c:pt>
                <c:pt idx="418">
                  <c:v>17.562208241937899</c:v>
                </c:pt>
                <c:pt idx="419">
                  <c:v>17.574489040004401</c:v>
                </c:pt>
                <c:pt idx="420">
                  <c:v>17.5867698380709</c:v>
                </c:pt>
                <c:pt idx="421">
                  <c:v>17.599050636137399</c:v>
                </c:pt>
                <c:pt idx="422">
                  <c:v>17.611331434203901</c:v>
                </c:pt>
                <c:pt idx="423">
                  <c:v>17.6236122322704</c:v>
                </c:pt>
                <c:pt idx="424">
                  <c:v>17.635893030336899</c:v>
                </c:pt>
                <c:pt idx="425">
                  <c:v>17.648173828403301</c:v>
                </c:pt>
                <c:pt idx="426">
                  <c:v>17.6604546264698</c:v>
                </c:pt>
                <c:pt idx="427">
                  <c:v>17.672735424536299</c:v>
                </c:pt>
                <c:pt idx="428">
                  <c:v>17.685016222602801</c:v>
                </c:pt>
                <c:pt idx="429">
                  <c:v>17.6972970206693</c:v>
                </c:pt>
                <c:pt idx="430">
                  <c:v>17.709577818735799</c:v>
                </c:pt>
                <c:pt idx="431">
                  <c:v>17.721858616802301</c:v>
                </c:pt>
                <c:pt idx="432">
                  <c:v>17.7341394148688</c:v>
                </c:pt>
                <c:pt idx="433">
                  <c:v>17.746420212935298</c:v>
                </c:pt>
                <c:pt idx="434">
                  <c:v>17.758701011001701</c:v>
                </c:pt>
                <c:pt idx="435">
                  <c:v>17.7709818090682</c:v>
                </c:pt>
                <c:pt idx="436">
                  <c:v>17.783262607134699</c:v>
                </c:pt>
                <c:pt idx="437">
                  <c:v>17.795543405201201</c:v>
                </c:pt>
                <c:pt idx="438">
                  <c:v>17.8078242032677</c:v>
                </c:pt>
                <c:pt idx="439">
                  <c:v>17.820105001334198</c:v>
                </c:pt>
                <c:pt idx="440">
                  <c:v>17.832385799400701</c:v>
                </c:pt>
                <c:pt idx="441">
                  <c:v>17.844666597467199</c:v>
                </c:pt>
                <c:pt idx="442">
                  <c:v>17.856947395533702</c:v>
                </c:pt>
                <c:pt idx="443">
                  <c:v>17.8692281936002</c:v>
                </c:pt>
                <c:pt idx="444">
                  <c:v>17.8815089916666</c:v>
                </c:pt>
                <c:pt idx="445">
                  <c:v>17.893789789733098</c:v>
                </c:pt>
                <c:pt idx="446">
                  <c:v>17.906070587799601</c:v>
                </c:pt>
                <c:pt idx="447">
                  <c:v>17.918351385866099</c:v>
                </c:pt>
                <c:pt idx="448">
                  <c:v>17.930632183932602</c:v>
                </c:pt>
                <c:pt idx="449">
                  <c:v>17.9429129819991</c:v>
                </c:pt>
                <c:pt idx="450">
                  <c:v>17.955193780065599</c:v>
                </c:pt>
                <c:pt idx="451">
                  <c:v>17.967474578132101</c:v>
                </c:pt>
                <c:pt idx="452">
                  <c:v>17.9797553761986</c:v>
                </c:pt>
                <c:pt idx="453">
                  <c:v>17.992036174264999</c:v>
                </c:pt>
                <c:pt idx="454">
                  <c:v>18.004316972331502</c:v>
                </c:pt>
                <c:pt idx="455">
                  <c:v>18.016597770398</c:v>
                </c:pt>
                <c:pt idx="456">
                  <c:v>18.028878568464499</c:v>
                </c:pt>
                <c:pt idx="457">
                  <c:v>18.041159366531001</c:v>
                </c:pt>
                <c:pt idx="458">
                  <c:v>18.0534401645975</c:v>
                </c:pt>
                <c:pt idx="459">
                  <c:v>18.065720962663999</c:v>
                </c:pt>
                <c:pt idx="460">
                  <c:v>18.078001760730501</c:v>
                </c:pt>
                <c:pt idx="461">
                  <c:v>18.090282558797</c:v>
                </c:pt>
                <c:pt idx="462">
                  <c:v>18.102563356863399</c:v>
                </c:pt>
                <c:pt idx="463">
                  <c:v>18.114844154929902</c:v>
                </c:pt>
                <c:pt idx="464">
                  <c:v>18.1271249529964</c:v>
                </c:pt>
                <c:pt idx="465">
                  <c:v>18.139405751062899</c:v>
                </c:pt>
                <c:pt idx="466">
                  <c:v>18.151686549129401</c:v>
                </c:pt>
                <c:pt idx="467">
                  <c:v>18.1639673471959</c:v>
                </c:pt>
                <c:pt idx="468">
                  <c:v>18.176248145262399</c:v>
                </c:pt>
                <c:pt idx="469">
                  <c:v>18.188528943328901</c:v>
                </c:pt>
                <c:pt idx="470">
                  <c:v>18.2008097413954</c:v>
                </c:pt>
                <c:pt idx="471">
                  <c:v>18.213090539461799</c:v>
                </c:pt>
                <c:pt idx="472">
                  <c:v>18.225371337528301</c:v>
                </c:pt>
                <c:pt idx="473">
                  <c:v>18.2376521355948</c:v>
                </c:pt>
                <c:pt idx="474">
                  <c:v>18.249932933661299</c:v>
                </c:pt>
                <c:pt idx="475">
                  <c:v>18.262213731727801</c:v>
                </c:pt>
                <c:pt idx="476">
                  <c:v>18.2744945297943</c:v>
                </c:pt>
                <c:pt idx="477">
                  <c:v>18.286775327860799</c:v>
                </c:pt>
                <c:pt idx="478">
                  <c:v>18.299056125927301</c:v>
                </c:pt>
                <c:pt idx="479">
                  <c:v>18.3113369239938</c:v>
                </c:pt>
                <c:pt idx="480">
                  <c:v>18.323617722060199</c:v>
                </c:pt>
                <c:pt idx="481">
                  <c:v>18.335898520126701</c:v>
                </c:pt>
                <c:pt idx="482">
                  <c:v>18.3481793181932</c:v>
                </c:pt>
                <c:pt idx="483">
                  <c:v>18.360460116259699</c:v>
                </c:pt>
                <c:pt idx="484">
                  <c:v>18.372740914326201</c:v>
                </c:pt>
                <c:pt idx="485">
                  <c:v>18.3850217123927</c:v>
                </c:pt>
                <c:pt idx="486">
                  <c:v>18.397302510459198</c:v>
                </c:pt>
                <c:pt idx="487">
                  <c:v>18.409583308525701</c:v>
                </c:pt>
                <c:pt idx="488">
                  <c:v>18.421864106592199</c:v>
                </c:pt>
                <c:pt idx="489">
                  <c:v>18.434144904658599</c:v>
                </c:pt>
                <c:pt idx="490">
                  <c:v>18.446425702725101</c:v>
                </c:pt>
                <c:pt idx="491">
                  <c:v>18.4587065007916</c:v>
                </c:pt>
                <c:pt idx="492">
                  <c:v>18.470987298858098</c:v>
                </c:pt>
                <c:pt idx="493">
                  <c:v>18.483268096924601</c:v>
                </c:pt>
                <c:pt idx="494">
                  <c:v>18.495548894991099</c:v>
                </c:pt>
                <c:pt idx="495">
                  <c:v>18.507829693057602</c:v>
                </c:pt>
                <c:pt idx="496">
                  <c:v>18.5201104911241</c:v>
                </c:pt>
                <c:pt idx="497">
                  <c:v>18.532391289190599</c:v>
                </c:pt>
                <c:pt idx="498">
                  <c:v>18.544672087257101</c:v>
                </c:pt>
                <c:pt idx="499">
                  <c:v>18.556952885323501</c:v>
                </c:pt>
                <c:pt idx="500">
                  <c:v>18.569233683389999</c:v>
                </c:pt>
                <c:pt idx="501">
                  <c:v>18.581514481456502</c:v>
                </c:pt>
                <c:pt idx="502">
                  <c:v>18.593795279523</c:v>
                </c:pt>
                <c:pt idx="503">
                  <c:v>18.606076077589499</c:v>
                </c:pt>
                <c:pt idx="504">
                  <c:v>18.618356875656001</c:v>
                </c:pt>
                <c:pt idx="505">
                  <c:v>18.6306376737225</c:v>
                </c:pt>
                <c:pt idx="506">
                  <c:v>18.642918471788999</c:v>
                </c:pt>
                <c:pt idx="507">
                  <c:v>18.655199269855501</c:v>
                </c:pt>
                <c:pt idx="508">
                  <c:v>18.6674800679219</c:v>
                </c:pt>
                <c:pt idx="509">
                  <c:v>18.679760865988399</c:v>
                </c:pt>
                <c:pt idx="510">
                  <c:v>18.692041664054901</c:v>
                </c:pt>
                <c:pt idx="511">
                  <c:v>18.7043224621214</c:v>
                </c:pt>
                <c:pt idx="512">
                  <c:v>18.716603260187899</c:v>
                </c:pt>
                <c:pt idx="513">
                  <c:v>18.728884058254401</c:v>
                </c:pt>
                <c:pt idx="514">
                  <c:v>18.7411648563209</c:v>
                </c:pt>
                <c:pt idx="515">
                  <c:v>18.753445654387399</c:v>
                </c:pt>
                <c:pt idx="516">
                  <c:v>18.765726452453901</c:v>
                </c:pt>
                <c:pt idx="517">
                  <c:v>18.7780072505203</c:v>
                </c:pt>
                <c:pt idx="518">
                  <c:v>18.790288048586799</c:v>
                </c:pt>
                <c:pt idx="519">
                  <c:v>18.802568846653301</c:v>
                </c:pt>
                <c:pt idx="520">
                  <c:v>18.8148496447198</c:v>
                </c:pt>
                <c:pt idx="521">
                  <c:v>18.827130442786299</c:v>
                </c:pt>
                <c:pt idx="522">
                  <c:v>18.839411240852801</c:v>
                </c:pt>
                <c:pt idx="523">
                  <c:v>18.8516920389193</c:v>
                </c:pt>
                <c:pt idx="524">
                  <c:v>18.863972836985798</c:v>
                </c:pt>
                <c:pt idx="525">
                  <c:v>18.876253635052301</c:v>
                </c:pt>
                <c:pt idx="526">
                  <c:v>18.8885344331187</c:v>
                </c:pt>
                <c:pt idx="527">
                  <c:v>18.900815231185199</c:v>
                </c:pt>
                <c:pt idx="528">
                  <c:v>18.913096029251701</c:v>
                </c:pt>
                <c:pt idx="529">
                  <c:v>18.9253768273182</c:v>
                </c:pt>
                <c:pt idx="530">
                  <c:v>18.937657625384698</c:v>
                </c:pt>
                <c:pt idx="531">
                  <c:v>18.949938423451201</c:v>
                </c:pt>
                <c:pt idx="532">
                  <c:v>18.962219221517699</c:v>
                </c:pt>
                <c:pt idx="533">
                  <c:v>18.974500019584202</c:v>
                </c:pt>
                <c:pt idx="534">
                  <c:v>18.9867808176507</c:v>
                </c:pt>
                <c:pt idx="535">
                  <c:v>18.9990616157171</c:v>
                </c:pt>
                <c:pt idx="536">
                  <c:v>19.011342413783598</c:v>
                </c:pt>
                <c:pt idx="537">
                  <c:v>19.023623211850101</c:v>
                </c:pt>
                <c:pt idx="538">
                  <c:v>19.035904009916599</c:v>
                </c:pt>
                <c:pt idx="539">
                  <c:v>19.048184807983102</c:v>
                </c:pt>
                <c:pt idx="540">
                  <c:v>19.0604656060496</c:v>
                </c:pt>
                <c:pt idx="541">
                  <c:v>19.072746404116099</c:v>
                </c:pt>
                <c:pt idx="542">
                  <c:v>19.085027202182602</c:v>
                </c:pt>
                <c:pt idx="543">
                  <c:v>19.0973080002491</c:v>
                </c:pt>
                <c:pt idx="544">
                  <c:v>19.1095887983155</c:v>
                </c:pt>
                <c:pt idx="545">
                  <c:v>19.121869596381998</c:v>
                </c:pt>
                <c:pt idx="546">
                  <c:v>19.134150394448501</c:v>
                </c:pt>
                <c:pt idx="547">
                  <c:v>19.146431192514999</c:v>
                </c:pt>
                <c:pt idx="548">
                  <c:v>19.158711990581502</c:v>
                </c:pt>
                <c:pt idx="549">
                  <c:v>19.170992788648</c:v>
                </c:pt>
                <c:pt idx="550">
                  <c:v>19.183273586714499</c:v>
                </c:pt>
                <c:pt idx="551">
                  <c:v>19.195554384781001</c:v>
                </c:pt>
                <c:pt idx="552">
                  <c:v>19.2078351828475</c:v>
                </c:pt>
                <c:pt idx="553">
                  <c:v>19.220115980913999</c:v>
                </c:pt>
                <c:pt idx="554">
                  <c:v>19.232396778980402</c:v>
                </c:pt>
                <c:pt idx="555">
                  <c:v>19.2446775770469</c:v>
                </c:pt>
                <c:pt idx="556">
                  <c:v>19.256958375113399</c:v>
                </c:pt>
                <c:pt idx="557">
                  <c:v>19.269239173179901</c:v>
                </c:pt>
                <c:pt idx="558">
                  <c:v>19.2815199712464</c:v>
                </c:pt>
                <c:pt idx="559">
                  <c:v>19.293800769312899</c:v>
                </c:pt>
                <c:pt idx="560">
                  <c:v>19.306081567379401</c:v>
                </c:pt>
                <c:pt idx="561">
                  <c:v>19.3183623654459</c:v>
                </c:pt>
                <c:pt idx="562">
                  <c:v>19.330643163512399</c:v>
                </c:pt>
                <c:pt idx="563">
                  <c:v>19.342923961578801</c:v>
                </c:pt>
                <c:pt idx="564">
                  <c:v>19.3552047596453</c:v>
                </c:pt>
                <c:pt idx="565">
                  <c:v>19.367485557711799</c:v>
                </c:pt>
                <c:pt idx="566">
                  <c:v>19.379766355778301</c:v>
                </c:pt>
                <c:pt idx="567">
                  <c:v>19.3920471538448</c:v>
                </c:pt>
                <c:pt idx="568">
                  <c:v>19.404327951911299</c:v>
                </c:pt>
                <c:pt idx="569">
                  <c:v>19.416608749977801</c:v>
                </c:pt>
                <c:pt idx="570">
                  <c:v>19.4288895480443</c:v>
                </c:pt>
                <c:pt idx="571">
                  <c:v>19.441170346110798</c:v>
                </c:pt>
                <c:pt idx="572">
                  <c:v>19.453451144177201</c:v>
                </c:pt>
                <c:pt idx="573">
                  <c:v>19.4657319422437</c:v>
                </c:pt>
                <c:pt idx="574">
                  <c:v>19.478012740310199</c:v>
                </c:pt>
                <c:pt idx="575">
                  <c:v>19.490293538376701</c:v>
                </c:pt>
                <c:pt idx="576">
                  <c:v>19.5025743364432</c:v>
                </c:pt>
                <c:pt idx="577">
                  <c:v>19.514855134509698</c:v>
                </c:pt>
                <c:pt idx="578">
                  <c:v>19.527135932576201</c:v>
                </c:pt>
                <c:pt idx="579">
                  <c:v>19.539416730642699</c:v>
                </c:pt>
                <c:pt idx="580">
                  <c:v>19.551697528709202</c:v>
                </c:pt>
                <c:pt idx="581">
                  <c:v>19.563978326775601</c:v>
                </c:pt>
                <c:pt idx="582">
                  <c:v>19.5762591248421</c:v>
                </c:pt>
                <c:pt idx="583">
                  <c:v>19.588539922908598</c:v>
                </c:pt>
                <c:pt idx="584">
                  <c:v>19.600820720975101</c:v>
                </c:pt>
                <c:pt idx="585">
                  <c:v>19.613101519041599</c:v>
                </c:pt>
                <c:pt idx="586">
                  <c:v>19.625382317108102</c:v>
                </c:pt>
                <c:pt idx="587">
                  <c:v>19.6376631151746</c:v>
                </c:pt>
                <c:pt idx="588">
                  <c:v>19.649943913241099</c:v>
                </c:pt>
                <c:pt idx="589">
                  <c:v>19.662224711307601</c:v>
                </c:pt>
                <c:pt idx="590">
                  <c:v>19.674505509374001</c:v>
                </c:pt>
                <c:pt idx="591">
                  <c:v>19.686786307440499</c:v>
                </c:pt>
                <c:pt idx="592">
                  <c:v>19.699067105507002</c:v>
                </c:pt>
                <c:pt idx="593">
                  <c:v>19.7113479035735</c:v>
                </c:pt>
                <c:pt idx="594">
                  <c:v>19.723628701639999</c:v>
                </c:pt>
                <c:pt idx="595">
                  <c:v>19.735909499706501</c:v>
                </c:pt>
                <c:pt idx="596">
                  <c:v>19.748190297773</c:v>
                </c:pt>
                <c:pt idx="597">
                  <c:v>19.760471095839499</c:v>
                </c:pt>
                <c:pt idx="598">
                  <c:v>19.772751893906001</c:v>
                </c:pt>
                <c:pt idx="599">
                  <c:v>19.7850326919725</c:v>
                </c:pt>
                <c:pt idx="600">
                  <c:v>19.797313490038899</c:v>
                </c:pt>
                <c:pt idx="601">
                  <c:v>19.809594288105401</c:v>
                </c:pt>
                <c:pt idx="602">
                  <c:v>19.8218750861719</c:v>
                </c:pt>
                <c:pt idx="603">
                  <c:v>19.834155884238399</c:v>
                </c:pt>
                <c:pt idx="604">
                  <c:v>19.846436682304901</c:v>
                </c:pt>
                <c:pt idx="605">
                  <c:v>19.8587174803714</c:v>
                </c:pt>
                <c:pt idx="606">
                  <c:v>19.870998278437899</c:v>
                </c:pt>
                <c:pt idx="607">
                  <c:v>19.883279076504401</c:v>
                </c:pt>
                <c:pt idx="608">
                  <c:v>19.8955598745709</c:v>
                </c:pt>
                <c:pt idx="609">
                  <c:v>19.907840672637299</c:v>
                </c:pt>
                <c:pt idx="610">
                  <c:v>19.920121470703801</c:v>
                </c:pt>
                <c:pt idx="611">
                  <c:v>19.9324022687703</c:v>
                </c:pt>
                <c:pt idx="612">
                  <c:v>19.944683066836799</c:v>
                </c:pt>
                <c:pt idx="613">
                  <c:v>19.956963864903301</c:v>
                </c:pt>
                <c:pt idx="614">
                  <c:v>19.9692446629698</c:v>
                </c:pt>
                <c:pt idx="615">
                  <c:v>19.981525461036298</c:v>
                </c:pt>
                <c:pt idx="616">
                  <c:v>19.993806259102801</c:v>
                </c:pt>
                <c:pt idx="617">
                  <c:v>20.006087057169299</c:v>
                </c:pt>
                <c:pt idx="618">
                  <c:v>20.018367855235699</c:v>
                </c:pt>
                <c:pt idx="619">
                  <c:v>20.030648653302201</c:v>
                </c:pt>
                <c:pt idx="620">
                  <c:v>20.0429294513687</c:v>
                </c:pt>
                <c:pt idx="621">
                  <c:v>20.055210249435198</c:v>
                </c:pt>
                <c:pt idx="622">
                  <c:v>20.067491047501701</c:v>
                </c:pt>
                <c:pt idx="623">
                  <c:v>20.079771845568199</c:v>
                </c:pt>
                <c:pt idx="624">
                  <c:v>20.092052643634698</c:v>
                </c:pt>
                <c:pt idx="625">
                  <c:v>20.104333441701201</c:v>
                </c:pt>
                <c:pt idx="626">
                  <c:v>20.116614239767699</c:v>
                </c:pt>
                <c:pt idx="627">
                  <c:v>20.128895037834099</c:v>
                </c:pt>
                <c:pt idx="628">
                  <c:v>20.141175835900601</c:v>
                </c:pt>
                <c:pt idx="629">
                  <c:v>20.1534566339671</c:v>
                </c:pt>
                <c:pt idx="630">
                  <c:v>20.165737432033598</c:v>
                </c:pt>
                <c:pt idx="631">
                  <c:v>20.178018230100101</c:v>
                </c:pt>
                <c:pt idx="632">
                  <c:v>20.190299028166599</c:v>
                </c:pt>
                <c:pt idx="633">
                  <c:v>20.202579826233102</c:v>
                </c:pt>
                <c:pt idx="634">
                  <c:v>20.2148606242996</c:v>
                </c:pt>
                <c:pt idx="635">
                  <c:v>20.227141422366099</c:v>
                </c:pt>
                <c:pt idx="636">
                  <c:v>20.239422220432498</c:v>
                </c:pt>
                <c:pt idx="637">
                  <c:v>20.251703018499001</c:v>
                </c:pt>
                <c:pt idx="638">
                  <c:v>20.263983816565499</c:v>
                </c:pt>
                <c:pt idx="639">
                  <c:v>20.276264614632002</c:v>
                </c:pt>
                <c:pt idx="640">
                  <c:v>20.2885454126985</c:v>
                </c:pt>
                <c:pt idx="641">
                  <c:v>20.300826210764999</c:v>
                </c:pt>
                <c:pt idx="642">
                  <c:v>20.313107008831501</c:v>
                </c:pt>
                <c:pt idx="643">
                  <c:v>20.325387806898</c:v>
                </c:pt>
                <c:pt idx="644">
                  <c:v>20.337668604964499</c:v>
                </c:pt>
                <c:pt idx="645">
                  <c:v>20.349949403030902</c:v>
                </c:pt>
                <c:pt idx="646">
                  <c:v>20.3622302010974</c:v>
                </c:pt>
                <c:pt idx="647">
                  <c:v>20.374510999163899</c:v>
                </c:pt>
                <c:pt idx="648">
                  <c:v>20.386791797230401</c:v>
                </c:pt>
                <c:pt idx="649">
                  <c:v>20.3990725952969</c:v>
                </c:pt>
                <c:pt idx="650">
                  <c:v>20.411353393363399</c:v>
                </c:pt>
                <c:pt idx="651">
                  <c:v>20.423634191429901</c:v>
                </c:pt>
                <c:pt idx="652">
                  <c:v>20.4359149894964</c:v>
                </c:pt>
                <c:pt idx="653">
                  <c:v>20.448195787562899</c:v>
                </c:pt>
                <c:pt idx="654">
                  <c:v>20.460476585629401</c:v>
                </c:pt>
                <c:pt idx="655">
                  <c:v>20.4727573836958</c:v>
                </c:pt>
                <c:pt idx="656">
                  <c:v>20.485038181762299</c:v>
                </c:pt>
                <c:pt idx="657">
                  <c:v>20.497318979828801</c:v>
                </c:pt>
                <c:pt idx="658">
                  <c:v>20.5095997778953</c:v>
                </c:pt>
                <c:pt idx="659">
                  <c:v>20.521880575961799</c:v>
                </c:pt>
                <c:pt idx="660">
                  <c:v>20.534161374028301</c:v>
                </c:pt>
                <c:pt idx="661">
                  <c:v>20.5464421720948</c:v>
                </c:pt>
                <c:pt idx="662">
                  <c:v>20.558722970161298</c:v>
                </c:pt>
                <c:pt idx="663">
                  <c:v>20.571003768227801</c:v>
                </c:pt>
                <c:pt idx="664">
                  <c:v>20.5832845662942</c:v>
                </c:pt>
                <c:pt idx="665">
                  <c:v>20.595565364360699</c:v>
                </c:pt>
                <c:pt idx="666">
                  <c:v>20.607846162427201</c:v>
                </c:pt>
                <c:pt idx="667">
                  <c:v>20.6201269604937</c:v>
                </c:pt>
                <c:pt idx="668">
                  <c:v>20.632407758560198</c:v>
                </c:pt>
                <c:pt idx="669">
                  <c:v>20.644688556626701</c:v>
                </c:pt>
                <c:pt idx="670">
                  <c:v>20.656969354693199</c:v>
                </c:pt>
                <c:pt idx="671">
                  <c:v>20.669250152759702</c:v>
                </c:pt>
                <c:pt idx="672">
                  <c:v>20.6815309508262</c:v>
                </c:pt>
                <c:pt idx="673">
                  <c:v>20.6938117488926</c:v>
                </c:pt>
                <c:pt idx="674">
                  <c:v>20.706092546959098</c:v>
                </c:pt>
                <c:pt idx="675">
                  <c:v>20.718373345025601</c:v>
                </c:pt>
                <c:pt idx="676">
                  <c:v>20.730654143092099</c:v>
                </c:pt>
                <c:pt idx="677">
                  <c:v>20.742934941158602</c:v>
                </c:pt>
                <c:pt idx="678">
                  <c:v>20.7552157392251</c:v>
                </c:pt>
                <c:pt idx="679">
                  <c:v>20.767496537291599</c:v>
                </c:pt>
                <c:pt idx="680">
                  <c:v>20.779777335358101</c:v>
                </c:pt>
                <c:pt idx="681">
                  <c:v>20.7920581334246</c:v>
                </c:pt>
                <c:pt idx="682">
                  <c:v>20.804338931490999</c:v>
                </c:pt>
                <c:pt idx="683">
                  <c:v>20.816619729557502</c:v>
                </c:pt>
                <c:pt idx="684">
                  <c:v>20.828900527624</c:v>
                </c:pt>
                <c:pt idx="685">
                  <c:v>20.841181325690499</c:v>
                </c:pt>
                <c:pt idx="686">
                  <c:v>20.853462123757001</c:v>
                </c:pt>
                <c:pt idx="687">
                  <c:v>20.8657429218235</c:v>
                </c:pt>
                <c:pt idx="688">
                  <c:v>20.878023719889999</c:v>
                </c:pt>
                <c:pt idx="689">
                  <c:v>20.890304517956501</c:v>
                </c:pt>
                <c:pt idx="690">
                  <c:v>20.902585316023</c:v>
                </c:pt>
                <c:pt idx="691">
                  <c:v>20.914866114089399</c:v>
                </c:pt>
                <c:pt idx="692">
                  <c:v>20.927146912155902</c:v>
                </c:pt>
                <c:pt idx="693">
                  <c:v>20.9394277102224</c:v>
                </c:pt>
                <c:pt idx="694">
                  <c:v>20.951708508288899</c:v>
                </c:pt>
                <c:pt idx="695">
                  <c:v>20.963989306355401</c:v>
                </c:pt>
                <c:pt idx="696">
                  <c:v>20.9762701044219</c:v>
                </c:pt>
                <c:pt idx="697">
                  <c:v>20.988550902488399</c:v>
                </c:pt>
                <c:pt idx="698">
                  <c:v>21.000831700554901</c:v>
                </c:pt>
                <c:pt idx="699">
                  <c:v>21.0131124986214</c:v>
                </c:pt>
                <c:pt idx="700">
                  <c:v>21.025393296687799</c:v>
                </c:pt>
                <c:pt idx="701">
                  <c:v>21.037674094754301</c:v>
                </c:pt>
                <c:pt idx="702">
                  <c:v>21.0499548928208</c:v>
                </c:pt>
                <c:pt idx="703">
                  <c:v>21.062235690887299</c:v>
                </c:pt>
                <c:pt idx="704">
                  <c:v>21.074516488953801</c:v>
                </c:pt>
                <c:pt idx="705">
                  <c:v>21.0867972870203</c:v>
                </c:pt>
                <c:pt idx="706">
                  <c:v>21.099078085086798</c:v>
                </c:pt>
                <c:pt idx="707">
                  <c:v>21.111358883153301</c:v>
                </c:pt>
                <c:pt idx="708">
                  <c:v>21.1236396812198</c:v>
                </c:pt>
                <c:pt idx="709">
                  <c:v>21.135920479286199</c:v>
                </c:pt>
                <c:pt idx="710">
                  <c:v>21.148201277352701</c:v>
                </c:pt>
                <c:pt idx="711">
                  <c:v>21.1604820754192</c:v>
                </c:pt>
                <c:pt idx="712">
                  <c:v>21.172762873485699</c:v>
                </c:pt>
                <c:pt idx="713">
                  <c:v>21.185043671552201</c:v>
                </c:pt>
                <c:pt idx="714">
                  <c:v>21.1973244696187</c:v>
                </c:pt>
                <c:pt idx="715">
                  <c:v>21.209605267685198</c:v>
                </c:pt>
                <c:pt idx="716">
                  <c:v>21.221886065751701</c:v>
                </c:pt>
                <c:pt idx="717">
                  <c:v>21.234166863818199</c:v>
                </c:pt>
                <c:pt idx="718">
                  <c:v>21.246447661884702</c:v>
                </c:pt>
                <c:pt idx="719">
                  <c:v>21.258728459951101</c:v>
                </c:pt>
                <c:pt idx="720">
                  <c:v>21.2710092580176</c:v>
                </c:pt>
                <c:pt idx="721">
                  <c:v>21.283290056084098</c:v>
                </c:pt>
                <c:pt idx="722">
                  <c:v>21.295570854150601</c:v>
                </c:pt>
                <c:pt idx="723">
                  <c:v>21.307851652217099</c:v>
                </c:pt>
                <c:pt idx="724">
                  <c:v>21.320132450283602</c:v>
                </c:pt>
                <c:pt idx="725">
                  <c:v>21.3324132483501</c:v>
                </c:pt>
                <c:pt idx="726">
                  <c:v>21.344694046416599</c:v>
                </c:pt>
                <c:pt idx="727">
                  <c:v>21.356974844483101</c:v>
                </c:pt>
                <c:pt idx="728">
                  <c:v>21.369255642549501</c:v>
                </c:pt>
                <c:pt idx="729">
                  <c:v>21.381536440615999</c:v>
                </c:pt>
                <c:pt idx="730">
                  <c:v>21.393817238682502</c:v>
                </c:pt>
                <c:pt idx="731">
                  <c:v>21.406098036749</c:v>
                </c:pt>
                <c:pt idx="732">
                  <c:v>21.418378834815499</c:v>
                </c:pt>
                <c:pt idx="733">
                  <c:v>21.430659632882001</c:v>
                </c:pt>
                <c:pt idx="734">
                  <c:v>21.4429404309485</c:v>
                </c:pt>
                <c:pt idx="735">
                  <c:v>21.455221229014999</c:v>
                </c:pt>
                <c:pt idx="736">
                  <c:v>21.467502027081501</c:v>
                </c:pt>
                <c:pt idx="737">
                  <c:v>21.4797828251479</c:v>
                </c:pt>
                <c:pt idx="738">
                  <c:v>21.492063623214399</c:v>
                </c:pt>
                <c:pt idx="739">
                  <c:v>21.504344421280901</c:v>
                </c:pt>
                <c:pt idx="740">
                  <c:v>21.5166252193474</c:v>
                </c:pt>
                <c:pt idx="741">
                  <c:v>21.528906017413899</c:v>
                </c:pt>
                <c:pt idx="742">
                  <c:v>21.541186815480401</c:v>
                </c:pt>
                <c:pt idx="743">
                  <c:v>21.5534676135469</c:v>
                </c:pt>
                <c:pt idx="744">
                  <c:v>21.565748411613399</c:v>
                </c:pt>
                <c:pt idx="745">
                  <c:v>21.578029209679901</c:v>
                </c:pt>
                <c:pt idx="746">
                  <c:v>21.5903100077463</c:v>
                </c:pt>
                <c:pt idx="747">
                  <c:v>21.602590805812799</c:v>
                </c:pt>
                <c:pt idx="748">
                  <c:v>21.614871603879301</c:v>
                </c:pt>
                <c:pt idx="749">
                  <c:v>21.6271524019458</c:v>
                </c:pt>
                <c:pt idx="750">
                  <c:v>21.639433200012299</c:v>
                </c:pt>
                <c:pt idx="751">
                  <c:v>21.651713998078801</c:v>
                </c:pt>
                <c:pt idx="752">
                  <c:v>21.6639947961453</c:v>
                </c:pt>
                <c:pt idx="753">
                  <c:v>21.676275594211798</c:v>
                </c:pt>
                <c:pt idx="754">
                  <c:v>21.688556392278301</c:v>
                </c:pt>
                <c:pt idx="755">
                  <c:v>21.7008371903447</c:v>
                </c:pt>
                <c:pt idx="756">
                  <c:v>21.713117988411199</c:v>
                </c:pt>
                <c:pt idx="757">
                  <c:v>21.725398786477701</c:v>
                </c:pt>
                <c:pt idx="758">
                  <c:v>21.7376795845442</c:v>
                </c:pt>
                <c:pt idx="759">
                  <c:v>21.749960382610698</c:v>
                </c:pt>
                <c:pt idx="760">
                  <c:v>21.762241180677201</c:v>
                </c:pt>
                <c:pt idx="761">
                  <c:v>21.774521978743699</c:v>
                </c:pt>
                <c:pt idx="762">
                  <c:v>21.786802776810202</c:v>
                </c:pt>
                <c:pt idx="763">
                  <c:v>21.7990835748767</c:v>
                </c:pt>
                <c:pt idx="764">
                  <c:v>21.811364372943199</c:v>
                </c:pt>
                <c:pt idx="765">
                  <c:v>21.823645171009598</c:v>
                </c:pt>
                <c:pt idx="766">
                  <c:v>21.835925969076101</c:v>
                </c:pt>
                <c:pt idx="767">
                  <c:v>21.848206767142599</c:v>
                </c:pt>
                <c:pt idx="768">
                  <c:v>21.860487565209102</c:v>
                </c:pt>
                <c:pt idx="769">
                  <c:v>21.8727683632756</c:v>
                </c:pt>
                <c:pt idx="770">
                  <c:v>21.885049161342099</c:v>
                </c:pt>
                <c:pt idx="771">
                  <c:v>21.897329959408601</c:v>
                </c:pt>
                <c:pt idx="772">
                  <c:v>21.9096107574751</c:v>
                </c:pt>
                <c:pt idx="773">
                  <c:v>21.921891555541599</c:v>
                </c:pt>
                <c:pt idx="774">
                  <c:v>21.934172353608002</c:v>
                </c:pt>
                <c:pt idx="775">
                  <c:v>21.946453151674501</c:v>
                </c:pt>
                <c:pt idx="776">
                  <c:v>21.958733949740999</c:v>
                </c:pt>
                <c:pt idx="777">
                  <c:v>21.971014747807502</c:v>
                </c:pt>
                <c:pt idx="778">
                  <c:v>21.983295545874</c:v>
                </c:pt>
                <c:pt idx="779">
                  <c:v>21.995576343940499</c:v>
                </c:pt>
                <c:pt idx="780">
                  <c:v>22.007857142007001</c:v>
                </c:pt>
                <c:pt idx="781">
                  <c:v>22.0201379400735</c:v>
                </c:pt>
                <c:pt idx="782">
                  <c:v>22.032418738139999</c:v>
                </c:pt>
                <c:pt idx="783">
                  <c:v>22.044699536206402</c:v>
                </c:pt>
                <c:pt idx="784">
                  <c:v>22.0569803342729</c:v>
                </c:pt>
                <c:pt idx="785">
                  <c:v>22.069261132339399</c:v>
                </c:pt>
                <c:pt idx="786">
                  <c:v>22.081541930405901</c:v>
                </c:pt>
                <c:pt idx="787">
                  <c:v>22.0938227284724</c:v>
                </c:pt>
                <c:pt idx="788">
                  <c:v>22.106103526538899</c:v>
                </c:pt>
                <c:pt idx="789">
                  <c:v>22.118384324605401</c:v>
                </c:pt>
                <c:pt idx="790">
                  <c:v>22.1306651226719</c:v>
                </c:pt>
                <c:pt idx="791">
                  <c:v>22.142945920738399</c:v>
                </c:pt>
                <c:pt idx="792">
                  <c:v>22.155226718804801</c:v>
                </c:pt>
                <c:pt idx="793">
                  <c:v>22.1675075168713</c:v>
                </c:pt>
                <c:pt idx="794">
                  <c:v>22.179788314937799</c:v>
                </c:pt>
                <c:pt idx="795">
                  <c:v>22.192069113004301</c:v>
                </c:pt>
                <c:pt idx="796">
                  <c:v>22.2043499110708</c:v>
                </c:pt>
                <c:pt idx="797">
                  <c:v>22.216630709137299</c:v>
                </c:pt>
                <c:pt idx="798">
                  <c:v>22.228911507203801</c:v>
                </c:pt>
                <c:pt idx="799">
                  <c:v>22.2411923052703</c:v>
                </c:pt>
                <c:pt idx="800">
                  <c:v>22.253473103336798</c:v>
                </c:pt>
                <c:pt idx="801">
                  <c:v>22.265753901403201</c:v>
                </c:pt>
                <c:pt idx="802">
                  <c:v>22.2780346994697</c:v>
                </c:pt>
                <c:pt idx="803">
                  <c:v>22.290315497536199</c:v>
                </c:pt>
                <c:pt idx="804">
                  <c:v>22.302596295602701</c:v>
                </c:pt>
                <c:pt idx="805">
                  <c:v>22.3148770936692</c:v>
                </c:pt>
                <c:pt idx="806">
                  <c:v>22.327157891735698</c:v>
                </c:pt>
                <c:pt idx="807">
                  <c:v>22.339438689802201</c:v>
                </c:pt>
                <c:pt idx="808">
                  <c:v>22.351719487868699</c:v>
                </c:pt>
                <c:pt idx="809">
                  <c:v>22.364000285935202</c:v>
                </c:pt>
                <c:pt idx="810">
                  <c:v>22.376281084001601</c:v>
                </c:pt>
                <c:pt idx="811">
                  <c:v>22.3885618820681</c:v>
                </c:pt>
                <c:pt idx="812">
                  <c:v>22.400842680134598</c:v>
                </c:pt>
                <c:pt idx="813">
                  <c:v>22.413123478201101</c:v>
                </c:pt>
                <c:pt idx="814">
                  <c:v>22.425404276267599</c:v>
                </c:pt>
                <c:pt idx="815">
                  <c:v>22.437685074334102</c:v>
                </c:pt>
                <c:pt idx="816">
                  <c:v>22.4499658724006</c:v>
                </c:pt>
                <c:pt idx="817">
                  <c:v>22.462246670467099</c:v>
                </c:pt>
                <c:pt idx="818">
                  <c:v>22.474527468533601</c:v>
                </c:pt>
                <c:pt idx="819">
                  <c:v>22.4868082666001</c:v>
                </c:pt>
                <c:pt idx="820">
                  <c:v>22.499089064666499</c:v>
                </c:pt>
                <c:pt idx="821">
                  <c:v>22.511369862733002</c:v>
                </c:pt>
                <c:pt idx="822">
                  <c:v>22.5236506607995</c:v>
                </c:pt>
                <c:pt idx="823">
                  <c:v>22.535931458865999</c:v>
                </c:pt>
                <c:pt idx="824">
                  <c:v>22.548212256932501</c:v>
                </c:pt>
                <c:pt idx="825">
                  <c:v>22.560493054999</c:v>
                </c:pt>
                <c:pt idx="826">
                  <c:v>22.572773853065499</c:v>
                </c:pt>
                <c:pt idx="827">
                  <c:v>22.585054651132001</c:v>
                </c:pt>
                <c:pt idx="828">
                  <c:v>22.5973354491985</c:v>
                </c:pt>
                <c:pt idx="829">
                  <c:v>22.609616247264899</c:v>
                </c:pt>
                <c:pt idx="830">
                  <c:v>22.621897045331401</c:v>
                </c:pt>
                <c:pt idx="831">
                  <c:v>22.6341778433979</c:v>
                </c:pt>
                <c:pt idx="832">
                  <c:v>22.646458641464399</c:v>
                </c:pt>
                <c:pt idx="833">
                  <c:v>22.658739439530901</c:v>
                </c:pt>
                <c:pt idx="834">
                  <c:v>22.6710202375974</c:v>
                </c:pt>
                <c:pt idx="835">
                  <c:v>22.683301035663899</c:v>
                </c:pt>
                <c:pt idx="836">
                  <c:v>22.695581833730401</c:v>
                </c:pt>
                <c:pt idx="837">
                  <c:v>22.7078626317969</c:v>
                </c:pt>
                <c:pt idx="838">
                  <c:v>22.720143429863299</c:v>
                </c:pt>
                <c:pt idx="839">
                  <c:v>22.732424227929801</c:v>
                </c:pt>
                <c:pt idx="840">
                  <c:v>22.7447050259963</c:v>
                </c:pt>
                <c:pt idx="841">
                  <c:v>22.756985824062799</c:v>
                </c:pt>
                <c:pt idx="842">
                  <c:v>22.769266622129301</c:v>
                </c:pt>
                <c:pt idx="843">
                  <c:v>22.7815474201958</c:v>
                </c:pt>
                <c:pt idx="844">
                  <c:v>22.793828218262298</c:v>
                </c:pt>
                <c:pt idx="845">
                  <c:v>22.806109016328801</c:v>
                </c:pt>
                <c:pt idx="846">
                  <c:v>22.818389814395299</c:v>
                </c:pt>
                <c:pt idx="847">
                  <c:v>22.830670612461699</c:v>
                </c:pt>
                <c:pt idx="848">
                  <c:v>22.842951410528201</c:v>
                </c:pt>
                <c:pt idx="849">
                  <c:v>22.8552322085947</c:v>
                </c:pt>
                <c:pt idx="850">
                  <c:v>22.867513006661198</c:v>
                </c:pt>
                <c:pt idx="851">
                  <c:v>22.879793804727701</c:v>
                </c:pt>
                <c:pt idx="852">
                  <c:v>22.892074602794199</c:v>
                </c:pt>
                <c:pt idx="853">
                  <c:v>22.904355400860702</c:v>
                </c:pt>
                <c:pt idx="854">
                  <c:v>22.9166361989272</c:v>
                </c:pt>
                <c:pt idx="855">
                  <c:v>22.928916996993699</c:v>
                </c:pt>
                <c:pt idx="856">
                  <c:v>22.941197795060098</c:v>
                </c:pt>
                <c:pt idx="857">
                  <c:v>22.953478593126601</c:v>
                </c:pt>
                <c:pt idx="858">
                  <c:v>22.9657593911931</c:v>
                </c:pt>
                <c:pt idx="859">
                  <c:v>22.978040189259598</c:v>
                </c:pt>
                <c:pt idx="860">
                  <c:v>22.990320987326101</c:v>
                </c:pt>
                <c:pt idx="861">
                  <c:v>23.002601785392599</c:v>
                </c:pt>
                <c:pt idx="862">
                  <c:v>23.014882583459102</c:v>
                </c:pt>
                <c:pt idx="863">
                  <c:v>23.0271633815256</c:v>
                </c:pt>
                <c:pt idx="864">
                  <c:v>23.039444179592099</c:v>
                </c:pt>
                <c:pt idx="865">
                  <c:v>23.051724977658601</c:v>
                </c:pt>
                <c:pt idx="866">
                  <c:v>23.064005775725001</c:v>
                </c:pt>
                <c:pt idx="867">
                  <c:v>23.076286573791499</c:v>
                </c:pt>
                <c:pt idx="868">
                  <c:v>23.088567371858002</c:v>
                </c:pt>
                <c:pt idx="869">
                  <c:v>23.1008481699245</c:v>
                </c:pt>
                <c:pt idx="870">
                  <c:v>23.113128967990999</c:v>
                </c:pt>
                <c:pt idx="871">
                  <c:v>23.125409766057501</c:v>
                </c:pt>
                <c:pt idx="872">
                  <c:v>23.137690564124</c:v>
                </c:pt>
                <c:pt idx="873">
                  <c:v>23.149971362190499</c:v>
                </c:pt>
                <c:pt idx="874">
                  <c:v>23.162252160257001</c:v>
                </c:pt>
                <c:pt idx="875">
                  <c:v>23.1745329583234</c:v>
                </c:pt>
                <c:pt idx="876">
                  <c:v>23.186813756389899</c:v>
                </c:pt>
                <c:pt idx="877">
                  <c:v>23.199094554456401</c:v>
                </c:pt>
                <c:pt idx="878">
                  <c:v>23.2113753525229</c:v>
                </c:pt>
                <c:pt idx="879">
                  <c:v>23.223656150589399</c:v>
                </c:pt>
                <c:pt idx="880">
                  <c:v>23.235936948655901</c:v>
                </c:pt>
                <c:pt idx="881">
                  <c:v>23.2482177467224</c:v>
                </c:pt>
                <c:pt idx="882">
                  <c:v>23.260498544788899</c:v>
                </c:pt>
                <c:pt idx="883">
                  <c:v>23.272779342855401</c:v>
                </c:pt>
                <c:pt idx="884">
                  <c:v>23.2850601409218</c:v>
                </c:pt>
                <c:pt idx="885">
                  <c:v>23.297340938988299</c:v>
                </c:pt>
                <c:pt idx="886">
                  <c:v>23.309621737054801</c:v>
                </c:pt>
                <c:pt idx="887">
                  <c:v>23.3219025351213</c:v>
                </c:pt>
                <c:pt idx="888">
                  <c:v>23.334183333187799</c:v>
                </c:pt>
                <c:pt idx="889">
                  <c:v>23.346464131254301</c:v>
                </c:pt>
                <c:pt idx="890">
                  <c:v>23.3587449293208</c:v>
                </c:pt>
                <c:pt idx="891">
                  <c:v>23.371025727387298</c:v>
                </c:pt>
                <c:pt idx="892">
                  <c:v>23.383306525453801</c:v>
                </c:pt>
                <c:pt idx="893">
                  <c:v>23.3955873235202</c:v>
                </c:pt>
                <c:pt idx="894">
                  <c:v>23.407868121586699</c:v>
                </c:pt>
                <c:pt idx="895">
                  <c:v>23.420148919653201</c:v>
                </c:pt>
                <c:pt idx="896">
                  <c:v>23.4324297177197</c:v>
                </c:pt>
                <c:pt idx="897">
                  <c:v>23.444710515786198</c:v>
                </c:pt>
                <c:pt idx="898">
                  <c:v>23.456991313852701</c:v>
                </c:pt>
                <c:pt idx="899">
                  <c:v>23.469272111919199</c:v>
                </c:pt>
                <c:pt idx="900">
                  <c:v>23.481552909985702</c:v>
                </c:pt>
                <c:pt idx="901">
                  <c:v>23.4938337080522</c:v>
                </c:pt>
                <c:pt idx="902">
                  <c:v>23.5061145061186</c:v>
                </c:pt>
                <c:pt idx="903">
                  <c:v>23.518395304185098</c:v>
                </c:pt>
                <c:pt idx="904">
                  <c:v>23.530676102251601</c:v>
                </c:pt>
                <c:pt idx="905">
                  <c:v>23.542956900318099</c:v>
                </c:pt>
                <c:pt idx="906">
                  <c:v>23.555237698384602</c:v>
                </c:pt>
                <c:pt idx="907">
                  <c:v>23.5675184964511</c:v>
                </c:pt>
                <c:pt idx="908">
                  <c:v>23.579799294517599</c:v>
                </c:pt>
                <c:pt idx="909">
                  <c:v>23.592080092584101</c:v>
                </c:pt>
                <c:pt idx="910">
                  <c:v>23.6043608906506</c:v>
                </c:pt>
                <c:pt idx="911">
                  <c:v>23.616641688716999</c:v>
                </c:pt>
                <c:pt idx="912">
                  <c:v>23.628922486783502</c:v>
                </c:pt>
                <c:pt idx="913">
                  <c:v>23.64120328485</c:v>
                </c:pt>
                <c:pt idx="914">
                  <c:v>23.653484082916499</c:v>
                </c:pt>
                <c:pt idx="915">
                  <c:v>23.665764880983001</c:v>
                </c:pt>
                <c:pt idx="916">
                  <c:v>23.6780456790495</c:v>
                </c:pt>
                <c:pt idx="917">
                  <c:v>23.690326477115999</c:v>
                </c:pt>
                <c:pt idx="918">
                  <c:v>23.702607275182501</c:v>
                </c:pt>
                <c:pt idx="919">
                  <c:v>23.714888073249</c:v>
                </c:pt>
                <c:pt idx="920">
                  <c:v>23.727168871315399</c:v>
                </c:pt>
                <c:pt idx="921">
                  <c:v>23.739449669381901</c:v>
                </c:pt>
                <c:pt idx="922">
                  <c:v>23.7517304674484</c:v>
                </c:pt>
                <c:pt idx="923">
                  <c:v>23.764011265514899</c:v>
                </c:pt>
                <c:pt idx="924">
                  <c:v>23.776292063581401</c:v>
                </c:pt>
                <c:pt idx="925">
                  <c:v>23.7885728616479</c:v>
                </c:pt>
                <c:pt idx="926">
                  <c:v>23.800853659714399</c:v>
                </c:pt>
                <c:pt idx="927">
                  <c:v>23.813134457780901</c:v>
                </c:pt>
                <c:pt idx="928">
                  <c:v>23.8254152558474</c:v>
                </c:pt>
                <c:pt idx="929">
                  <c:v>23.837696053913898</c:v>
                </c:pt>
                <c:pt idx="930">
                  <c:v>23.849976851980301</c:v>
                </c:pt>
                <c:pt idx="931">
                  <c:v>23.8622576500468</c:v>
                </c:pt>
                <c:pt idx="932">
                  <c:v>23.874538448113299</c:v>
                </c:pt>
                <c:pt idx="933">
                  <c:v>23.886819246179801</c:v>
                </c:pt>
                <c:pt idx="934">
                  <c:v>23.8991000442463</c:v>
                </c:pt>
                <c:pt idx="935">
                  <c:v>23.911380842312798</c:v>
                </c:pt>
                <c:pt idx="936">
                  <c:v>23.923661640379301</c:v>
                </c:pt>
                <c:pt idx="937">
                  <c:v>23.935942438445799</c:v>
                </c:pt>
                <c:pt idx="938">
                  <c:v>23.948223236512298</c:v>
                </c:pt>
                <c:pt idx="939">
                  <c:v>23.960504034578701</c:v>
                </c:pt>
                <c:pt idx="940">
                  <c:v>23.9727848326452</c:v>
                </c:pt>
                <c:pt idx="941">
                  <c:v>23.985065630711699</c:v>
                </c:pt>
                <c:pt idx="942">
                  <c:v>23.997346428778201</c:v>
                </c:pt>
                <c:pt idx="943">
                  <c:v>24.0096272268447</c:v>
                </c:pt>
                <c:pt idx="944">
                  <c:v>24.021908024911198</c:v>
                </c:pt>
                <c:pt idx="945">
                  <c:v>24.034188822977701</c:v>
                </c:pt>
                <c:pt idx="946">
                  <c:v>24.046469621044199</c:v>
                </c:pt>
                <c:pt idx="947">
                  <c:v>24.058750419110702</c:v>
                </c:pt>
                <c:pt idx="948">
                  <c:v>24.071031217177101</c:v>
                </c:pt>
                <c:pt idx="949">
                  <c:v>24.0833120152436</c:v>
                </c:pt>
                <c:pt idx="950">
                  <c:v>24.095592813310098</c:v>
                </c:pt>
                <c:pt idx="951">
                  <c:v>24.107873611376601</c:v>
                </c:pt>
                <c:pt idx="952">
                  <c:v>24.120154409443099</c:v>
                </c:pt>
                <c:pt idx="953">
                  <c:v>24.132435207509602</c:v>
                </c:pt>
                <c:pt idx="954">
                  <c:v>24.1447160055761</c:v>
                </c:pt>
                <c:pt idx="955">
                  <c:v>24.156996803642599</c:v>
                </c:pt>
                <c:pt idx="956">
                  <c:v>24.169277601709101</c:v>
                </c:pt>
                <c:pt idx="957">
                  <c:v>24.181558399775501</c:v>
                </c:pt>
                <c:pt idx="958">
                  <c:v>24.193839197841999</c:v>
                </c:pt>
                <c:pt idx="959">
                  <c:v>24.206119995908502</c:v>
                </c:pt>
                <c:pt idx="960">
                  <c:v>24.218400793975</c:v>
                </c:pt>
                <c:pt idx="961">
                  <c:v>24.230681592041499</c:v>
                </c:pt>
                <c:pt idx="962">
                  <c:v>24.242962390108001</c:v>
                </c:pt>
                <c:pt idx="963">
                  <c:v>24.2552431881745</c:v>
                </c:pt>
                <c:pt idx="964">
                  <c:v>24.267523986240999</c:v>
                </c:pt>
                <c:pt idx="965">
                  <c:v>24.279804784307501</c:v>
                </c:pt>
                <c:pt idx="966">
                  <c:v>24.2920855823739</c:v>
                </c:pt>
                <c:pt idx="967">
                  <c:v>24.304366380440399</c:v>
                </c:pt>
                <c:pt idx="968">
                  <c:v>24.316647178506901</c:v>
                </c:pt>
                <c:pt idx="969">
                  <c:v>24.3289279765734</c:v>
                </c:pt>
                <c:pt idx="970">
                  <c:v>24.341208774639899</c:v>
                </c:pt>
                <c:pt idx="971">
                  <c:v>24.353489572706401</c:v>
                </c:pt>
                <c:pt idx="972">
                  <c:v>24.3657703707729</c:v>
                </c:pt>
                <c:pt idx="973">
                  <c:v>24.378051168839399</c:v>
                </c:pt>
                <c:pt idx="974">
                  <c:v>24.390331966905901</c:v>
                </c:pt>
                <c:pt idx="975">
                  <c:v>24.4026127649724</c:v>
                </c:pt>
                <c:pt idx="976">
                  <c:v>24.414893563038799</c:v>
                </c:pt>
                <c:pt idx="977">
                  <c:v>24.427174361105301</c:v>
                </c:pt>
                <c:pt idx="978">
                  <c:v>24.4394551591718</c:v>
                </c:pt>
                <c:pt idx="979">
                  <c:v>24.451735957238299</c:v>
                </c:pt>
                <c:pt idx="980">
                  <c:v>24.464016755304801</c:v>
                </c:pt>
                <c:pt idx="981">
                  <c:v>24.4762975533713</c:v>
                </c:pt>
                <c:pt idx="982">
                  <c:v>24.488578351437798</c:v>
                </c:pt>
                <c:pt idx="983">
                  <c:v>24.500859149504301</c:v>
                </c:pt>
                <c:pt idx="984">
                  <c:v>24.513139947570799</c:v>
                </c:pt>
                <c:pt idx="985">
                  <c:v>24.525420745637199</c:v>
                </c:pt>
                <c:pt idx="986">
                  <c:v>24.537701543703701</c:v>
                </c:pt>
                <c:pt idx="987">
                  <c:v>24.5499823417702</c:v>
                </c:pt>
                <c:pt idx="988">
                  <c:v>24.562263139836698</c:v>
                </c:pt>
                <c:pt idx="989">
                  <c:v>24.574543937903201</c:v>
                </c:pt>
                <c:pt idx="990">
                  <c:v>24.586824735969699</c:v>
                </c:pt>
                <c:pt idx="991">
                  <c:v>24.599105534036202</c:v>
                </c:pt>
                <c:pt idx="992">
                  <c:v>24.6113863321027</c:v>
                </c:pt>
                <c:pt idx="993">
                  <c:v>24.623667130169199</c:v>
                </c:pt>
                <c:pt idx="994">
                  <c:v>24.635947928235598</c:v>
                </c:pt>
                <c:pt idx="995">
                  <c:v>24.648228726302101</c:v>
                </c:pt>
                <c:pt idx="996">
                  <c:v>24.660509524368599</c:v>
                </c:pt>
                <c:pt idx="997">
                  <c:v>24.672790322435102</c:v>
                </c:pt>
                <c:pt idx="998">
                  <c:v>24.6850711205016</c:v>
                </c:pt>
                <c:pt idx="999">
                  <c:v>24.697351918568099</c:v>
                </c:pt>
                <c:pt idx="1000">
                  <c:v>24.709632716634601</c:v>
                </c:pt>
                <c:pt idx="1001">
                  <c:v>24.7219135147011</c:v>
                </c:pt>
                <c:pt idx="1002">
                  <c:v>24.734194312767599</c:v>
                </c:pt>
                <c:pt idx="1003">
                  <c:v>24.746475110834002</c:v>
                </c:pt>
                <c:pt idx="1004">
                  <c:v>24.7587559089005</c:v>
                </c:pt>
                <c:pt idx="1005">
                  <c:v>24.771036706966999</c:v>
                </c:pt>
                <c:pt idx="1006">
                  <c:v>24.783317505033502</c:v>
                </c:pt>
                <c:pt idx="1007">
                  <c:v>24.7955983031</c:v>
                </c:pt>
                <c:pt idx="1008">
                  <c:v>24.807879101166499</c:v>
                </c:pt>
                <c:pt idx="1009">
                  <c:v>24.820159899233001</c:v>
                </c:pt>
                <c:pt idx="1010">
                  <c:v>24.8324406972995</c:v>
                </c:pt>
                <c:pt idx="1011">
                  <c:v>24.844721495365999</c:v>
                </c:pt>
                <c:pt idx="1012">
                  <c:v>24.857002293432402</c:v>
                </c:pt>
                <c:pt idx="1013">
                  <c:v>24.8692830914989</c:v>
                </c:pt>
                <c:pt idx="1014">
                  <c:v>24.881563889565399</c:v>
                </c:pt>
                <c:pt idx="1015">
                  <c:v>24.893844687631901</c:v>
                </c:pt>
                <c:pt idx="1016">
                  <c:v>24.9061254856984</c:v>
                </c:pt>
                <c:pt idx="1017">
                  <c:v>24.918406283764899</c:v>
                </c:pt>
                <c:pt idx="1018">
                  <c:v>24.930687081831401</c:v>
                </c:pt>
                <c:pt idx="1019">
                  <c:v>24.9429678798979</c:v>
                </c:pt>
                <c:pt idx="1020">
                  <c:v>24.955248677964398</c:v>
                </c:pt>
                <c:pt idx="1021">
                  <c:v>24.967529476030801</c:v>
                </c:pt>
                <c:pt idx="1022">
                  <c:v>24.9798102740973</c:v>
                </c:pt>
                <c:pt idx="1023">
                  <c:v>24.992091072163799</c:v>
                </c:pt>
                <c:pt idx="1024">
                  <c:v>25.004371870230301</c:v>
                </c:pt>
                <c:pt idx="1025">
                  <c:v>25.0166526682968</c:v>
                </c:pt>
                <c:pt idx="1026">
                  <c:v>25.028933466363299</c:v>
                </c:pt>
                <c:pt idx="1027">
                  <c:v>25.041214264429801</c:v>
                </c:pt>
                <c:pt idx="1028">
                  <c:v>25.0534950624963</c:v>
                </c:pt>
                <c:pt idx="1029">
                  <c:v>25.065775860562798</c:v>
                </c:pt>
                <c:pt idx="1030">
                  <c:v>25.078056658629301</c:v>
                </c:pt>
                <c:pt idx="1031">
                  <c:v>25.0903374566957</c:v>
                </c:pt>
                <c:pt idx="1032">
                  <c:v>25.102618254762199</c:v>
                </c:pt>
                <c:pt idx="1033">
                  <c:v>25.114899052828701</c:v>
                </c:pt>
                <c:pt idx="1034">
                  <c:v>25.1271798508952</c:v>
                </c:pt>
                <c:pt idx="1035">
                  <c:v>25.139460648961698</c:v>
                </c:pt>
                <c:pt idx="1036">
                  <c:v>25.151741447028201</c:v>
                </c:pt>
                <c:pt idx="1037">
                  <c:v>25.164022245094699</c:v>
                </c:pt>
                <c:pt idx="1038">
                  <c:v>25.176303043161202</c:v>
                </c:pt>
                <c:pt idx="1039">
                  <c:v>25.1885838412277</c:v>
                </c:pt>
                <c:pt idx="1040">
                  <c:v>25.2008646392941</c:v>
                </c:pt>
                <c:pt idx="1041">
                  <c:v>25.213145437360598</c:v>
                </c:pt>
                <c:pt idx="1042">
                  <c:v>25.225426235427101</c:v>
                </c:pt>
                <c:pt idx="1043">
                  <c:v>25.237707033493599</c:v>
                </c:pt>
                <c:pt idx="1044">
                  <c:v>25.249987831560102</c:v>
                </c:pt>
                <c:pt idx="1045">
                  <c:v>25.2622686296266</c:v>
                </c:pt>
                <c:pt idx="1046">
                  <c:v>25.274549427693099</c:v>
                </c:pt>
                <c:pt idx="1047">
                  <c:v>25.286830225759601</c:v>
                </c:pt>
                <c:pt idx="1048">
                  <c:v>25.2991110238261</c:v>
                </c:pt>
                <c:pt idx="1049">
                  <c:v>25.311391821892499</c:v>
                </c:pt>
                <c:pt idx="1050">
                  <c:v>25.323672619959002</c:v>
                </c:pt>
                <c:pt idx="1051">
                  <c:v>25.3359534180255</c:v>
                </c:pt>
                <c:pt idx="1052">
                  <c:v>25.348234216091999</c:v>
                </c:pt>
                <c:pt idx="1053">
                  <c:v>25.360515014158501</c:v>
                </c:pt>
                <c:pt idx="1054">
                  <c:v>25.372795812225</c:v>
                </c:pt>
                <c:pt idx="1055">
                  <c:v>25.385076610291499</c:v>
                </c:pt>
                <c:pt idx="1056">
                  <c:v>25.397357408358001</c:v>
                </c:pt>
                <c:pt idx="1057">
                  <c:v>25.4096382064245</c:v>
                </c:pt>
                <c:pt idx="1058">
                  <c:v>25.421919004490899</c:v>
                </c:pt>
                <c:pt idx="1059">
                  <c:v>25.434199802557401</c:v>
                </c:pt>
                <c:pt idx="1060">
                  <c:v>25.4464806006239</c:v>
                </c:pt>
                <c:pt idx="1061">
                  <c:v>25.458761398690399</c:v>
                </c:pt>
                <c:pt idx="1062">
                  <c:v>25.471042196756901</c:v>
                </c:pt>
                <c:pt idx="1063">
                  <c:v>25.4833229948234</c:v>
                </c:pt>
                <c:pt idx="1064">
                  <c:v>25.495603792889899</c:v>
                </c:pt>
                <c:pt idx="1065">
                  <c:v>25.507884590956401</c:v>
                </c:pt>
                <c:pt idx="1066">
                  <c:v>25.5201653890229</c:v>
                </c:pt>
                <c:pt idx="1067">
                  <c:v>25.532446187089299</c:v>
                </c:pt>
                <c:pt idx="1068">
                  <c:v>25.544726985155801</c:v>
                </c:pt>
                <c:pt idx="1069">
                  <c:v>25.5570077832223</c:v>
                </c:pt>
                <c:pt idx="1070">
                  <c:v>25.569288581288799</c:v>
                </c:pt>
                <c:pt idx="1071">
                  <c:v>25.581569379355301</c:v>
                </c:pt>
                <c:pt idx="1072">
                  <c:v>25.5938501774218</c:v>
                </c:pt>
                <c:pt idx="1073">
                  <c:v>25.606130975488298</c:v>
                </c:pt>
                <c:pt idx="1074">
                  <c:v>25.618411773554801</c:v>
                </c:pt>
                <c:pt idx="1075">
                  <c:v>25.630692571621299</c:v>
                </c:pt>
                <c:pt idx="1076">
                  <c:v>25.642973369687802</c:v>
                </c:pt>
                <c:pt idx="1077">
                  <c:v>25.655254167754201</c:v>
                </c:pt>
                <c:pt idx="1078">
                  <c:v>25.6675349658207</c:v>
                </c:pt>
                <c:pt idx="1079">
                  <c:v>25.679815763887198</c:v>
                </c:pt>
                <c:pt idx="1080">
                  <c:v>25.692096561953701</c:v>
                </c:pt>
                <c:pt idx="1081">
                  <c:v>25.704377360020199</c:v>
                </c:pt>
                <c:pt idx="1082">
                  <c:v>25.716658158086702</c:v>
                </c:pt>
                <c:pt idx="1083">
                  <c:v>25.7289389561532</c:v>
                </c:pt>
                <c:pt idx="1084">
                  <c:v>25.741219754219699</c:v>
                </c:pt>
                <c:pt idx="1085">
                  <c:v>25.753500552286201</c:v>
                </c:pt>
                <c:pt idx="1086">
                  <c:v>25.765781350352601</c:v>
                </c:pt>
                <c:pt idx="1087">
                  <c:v>25.778062148419099</c:v>
                </c:pt>
                <c:pt idx="1088">
                  <c:v>25.790342946485602</c:v>
                </c:pt>
                <c:pt idx="1089">
                  <c:v>25.802623744552101</c:v>
                </c:pt>
                <c:pt idx="1090">
                  <c:v>25.814904542618599</c:v>
                </c:pt>
                <c:pt idx="1091">
                  <c:v>25.827185340685102</c:v>
                </c:pt>
                <c:pt idx="1092">
                  <c:v>25.8394661387516</c:v>
                </c:pt>
                <c:pt idx="1093">
                  <c:v>25.851746936818099</c:v>
                </c:pt>
                <c:pt idx="1094">
                  <c:v>25.864027734884601</c:v>
                </c:pt>
                <c:pt idx="1095">
                  <c:v>25.876308532951001</c:v>
                </c:pt>
                <c:pt idx="1096">
                  <c:v>25.888589331017499</c:v>
                </c:pt>
                <c:pt idx="1097">
                  <c:v>25.900870129084002</c:v>
                </c:pt>
                <c:pt idx="1098">
                  <c:v>25.9131509271505</c:v>
                </c:pt>
                <c:pt idx="1099">
                  <c:v>25.925431725216999</c:v>
                </c:pt>
                <c:pt idx="1100">
                  <c:v>25.937712523283501</c:v>
                </c:pt>
                <c:pt idx="1101">
                  <c:v>25.94999332135</c:v>
                </c:pt>
                <c:pt idx="1102">
                  <c:v>25.962274119416499</c:v>
                </c:pt>
                <c:pt idx="1103">
                  <c:v>25.974554917483001</c:v>
                </c:pt>
                <c:pt idx="1104">
                  <c:v>25.9868357155494</c:v>
                </c:pt>
                <c:pt idx="1105">
                  <c:v>25.999116513615899</c:v>
                </c:pt>
                <c:pt idx="1106">
                  <c:v>26.011397311682401</c:v>
                </c:pt>
                <c:pt idx="1107">
                  <c:v>26.0236781097489</c:v>
                </c:pt>
                <c:pt idx="1108">
                  <c:v>26.035958907815399</c:v>
                </c:pt>
                <c:pt idx="1109">
                  <c:v>26.048239705881901</c:v>
                </c:pt>
                <c:pt idx="1110">
                  <c:v>26.0605205039484</c:v>
                </c:pt>
                <c:pt idx="1111">
                  <c:v>26.072801302014899</c:v>
                </c:pt>
                <c:pt idx="1112">
                  <c:v>26.085082100081401</c:v>
                </c:pt>
                <c:pt idx="1113">
                  <c:v>26.0973628981478</c:v>
                </c:pt>
                <c:pt idx="1114">
                  <c:v>26.109643696214299</c:v>
                </c:pt>
                <c:pt idx="1115">
                  <c:v>26.121924494280801</c:v>
                </c:pt>
                <c:pt idx="1116">
                  <c:v>26.1342052923473</c:v>
                </c:pt>
                <c:pt idx="1117">
                  <c:v>26.146486090413799</c:v>
                </c:pt>
                <c:pt idx="1118">
                  <c:v>26.158766888480301</c:v>
                </c:pt>
                <c:pt idx="1119">
                  <c:v>26.1710476865468</c:v>
                </c:pt>
                <c:pt idx="1120">
                  <c:v>26.183328484613298</c:v>
                </c:pt>
                <c:pt idx="1121">
                  <c:v>26.195609282679801</c:v>
                </c:pt>
                <c:pt idx="1122">
                  <c:v>26.2078900807462</c:v>
                </c:pt>
                <c:pt idx="1123">
                  <c:v>26.220170878812699</c:v>
                </c:pt>
                <c:pt idx="1124">
                  <c:v>26.232451676879201</c:v>
                </c:pt>
                <c:pt idx="1125">
                  <c:v>26.2447324749457</c:v>
                </c:pt>
                <c:pt idx="1126">
                  <c:v>26.257013273012198</c:v>
                </c:pt>
                <c:pt idx="1127">
                  <c:v>26.269294071078701</c:v>
                </c:pt>
                <c:pt idx="1128">
                  <c:v>26.281574869145199</c:v>
                </c:pt>
                <c:pt idx="1129">
                  <c:v>26.293855667211702</c:v>
                </c:pt>
                <c:pt idx="1130">
                  <c:v>26.3061364652782</c:v>
                </c:pt>
                <c:pt idx="1131">
                  <c:v>26.3184172633446</c:v>
                </c:pt>
                <c:pt idx="1132">
                  <c:v>26.330698061411098</c:v>
                </c:pt>
                <c:pt idx="1133">
                  <c:v>26.342978859477601</c:v>
                </c:pt>
                <c:pt idx="1134">
                  <c:v>26.355259657544099</c:v>
                </c:pt>
                <c:pt idx="1135">
                  <c:v>26.367540455610602</c:v>
                </c:pt>
                <c:pt idx="1136">
                  <c:v>26.3798212536771</c:v>
                </c:pt>
                <c:pt idx="1137">
                  <c:v>26.392102051743599</c:v>
                </c:pt>
                <c:pt idx="1138">
                  <c:v>26.404382849810101</c:v>
                </c:pt>
                <c:pt idx="1139">
                  <c:v>26.4166636478766</c:v>
                </c:pt>
                <c:pt idx="1140">
                  <c:v>26.428944445943099</c:v>
                </c:pt>
                <c:pt idx="1141">
                  <c:v>26.441225244009502</c:v>
                </c:pt>
                <c:pt idx="1142">
                  <c:v>26.453506042076</c:v>
                </c:pt>
                <c:pt idx="1143">
                  <c:v>26.465786840142499</c:v>
                </c:pt>
                <c:pt idx="1144">
                  <c:v>26.478067638209001</c:v>
                </c:pt>
                <c:pt idx="1145">
                  <c:v>26.4903484362755</c:v>
                </c:pt>
                <c:pt idx="1146">
                  <c:v>26.502629234341999</c:v>
                </c:pt>
                <c:pt idx="1147">
                  <c:v>26.514910032408501</c:v>
                </c:pt>
                <c:pt idx="1148">
                  <c:v>26.527190830475</c:v>
                </c:pt>
                <c:pt idx="1149">
                  <c:v>26.539471628541499</c:v>
                </c:pt>
                <c:pt idx="1150">
                  <c:v>26.551752426607901</c:v>
                </c:pt>
                <c:pt idx="1151">
                  <c:v>26.5640332246744</c:v>
                </c:pt>
                <c:pt idx="1152">
                  <c:v>26.576314022740899</c:v>
                </c:pt>
                <c:pt idx="1153">
                  <c:v>26.588594820807401</c:v>
                </c:pt>
                <c:pt idx="1154">
                  <c:v>26.6008756188739</c:v>
                </c:pt>
                <c:pt idx="1155">
                  <c:v>26.613156416940399</c:v>
                </c:pt>
                <c:pt idx="1156">
                  <c:v>26.625437215006901</c:v>
                </c:pt>
                <c:pt idx="1157">
                  <c:v>26.6377180130734</c:v>
                </c:pt>
                <c:pt idx="1158">
                  <c:v>26.649998811139898</c:v>
                </c:pt>
                <c:pt idx="1159">
                  <c:v>26.662279609206301</c:v>
                </c:pt>
                <c:pt idx="1160">
                  <c:v>26.6745604072728</c:v>
                </c:pt>
                <c:pt idx="1161">
                  <c:v>26.686841205339299</c:v>
                </c:pt>
                <c:pt idx="1162">
                  <c:v>26.699122003405801</c:v>
                </c:pt>
                <c:pt idx="1163">
                  <c:v>26.7114028014723</c:v>
                </c:pt>
                <c:pt idx="1164">
                  <c:v>26.723683599538798</c:v>
                </c:pt>
                <c:pt idx="1165">
                  <c:v>26.735964397605301</c:v>
                </c:pt>
                <c:pt idx="1166">
                  <c:v>26.748245195671799</c:v>
                </c:pt>
                <c:pt idx="1167">
                  <c:v>26.760525993738302</c:v>
                </c:pt>
                <c:pt idx="1168">
                  <c:v>26.772806791804701</c:v>
                </c:pt>
                <c:pt idx="1169">
                  <c:v>26.7850875898712</c:v>
                </c:pt>
                <c:pt idx="1170">
                  <c:v>26.797368387937698</c:v>
                </c:pt>
                <c:pt idx="1171">
                  <c:v>26.809649186004201</c:v>
                </c:pt>
                <c:pt idx="1172">
                  <c:v>26.8219299840707</c:v>
                </c:pt>
                <c:pt idx="1173">
                  <c:v>26.834210782137198</c:v>
                </c:pt>
                <c:pt idx="1174">
                  <c:v>26.846491580203701</c:v>
                </c:pt>
                <c:pt idx="1175">
                  <c:v>26.858772378270199</c:v>
                </c:pt>
                <c:pt idx="1176">
                  <c:v>26.871053176336702</c:v>
                </c:pt>
                <c:pt idx="1177">
                  <c:v>26.8833339744032</c:v>
                </c:pt>
                <c:pt idx="1178">
                  <c:v>26.8956147724696</c:v>
                </c:pt>
                <c:pt idx="1179">
                  <c:v>26.907895570536098</c:v>
                </c:pt>
                <c:pt idx="1180">
                  <c:v>26.920176368602601</c:v>
                </c:pt>
                <c:pt idx="1181">
                  <c:v>26.932457166669099</c:v>
                </c:pt>
                <c:pt idx="1182">
                  <c:v>26.944737964735602</c:v>
                </c:pt>
                <c:pt idx="1183">
                  <c:v>26.9570187628021</c:v>
                </c:pt>
                <c:pt idx="1184">
                  <c:v>26.969299560868599</c:v>
                </c:pt>
                <c:pt idx="1185">
                  <c:v>26.981580358935101</c:v>
                </c:pt>
                <c:pt idx="1186">
                  <c:v>26.993861157001501</c:v>
                </c:pt>
                <c:pt idx="1187">
                  <c:v>27.006141955067999</c:v>
                </c:pt>
                <c:pt idx="1188">
                  <c:v>27.018422753134502</c:v>
                </c:pt>
                <c:pt idx="1189">
                  <c:v>27.030703551201</c:v>
                </c:pt>
                <c:pt idx="1190">
                  <c:v>27.042984349267499</c:v>
                </c:pt>
                <c:pt idx="1191">
                  <c:v>27.055265147334001</c:v>
                </c:pt>
                <c:pt idx="1192">
                  <c:v>27.0675459454005</c:v>
                </c:pt>
                <c:pt idx="1193">
                  <c:v>27.079826743466999</c:v>
                </c:pt>
                <c:pt idx="1194">
                  <c:v>27.092107541533501</c:v>
                </c:pt>
                <c:pt idx="1195">
                  <c:v>27.1043883396</c:v>
                </c:pt>
                <c:pt idx="1196">
                  <c:v>27.116669137666399</c:v>
                </c:pt>
                <c:pt idx="1197">
                  <c:v>27.128949935732901</c:v>
                </c:pt>
                <c:pt idx="1198">
                  <c:v>27.1412307337994</c:v>
                </c:pt>
                <c:pt idx="1199">
                  <c:v>27.153511531865899</c:v>
                </c:pt>
                <c:pt idx="1200">
                  <c:v>27.165792329932401</c:v>
                </c:pt>
                <c:pt idx="1201">
                  <c:v>27.1780731279989</c:v>
                </c:pt>
                <c:pt idx="1202">
                  <c:v>27.190353926065399</c:v>
                </c:pt>
                <c:pt idx="1203">
                  <c:v>27.202634724131901</c:v>
                </c:pt>
                <c:pt idx="1204">
                  <c:v>27.2149155221984</c:v>
                </c:pt>
                <c:pt idx="1205">
                  <c:v>27.227196320264799</c:v>
                </c:pt>
                <c:pt idx="1206">
                  <c:v>27.239477118331301</c:v>
                </c:pt>
                <c:pt idx="1207">
                  <c:v>27.2517579163978</c:v>
                </c:pt>
                <c:pt idx="1208">
                  <c:v>27.264038714464299</c:v>
                </c:pt>
                <c:pt idx="1209">
                  <c:v>27.276319512530801</c:v>
                </c:pt>
                <c:pt idx="1210">
                  <c:v>27.2886003105973</c:v>
                </c:pt>
                <c:pt idx="1211">
                  <c:v>27.300881108663798</c:v>
                </c:pt>
                <c:pt idx="1212">
                  <c:v>27.313161906730301</c:v>
                </c:pt>
                <c:pt idx="1213">
                  <c:v>27.325442704796799</c:v>
                </c:pt>
                <c:pt idx="1214">
                  <c:v>27.337723502863199</c:v>
                </c:pt>
                <c:pt idx="1215">
                  <c:v>27.350004300929701</c:v>
                </c:pt>
                <c:pt idx="1216">
                  <c:v>27.3622850989962</c:v>
                </c:pt>
                <c:pt idx="1217">
                  <c:v>27.374565897062698</c:v>
                </c:pt>
                <c:pt idx="1218">
                  <c:v>27.386846695129201</c:v>
                </c:pt>
                <c:pt idx="1219">
                  <c:v>27.399127493195699</c:v>
                </c:pt>
                <c:pt idx="1220">
                  <c:v>27.411408291262202</c:v>
                </c:pt>
                <c:pt idx="1221">
                  <c:v>27.4236890893287</c:v>
                </c:pt>
                <c:pt idx="1222">
                  <c:v>27.435969887395199</c:v>
                </c:pt>
                <c:pt idx="1223">
                  <c:v>27.448250685461598</c:v>
                </c:pt>
                <c:pt idx="1224">
                  <c:v>27.460531483528101</c:v>
                </c:pt>
                <c:pt idx="1225">
                  <c:v>27.472812281594599</c:v>
                </c:pt>
                <c:pt idx="1226">
                  <c:v>27.485093079661102</c:v>
                </c:pt>
                <c:pt idx="1227">
                  <c:v>27.4973738777276</c:v>
                </c:pt>
                <c:pt idx="1228">
                  <c:v>27.509654675794099</c:v>
                </c:pt>
                <c:pt idx="1229">
                  <c:v>27.521935473860601</c:v>
                </c:pt>
                <c:pt idx="1230">
                  <c:v>27.5342162719271</c:v>
                </c:pt>
                <c:pt idx="1231">
                  <c:v>27.546497069993599</c:v>
                </c:pt>
                <c:pt idx="1232">
                  <c:v>27.558777868060002</c:v>
                </c:pt>
                <c:pt idx="1233">
                  <c:v>27.5710586661265</c:v>
                </c:pt>
                <c:pt idx="1234">
                  <c:v>27.583339464192999</c:v>
                </c:pt>
                <c:pt idx="1235">
                  <c:v>27.595620262259501</c:v>
                </c:pt>
                <c:pt idx="1236">
                  <c:v>27.607901060326</c:v>
                </c:pt>
                <c:pt idx="1237">
                  <c:v>27.620181858392499</c:v>
                </c:pt>
                <c:pt idx="1238">
                  <c:v>27.632462656459001</c:v>
                </c:pt>
                <c:pt idx="1239">
                  <c:v>27.6447434545255</c:v>
                </c:pt>
                <c:pt idx="1240">
                  <c:v>27.657024252591999</c:v>
                </c:pt>
                <c:pt idx="1241">
                  <c:v>27.669305050658501</c:v>
                </c:pt>
                <c:pt idx="1242">
                  <c:v>27.6815858487249</c:v>
                </c:pt>
                <c:pt idx="1243">
                  <c:v>27.693866646791399</c:v>
                </c:pt>
                <c:pt idx="1244">
                  <c:v>27.706147444857901</c:v>
                </c:pt>
                <c:pt idx="1245">
                  <c:v>27.7184282429244</c:v>
                </c:pt>
                <c:pt idx="1246">
                  <c:v>27.730709040990899</c:v>
                </c:pt>
                <c:pt idx="1247">
                  <c:v>27.742989839057401</c:v>
                </c:pt>
                <c:pt idx="1248">
                  <c:v>27.7552706371239</c:v>
                </c:pt>
                <c:pt idx="1249">
                  <c:v>27.767551435190398</c:v>
                </c:pt>
                <c:pt idx="1250">
                  <c:v>27.779832233256901</c:v>
                </c:pt>
                <c:pt idx="1251">
                  <c:v>27.7921130313233</c:v>
                </c:pt>
                <c:pt idx="1252">
                  <c:v>27.804393829389799</c:v>
                </c:pt>
                <c:pt idx="1253">
                  <c:v>27.816674627456301</c:v>
                </c:pt>
                <c:pt idx="1254">
                  <c:v>27.8289554255228</c:v>
                </c:pt>
                <c:pt idx="1255">
                  <c:v>27.841236223589299</c:v>
                </c:pt>
                <c:pt idx="1256">
                  <c:v>27.853517021655801</c:v>
                </c:pt>
                <c:pt idx="1257">
                  <c:v>27.8657978197223</c:v>
                </c:pt>
                <c:pt idx="1258">
                  <c:v>27.878078617788798</c:v>
                </c:pt>
                <c:pt idx="1259">
                  <c:v>27.890359415855301</c:v>
                </c:pt>
                <c:pt idx="1260">
                  <c:v>27.9026402139217</c:v>
                </c:pt>
                <c:pt idx="1261">
                  <c:v>27.914921011988199</c:v>
                </c:pt>
                <c:pt idx="1262">
                  <c:v>27.927201810054701</c:v>
                </c:pt>
                <c:pt idx="1263">
                  <c:v>27.9394826081212</c:v>
                </c:pt>
                <c:pt idx="1264">
                  <c:v>27.951763406187698</c:v>
                </c:pt>
                <c:pt idx="1265">
                  <c:v>27.964044204254201</c:v>
                </c:pt>
                <c:pt idx="1266">
                  <c:v>27.976325002320699</c:v>
                </c:pt>
                <c:pt idx="1267">
                  <c:v>27.988605800387202</c:v>
                </c:pt>
                <c:pt idx="1268">
                  <c:v>28.0008865984537</c:v>
                </c:pt>
                <c:pt idx="1269">
                  <c:v>28.0131673965201</c:v>
                </c:pt>
                <c:pt idx="1270">
                  <c:v>28.025448194586598</c:v>
                </c:pt>
                <c:pt idx="1271">
                  <c:v>28.037728992653101</c:v>
                </c:pt>
                <c:pt idx="1272">
                  <c:v>28.050009790719599</c:v>
                </c:pt>
                <c:pt idx="1273">
                  <c:v>28.062290588786102</c:v>
                </c:pt>
                <c:pt idx="1274">
                  <c:v>28.0745713868526</c:v>
                </c:pt>
                <c:pt idx="1275">
                  <c:v>28.086852184919099</c:v>
                </c:pt>
                <c:pt idx="1276">
                  <c:v>28.099132982985601</c:v>
                </c:pt>
                <c:pt idx="1277">
                  <c:v>28.1114137810521</c:v>
                </c:pt>
                <c:pt idx="1278">
                  <c:v>28.123694579118599</c:v>
                </c:pt>
                <c:pt idx="1279">
                  <c:v>28.135975377185002</c:v>
                </c:pt>
                <c:pt idx="1280">
                  <c:v>28.1482561752515</c:v>
                </c:pt>
                <c:pt idx="1281">
                  <c:v>28.160536973317999</c:v>
                </c:pt>
                <c:pt idx="1282">
                  <c:v>28.172817771384501</c:v>
                </c:pt>
                <c:pt idx="1283">
                  <c:v>28.185098569451</c:v>
                </c:pt>
                <c:pt idx="1284">
                  <c:v>28.197379367517499</c:v>
                </c:pt>
                <c:pt idx="1285">
                  <c:v>28.209660165584001</c:v>
                </c:pt>
                <c:pt idx="1286">
                  <c:v>28.2219409636505</c:v>
                </c:pt>
                <c:pt idx="1287">
                  <c:v>28.234221761716999</c:v>
                </c:pt>
                <c:pt idx="1288">
                  <c:v>28.246502559783401</c:v>
                </c:pt>
                <c:pt idx="1289">
                  <c:v>28.2587833578499</c:v>
                </c:pt>
                <c:pt idx="1290">
                  <c:v>28.271064155916399</c:v>
                </c:pt>
                <c:pt idx="1291">
                  <c:v>28.283344953982901</c:v>
                </c:pt>
                <c:pt idx="1292">
                  <c:v>28.2956257520494</c:v>
                </c:pt>
                <c:pt idx="1293">
                  <c:v>28.307906550115899</c:v>
                </c:pt>
                <c:pt idx="1294">
                  <c:v>28.320187348182401</c:v>
                </c:pt>
                <c:pt idx="1295">
                  <c:v>28.3324681462489</c:v>
                </c:pt>
                <c:pt idx="1296">
                  <c:v>28.344748944315398</c:v>
                </c:pt>
                <c:pt idx="1297">
                  <c:v>28.357029742381801</c:v>
                </c:pt>
                <c:pt idx="1298">
                  <c:v>28.3693105404483</c:v>
                </c:pt>
                <c:pt idx="1299">
                  <c:v>28.381591338514799</c:v>
                </c:pt>
                <c:pt idx="1300">
                  <c:v>28.393872136581301</c:v>
                </c:pt>
                <c:pt idx="1301">
                  <c:v>28.4061529346478</c:v>
                </c:pt>
                <c:pt idx="1302">
                  <c:v>28.418433732714298</c:v>
                </c:pt>
                <c:pt idx="1303">
                  <c:v>28.430714530780801</c:v>
                </c:pt>
                <c:pt idx="1304">
                  <c:v>28.442995328847299</c:v>
                </c:pt>
                <c:pt idx="1305">
                  <c:v>28.455276126913802</c:v>
                </c:pt>
                <c:pt idx="1306">
                  <c:v>28.467556924980201</c:v>
                </c:pt>
                <c:pt idx="1307">
                  <c:v>28.4798377230467</c:v>
                </c:pt>
                <c:pt idx="1308">
                  <c:v>28.492118521113198</c:v>
                </c:pt>
                <c:pt idx="1309">
                  <c:v>28.504399319179701</c:v>
                </c:pt>
                <c:pt idx="1310">
                  <c:v>28.516680117246199</c:v>
                </c:pt>
                <c:pt idx="1311">
                  <c:v>28.528960915312702</c:v>
                </c:pt>
                <c:pt idx="1312">
                  <c:v>28.5412417133792</c:v>
                </c:pt>
                <c:pt idx="1313">
                  <c:v>28.553522511445699</c:v>
                </c:pt>
                <c:pt idx="1314">
                  <c:v>28.565803309512201</c:v>
                </c:pt>
                <c:pt idx="1315">
                  <c:v>28.578084107578601</c:v>
                </c:pt>
                <c:pt idx="1316">
                  <c:v>28.590364905645099</c:v>
                </c:pt>
                <c:pt idx="1317">
                  <c:v>28.602645703711602</c:v>
                </c:pt>
                <c:pt idx="1318">
                  <c:v>28.6149265017781</c:v>
                </c:pt>
                <c:pt idx="1319">
                  <c:v>28.627207299844599</c:v>
                </c:pt>
                <c:pt idx="1320">
                  <c:v>28.639488097911102</c:v>
                </c:pt>
                <c:pt idx="1321">
                  <c:v>28.6517688959776</c:v>
                </c:pt>
                <c:pt idx="1322">
                  <c:v>28.664049694044099</c:v>
                </c:pt>
                <c:pt idx="1323">
                  <c:v>28.676330492110601</c:v>
                </c:pt>
                <c:pt idx="1324">
                  <c:v>28.688611290177001</c:v>
                </c:pt>
                <c:pt idx="1325">
                  <c:v>28.700892088243499</c:v>
                </c:pt>
                <c:pt idx="1326">
                  <c:v>28.713172886310002</c:v>
                </c:pt>
                <c:pt idx="1327">
                  <c:v>28.7254536843765</c:v>
                </c:pt>
                <c:pt idx="1328">
                  <c:v>28.737734482442999</c:v>
                </c:pt>
                <c:pt idx="1329">
                  <c:v>28.750015280509501</c:v>
                </c:pt>
                <c:pt idx="1330">
                  <c:v>28.762296078576</c:v>
                </c:pt>
                <c:pt idx="1331">
                  <c:v>28.774576876642499</c:v>
                </c:pt>
                <c:pt idx="1332">
                  <c:v>28.786857674709001</c:v>
                </c:pt>
                <c:pt idx="1333">
                  <c:v>28.7991384727754</c:v>
                </c:pt>
                <c:pt idx="1334">
                  <c:v>28.811419270841899</c:v>
                </c:pt>
                <c:pt idx="1335">
                  <c:v>28.823700068908401</c:v>
                </c:pt>
                <c:pt idx="1336">
                  <c:v>28.8359808669749</c:v>
                </c:pt>
                <c:pt idx="1337">
                  <c:v>28.848261665041399</c:v>
                </c:pt>
                <c:pt idx="1338">
                  <c:v>28.860542463107901</c:v>
                </c:pt>
                <c:pt idx="1339">
                  <c:v>28.8728232611744</c:v>
                </c:pt>
                <c:pt idx="1340">
                  <c:v>28.885104059240899</c:v>
                </c:pt>
                <c:pt idx="1341">
                  <c:v>28.897384857307401</c:v>
                </c:pt>
                <c:pt idx="1342">
                  <c:v>28.9096656553738</c:v>
                </c:pt>
                <c:pt idx="1343">
                  <c:v>28.921946453440299</c:v>
                </c:pt>
                <c:pt idx="1344">
                  <c:v>28.934227251506801</c:v>
                </c:pt>
                <c:pt idx="1345">
                  <c:v>28.9465080495733</c:v>
                </c:pt>
                <c:pt idx="1346">
                  <c:v>28.958788847639799</c:v>
                </c:pt>
                <c:pt idx="1347">
                  <c:v>28.971069645706301</c:v>
                </c:pt>
                <c:pt idx="1348">
                  <c:v>28.9833504437728</c:v>
                </c:pt>
                <c:pt idx="1349">
                  <c:v>28.995631241839298</c:v>
                </c:pt>
                <c:pt idx="1350">
                  <c:v>29.007912039905801</c:v>
                </c:pt>
                <c:pt idx="1351">
                  <c:v>29.020192837972299</c:v>
                </c:pt>
                <c:pt idx="1352">
                  <c:v>29.032473636038699</c:v>
                </c:pt>
                <c:pt idx="1353">
                  <c:v>29.044754434105201</c:v>
                </c:pt>
                <c:pt idx="1354">
                  <c:v>29.0570352321717</c:v>
                </c:pt>
                <c:pt idx="1355">
                  <c:v>29.069316030238198</c:v>
                </c:pt>
                <c:pt idx="1356">
                  <c:v>29.081596828304701</c:v>
                </c:pt>
                <c:pt idx="1357">
                  <c:v>29.093877626371199</c:v>
                </c:pt>
                <c:pt idx="1358">
                  <c:v>29.106158424437702</c:v>
                </c:pt>
                <c:pt idx="1359">
                  <c:v>29.1184392225042</c:v>
                </c:pt>
                <c:pt idx="1360">
                  <c:v>29.130720020570699</c:v>
                </c:pt>
                <c:pt idx="1361">
                  <c:v>29.143000818637098</c:v>
                </c:pt>
                <c:pt idx="1362">
                  <c:v>29.155281616703601</c:v>
                </c:pt>
                <c:pt idx="1363">
                  <c:v>29.167562414770099</c:v>
                </c:pt>
                <c:pt idx="1364">
                  <c:v>29.179843212836602</c:v>
                </c:pt>
                <c:pt idx="1365">
                  <c:v>29.1921240109031</c:v>
                </c:pt>
                <c:pt idx="1366">
                  <c:v>29.204404808969599</c:v>
                </c:pt>
                <c:pt idx="1367">
                  <c:v>29.216685607036101</c:v>
                </c:pt>
                <c:pt idx="1368">
                  <c:v>29.2289664051026</c:v>
                </c:pt>
                <c:pt idx="1369">
                  <c:v>29.241247203169099</c:v>
                </c:pt>
                <c:pt idx="1370">
                  <c:v>29.253528001235502</c:v>
                </c:pt>
                <c:pt idx="1371">
                  <c:v>29.265808799302</c:v>
                </c:pt>
                <c:pt idx="1372">
                  <c:v>29.278089597368499</c:v>
                </c:pt>
                <c:pt idx="1373">
                  <c:v>29.290370395435001</c:v>
                </c:pt>
                <c:pt idx="1374">
                  <c:v>29.3026511935015</c:v>
                </c:pt>
                <c:pt idx="1375">
                  <c:v>29.314931991567999</c:v>
                </c:pt>
                <c:pt idx="1376">
                  <c:v>29.327212789634501</c:v>
                </c:pt>
                <c:pt idx="1377">
                  <c:v>29.339493587701</c:v>
                </c:pt>
                <c:pt idx="1378">
                  <c:v>29.351774385767499</c:v>
                </c:pt>
                <c:pt idx="1379">
                  <c:v>29.364055183833901</c:v>
                </c:pt>
                <c:pt idx="1380">
                  <c:v>29.3763359819004</c:v>
                </c:pt>
                <c:pt idx="1381">
                  <c:v>29.388616779966899</c:v>
                </c:pt>
                <c:pt idx="1382">
                  <c:v>29.400897578033401</c:v>
                </c:pt>
                <c:pt idx="1383">
                  <c:v>29.4131783760999</c:v>
                </c:pt>
                <c:pt idx="1384">
                  <c:v>29.425459174166399</c:v>
                </c:pt>
                <c:pt idx="1385">
                  <c:v>29.437739972232901</c:v>
                </c:pt>
                <c:pt idx="1386">
                  <c:v>29.4500207702994</c:v>
                </c:pt>
                <c:pt idx="1387">
                  <c:v>29.462301568365898</c:v>
                </c:pt>
                <c:pt idx="1388">
                  <c:v>29.474582366432401</c:v>
                </c:pt>
                <c:pt idx="1389">
                  <c:v>29.4868631644988</c:v>
                </c:pt>
                <c:pt idx="1390">
                  <c:v>29.499143962565299</c:v>
                </c:pt>
                <c:pt idx="1391">
                  <c:v>29.511424760631801</c:v>
                </c:pt>
                <c:pt idx="1392">
                  <c:v>29.5237055586983</c:v>
                </c:pt>
                <c:pt idx="1393">
                  <c:v>29.535986356764798</c:v>
                </c:pt>
                <c:pt idx="1394">
                  <c:v>29.548267154831301</c:v>
                </c:pt>
                <c:pt idx="1395">
                  <c:v>29.560547952897799</c:v>
                </c:pt>
                <c:pt idx="1396">
                  <c:v>29.572828750964302</c:v>
                </c:pt>
                <c:pt idx="1397">
                  <c:v>29.5851095490308</c:v>
                </c:pt>
                <c:pt idx="1398">
                  <c:v>29.5973903470972</c:v>
                </c:pt>
                <c:pt idx="1399">
                  <c:v>29.609671145163698</c:v>
                </c:pt>
                <c:pt idx="1400">
                  <c:v>29.621951943230201</c:v>
                </c:pt>
                <c:pt idx="1401">
                  <c:v>29.634232741296699</c:v>
                </c:pt>
                <c:pt idx="1402">
                  <c:v>29.646513539363202</c:v>
                </c:pt>
                <c:pt idx="1403">
                  <c:v>29.658794337429701</c:v>
                </c:pt>
                <c:pt idx="1404">
                  <c:v>29.671075135496199</c:v>
                </c:pt>
                <c:pt idx="1405">
                  <c:v>29.683355933562702</c:v>
                </c:pt>
                <c:pt idx="1406">
                  <c:v>29.6956367316292</c:v>
                </c:pt>
                <c:pt idx="1407">
                  <c:v>29.7079175296956</c:v>
                </c:pt>
                <c:pt idx="1408">
                  <c:v>29.720198327762098</c:v>
                </c:pt>
                <c:pt idx="1409">
                  <c:v>29.732479125828601</c:v>
                </c:pt>
                <c:pt idx="1410">
                  <c:v>29.744759923895099</c:v>
                </c:pt>
                <c:pt idx="1411">
                  <c:v>29.757040721961602</c:v>
                </c:pt>
                <c:pt idx="1412">
                  <c:v>29.7693215200281</c:v>
                </c:pt>
                <c:pt idx="1413">
                  <c:v>29.781602318094599</c:v>
                </c:pt>
                <c:pt idx="1414">
                  <c:v>29.793883116161101</c:v>
                </c:pt>
                <c:pt idx="1415">
                  <c:v>29.8061639142276</c:v>
                </c:pt>
                <c:pt idx="1416">
                  <c:v>29.818444712293999</c:v>
                </c:pt>
                <c:pt idx="1417">
                  <c:v>29.830725510360502</c:v>
                </c:pt>
                <c:pt idx="1418">
                  <c:v>29.843006308427</c:v>
                </c:pt>
                <c:pt idx="1419">
                  <c:v>29.855287106493499</c:v>
                </c:pt>
                <c:pt idx="1420">
                  <c:v>29.867567904560001</c:v>
                </c:pt>
                <c:pt idx="1421">
                  <c:v>29.8798487026265</c:v>
                </c:pt>
                <c:pt idx="1422">
                  <c:v>29.892129500692999</c:v>
                </c:pt>
                <c:pt idx="1423">
                  <c:v>29.904410298759501</c:v>
                </c:pt>
                <c:pt idx="1424">
                  <c:v>29.916691096826</c:v>
                </c:pt>
                <c:pt idx="1425">
                  <c:v>29.928971894892399</c:v>
                </c:pt>
                <c:pt idx="1426">
                  <c:v>29.941252692958901</c:v>
                </c:pt>
                <c:pt idx="1427">
                  <c:v>29.9535334910254</c:v>
                </c:pt>
                <c:pt idx="1428">
                  <c:v>29.965814289091899</c:v>
                </c:pt>
                <c:pt idx="1429">
                  <c:v>29.978095087158401</c:v>
                </c:pt>
                <c:pt idx="1430">
                  <c:v>29.9903758852249</c:v>
                </c:pt>
                <c:pt idx="1431">
                  <c:v>30.002656683291399</c:v>
                </c:pt>
                <c:pt idx="1432">
                  <c:v>30.014937481357901</c:v>
                </c:pt>
                <c:pt idx="1433">
                  <c:v>30.0272182794244</c:v>
                </c:pt>
                <c:pt idx="1434">
                  <c:v>30.039499077490799</c:v>
                </c:pt>
                <c:pt idx="1435">
                  <c:v>30.051779875557301</c:v>
                </c:pt>
                <c:pt idx="1436">
                  <c:v>30.0640606736238</c:v>
                </c:pt>
                <c:pt idx="1437">
                  <c:v>30.076341471690299</c:v>
                </c:pt>
                <c:pt idx="1438">
                  <c:v>30.088622269756801</c:v>
                </c:pt>
                <c:pt idx="1439">
                  <c:v>30.1009030678233</c:v>
                </c:pt>
                <c:pt idx="1440">
                  <c:v>30.113183865889798</c:v>
                </c:pt>
                <c:pt idx="1441">
                  <c:v>30.125464663956301</c:v>
                </c:pt>
                <c:pt idx="1442">
                  <c:v>30.137745462022799</c:v>
                </c:pt>
                <c:pt idx="1443">
                  <c:v>30.150026260089199</c:v>
                </c:pt>
                <c:pt idx="1444">
                  <c:v>30.162307058155701</c:v>
                </c:pt>
                <c:pt idx="1445">
                  <c:v>30.1745878562222</c:v>
                </c:pt>
                <c:pt idx="1446">
                  <c:v>30.186868654288698</c:v>
                </c:pt>
                <c:pt idx="1447">
                  <c:v>30.199149452355201</c:v>
                </c:pt>
                <c:pt idx="1448">
                  <c:v>30.211430250421699</c:v>
                </c:pt>
                <c:pt idx="1449">
                  <c:v>30.223711048488202</c:v>
                </c:pt>
                <c:pt idx="1450">
                  <c:v>30.2359918465547</c:v>
                </c:pt>
                <c:pt idx="1451">
                  <c:v>30.248272644621199</c:v>
                </c:pt>
                <c:pt idx="1452">
                  <c:v>30.260553442687701</c:v>
                </c:pt>
                <c:pt idx="1453">
                  <c:v>30.272834240754101</c:v>
                </c:pt>
                <c:pt idx="1454">
                  <c:v>30.285115038820599</c:v>
                </c:pt>
                <c:pt idx="1455">
                  <c:v>30.297395836887102</c:v>
                </c:pt>
                <c:pt idx="1456">
                  <c:v>30.3096766349536</c:v>
                </c:pt>
                <c:pt idx="1457">
                  <c:v>30.321957433020099</c:v>
                </c:pt>
                <c:pt idx="1458">
                  <c:v>30.334238231086601</c:v>
                </c:pt>
                <c:pt idx="1459">
                  <c:v>30.3465190291531</c:v>
                </c:pt>
                <c:pt idx="1460">
                  <c:v>30.358799827219599</c:v>
                </c:pt>
                <c:pt idx="1461">
                  <c:v>30.371080625286101</c:v>
                </c:pt>
                <c:pt idx="1462">
                  <c:v>30.3833614233525</c:v>
                </c:pt>
                <c:pt idx="1463">
                  <c:v>30.395642221418999</c:v>
                </c:pt>
                <c:pt idx="1464">
                  <c:v>30.407923019485501</c:v>
                </c:pt>
                <c:pt idx="1465">
                  <c:v>30.420203817552</c:v>
                </c:pt>
                <c:pt idx="1466">
                  <c:v>30.432484615618499</c:v>
                </c:pt>
                <c:pt idx="1467">
                  <c:v>30.444765413685001</c:v>
                </c:pt>
                <c:pt idx="1468">
                  <c:v>30.4570462117515</c:v>
                </c:pt>
                <c:pt idx="1469">
                  <c:v>30.469327009817999</c:v>
                </c:pt>
                <c:pt idx="1470">
                  <c:v>30.481607807884501</c:v>
                </c:pt>
                <c:pt idx="1471">
                  <c:v>30.4938886059509</c:v>
                </c:pt>
                <c:pt idx="1472">
                  <c:v>30.506169404017399</c:v>
                </c:pt>
                <c:pt idx="1473">
                  <c:v>30.518450202083901</c:v>
                </c:pt>
                <c:pt idx="1474">
                  <c:v>30.5307310001504</c:v>
                </c:pt>
                <c:pt idx="1475">
                  <c:v>30.543011798216899</c:v>
                </c:pt>
                <c:pt idx="1476">
                  <c:v>30.555292596283401</c:v>
                </c:pt>
                <c:pt idx="1477">
                  <c:v>30.5675733943499</c:v>
                </c:pt>
                <c:pt idx="1478">
                  <c:v>30.579854192416398</c:v>
                </c:pt>
                <c:pt idx="1479">
                  <c:v>30.592134990482901</c:v>
                </c:pt>
                <c:pt idx="1480">
                  <c:v>30.6044157885493</c:v>
                </c:pt>
                <c:pt idx="1481">
                  <c:v>30.616696586615799</c:v>
                </c:pt>
                <c:pt idx="1482">
                  <c:v>30.628977384682301</c:v>
                </c:pt>
                <c:pt idx="1483">
                  <c:v>30.6412581827488</c:v>
                </c:pt>
                <c:pt idx="1484">
                  <c:v>30.653538980815298</c:v>
                </c:pt>
                <c:pt idx="1485">
                  <c:v>30.665819778881801</c:v>
                </c:pt>
                <c:pt idx="1486">
                  <c:v>30.6781005769483</c:v>
                </c:pt>
                <c:pt idx="1487">
                  <c:v>30.690381375014798</c:v>
                </c:pt>
                <c:pt idx="1488">
                  <c:v>30.702662173081301</c:v>
                </c:pt>
                <c:pt idx="1489">
                  <c:v>30.714942971147799</c:v>
                </c:pt>
                <c:pt idx="1490">
                  <c:v>30.727223769214199</c:v>
                </c:pt>
                <c:pt idx="1491">
                  <c:v>30.739504567280701</c:v>
                </c:pt>
                <c:pt idx="1492">
                  <c:v>30.7517853653472</c:v>
                </c:pt>
                <c:pt idx="1493">
                  <c:v>30.764066163413698</c:v>
                </c:pt>
                <c:pt idx="1494">
                  <c:v>30.776346961480201</c:v>
                </c:pt>
                <c:pt idx="1495">
                  <c:v>30.788627759546699</c:v>
                </c:pt>
                <c:pt idx="1496">
                  <c:v>30.800908557613202</c:v>
                </c:pt>
                <c:pt idx="1497">
                  <c:v>30.8131893556797</c:v>
                </c:pt>
                <c:pt idx="1498">
                  <c:v>30.825470153746199</c:v>
                </c:pt>
                <c:pt idx="1499">
                  <c:v>30.837750951812598</c:v>
                </c:pt>
                <c:pt idx="1500">
                  <c:v>30.850031749879101</c:v>
                </c:pt>
                <c:pt idx="1501">
                  <c:v>30.862312547945599</c:v>
                </c:pt>
                <c:pt idx="1502">
                  <c:v>30.874593346012102</c:v>
                </c:pt>
                <c:pt idx="1503">
                  <c:v>30.8868741440786</c:v>
                </c:pt>
                <c:pt idx="1504">
                  <c:v>30.899154942145099</c:v>
                </c:pt>
                <c:pt idx="1505">
                  <c:v>30.911435740211601</c:v>
                </c:pt>
                <c:pt idx="1506">
                  <c:v>30.9237165382781</c:v>
                </c:pt>
                <c:pt idx="1507">
                  <c:v>30.935997336344599</c:v>
                </c:pt>
                <c:pt idx="1508">
                  <c:v>30.948278134411002</c:v>
                </c:pt>
                <c:pt idx="1509">
                  <c:v>30.9605589324775</c:v>
                </c:pt>
                <c:pt idx="1510">
                  <c:v>30.972839730543999</c:v>
                </c:pt>
                <c:pt idx="1511">
                  <c:v>30.985120528610501</c:v>
                </c:pt>
                <c:pt idx="1512">
                  <c:v>30.997401326677</c:v>
                </c:pt>
                <c:pt idx="1513">
                  <c:v>31.009682124743499</c:v>
                </c:pt>
                <c:pt idx="1514">
                  <c:v>31.021962922810001</c:v>
                </c:pt>
                <c:pt idx="1515">
                  <c:v>31.0342437208765</c:v>
                </c:pt>
                <c:pt idx="1516">
                  <c:v>31.046524518942999</c:v>
                </c:pt>
                <c:pt idx="1517">
                  <c:v>31.058805317009401</c:v>
                </c:pt>
                <c:pt idx="1518">
                  <c:v>31.0710861150759</c:v>
                </c:pt>
                <c:pt idx="1519">
                  <c:v>31.083366913142399</c:v>
                </c:pt>
                <c:pt idx="1520">
                  <c:v>31.095647711208901</c:v>
                </c:pt>
                <c:pt idx="1521">
                  <c:v>31.1079285092754</c:v>
                </c:pt>
                <c:pt idx="1522">
                  <c:v>31.120209307341899</c:v>
                </c:pt>
                <c:pt idx="1523">
                  <c:v>31.132490105408401</c:v>
                </c:pt>
                <c:pt idx="1524">
                  <c:v>31.1447709034749</c:v>
                </c:pt>
                <c:pt idx="1525">
                  <c:v>31.157051701541398</c:v>
                </c:pt>
                <c:pt idx="1526">
                  <c:v>31.169332499607801</c:v>
                </c:pt>
                <c:pt idx="1527">
                  <c:v>31.1816132976743</c:v>
                </c:pt>
                <c:pt idx="1528">
                  <c:v>31.193894095740799</c:v>
                </c:pt>
                <c:pt idx="1529">
                  <c:v>31.206174893807301</c:v>
                </c:pt>
                <c:pt idx="1530">
                  <c:v>31.2184556918738</c:v>
                </c:pt>
                <c:pt idx="1531">
                  <c:v>31.230736489940298</c:v>
                </c:pt>
                <c:pt idx="1532">
                  <c:v>31.243017288006801</c:v>
                </c:pt>
                <c:pt idx="1533">
                  <c:v>31.255298086073299</c:v>
                </c:pt>
                <c:pt idx="1534">
                  <c:v>31.267578884139802</c:v>
                </c:pt>
                <c:pt idx="1535">
                  <c:v>31.279859682206201</c:v>
                </c:pt>
                <c:pt idx="1536">
                  <c:v>31.2921404802727</c:v>
                </c:pt>
                <c:pt idx="1537">
                  <c:v>31.304421278339198</c:v>
                </c:pt>
                <c:pt idx="1538">
                  <c:v>31.316702076405701</c:v>
                </c:pt>
                <c:pt idx="1539">
                  <c:v>31.328982874472199</c:v>
                </c:pt>
                <c:pt idx="1540">
                  <c:v>31.341263672538702</c:v>
                </c:pt>
                <c:pt idx="1541">
                  <c:v>31.3535444706052</c:v>
                </c:pt>
                <c:pt idx="1542">
                  <c:v>31.365825268671699</c:v>
                </c:pt>
                <c:pt idx="1543">
                  <c:v>31.378106066738201</c:v>
                </c:pt>
                <c:pt idx="1544">
                  <c:v>31.3903868648047</c:v>
                </c:pt>
                <c:pt idx="1545">
                  <c:v>31.402667662871099</c:v>
                </c:pt>
                <c:pt idx="1546">
                  <c:v>31.414948460937602</c:v>
                </c:pt>
                <c:pt idx="1547">
                  <c:v>31.4272292590041</c:v>
                </c:pt>
                <c:pt idx="1548">
                  <c:v>31.439510057070599</c:v>
                </c:pt>
                <c:pt idx="1549">
                  <c:v>31.451790855137101</c:v>
                </c:pt>
                <c:pt idx="1550">
                  <c:v>31.4640716532036</c:v>
                </c:pt>
                <c:pt idx="1551">
                  <c:v>31.476352451270099</c:v>
                </c:pt>
                <c:pt idx="1552">
                  <c:v>31.488633249336601</c:v>
                </c:pt>
                <c:pt idx="1553">
                  <c:v>31.5009140474031</c:v>
                </c:pt>
                <c:pt idx="1554">
                  <c:v>31.513194845469499</c:v>
                </c:pt>
                <c:pt idx="1555">
                  <c:v>31.525475643536002</c:v>
                </c:pt>
                <c:pt idx="1556">
                  <c:v>31.5377564416025</c:v>
                </c:pt>
                <c:pt idx="1557">
                  <c:v>31.550037239668999</c:v>
                </c:pt>
                <c:pt idx="1558">
                  <c:v>31.562318037735501</c:v>
                </c:pt>
                <c:pt idx="1559">
                  <c:v>31.574598835802</c:v>
                </c:pt>
                <c:pt idx="1560">
                  <c:v>31.586879633868499</c:v>
                </c:pt>
                <c:pt idx="1561">
                  <c:v>31.599160431935001</c:v>
                </c:pt>
                <c:pt idx="1562">
                  <c:v>31.6114412300015</c:v>
                </c:pt>
                <c:pt idx="1563">
                  <c:v>31.623722028067899</c:v>
                </c:pt>
                <c:pt idx="1564">
                  <c:v>31.636002826134401</c:v>
                </c:pt>
                <c:pt idx="1565">
                  <c:v>31.6482836242009</c:v>
                </c:pt>
                <c:pt idx="1566">
                  <c:v>31.660564422267399</c:v>
                </c:pt>
                <c:pt idx="1567">
                  <c:v>31.672845220333901</c:v>
                </c:pt>
                <c:pt idx="1568">
                  <c:v>31.6851260184004</c:v>
                </c:pt>
                <c:pt idx="1569">
                  <c:v>31.697406816466899</c:v>
                </c:pt>
                <c:pt idx="1570">
                  <c:v>31.709687614533401</c:v>
                </c:pt>
                <c:pt idx="1571">
                  <c:v>31.7219684125999</c:v>
                </c:pt>
                <c:pt idx="1572">
                  <c:v>31.734249210666299</c:v>
                </c:pt>
                <c:pt idx="1573">
                  <c:v>31.746530008732801</c:v>
                </c:pt>
                <c:pt idx="1574">
                  <c:v>31.7588108067993</c:v>
                </c:pt>
                <c:pt idx="1575">
                  <c:v>31.771091604865799</c:v>
                </c:pt>
                <c:pt idx="1576">
                  <c:v>31.783372402932301</c:v>
                </c:pt>
                <c:pt idx="1577">
                  <c:v>31.7956532009988</c:v>
                </c:pt>
                <c:pt idx="1578">
                  <c:v>31.807933999065298</c:v>
                </c:pt>
                <c:pt idx="1579">
                  <c:v>31.820214797131801</c:v>
                </c:pt>
                <c:pt idx="1580">
                  <c:v>31.832495595198299</c:v>
                </c:pt>
                <c:pt idx="1581">
                  <c:v>31.844776393264699</c:v>
                </c:pt>
                <c:pt idx="1582">
                  <c:v>31.857057191331201</c:v>
                </c:pt>
                <c:pt idx="1583">
                  <c:v>31.8693379893977</c:v>
                </c:pt>
                <c:pt idx="1584">
                  <c:v>31.881618787464198</c:v>
                </c:pt>
                <c:pt idx="1585">
                  <c:v>31.893899585530701</c:v>
                </c:pt>
                <c:pt idx="1586">
                  <c:v>31.906180383597199</c:v>
                </c:pt>
                <c:pt idx="1587">
                  <c:v>31.918461181663702</c:v>
                </c:pt>
                <c:pt idx="1588">
                  <c:v>31.9307419797302</c:v>
                </c:pt>
                <c:pt idx="1589">
                  <c:v>31.943022777796699</c:v>
                </c:pt>
                <c:pt idx="1590">
                  <c:v>31.955303575863098</c:v>
                </c:pt>
                <c:pt idx="1591">
                  <c:v>31.967584373929601</c:v>
                </c:pt>
                <c:pt idx="1592">
                  <c:v>31.979865171996099</c:v>
                </c:pt>
                <c:pt idx="1593">
                  <c:v>31.992145970062602</c:v>
                </c:pt>
                <c:pt idx="1594">
                  <c:v>32.0044267681291</c:v>
                </c:pt>
                <c:pt idx="1595">
                  <c:v>32.016707566195599</c:v>
                </c:pt>
                <c:pt idx="1596">
                  <c:v>32.028988364262098</c:v>
                </c:pt>
                <c:pt idx="1597">
                  <c:v>32.041269162328597</c:v>
                </c:pt>
                <c:pt idx="1598">
                  <c:v>32.053549960395102</c:v>
                </c:pt>
                <c:pt idx="1599">
                  <c:v>32.065830758461502</c:v>
                </c:pt>
                <c:pt idx="1600">
                  <c:v>32.078111556528</c:v>
                </c:pt>
                <c:pt idx="1601">
                  <c:v>32.090392354594499</c:v>
                </c:pt>
                <c:pt idx="1602">
                  <c:v>32.102673152660998</c:v>
                </c:pt>
                <c:pt idx="1603">
                  <c:v>32.114953950727497</c:v>
                </c:pt>
                <c:pt idx="1604">
                  <c:v>32.127234748794002</c:v>
                </c:pt>
                <c:pt idx="1605">
                  <c:v>32.139515546860501</c:v>
                </c:pt>
                <c:pt idx="1606">
                  <c:v>32.151796344927</c:v>
                </c:pt>
                <c:pt idx="1607">
                  <c:v>32.164077142993499</c:v>
                </c:pt>
                <c:pt idx="1608">
                  <c:v>32.176357941059898</c:v>
                </c:pt>
                <c:pt idx="1609">
                  <c:v>32.188638739126397</c:v>
                </c:pt>
                <c:pt idx="1610">
                  <c:v>32.200919537192902</c:v>
                </c:pt>
                <c:pt idx="1611">
                  <c:v>32.213200335259401</c:v>
                </c:pt>
                <c:pt idx="1612">
                  <c:v>32.2254811333259</c:v>
                </c:pt>
                <c:pt idx="1613">
                  <c:v>32.237761931392399</c:v>
                </c:pt>
                <c:pt idx="1614">
                  <c:v>32.250042729458897</c:v>
                </c:pt>
                <c:pt idx="1615">
                  <c:v>32.262323527525403</c:v>
                </c:pt>
                <c:pt idx="1616">
                  <c:v>32.274604325591902</c:v>
                </c:pt>
                <c:pt idx="1617">
                  <c:v>32.286885123658301</c:v>
                </c:pt>
                <c:pt idx="1618">
                  <c:v>32.2991659217248</c:v>
                </c:pt>
                <c:pt idx="1619">
                  <c:v>32.311446719791299</c:v>
                </c:pt>
                <c:pt idx="1620">
                  <c:v>32.323727517857797</c:v>
                </c:pt>
                <c:pt idx="1621">
                  <c:v>32.336008315924303</c:v>
                </c:pt>
                <c:pt idx="1622">
                  <c:v>32.348289113990802</c:v>
                </c:pt>
                <c:pt idx="1623">
                  <c:v>32.360569912057301</c:v>
                </c:pt>
                <c:pt idx="1624">
                  <c:v>32.372850710123799</c:v>
                </c:pt>
                <c:pt idx="1625">
                  <c:v>32.385131508190298</c:v>
                </c:pt>
                <c:pt idx="1626">
                  <c:v>32.397412306256797</c:v>
                </c:pt>
                <c:pt idx="1627">
                  <c:v>32.409693104323203</c:v>
                </c:pt>
                <c:pt idx="1628">
                  <c:v>32.421973902389702</c:v>
                </c:pt>
                <c:pt idx="1629">
                  <c:v>32.434254700456201</c:v>
                </c:pt>
                <c:pt idx="1630">
                  <c:v>32.446535498522699</c:v>
                </c:pt>
                <c:pt idx="1631">
                  <c:v>32.458816296589198</c:v>
                </c:pt>
                <c:pt idx="1632">
                  <c:v>32.471097094655697</c:v>
                </c:pt>
                <c:pt idx="1633">
                  <c:v>32.483377892722203</c:v>
                </c:pt>
                <c:pt idx="1634">
                  <c:v>32.495658690788702</c:v>
                </c:pt>
                <c:pt idx="1635">
                  <c:v>32.5079394888552</c:v>
                </c:pt>
                <c:pt idx="1636">
                  <c:v>32.520220286921599</c:v>
                </c:pt>
                <c:pt idx="1637">
                  <c:v>32.532501084988098</c:v>
                </c:pt>
                <c:pt idx="1638">
                  <c:v>32.544781883054597</c:v>
                </c:pt>
                <c:pt idx="1639">
                  <c:v>32.557062681121103</c:v>
                </c:pt>
                <c:pt idx="1640">
                  <c:v>32.569343479187602</c:v>
                </c:pt>
                <c:pt idx="1641">
                  <c:v>32.5816242772541</c:v>
                </c:pt>
                <c:pt idx="1642">
                  <c:v>32.593905075320599</c:v>
                </c:pt>
                <c:pt idx="1643">
                  <c:v>32.606185873387098</c:v>
                </c:pt>
                <c:pt idx="1644">
                  <c:v>32.618466671453596</c:v>
                </c:pt>
                <c:pt idx="1645">
                  <c:v>32.630747469520003</c:v>
                </c:pt>
                <c:pt idx="1646">
                  <c:v>32.643028267586502</c:v>
                </c:pt>
                <c:pt idx="1647">
                  <c:v>32.655309065653</c:v>
                </c:pt>
                <c:pt idx="1648">
                  <c:v>32.667589863719499</c:v>
                </c:pt>
                <c:pt idx="1649">
                  <c:v>32.679870661785998</c:v>
                </c:pt>
                <c:pt idx="1650">
                  <c:v>32.692151459852496</c:v>
                </c:pt>
                <c:pt idx="1651">
                  <c:v>32.704432257919002</c:v>
                </c:pt>
                <c:pt idx="1652">
                  <c:v>32.716713055985501</c:v>
                </c:pt>
                <c:pt idx="1653">
                  <c:v>32.728993854052</c:v>
                </c:pt>
                <c:pt idx="1654">
                  <c:v>32.741274652118499</c:v>
                </c:pt>
                <c:pt idx="1655">
                  <c:v>32.753555450184898</c:v>
                </c:pt>
                <c:pt idx="1656">
                  <c:v>32.765836248251397</c:v>
                </c:pt>
                <c:pt idx="1657">
                  <c:v>32.778117046317902</c:v>
                </c:pt>
                <c:pt idx="1658">
                  <c:v>32.790397844384401</c:v>
                </c:pt>
                <c:pt idx="1659">
                  <c:v>32.8026786424509</c:v>
                </c:pt>
                <c:pt idx="1660">
                  <c:v>32.814959440517399</c:v>
                </c:pt>
                <c:pt idx="1661">
                  <c:v>32.827240238583897</c:v>
                </c:pt>
                <c:pt idx="1662">
                  <c:v>32.839521036650403</c:v>
                </c:pt>
                <c:pt idx="1663">
                  <c:v>32.851801834716902</c:v>
                </c:pt>
                <c:pt idx="1664">
                  <c:v>32.864082632783301</c:v>
                </c:pt>
                <c:pt idx="1665">
                  <c:v>32.8763634308498</c:v>
                </c:pt>
                <c:pt idx="1666">
                  <c:v>32.888644228916299</c:v>
                </c:pt>
                <c:pt idx="1667">
                  <c:v>32.900925026982797</c:v>
                </c:pt>
                <c:pt idx="1668">
                  <c:v>32.913205825049303</c:v>
                </c:pt>
                <c:pt idx="1669">
                  <c:v>32.925486623115802</c:v>
                </c:pt>
                <c:pt idx="1670">
                  <c:v>32.937767421182301</c:v>
                </c:pt>
                <c:pt idx="1671">
                  <c:v>32.950048219248799</c:v>
                </c:pt>
                <c:pt idx="1672">
                  <c:v>32.962329017315298</c:v>
                </c:pt>
                <c:pt idx="1673">
                  <c:v>32.974609815381697</c:v>
                </c:pt>
                <c:pt idx="1674">
                  <c:v>32.986890613448203</c:v>
                </c:pt>
                <c:pt idx="1675">
                  <c:v>32.999171411514702</c:v>
                </c:pt>
                <c:pt idx="1676">
                  <c:v>33.011452209581201</c:v>
                </c:pt>
                <c:pt idx="1677">
                  <c:v>33.023733007647699</c:v>
                </c:pt>
                <c:pt idx="1678">
                  <c:v>33.036013805714198</c:v>
                </c:pt>
                <c:pt idx="1679">
                  <c:v>33.048294603780697</c:v>
                </c:pt>
                <c:pt idx="1680">
                  <c:v>33.060575401847203</c:v>
                </c:pt>
                <c:pt idx="1681">
                  <c:v>33.072856199913701</c:v>
                </c:pt>
                <c:pt idx="1682">
                  <c:v>33.085136997980101</c:v>
                </c:pt>
                <c:pt idx="1683">
                  <c:v>33.097417796046599</c:v>
                </c:pt>
                <c:pt idx="1684">
                  <c:v>33.109698594113098</c:v>
                </c:pt>
                <c:pt idx="1685">
                  <c:v>33.121979392179597</c:v>
                </c:pt>
                <c:pt idx="1686">
                  <c:v>33.134260190246103</c:v>
                </c:pt>
                <c:pt idx="1687">
                  <c:v>33.146540988312601</c:v>
                </c:pt>
                <c:pt idx="1688">
                  <c:v>33.1588217863791</c:v>
                </c:pt>
                <c:pt idx="1689">
                  <c:v>33.171102584445599</c:v>
                </c:pt>
                <c:pt idx="1690">
                  <c:v>33.183383382512098</c:v>
                </c:pt>
                <c:pt idx="1691">
                  <c:v>33.195664180578497</c:v>
                </c:pt>
                <c:pt idx="1692">
                  <c:v>33.207944978645003</c:v>
                </c:pt>
                <c:pt idx="1693">
                  <c:v>33.220225776711501</c:v>
                </c:pt>
                <c:pt idx="1694">
                  <c:v>33.232506574778</c:v>
                </c:pt>
                <c:pt idx="1695">
                  <c:v>33.244787372844499</c:v>
                </c:pt>
                <c:pt idx="1696">
                  <c:v>33.257068170910998</c:v>
                </c:pt>
                <c:pt idx="1697">
                  <c:v>33.269348968977503</c:v>
                </c:pt>
                <c:pt idx="1698">
                  <c:v>33.281629767044002</c:v>
                </c:pt>
                <c:pt idx="1699">
                  <c:v>33.293910565110501</c:v>
                </c:pt>
                <c:pt idx="1700">
                  <c:v>33.3061913631769</c:v>
                </c:pt>
                <c:pt idx="1701">
                  <c:v>33.318472161243399</c:v>
                </c:pt>
                <c:pt idx="1702">
                  <c:v>33.330752959309898</c:v>
                </c:pt>
                <c:pt idx="1703">
                  <c:v>33.343033757376404</c:v>
                </c:pt>
                <c:pt idx="1704">
                  <c:v>33.355314555442902</c:v>
                </c:pt>
                <c:pt idx="1705">
                  <c:v>33.367595353509401</c:v>
                </c:pt>
                <c:pt idx="1706">
                  <c:v>33.3798761515759</c:v>
                </c:pt>
                <c:pt idx="1707">
                  <c:v>33.392156949642398</c:v>
                </c:pt>
                <c:pt idx="1708">
                  <c:v>33.404437747708897</c:v>
                </c:pt>
                <c:pt idx="1709">
                  <c:v>33.416718545775403</c:v>
                </c:pt>
                <c:pt idx="1710">
                  <c:v>33.428999343841802</c:v>
                </c:pt>
                <c:pt idx="1711">
                  <c:v>33.441280141908301</c:v>
                </c:pt>
                <c:pt idx="1712">
                  <c:v>33.4535609399748</c:v>
                </c:pt>
                <c:pt idx="1713">
                  <c:v>33.465841738041298</c:v>
                </c:pt>
                <c:pt idx="1714">
                  <c:v>33.478122536107797</c:v>
                </c:pt>
                <c:pt idx="1715">
                  <c:v>33.490403334174303</c:v>
                </c:pt>
                <c:pt idx="1716">
                  <c:v>33.502684132240802</c:v>
                </c:pt>
                <c:pt idx="1717">
                  <c:v>33.514964930307301</c:v>
                </c:pt>
                <c:pt idx="1718">
                  <c:v>33.527245728373799</c:v>
                </c:pt>
                <c:pt idx="1719">
                  <c:v>33.539526526440198</c:v>
                </c:pt>
                <c:pt idx="1720">
                  <c:v>33.551807324506697</c:v>
                </c:pt>
                <c:pt idx="1721">
                  <c:v>33.564088122573203</c:v>
                </c:pt>
                <c:pt idx="1722">
                  <c:v>33.576368920639702</c:v>
                </c:pt>
                <c:pt idx="1723">
                  <c:v>33.588649718706201</c:v>
                </c:pt>
                <c:pt idx="1724">
                  <c:v>33.600930516772699</c:v>
                </c:pt>
                <c:pt idx="1725">
                  <c:v>33.613211314839198</c:v>
                </c:pt>
                <c:pt idx="1726">
                  <c:v>33.625492112905697</c:v>
                </c:pt>
                <c:pt idx="1727">
                  <c:v>33.637772910972203</c:v>
                </c:pt>
                <c:pt idx="1728">
                  <c:v>33.650053709038602</c:v>
                </c:pt>
                <c:pt idx="1729">
                  <c:v>33.662334507105101</c:v>
                </c:pt>
                <c:pt idx="1730">
                  <c:v>33.674615305171599</c:v>
                </c:pt>
                <c:pt idx="1731">
                  <c:v>33.686896103238098</c:v>
                </c:pt>
                <c:pt idx="1732">
                  <c:v>33.699176901304597</c:v>
                </c:pt>
                <c:pt idx="1733">
                  <c:v>33.711457699371103</c:v>
                </c:pt>
                <c:pt idx="1734">
                  <c:v>33.723738497437601</c:v>
                </c:pt>
                <c:pt idx="1735">
                  <c:v>33.7360192955041</c:v>
                </c:pt>
                <c:pt idx="1736">
                  <c:v>33.748300093570599</c:v>
                </c:pt>
                <c:pt idx="1737">
                  <c:v>33.760580891636998</c:v>
                </c:pt>
                <c:pt idx="1738">
                  <c:v>33.772861689703497</c:v>
                </c:pt>
                <c:pt idx="1739">
                  <c:v>33.785142487770003</c:v>
                </c:pt>
                <c:pt idx="1740">
                  <c:v>33.797423285836501</c:v>
                </c:pt>
                <c:pt idx="1741">
                  <c:v>33.809704083903</c:v>
                </c:pt>
                <c:pt idx="1742">
                  <c:v>33.821984881969499</c:v>
                </c:pt>
                <c:pt idx="1743">
                  <c:v>33.834265680035998</c:v>
                </c:pt>
                <c:pt idx="1744">
                  <c:v>33.846546478102503</c:v>
                </c:pt>
                <c:pt idx="1745">
                  <c:v>33.858827276169002</c:v>
                </c:pt>
                <c:pt idx="1746">
                  <c:v>33.871108074235401</c:v>
                </c:pt>
                <c:pt idx="1747">
                  <c:v>33.8833888723019</c:v>
                </c:pt>
                <c:pt idx="1748">
                  <c:v>33.895669670368399</c:v>
                </c:pt>
                <c:pt idx="1749">
                  <c:v>33.907950468434898</c:v>
                </c:pt>
                <c:pt idx="1750">
                  <c:v>33.920231266501403</c:v>
                </c:pt>
                <c:pt idx="1751">
                  <c:v>33.932512064567902</c:v>
                </c:pt>
                <c:pt idx="1752">
                  <c:v>33.944792862634401</c:v>
                </c:pt>
                <c:pt idx="1753">
                  <c:v>33.9570736607009</c:v>
                </c:pt>
                <c:pt idx="1754">
                  <c:v>33.969354458767398</c:v>
                </c:pt>
                <c:pt idx="1755">
                  <c:v>33.981635256833798</c:v>
                </c:pt>
                <c:pt idx="1756">
                  <c:v>33.993916054900303</c:v>
                </c:pt>
                <c:pt idx="1757">
                  <c:v>34.006196852966802</c:v>
                </c:pt>
                <c:pt idx="1758">
                  <c:v>34.018477651033301</c:v>
                </c:pt>
                <c:pt idx="1759">
                  <c:v>34.0307584490998</c:v>
                </c:pt>
                <c:pt idx="1760">
                  <c:v>34.043039247166298</c:v>
                </c:pt>
                <c:pt idx="1761">
                  <c:v>34.055320045232797</c:v>
                </c:pt>
                <c:pt idx="1762">
                  <c:v>34.067600843299303</c:v>
                </c:pt>
                <c:pt idx="1763">
                  <c:v>34.079881641365802</c:v>
                </c:pt>
                <c:pt idx="1764">
                  <c:v>34.092162439432201</c:v>
                </c:pt>
                <c:pt idx="1765">
                  <c:v>34.1044432374987</c:v>
                </c:pt>
                <c:pt idx="1766">
                  <c:v>34.116724035565198</c:v>
                </c:pt>
                <c:pt idx="1767">
                  <c:v>34.129004833631697</c:v>
                </c:pt>
                <c:pt idx="1768">
                  <c:v>34.141285631698203</c:v>
                </c:pt>
                <c:pt idx="1769">
                  <c:v>34.153566429764702</c:v>
                </c:pt>
                <c:pt idx="1770">
                  <c:v>34.1658472278312</c:v>
                </c:pt>
                <c:pt idx="1771">
                  <c:v>34.178128025897699</c:v>
                </c:pt>
                <c:pt idx="1772">
                  <c:v>34.190408823964198</c:v>
                </c:pt>
                <c:pt idx="1773">
                  <c:v>34.202689622030697</c:v>
                </c:pt>
                <c:pt idx="1774">
                  <c:v>34.214970420097103</c:v>
                </c:pt>
                <c:pt idx="1775">
                  <c:v>34.227251218163602</c:v>
                </c:pt>
                <c:pt idx="1776">
                  <c:v>34.2395320162301</c:v>
                </c:pt>
                <c:pt idx="1777">
                  <c:v>34.251812814296599</c:v>
                </c:pt>
                <c:pt idx="1778">
                  <c:v>34.264093612363098</c:v>
                </c:pt>
                <c:pt idx="1779">
                  <c:v>34.276374410429597</c:v>
                </c:pt>
                <c:pt idx="1780">
                  <c:v>34.288655208496102</c:v>
                </c:pt>
                <c:pt idx="1781">
                  <c:v>34.300936006562601</c:v>
                </c:pt>
                <c:pt idx="1782">
                  <c:v>34.313216804629</c:v>
                </c:pt>
                <c:pt idx="1783">
                  <c:v>34.325497602695599</c:v>
                </c:pt>
                <c:pt idx="1784">
                  <c:v>34.337778400761998</c:v>
                </c:pt>
                <c:pt idx="1785">
                  <c:v>34.350059198828497</c:v>
                </c:pt>
                <c:pt idx="1786">
                  <c:v>34.362339996895003</c:v>
                </c:pt>
                <c:pt idx="1787">
                  <c:v>34.374620794961501</c:v>
                </c:pt>
                <c:pt idx="1788">
                  <c:v>34.386901593028</c:v>
                </c:pt>
                <c:pt idx="1789">
                  <c:v>34.399182391094499</c:v>
                </c:pt>
                <c:pt idx="1790">
                  <c:v>34.411463189160997</c:v>
                </c:pt>
                <c:pt idx="1791">
                  <c:v>34.423743987227503</c:v>
                </c:pt>
                <c:pt idx="1792">
                  <c:v>34.436024785293903</c:v>
                </c:pt>
                <c:pt idx="1793">
                  <c:v>34.448305583360401</c:v>
                </c:pt>
                <c:pt idx="1794">
                  <c:v>34.4605863814269</c:v>
                </c:pt>
                <c:pt idx="1795">
                  <c:v>34.472867179493399</c:v>
                </c:pt>
                <c:pt idx="1796">
                  <c:v>34.485147977559897</c:v>
                </c:pt>
                <c:pt idx="1797">
                  <c:v>34.497428775626403</c:v>
                </c:pt>
                <c:pt idx="1798">
                  <c:v>34.509709573692902</c:v>
                </c:pt>
                <c:pt idx="1799">
                  <c:v>34.521990371759401</c:v>
                </c:pt>
                <c:pt idx="1800">
                  <c:v>34.5342711698259</c:v>
                </c:pt>
                <c:pt idx="1801">
                  <c:v>34.546551967892299</c:v>
                </c:pt>
                <c:pt idx="1802">
                  <c:v>34.558832765958797</c:v>
                </c:pt>
                <c:pt idx="1803">
                  <c:v>34.571113564025303</c:v>
                </c:pt>
                <c:pt idx="1804">
                  <c:v>34.583394362091802</c:v>
                </c:pt>
                <c:pt idx="1805">
                  <c:v>34.595675160158301</c:v>
                </c:pt>
                <c:pt idx="1806">
                  <c:v>34.6079559582248</c:v>
                </c:pt>
                <c:pt idx="1807">
                  <c:v>34.620236756291298</c:v>
                </c:pt>
                <c:pt idx="1808">
                  <c:v>34.632517554357797</c:v>
                </c:pt>
                <c:pt idx="1809">
                  <c:v>34.644798352424303</c:v>
                </c:pt>
                <c:pt idx="1810">
                  <c:v>34.657079150490702</c:v>
                </c:pt>
                <c:pt idx="1811">
                  <c:v>34.669359948557201</c:v>
                </c:pt>
                <c:pt idx="1812">
                  <c:v>34.6816407466237</c:v>
                </c:pt>
                <c:pt idx="1813">
                  <c:v>34.693921544690198</c:v>
                </c:pt>
                <c:pt idx="1814">
                  <c:v>34.706202342756697</c:v>
                </c:pt>
                <c:pt idx="1815">
                  <c:v>34.718483140823203</c:v>
                </c:pt>
                <c:pt idx="1816">
                  <c:v>34.730763938889702</c:v>
                </c:pt>
                <c:pt idx="1817">
                  <c:v>34.7430447369562</c:v>
                </c:pt>
                <c:pt idx="1818">
                  <c:v>34.755325535022699</c:v>
                </c:pt>
                <c:pt idx="1819">
                  <c:v>34.767606333089098</c:v>
                </c:pt>
                <c:pt idx="1820">
                  <c:v>34.779887131155597</c:v>
                </c:pt>
                <c:pt idx="1821">
                  <c:v>34.792167929222103</c:v>
                </c:pt>
                <c:pt idx="1822">
                  <c:v>34.804448727288602</c:v>
                </c:pt>
                <c:pt idx="1823">
                  <c:v>34.8167295253551</c:v>
                </c:pt>
                <c:pt idx="1824">
                  <c:v>34.829010323421599</c:v>
                </c:pt>
                <c:pt idx="1825">
                  <c:v>34.841291121488098</c:v>
                </c:pt>
                <c:pt idx="1826">
                  <c:v>34.853571919554597</c:v>
                </c:pt>
                <c:pt idx="1827">
                  <c:v>34.865852717621102</c:v>
                </c:pt>
                <c:pt idx="1828">
                  <c:v>34.878133515687601</c:v>
                </c:pt>
                <c:pt idx="1829">
                  <c:v>34.890414313754</c:v>
                </c:pt>
                <c:pt idx="1830">
                  <c:v>34.902695111820499</c:v>
                </c:pt>
                <c:pt idx="1831">
                  <c:v>34.914975909886998</c:v>
                </c:pt>
                <c:pt idx="1832">
                  <c:v>34.927256707953497</c:v>
                </c:pt>
                <c:pt idx="1833">
                  <c:v>34.939537506020002</c:v>
                </c:pt>
                <c:pt idx="1834">
                  <c:v>34.951818304086501</c:v>
                </c:pt>
                <c:pt idx="1835">
                  <c:v>34.964099102153</c:v>
                </c:pt>
                <c:pt idx="1836">
                  <c:v>34.976379900219499</c:v>
                </c:pt>
                <c:pt idx="1837">
                  <c:v>34.988660698285997</c:v>
                </c:pt>
                <c:pt idx="1838">
                  <c:v>35.000941496352397</c:v>
                </c:pt>
                <c:pt idx="1839">
                  <c:v>35.013222294418902</c:v>
                </c:pt>
                <c:pt idx="1840">
                  <c:v>35.025503092485401</c:v>
                </c:pt>
                <c:pt idx="1841">
                  <c:v>35.0377838905519</c:v>
                </c:pt>
                <c:pt idx="1842">
                  <c:v>35.050064688618399</c:v>
                </c:pt>
                <c:pt idx="1843">
                  <c:v>35.062345486684897</c:v>
                </c:pt>
                <c:pt idx="1844">
                  <c:v>35.074626284751403</c:v>
                </c:pt>
                <c:pt idx="1845">
                  <c:v>35.086907082817902</c:v>
                </c:pt>
                <c:pt idx="1846">
                  <c:v>35.099187880884401</c:v>
                </c:pt>
                <c:pt idx="1847">
                  <c:v>35.1114686789508</c:v>
                </c:pt>
                <c:pt idx="1848">
                  <c:v>35.123749477017299</c:v>
                </c:pt>
                <c:pt idx="1849">
                  <c:v>35.136030275083797</c:v>
                </c:pt>
                <c:pt idx="1850">
                  <c:v>35.148311073150303</c:v>
                </c:pt>
                <c:pt idx="1851">
                  <c:v>35.160591871216802</c:v>
                </c:pt>
                <c:pt idx="1852">
                  <c:v>35.172872669283301</c:v>
                </c:pt>
                <c:pt idx="1853">
                  <c:v>35.185153467349799</c:v>
                </c:pt>
                <c:pt idx="1854">
                  <c:v>35.197434265416298</c:v>
                </c:pt>
                <c:pt idx="1855">
                  <c:v>35.209715063482797</c:v>
                </c:pt>
                <c:pt idx="1856">
                  <c:v>35.221995861549203</c:v>
                </c:pt>
                <c:pt idx="1857">
                  <c:v>35.234276659615702</c:v>
                </c:pt>
                <c:pt idx="1858">
                  <c:v>35.246557457682201</c:v>
                </c:pt>
                <c:pt idx="1859">
                  <c:v>35.258838255748699</c:v>
                </c:pt>
                <c:pt idx="1860">
                  <c:v>35.271119053815198</c:v>
                </c:pt>
                <c:pt idx="1861">
                  <c:v>35.283399851881697</c:v>
                </c:pt>
                <c:pt idx="1862">
                  <c:v>35.295680649948203</c:v>
                </c:pt>
                <c:pt idx="1863">
                  <c:v>35.307961448014701</c:v>
                </c:pt>
                <c:pt idx="1864">
                  <c:v>35.3202422460812</c:v>
                </c:pt>
                <c:pt idx="1865">
                  <c:v>35.332523044147599</c:v>
                </c:pt>
                <c:pt idx="1866">
                  <c:v>35.344803842214098</c:v>
                </c:pt>
                <c:pt idx="1867">
                  <c:v>35.357084640280597</c:v>
                </c:pt>
                <c:pt idx="1868">
                  <c:v>35.369365438347103</c:v>
                </c:pt>
                <c:pt idx="1869">
                  <c:v>35.381646236413602</c:v>
                </c:pt>
                <c:pt idx="1870">
                  <c:v>35.3939270344801</c:v>
                </c:pt>
                <c:pt idx="1871">
                  <c:v>35.406207832546599</c:v>
                </c:pt>
                <c:pt idx="1872">
                  <c:v>35.418488630613098</c:v>
                </c:pt>
                <c:pt idx="1873">
                  <c:v>35.430769428679604</c:v>
                </c:pt>
                <c:pt idx="1874">
                  <c:v>35.443050226746102</c:v>
                </c:pt>
                <c:pt idx="1875">
                  <c:v>35.455331024812502</c:v>
                </c:pt>
                <c:pt idx="1876">
                  <c:v>35.467611822879</c:v>
                </c:pt>
                <c:pt idx="1877">
                  <c:v>35.479892620945499</c:v>
                </c:pt>
                <c:pt idx="1878">
                  <c:v>35.492173419011998</c:v>
                </c:pt>
                <c:pt idx="1879">
                  <c:v>35.504454217078496</c:v>
                </c:pt>
                <c:pt idx="1880">
                  <c:v>35.516735015145002</c:v>
                </c:pt>
                <c:pt idx="1881">
                  <c:v>35.529015813211501</c:v>
                </c:pt>
                <c:pt idx="1882">
                  <c:v>35.541296611278</c:v>
                </c:pt>
                <c:pt idx="1883">
                  <c:v>35.553577409344499</c:v>
                </c:pt>
                <c:pt idx="1884">
                  <c:v>35.565858207410898</c:v>
                </c:pt>
                <c:pt idx="1885">
                  <c:v>35.578139005477396</c:v>
                </c:pt>
                <c:pt idx="1886">
                  <c:v>35.590419803543902</c:v>
                </c:pt>
                <c:pt idx="1887">
                  <c:v>35.602700601610401</c:v>
                </c:pt>
                <c:pt idx="1888">
                  <c:v>35.6149813996769</c:v>
                </c:pt>
                <c:pt idx="1889">
                  <c:v>35.627262197743399</c:v>
                </c:pt>
                <c:pt idx="1890">
                  <c:v>35.639542995809897</c:v>
                </c:pt>
                <c:pt idx="1891">
                  <c:v>35.651823793876403</c:v>
                </c:pt>
                <c:pt idx="1892">
                  <c:v>35.664104591942902</c:v>
                </c:pt>
                <c:pt idx="1893">
                  <c:v>35.676385390009301</c:v>
                </c:pt>
                <c:pt idx="1894">
                  <c:v>35.6886661880758</c:v>
                </c:pt>
                <c:pt idx="1895">
                  <c:v>35.700946986142299</c:v>
                </c:pt>
                <c:pt idx="1896">
                  <c:v>35.713227784208797</c:v>
                </c:pt>
                <c:pt idx="1897">
                  <c:v>35.725508582275303</c:v>
                </c:pt>
                <c:pt idx="1898">
                  <c:v>35.737789380341802</c:v>
                </c:pt>
                <c:pt idx="1899">
                  <c:v>35.750070178408301</c:v>
                </c:pt>
                <c:pt idx="1900">
                  <c:v>35.762350976474799</c:v>
                </c:pt>
                <c:pt idx="1901">
                  <c:v>35.774631774541298</c:v>
                </c:pt>
                <c:pt idx="1902">
                  <c:v>35.786912572607697</c:v>
                </c:pt>
                <c:pt idx="1903">
                  <c:v>35.799193370674203</c:v>
                </c:pt>
                <c:pt idx="1904">
                  <c:v>35.811474168740702</c:v>
                </c:pt>
                <c:pt idx="1905">
                  <c:v>35.823754966807201</c:v>
                </c:pt>
                <c:pt idx="1906">
                  <c:v>35.836035764873699</c:v>
                </c:pt>
                <c:pt idx="1907">
                  <c:v>35.848316562940198</c:v>
                </c:pt>
                <c:pt idx="1908">
                  <c:v>35.860597361006697</c:v>
                </c:pt>
                <c:pt idx="1909">
                  <c:v>35.872878159073203</c:v>
                </c:pt>
                <c:pt idx="1910">
                  <c:v>35.885158957139701</c:v>
                </c:pt>
                <c:pt idx="1911">
                  <c:v>35.8974397552062</c:v>
                </c:pt>
                <c:pt idx="1912">
                  <c:v>35.909720553272599</c:v>
                </c:pt>
                <c:pt idx="1913">
                  <c:v>35.922001351339098</c:v>
                </c:pt>
                <c:pt idx="1914">
                  <c:v>35.934282149405597</c:v>
                </c:pt>
                <c:pt idx="1915">
                  <c:v>35.946562947472103</c:v>
                </c:pt>
                <c:pt idx="1916">
                  <c:v>35.958843745538601</c:v>
                </c:pt>
                <c:pt idx="1917">
                  <c:v>35.9711245436051</c:v>
                </c:pt>
                <c:pt idx="1918">
                  <c:v>35.983405341671599</c:v>
                </c:pt>
                <c:pt idx="1919">
                  <c:v>35.995686139738098</c:v>
                </c:pt>
                <c:pt idx="1920">
                  <c:v>36.007966937804603</c:v>
                </c:pt>
                <c:pt idx="1921">
                  <c:v>36.020247735871003</c:v>
                </c:pt>
                <c:pt idx="1922">
                  <c:v>36.032528533937501</c:v>
                </c:pt>
                <c:pt idx="1923">
                  <c:v>36.044809332004</c:v>
                </c:pt>
                <c:pt idx="1924">
                  <c:v>36.057090130070499</c:v>
                </c:pt>
                <c:pt idx="1925">
                  <c:v>36.069370928136998</c:v>
                </c:pt>
                <c:pt idx="1926">
                  <c:v>36.081651726203503</c:v>
                </c:pt>
                <c:pt idx="1927">
                  <c:v>36.093932524270002</c:v>
                </c:pt>
                <c:pt idx="1928">
                  <c:v>36.106213322336501</c:v>
                </c:pt>
                <c:pt idx="1929">
                  <c:v>36.118494120403</c:v>
                </c:pt>
                <c:pt idx="1930">
                  <c:v>36.130774918469399</c:v>
                </c:pt>
                <c:pt idx="1931">
                  <c:v>36.143055716535898</c:v>
                </c:pt>
                <c:pt idx="1932">
                  <c:v>36.155336514602403</c:v>
                </c:pt>
                <c:pt idx="1933">
                  <c:v>36.167617312668902</c:v>
                </c:pt>
                <c:pt idx="1934">
                  <c:v>36.179898110735401</c:v>
                </c:pt>
                <c:pt idx="1935">
                  <c:v>36.1921789088019</c:v>
                </c:pt>
                <c:pt idx="1936">
                  <c:v>36.204459706868398</c:v>
                </c:pt>
                <c:pt idx="1937">
                  <c:v>36.216740504934897</c:v>
                </c:pt>
                <c:pt idx="1938">
                  <c:v>36.229021303001403</c:v>
                </c:pt>
                <c:pt idx="1939">
                  <c:v>36.241302101067802</c:v>
                </c:pt>
                <c:pt idx="1940">
                  <c:v>36.253582899134301</c:v>
                </c:pt>
                <c:pt idx="1941">
                  <c:v>36.2658636972008</c:v>
                </c:pt>
                <c:pt idx="1942">
                  <c:v>36.278144495267298</c:v>
                </c:pt>
                <c:pt idx="1943">
                  <c:v>36.290425293333797</c:v>
                </c:pt>
                <c:pt idx="1944">
                  <c:v>36.302706091400303</c:v>
                </c:pt>
                <c:pt idx="1945">
                  <c:v>36.314986889466802</c:v>
                </c:pt>
                <c:pt idx="1946">
                  <c:v>36.3272676875333</c:v>
                </c:pt>
                <c:pt idx="1947">
                  <c:v>36.339548485599799</c:v>
                </c:pt>
                <c:pt idx="1948">
                  <c:v>36.351829283666198</c:v>
                </c:pt>
                <c:pt idx="1949">
                  <c:v>36.364110081732697</c:v>
                </c:pt>
                <c:pt idx="1950">
                  <c:v>36.376390879799203</c:v>
                </c:pt>
                <c:pt idx="1951">
                  <c:v>36.388671677865702</c:v>
                </c:pt>
                <c:pt idx="1952">
                  <c:v>36.400952475932201</c:v>
                </c:pt>
                <c:pt idx="1953">
                  <c:v>36.413233273998699</c:v>
                </c:pt>
                <c:pt idx="1954">
                  <c:v>36.425514072065198</c:v>
                </c:pt>
                <c:pt idx="1955">
                  <c:v>36.437794870131697</c:v>
                </c:pt>
                <c:pt idx="1956">
                  <c:v>36.450075668198203</c:v>
                </c:pt>
                <c:pt idx="1957">
                  <c:v>36.462356466264701</c:v>
                </c:pt>
                <c:pt idx="1958">
                  <c:v>36.474637264331101</c:v>
                </c:pt>
                <c:pt idx="1959">
                  <c:v>36.486918062397599</c:v>
                </c:pt>
                <c:pt idx="1960">
                  <c:v>36.499198860464098</c:v>
                </c:pt>
                <c:pt idx="1961">
                  <c:v>36.511479658530597</c:v>
                </c:pt>
                <c:pt idx="1962">
                  <c:v>36.523760456597103</c:v>
                </c:pt>
                <c:pt idx="1963">
                  <c:v>36.536041254663601</c:v>
                </c:pt>
                <c:pt idx="1964">
                  <c:v>36.5483220527301</c:v>
                </c:pt>
                <c:pt idx="1965">
                  <c:v>36.560602850796599</c:v>
                </c:pt>
                <c:pt idx="1966">
                  <c:v>36.572883648862998</c:v>
                </c:pt>
                <c:pt idx="1967">
                  <c:v>36.585164446929497</c:v>
                </c:pt>
                <c:pt idx="1968">
                  <c:v>36.597445244996003</c:v>
                </c:pt>
                <c:pt idx="1969">
                  <c:v>36.609726043062501</c:v>
                </c:pt>
                <c:pt idx="1970">
                  <c:v>36.622006841129</c:v>
                </c:pt>
                <c:pt idx="1971">
                  <c:v>36.634287639195499</c:v>
                </c:pt>
                <c:pt idx="1972">
                  <c:v>36.646568437261998</c:v>
                </c:pt>
                <c:pt idx="1973">
                  <c:v>36.658849235328503</c:v>
                </c:pt>
                <c:pt idx="1974">
                  <c:v>36.671130033395002</c:v>
                </c:pt>
                <c:pt idx="1975">
                  <c:v>36.683410831461501</c:v>
                </c:pt>
                <c:pt idx="1976">
                  <c:v>36.6956916295279</c:v>
                </c:pt>
                <c:pt idx="1977">
                  <c:v>36.707972427594399</c:v>
                </c:pt>
                <c:pt idx="1978">
                  <c:v>36.720253225660898</c:v>
                </c:pt>
                <c:pt idx="1979">
                  <c:v>36.732534023727403</c:v>
                </c:pt>
                <c:pt idx="1980">
                  <c:v>36.744814821793902</c:v>
                </c:pt>
                <c:pt idx="1981">
                  <c:v>36.757095619860401</c:v>
                </c:pt>
                <c:pt idx="1982">
                  <c:v>36.7693764179269</c:v>
                </c:pt>
                <c:pt idx="1983">
                  <c:v>36.781657215993398</c:v>
                </c:pt>
                <c:pt idx="1984">
                  <c:v>36.793938014059897</c:v>
                </c:pt>
                <c:pt idx="1985">
                  <c:v>36.806218812126303</c:v>
                </c:pt>
                <c:pt idx="1986">
                  <c:v>36.818499610192802</c:v>
                </c:pt>
                <c:pt idx="1987">
                  <c:v>36.830780408259301</c:v>
                </c:pt>
                <c:pt idx="1988">
                  <c:v>36.8430612063258</c:v>
                </c:pt>
                <c:pt idx="1989">
                  <c:v>36.855342004392298</c:v>
                </c:pt>
                <c:pt idx="1990">
                  <c:v>36.867622802458797</c:v>
                </c:pt>
                <c:pt idx="1991">
                  <c:v>36.879903600525303</c:v>
                </c:pt>
                <c:pt idx="1992">
                  <c:v>36.892184398591802</c:v>
                </c:pt>
                <c:pt idx="1993">
                  <c:v>36.9044651966583</c:v>
                </c:pt>
                <c:pt idx="1994">
                  <c:v>36.9167459947247</c:v>
                </c:pt>
                <c:pt idx="1995">
                  <c:v>36.929026792791198</c:v>
                </c:pt>
                <c:pt idx="1996">
                  <c:v>36.941307590857697</c:v>
                </c:pt>
                <c:pt idx="1997">
                  <c:v>36.953588388924203</c:v>
                </c:pt>
                <c:pt idx="1998">
                  <c:v>36.965869186990702</c:v>
                </c:pt>
                <c:pt idx="1999">
                  <c:v>36.9781499850572</c:v>
                </c:pt>
                <c:pt idx="2000">
                  <c:v>36.990430783123699</c:v>
                </c:pt>
                <c:pt idx="2001">
                  <c:v>37.002711581190198</c:v>
                </c:pt>
                <c:pt idx="2002">
                  <c:v>37.014992379256697</c:v>
                </c:pt>
                <c:pt idx="2003">
                  <c:v>37.027273177323103</c:v>
                </c:pt>
                <c:pt idx="2004">
                  <c:v>37.039553975389602</c:v>
                </c:pt>
                <c:pt idx="2005">
                  <c:v>37.0518347734561</c:v>
                </c:pt>
                <c:pt idx="2006">
                  <c:v>37.064115571522599</c:v>
                </c:pt>
                <c:pt idx="2007">
                  <c:v>37.076396369589098</c:v>
                </c:pt>
                <c:pt idx="2008">
                  <c:v>37.088677167655597</c:v>
                </c:pt>
                <c:pt idx="2009">
                  <c:v>37.100957965722102</c:v>
                </c:pt>
                <c:pt idx="2010">
                  <c:v>37.113238763788601</c:v>
                </c:pt>
                <c:pt idx="2011">
                  <c:v>37.1255195618551</c:v>
                </c:pt>
                <c:pt idx="2012">
                  <c:v>37.137800359921499</c:v>
                </c:pt>
                <c:pt idx="2013">
                  <c:v>37.150081157987998</c:v>
                </c:pt>
                <c:pt idx="2014">
                  <c:v>37.162361956054497</c:v>
                </c:pt>
                <c:pt idx="2015">
                  <c:v>37.174642754121002</c:v>
                </c:pt>
                <c:pt idx="2016">
                  <c:v>37.186923552187501</c:v>
                </c:pt>
                <c:pt idx="2017">
                  <c:v>37.199204350254</c:v>
                </c:pt>
                <c:pt idx="2018">
                  <c:v>37.211485148320499</c:v>
                </c:pt>
                <c:pt idx="2019">
                  <c:v>37.223765946386997</c:v>
                </c:pt>
                <c:pt idx="2020">
                  <c:v>37.236046744453503</c:v>
                </c:pt>
                <c:pt idx="2021">
                  <c:v>37.248327542519903</c:v>
                </c:pt>
                <c:pt idx="2022">
                  <c:v>37.260608340586401</c:v>
                </c:pt>
                <c:pt idx="2023">
                  <c:v>37.2728891386529</c:v>
                </c:pt>
                <c:pt idx="2024">
                  <c:v>37.285169936719399</c:v>
                </c:pt>
                <c:pt idx="2025">
                  <c:v>37.297450734785897</c:v>
                </c:pt>
                <c:pt idx="2026">
                  <c:v>37.309731532852403</c:v>
                </c:pt>
                <c:pt idx="2027">
                  <c:v>37.322012330918902</c:v>
                </c:pt>
                <c:pt idx="2028">
                  <c:v>37.334293128985401</c:v>
                </c:pt>
                <c:pt idx="2029">
                  <c:v>37.346573927051899</c:v>
                </c:pt>
                <c:pt idx="2030">
                  <c:v>37.358854725118299</c:v>
                </c:pt>
                <c:pt idx="2031">
                  <c:v>37.371135523184797</c:v>
                </c:pt>
                <c:pt idx="2032">
                  <c:v>37.383416321251303</c:v>
                </c:pt>
                <c:pt idx="2033">
                  <c:v>37.395697119317802</c:v>
                </c:pt>
                <c:pt idx="2034">
                  <c:v>37.407977917384301</c:v>
                </c:pt>
                <c:pt idx="2035">
                  <c:v>37.4202587154508</c:v>
                </c:pt>
                <c:pt idx="2036">
                  <c:v>37.432539513517298</c:v>
                </c:pt>
                <c:pt idx="2037">
                  <c:v>37.444820311583797</c:v>
                </c:pt>
                <c:pt idx="2038">
                  <c:v>37.457101109650303</c:v>
                </c:pt>
                <c:pt idx="2039">
                  <c:v>37.469381907716702</c:v>
                </c:pt>
                <c:pt idx="2040">
                  <c:v>37.481662705783201</c:v>
                </c:pt>
                <c:pt idx="2041">
                  <c:v>37.4939435038497</c:v>
                </c:pt>
                <c:pt idx="2042">
                  <c:v>37.506224301916198</c:v>
                </c:pt>
                <c:pt idx="2043">
                  <c:v>37.518505099982697</c:v>
                </c:pt>
                <c:pt idx="2044">
                  <c:v>37.530785898049203</c:v>
                </c:pt>
                <c:pt idx="2045">
                  <c:v>37.543066696115702</c:v>
                </c:pt>
                <c:pt idx="2046">
                  <c:v>37.5553474941822</c:v>
                </c:pt>
                <c:pt idx="2047">
                  <c:v>37.567628292248699</c:v>
                </c:pt>
                <c:pt idx="2048">
                  <c:v>37.579909090315198</c:v>
                </c:pt>
                <c:pt idx="2049">
                  <c:v>37.592189888381597</c:v>
                </c:pt>
                <c:pt idx="2050">
                  <c:v>37.604470686448103</c:v>
                </c:pt>
                <c:pt idx="2051">
                  <c:v>37.616751484514602</c:v>
                </c:pt>
                <c:pt idx="2052">
                  <c:v>37.6290322825811</c:v>
                </c:pt>
                <c:pt idx="2053">
                  <c:v>37.641313080647599</c:v>
                </c:pt>
                <c:pt idx="2054">
                  <c:v>37.653593878714098</c:v>
                </c:pt>
                <c:pt idx="2055">
                  <c:v>37.665874676780597</c:v>
                </c:pt>
                <c:pt idx="2056">
                  <c:v>37.678155474847102</c:v>
                </c:pt>
                <c:pt idx="2057">
                  <c:v>37.690436272913601</c:v>
                </c:pt>
                <c:pt idx="2058">
                  <c:v>37.70271707098</c:v>
                </c:pt>
                <c:pt idx="2059">
                  <c:v>37.714997869046499</c:v>
                </c:pt>
                <c:pt idx="2060">
                  <c:v>37.727278667112998</c:v>
                </c:pt>
                <c:pt idx="2061">
                  <c:v>37.739559465179497</c:v>
                </c:pt>
                <c:pt idx="2062">
                  <c:v>37.751840263246002</c:v>
                </c:pt>
                <c:pt idx="2063">
                  <c:v>37.764121061312501</c:v>
                </c:pt>
                <c:pt idx="2064">
                  <c:v>37.776401859379</c:v>
                </c:pt>
                <c:pt idx="2065">
                  <c:v>37.788682657445499</c:v>
                </c:pt>
                <c:pt idx="2066">
                  <c:v>37.800963455511997</c:v>
                </c:pt>
                <c:pt idx="2067">
                  <c:v>37.813244253578397</c:v>
                </c:pt>
                <c:pt idx="2068">
                  <c:v>37.825525051644902</c:v>
                </c:pt>
                <c:pt idx="2069">
                  <c:v>37.837805849711401</c:v>
                </c:pt>
                <c:pt idx="2070">
                  <c:v>37.8500866477779</c:v>
                </c:pt>
                <c:pt idx="2071">
                  <c:v>37.862367445844399</c:v>
                </c:pt>
                <c:pt idx="2072">
                  <c:v>37.874648243910897</c:v>
                </c:pt>
                <c:pt idx="2073">
                  <c:v>37.886929041977403</c:v>
                </c:pt>
                <c:pt idx="2074">
                  <c:v>37.899209840043902</c:v>
                </c:pt>
                <c:pt idx="2075">
                  <c:v>37.911490638110401</c:v>
                </c:pt>
                <c:pt idx="2076">
                  <c:v>37.923771436176899</c:v>
                </c:pt>
                <c:pt idx="2077">
                  <c:v>37.936052234243299</c:v>
                </c:pt>
                <c:pt idx="2078">
                  <c:v>37.948333032309797</c:v>
                </c:pt>
                <c:pt idx="2079">
                  <c:v>37.960613830376303</c:v>
                </c:pt>
                <c:pt idx="2080">
                  <c:v>37.972894628442802</c:v>
                </c:pt>
                <c:pt idx="2081">
                  <c:v>37.985175426509301</c:v>
                </c:pt>
                <c:pt idx="2082">
                  <c:v>37.997456224575799</c:v>
                </c:pt>
                <c:pt idx="2083">
                  <c:v>38.009737022642298</c:v>
                </c:pt>
                <c:pt idx="2084">
                  <c:v>38.022017820708797</c:v>
                </c:pt>
                <c:pt idx="2085">
                  <c:v>38.034298618775303</c:v>
                </c:pt>
                <c:pt idx="2086">
                  <c:v>38.046579416841702</c:v>
                </c:pt>
                <c:pt idx="2087">
                  <c:v>38.058860214908201</c:v>
                </c:pt>
                <c:pt idx="2088">
                  <c:v>38.071141012974699</c:v>
                </c:pt>
                <c:pt idx="2089">
                  <c:v>38.083421811041198</c:v>
                </c:pt>
                <c:pt idx="2090">
                  <c:v>38.095702609107697</c:v>
                </c:pt>
                <c:pt idx="2091">
                  <c:v>38.107983407174203</c:v>
                </c:pt>
                <c:pt idx="2092">
                  <c:v>38.120264205240701</c:v>
                </c:pt>
                <c:pt idx="2093">
                  <c:v>38.1325450033072</c:v>
                </c:pt>
                <c:pt idx="2094">
                  <c:v>38.144825801373699</c:v>
                </c:pt>
                <c:pt idx="2095">
                  <c:v>38.157106599440098</c:v>
                </c:pt>
                <c:pt idx="2096">
                  <c:v>38.169387397506597</c:v>
                </c:pt>
                <c:pt idx="2097">
                  <c:v>38.181668195573103</c:v>
                </c:pt>
                <c:pt idx="2098">
                  <c:v>38.193948993639601</c:v>
                </c:pt>
                <c:pt idx="2099">
                  <c:v>38.2062297917061</c:v>
                </c:pt>
                <c:pt idx="2100">
                  <c:v>38.218510589772599</c:v>
                </c:pt>
                <c:pt idx="2101">
                  <c:v>38.230791387839098</c:v>
                </c:pt>
                <c:pt idx="2102">
                  <c:v>38.243072185905604</c:v>
                </c:pt>
                <c:pt idx="2103">
                  <c:v>38.255352983972102</c:v>
                </c:pt>
                <c:pt idx="2104">
                  <c:v>38.267633782038502</c:v>
                </c:pt>
                <c:pt idx="2105">
                  <c:v>38.279914580105</c:v>
                </c:pt>
                <c:pt idx="2106">
                  <c:v>38.292195378171499</c:v>
                </c:pt>
                <c:pt idx="2107">
                  <c:v>38.304476176237998</c:v>
                </c:pt>
                <c:pt idx="2108">
                  <c:v>38.316756974304496</c:v>
                </c:pt>
                <c:pt idx="2109">
                  <c:v>38.329037772371002</c:v>
                </c:pt>
                <c:pt idx="2110">
                  <c:v>38.341318570437501</c:v>
                </c:pt>
                <c:pt idx="2111">
                  <c:v>38.353599368504</c:v>
                </c:pt>
                <c:pt idx="2112">
                  <c:v>38.365880166570498</c:v>
                </c:pt>
                <c:pt idx="2113">
                  <c:v>38.378160964636898</c:v>
                </c:pt>
                <c:pt idx="2114">
                  <c:v>38.390441762703396</c:v>
                </c:pt>
                <c:pt idx="2115">
                  <c:v>38.402722560769902</c:v>
                </c:pt>
                <c:pt idx="2116">
                  <c:v>38.415003358836401</c:v>
                </c:pt>
                <c:pt idx="2117">
                  <c:v>38.4272841569029</c:v>
                </c:pt>
                <c:pt idx="2118">
                  <c:v>38.439564954969399</c:v>
                </c:pt>
                <c:pt idx="2119">
                  <c:v>38.451845753035897</c:v>
                </c:pt>
                <c:pt idx="2120">
                  <c:v>38.464126551102403</c:v>
                </c:pt>
                <c:pt idx="2121">
                  <c:v>38.476407349168902</c:v>
                </c:pt>
                <c:pt idx="2122">
                  <c:v>38.488688147235401</c:v>
                </c:pt>
                <c:pt idx="2123">
                  <c:v>38.5009689453018</c:v>
                </c:pt>
                <c:pt idx="2124">
                  <c:v>38.513249743368299</c:v>
                </c:pt>
                <c:pt idx="2125">
                  <c:v>38.525530541434797</c:v>
                </c:pt>
                <c:pt idx="2126">
                  <c:v>38.537811339501303</c:v>
                </c:pt>
                <c:pt idx="2127">
                  <c:v>38.550092137567802</c:v>
                </c:pt>
                <c:pt idx="2128">
                  <c:v>38.562372935634301</c:v>
                </c:pt>
                <c:pt idx="2129">
                  <c:v>38.574653733700799</c:v>
                </c:pt>
                <c:pt idx="2130">
                  <c:v>38.586934531767298</c:v>
                </c:pt>
                <c:pt idx="2131">
                  <c:v>38.599215329833797</c:v>
                </c:pt>
                <c:pt idx="2132">
                  <c:v>38.611496127900203</c:v>
                </c:pt>
                <c:pt idx="2133">
                  <c:v>38.623776925966702</c:v>
                </c:pt>
                <c:pt idx="2134">
                  <c:v>38.636057724033201</c:v>
                </c:pt>
                <c:pt idx="2135">
                  <c:v>38.648338522099699</c:v>
                </c:pt>
                <c:pt idx="2136">
                  <c:v>38.660619320166198</c:v>
                </c:pt>
                <c:pt idx="2137">
                  <c:v>38.672900118232697</c:v>
                </c:pt>
                <c:pt idx="2138">
                  <c:v>38.685180916299203</c:v>
                </c:pt>
                <c:pt idx="2139">
                  <c:v>38.697461714365701</c:v>
                </c:pt>
                <c:pt idx="2140">
                  <c:v>38.7097425124322</c:v>
                </c:pt>
                <c:pt idx="2141">
                  <c:v>38.722023310498599</c:v>
                </c:pt>
                <c:pt idx="2142">
                  <c:v>38.734304108565098</c:v>
                </c:pt>
                <c:pt idx="2143">
                  <c:v>38.746584906631597</c:v>
                </c:pt>
                <c:pt idx="2144">
                  <c:v>38.758865704698103</c:v>
                </c:pt>
                <c:pt idx="2145">
                  <c:v>38.771146502764601</c:v>
                </c:pt>
                <c:pt idx="2146">
                  <c:v>38.7834273008311</c:v>
                </c:pt>
                <c:pt idx="2147">
                  <c:v>38.795708098897599</c:v>
                </c:pt>
                <c:pt idx="2148">
                  <c:v>38.807988896964098</c:v>
                </c:pt>
                <c:pt idx="2149">
                  <c:v>38.820269695030603</c:v>
                </c:pt>
                <c:pt idx="2150">
                  <c:v>38.832550493097003</c:v>
                </c:pt>
                <c:pt idx="2151">
                  <c:v>38.844831291163501</c:v>
                </c:pt>
                <c:pt idx="2152">
                  <c:v>38.85711208923</c:v>
                </c:pt>
                <c:pt idx="2153">
                  <c:v>38.869392887296499</c:v>
                </c:pt>
                <c:pt idx="2154">
                  <c:v>38.881673685362998</c:v>
                </c:pt>
                <c:pt idx="2155">
                  <c:v>38.893954483429503</c:v>
                </c:pt>
                <c:pt idx="2156">
                  <c:v>38.906235281496002</c:v>
                </c:pt>
                <c:pt idx="2157">
                  <c:v>38.918516079562501</c:v>
                </c:pt>
                <c:pt idx="2158">
                  <c:v>38.930796877629</c:v>
                </c:pt>
                <c:pt idx="2159">
                  <c:v>38.943077675695399</c:v>
                </c:pt>
                <c:pt idx="2160">
                  <c:v>38.955358473761898</c:v>
                </c:pt>
                <c:pt idx="2161">
                  <c:v>38.967639271828403</c:v>
                </c:pt>
                <c:pt idx="2162">
                  <c:v>38.979920069894902</c:v>
                </c:pt>
                <c:pt idx="2163">
                  <c:v>38.992200867961401</c:v>
                </c:pt>
                <c:pt idx="2164">
                  <c:v>39.0044816660279</c:v>
                </c:pt>
                <c:pt idx="2165">
                  <c:v>39.016762464094398</c:v>
                </c:pt>
                <c:pt idx="2166">
                  <c:v>39.029043262160897</c:v>
                </c:pt>
                <c:pt idx="2167">
                  <c:v>39.041324060227403</c:v>
                </c:pt>
                <c:pt idx="2168">
                  <c:v>39.053604858293802</c:v>
                </c:pt>
                <c:pt idx="2169">
                  <c:v>39.065885656360301</c:v>
                </c:pt>
                <c:pt idx="2170">
                  <c:v>39.0781664544268</c:v>
                </c:pt>
                <c:pt idx="2171">
                  <c:v>39.090447252493298</c:v>
                </c:pt>
                <c:pt idx="2172">
                  <c:v>39.102728050559797</c:v>
                </c:pt>
                <c:pt idx="2173">
                  <c:v>39.115008848626303</c:v>
                </c:pt>
                <c:pt idx="2174">
                  <c:v>39.127289646692802</c:v>
                </c:pt>
                <c:pt idx="2175">
                  <c:v>39.1395704447593</c:v>
                </c:pt>
                <c:pt idx="2176">
                  <c:v>39.151851242825799</c:v>
                </c:pt>
                <c:pt idx="2177">
                  <c:v>39.164132040892198</c:v>
                </c:pt>
                <c:pt idx="2178">
                  <c:v>39.176412838958697</c:v>
                </c:pt>
                <c:pt idx="2179">
                  <c:v>39.188693637025203</c:v>
                </c:pt>
                <c:pt idx="2180">
                  <c:v>39.200974435091702</c:v>
                </c:pt>
                <c:pt idx="2181">
                  <c:v>39.2132552331582</c:v>
                </c:pt>
                <c:pt idx="2182">
                  <c:v>39.225536031224699</c:v>
                </c:pt>
                <c:pt idx="2183">
                  <c:v>39.237816829291198</c:v>
                </c:pt>
                <c:pt idx="2184">
                  <c:v>39.250097627357697</c:v>
                </c:pt>
                <c:pt idx="2185">
                  <c:v>39.262378425424203</c:v>
                </c:pt>
                <c:pt idx="2186">
                  <c:v>39.274659223490602</c:v>
                </c:pt>
                <c:pt idx="2187">
                  <c:v>39.286940021557101</c:v>
                </c:pt>
                <c:pt idx="2188">
                  <c:v>39.299220819623599</c:v>
                </c:pt>
                <c:pt idx="2189">
                  <c:v>39.311501617690098</c:v>
                </c:pt>
                <c:pt idx="2190">
                  <c:v>39.323782415756597</c:v>
                </c:pt>
                <c:pt idx="2191">
                  <c:v>39.336063213823103</c:v>
                </c:pt>
                <c:pt idx="2192">
                  <c:v>39.348344011889601</c:v>
                </c:pt>
                <c:pt idx="2193">
                  <c:v>39.3606248099561</c:v>
                </c:pt>
                <c:pt idx="2194">
                  <c:v>39.372905608022599</c:v>
                </c:pt>
                <c:pt idx="2195">
                  <c:v>39.385186406088998</c:v>
                </c:pt>
                <c:pt idx="2196">
                  <c:v>39.397467204155497</c:v>
                </c:pt>
                <c:pt idx="2197">
                  <c:v>39.409748002222003</c:v>
                </c:pt>
                <c:pt idx="2198">
                  <c:v>39.422028800288501</c:v>
                </c:pt>
                <c:pt idx="2199">
                  <c:v>39.434309598355</c:v>
                </c:pt>
                <c:pt idx="2200">
                  <c:v>39.446590396421499</c:v>
                </c:pt>
                <c:pt idx="2201">
                  <c:v>39.458871194487998</c:v>
                </c:pt>
                <c:pt idx="2202">
                  <c:v>39.471151992554503</c:v>
                </c:pt>
                <c:pt idx="2203">
                  <c:v>39.483432790621002</c:v>
                </c:pt>
                <c:pt idx="2204">
                  <c:v>39.495713588687401</c:v>
                </c:pt>
                <c:pt idx="2205">
                  <c:v>39.5079943867539</c:v>
                </c:pt>
                <c:pt idx="2206">
                  <c:v>39.520275184820399</c:v>
                </c:pt>
                <c:pt idx="2207">
                  <c:v>39.532555982886898</c:v>
                </c:pt>
                <c:pt idx="2208">
                  <c:v>39.544836780953403</c:v>
                </c:pt>
                <c:pt idx="2209">
                  <c:v>39.557117579019902</c:v>
                </c:pt>
                <c:pt idx="2210">
                  <c:v>39.569398377086401</c:v>
                </c:pt>
                <c:pt idx="2211">
                  <c:v>39.5816791751529</c:v>
                </c:pt>
                <c:pt idx="2212">
                  <c:v>39.593959973219398</c:v>
                </c:pt>
                <c:pt idx="2213">
                  <c:v>39.606240771285897</c:v>
                </c:pt>
                <c:pt idx="2214">
                  <c:v>39.618521569352303</c:v>
                </c:pt>
                <c:pt idx="2215">
                  <c:v>39.630802367418802</c:v>
                </c:pt>
                <c:pt idx="2216">
                  <c:v>39.643083165485301</c:v>
                </c:pt>
                <c:pt idx="2217">
                  <c:v>39.6553639635518</c:v>
                </c:pt>
                <c:pt idx="2218">
                  <c:v>39.667644761618298</c:v>
                </c:pt>
                <c:pt idx="2219">
                  <c:v>39.679925559684797</c:v>
                </c:pt>
                <c:pt idx="2220">
                  <c:v>39.692206357751303</c:v>
                </c:pt>
                <c:pt idx="2221">
                  <c:v>39.704487155817802</c:v>
                </c:pt>
                <c:pt idx="2222">
                  <c:v>39.7167679538843</c:v>
                </c:pt>
                <c:pt idx="2223">
                  <c:v>39.729048751950799</c:v>
                </c:pt>
                <c:pt idx="2224">
                  <c:v>39.741329550017198</c:v>
                </c:pt>
                <c:pt idx="2225">
                  <c:v>39.753610348083697</c:v>
                </c:pt>
                <c:pt idx="2226">
                  <c:v>39.765891146150203</c:v>
                </c:pt>
                <c:pt idx="2227">
                  <c:v>39.778171944216702</c:v>
                </c:pt>
                <c:pt idx="2228">
                  <c:v>39.7904527422832</c:v>
                </c:pt>
                <c:pt idx="2229">
                  <c:v>39.802733540349699</c:v>
                </c:pt>
                <c:pt idx="2230">
                  <c:v>39.815014338416198</c:v>
                </c:pt>
                <c:pt idx="2231">
                  <c:v>39.827295136482697</c:v>
                </c:pt>
                <c:pt idx="2232">
                  <c:v>39.839575934549103</c:v>
                </c:pt>
                <c:pt idx="2233">
                  <c:v>39.851856732615602</c:v>
                </c:pt>
                <c:pt idx="2234">
                  <c:v>39.8641375306821</c:v>
                </c:pt>
                <c:pt idx="2235">
                  <c:v>39.876418328748599</c:v>
                </c:pt>
                <c:pt idx="2236">
                  <c:v>39.888699126815098</c:v>
                </c:pt>
                <c:pt idx="2237">
                  <c:v>39.900979924881597</c:v>
                </c:pt>
                <c:pt idx="2238">
                  <c:v>39.913260722948102</c:v>
                </c:pt>
                <c:pt idx="2239">
                  <c:v>39.925541521014601</c:v>
                </c:pt>
                <c:pt idx="2240">
                  <c:v>39.9378223190811</c:v>
                </c:pt>
                <c:pt idx="2241">
                  <c:v>39.950103117147599</c:v>
                </c:pt>
                <c:pt idx="2242">
                  <c:v>39.962383915213998</c:v>
                </c:pt>
                <c:pt idx="2243">
                  <c:v>39.974664713280497</c:v>
                </c:pt>
                <c:pt idx="2244">
                  <c:v>39.986945511347002</c:v>
                </c:pt>
                <c:pt idx="2245">
                  <c:v>39.999226309413501</c:v>
                </c:pt>
                <c:pt idx="2246">
                  <c:v>40.01150710748</c:v>
                </c:pt>
                <c:pt idx="2247">
                  <c:v>40.023787905546499</c:v>
                </c:pt>
                <c:pt idx="2248">
                  <c:v>40.036068703612997</c:v>
                </c:pt>
                <c:pt idx="2249">
                  <c:v>40.048349501679503</c:v>
                </c:pt>
                <c:pt idx="2250">
                  <c:v>40.060630299746002</c:v>
                </c:pt>
                <c:pt idx="2251">
                  <c:v>40.072911097812401</c:v>
                </c:pt>
                <c:pt idx="2252">
                  <c:v>40.0851918958789</c:v>
                </c:pt>
                <c:pt idx="2253">
                  <c:v>40.097472693945399</c:v>
                </c:pt>
                <c:pt idx="2254">
                  <c:v>40.109753492011897</c:v>
                </c:pt>
                <c:pt idx="2255">
                  <c:v>40.122034290078403</c:v>
                </c:pt>
                <c:pt idx="2256">
                  <c:v>40.134315088144902</c:v>
                </c:pt>
                <c:pt idx="2257">
                  <c:v>40.146595886211401</c:v>
                </c:pt>
                <c:pt idx="2258">
                  <c:v>40.158876684277899</c:v>
                </c:pt>
                <c:pt idx="2259">
                  <c:v>40.171157482344398</c:v>
                </c:pt>
                <c:pt idx="2260">
                  <c:v>40.183438280410797</c:v>
                </c:pt>
                <c:pt idx="2261">
                  <c:v>40.195719078477303</c:v>
                </c:pt>
                <c:pt idx="2262">
                  <c:v>40.207999876543802</c:v>
                </c:pt>
                <c:pt idx="2263">
                  <c:v>40.220280674610301</c:v>
                </c:pt>
                <c:pt idx="2264">
                  <c:v>40.232561472676799</c:v>
                </c:pt>
                <c:pt idx="2265">
                  <c:v>40.244842270743298</c:v>
                </c:pt>
                <c:pt idx="2266">
                  <c:v>40.257123068809797</c:v>
                </c:pt>
                <c:pt idx="2267">
                  <c:v>40.269403866876303</c:v>
                </c:pt>
                <c:pt idx="2268">
                  <c:v>40.281684664942802</c:v>
                </c:pt>
                <c:pt idx="2269">
                  <c:v>40.293965463009201</c:v>
                </c:pt>
                <c:pt idx="2270">
                  <c:v>40.3062462610757</c:v>
                </c:pt>
                <c:pt idx="2271">
                  <c:v>40.318527059142198</c:v>
                </c:pt>
                <c:pt idx="2272">
                  <c:v>40.330807857208697</c:v>
                </c:pt>
                <c:pt idx="2273">
                  <c:v>40.343088655275203</c:v>
                </c:pt>
                <c:pt idx="2274">
                  <c:v>40.355369453341702</c:v>
                </c:pt>
                <c:pt idx="2275">
                  <c:v>40.3676502514082</c:v>
                </c:pt>
                <c:pt idx="2276">
                  <c:v>40.379931049474699</c:v>
                </c:pt>
                <c:pt idx="2277">
                  <c:v>40.392211847541198</c:v>
                </c:pt>
                <c:pt idx="2278">
                  <c:v>40.404492645607597</c:v>
                </c:pt>
                <c:pt idx="2279">
                  <c:v>40.416773443674103</c:v>
                </c:pt>
                <c:pt idx="2280">
                  <c:v>40.429054241740602</c:v>
                </c:pt>
                <c:pt idx="2281">
                  <c:v>40.4413350398071</c:v>
                </c:pt>
                <c:pt idx="2282">
                  <c:v>40.453615837873599</c:v>
                </c:pt>
                <c:pt idx="2283">
                  <c:v>40.465896635940098</c:v>
                </c:pt>
                <c:pt idx="2284">
                  <c:v>40.478177434006597</c:v>
                </c:pt>
                <c:pt idx="2285">
                  <c:v>40.490458232073102</c:v>
                </c:pt>
                <c:pt idx="2286">
                  <c:v>40.502739030139601</c:v>
                </c:pt>
                <c:pt idx="2287">
                  <c:v>40.515019828206</c:v>
                </c:pt>
                <c:pt idx="2288">
                  <c:v>40.527300626272499</c:v>
                </c:pt>
                <c:pt idx="2289">
                  <c:v>40.539581424338998</c:v>
                </c:pt>
                <c:pt idx="2290">
                  <c:v>40.551862222405497</c:v>
                </c:pt>
                <c:pt idx="2291">
                  <c:v>40.564143020472002</c:v>
                </c:pt>
                <c:pt idx="2292">
                  <c:v>40.576423818538501</c:v>
                </c:pt>
                <c:pt idx="2293">
                  <c:v>40.588704616605</c:v>
                </c:pt>
                <c:pt idx="2294">
                  <c:v>40.600985414671499</c:v>
                </c:pt>
                <c:pt idx="2295">
                  <c:v>40.613266212737997</c:v>
                </c:pt>
                <c:pt idx="2296">
                  <c:v>40.625547010804503</c:v>
                </c:pt>
                <c:pt idx="2297">
                  <c:v>40.637827808870902</c:v>
                </c:pt>
                <c:pt idx="2298">
                  <c:v>40.650108606937401</c:v>
                </c:pt>
                <c:pt idx="2299">
                  <c:v>40.6623894050039</c:v>
                </c:pt>
                <c:pt idx="2300">
                  <c:v>40.674670203070399</c:v>
                </c:pt>
                <c:pt idx="2301">
                  <c:v>40.686951001136897</c:v>
                </c:pt>
                <c:pt idx="2302">
                  <c:v>40.699231799203403</c:v>
                </c:pt>
                <c:pt idx="2303">
                  <c:v>40.711512597269902</c:v>
                </c:pt>
                <c:pt idx="2304">
                  <c:v>40.723793395336401</c:v>
                </c:pt>
                <c:pt idx="2305">
                  <c:v>40.736074193402899</c:v>
                </c:pt>
                <c:pt idx="2306">
                  <c:v>40.748354991469299</c:v>
                </c:pt>
                <c:pt idx="2307">
                  <c:v>40.760635789535797</c:v>
                </c:pt>
                <c:pt idx="2308">
                  <c:v>40.772916587602303</c:v>
                </c:pt>
                <c:pt idx="2309">
                  <c:v>40.785197385668802</c:v>
                </c:pt>
                <c:pt idx="2310">
                  <c:v>40.797478183735301</c:v>
                </c:pt>
                <c:pt idx="2311">
                  <c:v>40.809758981801799</c:v>
                </c:pt>
                <c:pt idx="2312">
                  <c:v>40.822039779868298</c:v>
                </c:pt>
                <c:pt idx="2313">
                  <c:v>40.834320577934797</c:v>
                </c:pt>
                <c:pt idx="2314">
                  <c:v>40.846601376001303</c:v>
                </c:pt>
                <c:pt idx="2315">
                  <c:v>40.858882174067702</c:v>
                </c:pt>
                <c:pt idx="2316">
                  <c:v>40.871162972134201</c:v>
                </c:pt>
                <c:pt idx="2317">
                  <c:v>40.883443770200699</c:v>
                </c:pt>
                <c:pt idx="2318">
                  <c:v>40.895724568267198</c:v>
                </c:pt>
                <c:pt idx="2319">
                  <c:v>40.908005366333697</c:v>
                </c:pt>
                <c:pt idx="2320">
                  <c:v>40.920286164400203</c:v>
                </c:pt>
                <c:pt idx="2321">
                  <c:v>40.932566962466701</c:v>
                </c:pt>
                <c:pt idx="2322">
                  <c:v>40.9448477605332</c:v>
                </c:pt>
                <c:pt idx="2323">
                  <c:v>40.957128558599699</c:v>
                </c:pt>
                <c:pt idx="2324">
                  <c:v>40.969409356666198</c:v>
                </c:pt>
                <c:pt idx="2325">
                  <c:v>40.981690154732597</c:v>
                </c:pt>
                <c:pt idx="2326">
                  <c:v>40.993970952799103</c:v>
                </c:pt>
                <c:pt idx="2327">
                  <c:v>41.006251750865601</c:v>
                </c:pt>
                <c:pt idx="2328">
                  <c:v>41.0185325489321</c:v>
                </c:pt>
                <c:pt idx="2329">
                  <c:v>41.030813346998599</c:v>
                </c:pt>
                <c:pt idx="2330">
                  <c:v>41.043094145065098</c:v>
                </c:pt>
                <c:pt idx="2331">
                  <c:v>41.055374943131604</c:v>
                </c:pt>
                <c:pt idx="2332">
                  <c:v>41.067655741198102</c:v>
                </c:pt>
                <c:pt idx="2333">
                  <c:v>41.079936539264601</c:v>
                </c:pt>
                <c:pt idx="2334">
                  <c:v>41.092217337331</c:v>
                </c:pt>
                <c:pt idx="2335">
                  <c:v>41.104498135397499</c:v>
                </c:pt>
                <c:pt idx="2336">
                  <c:v>41.116778933463998</c:v>
                </c:pt>
                <c:pt idx="2337">
                  <c:v>41.129059731530504</c:v>
                </c:pt>
                <c:pt idx="2338">
                  <c:v>41.141340529597002</c:v>
                </c:pt>
                <c:pt idx="2339">
                  <c:v>41.153621327663501</c:v>
                </c:pt>
                <c:pt idx="2340">
                  <c:v>41.16590212573</c:v>
                </c:pt>
                <c:pt idx="2341">
                  <c:v>41.178182923796498</c:v>
                </c:pt>
                <c:pt idx="2342">
                  <c:v>41.190463721862997</c:v>
                </c:pt>
                <c:pt idx="2343">
                  <c:v>41.202744519929396</c:v>
                </c:pt>
                <c:pt idx="2344">
                  <c:v>41.215025317995902</c:v>
                </c:pt>
                <c:pt idx="2345">
                  <c:v>41.227306116062401</c:v>
                </c:pt>
                <c:pt idx="2346">
                  <c:v>41.2395869141289</c:v>
                </c:pt>
                <c:pt idx="2347">
                  <c:v>41.251867712195398</c:v>
                </c:pt>
                <c:pt idx="2348">
                  <c:v>41.264148510261897</c:v>
                </c:pt>
                <c:pt idx="2349">
                  <c:v>41.276429308328403</c:v>
                </c:pt>
                <c:pt idx="2350">
                  <c:v>41.288710106394902</c:v>
                </c:pt>
                <c:pt idx="2351">
                  <c:v>41.300990904461401</c:v>
                </c:pt>
                <c:pt idx="2352">
                  <c:v>41.3132717025278</c:v>
                </c:pt>
                <c:pt idx="2353">
                  <c:v>41.325552500594299</c:v>
                </c:pt>
                <c:pt idx="2354">
                  <c:v>41.337833298660797</c:v>
                </c:pt>
                <c:pt idx="2355">
                  <c:v>41.350114096727303</c:v>
                </c:pt>
                <c:pt idx="2356">
                  <c:v>41.362394894793802</c:v>
                </c:pt>
                <c:pt idx="2357">
                  <c:v>41.374675692860301</c:v>
                </c:pt>
                <c:pt idx="2358">
                  <c:v>41.386956490926799</c:v>
                </c:pt>
                <c:pt idx="2359">
                  <c:v>41.399237288993298</c:v>
                </c:pt>
                <c:pt idx="2360">
                  <c:v>41.411518087059797</c:v>
                </c:pt>
                <c:pt idx="2361">
                  <c:v>41.423798885126203</c:v>
                </c:pt>
                <c:pt idx="2362">
                  <c:v>41.436079683192702</c:v>
                </c:pt>
                <c:pt idx="2363">
                  <c:v>41.448360481259201</c:v>
                </c:pt>
                <c:pt idx="2364">
                  <c:v>41.460641279325699</c:v>
                </c:pt>
                <c:pt idx="2365">
                  <c:v>41.472922077392198</c:v>
                </c:pt>
                <c:pt idx="2366">
                  <c:v>41.485202875458697</c:v>
                </c:pt>
                <c:pt idx="2367">
                  <c:v>41.497483673525203</c:v>
                </c:pt>
                <c:pt idx="2368">
                  <c:v>41.509764471591701</c:v>
                </c:pt>
                <c:pt idx="2369">
                  <c:v>41.5220452696582</c:v>
                </c:pt>
                <c:pt idx="2370">
                  <c:v>41.534326067724599</c:v>
                </c:pt>
                <c:pt idx="2371">
                  <c:v>41.546606865791098</c:v>
                </c:pt>
                <c:pt idx="2372">
                  <c:v>41.558887663857597</c:v>
                </c:pt>
                <c:pt idx="2373">
                  <c:v>41.571168461924103</c:v>
                </c:pt>
                <c:pt idx="2374">
                  <c:v>41.583449259990601</c:v>
                </c:pt>
                <c:pt idx="2375">
                  <c:v>41.5957300580571</c:v>
                </c:pt>
                <c:pt idx="2376">
                  <c:v>41.608010856123599</c:v>
                </c:pt>
                <c:pt idx="2377">
                  <c:v>41.620291654190098</c:v>
                </c:pt>
                <c:pt idx="2378">
                  <c:v>41.632572452256603</c:v>
                </c:pt>
                <c:pt idx="2379">
                  <c:v>41.644853250323102</c:v>
                </c:pt>
                <c:pt idx="2380">
                  <c:v>41.657134048389501</c:v>
                </c:pt>
                <c:pt idx="2381">
                  <c:v>41.669414846456</c:v>
                </c:pt>
                <c:pt idx="2382">
                  <c:v>41.681695644522499</c:v>
                </c:pt>
                <c:pt idx="2383">
                  <c:v>41.693976442588998</c:v>
                </c:pt>
                <c:pt idx="2384">
                  <c:v>41.706257240655503</c:v>
                </c:pt>
                <c:pt idx="2385">
                  <c:v>41.718538038722002</c:v>
                </c:pt>
                <c:pt idx="2386">
                  <c:v>41.730818836788501</c:v>
                </c:pt>
                <c:pt idx="2387">
                  <c:v>41.743099634855</c:v>
                </c:pt>
                <c:pt idx="2388">
                  <c:v>41.755380432921399</c:v>
                </c:pt>
                <c:pt idx="2389">
                  <c:v>41.767661230987898</c:v>
                </c:pt>
                <c:pt idx="2390">
                  <c:v>41.779942029054403</c:v>
                </c:pt>
                <c:pt idx="2391">
                  <c:v>41.792222827120902</c:v>
                </c:pt>
                <c:pt idx="2392">
                  <c:v>41.804503625187401</c:v>
                </c:pt>
                <c:pt idx="2393">
                  <c:v>41.8167844232539</c:v>
                </c:pt>
                <c:pt idx="2394">
                  <c:v>41.829065221320398</c:v>
                </c:pt>
                <c:pt idx="2395">
                  <c:v>41.841346019386897</c:v>
                </c:pt>
                <c:pt idx="2396">
                  <c:v>41.853626817453403</c:v>
                </c:pt>
                <c:pt idx="2397">
                  <c:v>41.865907615519902</c:v>
                </c:pt>
                <c:pt idx="2398">
                  <c:v>41.878188413586301</c:v>
                </c:pt>
                <c:pt idx="2399">
                  <c:v>41.8904692116528</c:v>
                </c:pt>
                <c:pt idx="2400">
                  <c:v>41.902750009719298</c:v>
                </c:pt>
                <c:pt idx="2401">
                  <c:v>41.915030807785797</c:v>
                </c:pt>
                <c:pt idx="2402">
                  <c:v>41.927311605852303</c:v>
                </c:pt>
                <c:pt idx="2403">
                  <c:v>41.939592403918802</c:v>
                </c:pt>
                <c:pt idx="2404">
                  <c:v>41.9518732019853</c:v>
                </c:pt>
                <c:pt idx="2405">
                  <c:v>41.964154000051799</c:v>
                </c:pt>
                <c:pt idx="2406">
                  <c:v>41.976434798118198</c:v>
                </c:pt>
                <c:pt idx="2407">
                  <c:v>41.988715596184697</c:v>
                </c:pt>
                <c:pt idx="2408">
                  <c:v>42.000996394251203</c:v>
                </c:pt>
                <c:pt idx="2409">
                  <c:v>42.013277192317702</c:v>
                </c:pt>
                <c:pt idx="2410">
                  <c:v>42.0255579903842</c:v>
                </c:pt>
                <c:pt idx="2411">
                  <c:v>42.037838788450699</c:v>
                </c:pt>
                <c:pt idx="2412">
                  <c:v>42.050119586517198</c:v>
                </c:pt>
                <c:pt idx="2413">
                  <c:v>42.062400384583697</c:v>
                </c:pt>
                <c:pt idx="2414">
                  <c:v>42.074681182650203</c:v>
                </c:pt>
                <c:pt idx="2415">
                  <c:v>42.086961980716701</c:v>
                </c:pt>
                <c:pt idx="2416">
                  <c:v>42.099242778783101</c:v>
                </c:pt>
                <c:pt idx="2417">
                  <c:v>42.111523576849599</c:v>
                </c:pt>
                <c:pt idx="2418">
                  <c:v>42.123804374916098</c:v>
                </c:pt>
                <c:pt idx="2419">
                  <c:v>42.136085172982597</c:v>
                </c:pt>
                <c:pt idx="2420">
                  <c:v>42.148365971049103</c:v>
                </c:pt>
                <c:pt idx="2421">
                  <c:v>42.160646769115601</c:v>
                </c:pt>
                <c:pt idx="2422">
                  <c:v>42.1729275671821</c:v>
                </c:pt>
                <c:pt idx="2423">
                  <c:v>42.185208365248599</c:v>
                </c:pt>
                <c:pt idx="2424">
                  <c:v>42.197489163315097</c:v>
                </c:pt>
                <c:pt idx="2425">
                  <c:v>42.209769961381497</c:v>
                </c:pt>
                <c:pt idx="2426">
                  <c:v>42.222050759448003</c:v>
                </c:pt>
                <c:pt idx="2427">
                  <c:v>42.234331557514501</c:v>
                </c:pt>
                <c:pt idx="2428">
                  <c:v>42.246612355581</c:v>
                </c:pt>
                <c:pt idx="2429">
                  <c:v>42.258893153647499</c:v>
                </c:pt>
                <c:pt idx="2430">
                  <c:v>42.271173951713997</c:v>
                </c:pt>
                <c:pt idx="2431">
                  <c:v>42.283454749780503</c:v>
                </c:pt>
                <c:pt idx="2432">
                  <c:v>42.295735547847002</c:v>
                </c:pt>
                <c:pt idx="2433">
                  <c:v>42.308016345913501</c:v>
                </c:pt>
                <c:pt idx="2434">
                  <c:v>42.3202971439799</c:v>
                </c:pt>
                <c:pt idx="2435">
                  <c:v>42.332577942046399</c:v>
                </c:pt>
                <c:pt idx="2436">
                  <c:v>42.344858740112898</c:v>
                </c:pt>
                <c:pt idx="2437">
                  <c:v>42.357139538179403</c:v>
                </c:pt>
                <c:pt idx="2438">
                  <c:v>42.369420336245902</c:v>
                </c:pt>
                <c:pt idx="2439">
                  <c:v>42.381701134312401</c:v>
                </c:pt>
                <c:pt idx="2440">
                  <c:v>42.3939819323789</c:v>
                </c:pt>
                <c:pt idx="2441">
                  <c:v>42.406262730445398</c:v>
                </c:pt>
                <c:pt idx="2442">
                  <c:v>42.418543528511897</c:v>
                </c:pt>
                <c:pt idx="2443">
                  <c:v>42.430824326578303</c:v>
                </c:pt>
                <c:pt idx="2444">
                  <c:v>42.443105124644802</c:v>
                </c:pt>
                <c:pt idx="2445">
                  <c:v>42.455385922711301</c:v>
                </c:pt>
                <c:pt idx="2446">
                  <c:v>42.4676667207778</c:v>
                </c:pt>
                <c:pt idx="2447">
                  <c:v>42.479947518844298</c:v>
                </c:pt>
                <c:pt idx="2448">
                  <c:v>42.492228316910797</c:v>
                </c:pt>
                <c:pt idx="2449">
                  <c:v>42.504509114977303</c:v>
                </c:pt>
                <c:pt idx="2450">
                  <c:v>42.516789913043802</c:v>
                </c:pt>
                <c:pt idx="2451">
                  <c:v>42.5290707111103</c:v>
                </c:pt>
                <c:pt idx="2452">
                  <c:v>42.5413515091767</c:v>
                </c:pt>
                <c:pt idx="2453">
                  <c:v>42.553632307243198</c:v>
                </c:pt>
                <c:pt idx="2454">
                  <c:v>42.565913105309697</c:v>
                </c:pt>
                <c:pt idx="2455">
                  <c:v>42.578193903376203</c:v>
                </c:pt>
                <c:pt idx="2456">
                  <c:v>42.590474701442702</c:v>
                </c:pt>
                <c:pt idx="2457">
                  <c:v>42.6027554995092</c:v>
                </c:pt>
                <c:pt idx="2458">
                  <c:v>42.615036297575699</c:v>
                </c:pt>
                <c:pt idx="2459">
                  <c:v>42.627317095642198</c:v>
                </c:pt>
                <c:pt idx="2460">
                  <c:v>42.639597893708697</c:v>
                </c:pt>
                <c:pt idx="2461">
                  <c:v>42.651878691775202</c:v>
                </c:pt>
                <c:pt idx="2462">
                  <c:v>42.664159489841602</c:v>
                </c:pt>
                <c:pt idx="2463">
                  <c:v>42.6764402879081</c:v>
                </c:pt>
                <c:pt idx="2464">
                  <c:v>42.688721085974599</c:v>
                </c:pt>
                <c:pt idx="2465">
                  <c:v>42.701001884041098</c:v>
                </c:pt>
                <c:pt idx="2466">
                  <c:v>42.713282682107597</c:v>
                </c:pt>
                <c:pt idx="2467">
                  <c:v>42.725563480174102</c:v>
                </c:pt>
                <c:pt idx="2468">
                  <c:v>42.737844278240601</c:v>
                </c:pt>
                <c:pt idx="2469">
                  <c:v>42.7501250763071</c:v>
                </c:pt>
                <c:pt idx="2470">
                  <c:v>42.762405874373599</c:v>
                </c:pt>
                <c:pt idx="2471">
                  <c:v>42.774686672439998</c:v>
                </c:pt>
                <c:pt idx="2472">
                  <c:v>42.786967470506497</c:v>
                </c:pt>
                <c:pt idx="2473">
                  <c:v>42.799248268573002</c:v>
                </c:pt>
                <c:pt idx="2474">
                  <c:v>42.811529066639501</c:v>
                </c:pt>
                <c:pt idx="2475">
                  <c:v>42.823809864706</c:v>
                </c:pt>
                <c:pt idx="2476">
                  <c:v>42.836090662772499</c:v>
                </c:pt>
                <c:pt idx="2477">
                  <c:v>42.848371460838997</c:v>
                </c:pt>
                <c:pt idx="2478">
                  <c:v>42.860652258905503</c:v>
                </c:pt>
                <c:pt idx="2479">
                  <c:v>42.872933056972002</c:v>
                </c:pt>
                <c:pt idx="2480">
                  <c:v>42.885213855038401</c:v>
                </c:pt>
                <c:pt idx="2481">
                  <c:v>42.8974946531049</c:v>
                </c:pt>
                <c:pt idx="2482">
                  <c:v>42.909775451171399</c:v>
                </c:pt>
                <c:pt idx="2483">
                  <c:v>42.922056249237897</c:v>
                </c:pt>
                <c:pt idx="2484">
                  <c:v>42.934337047304403</c:v>
                </c:pt>
                <c:pt idx="2485">
                  <c:v>42.946617845370902</c:v>
                </c:pt>
                <c:pt idx="2486">
                  <c:v>42.958898643437401</c:v>
                </c:pt>
                <c:pt idx="2487">
                  <c:v>42.971179441503899</c:v>
                </c:pt>
                <c:pt idx="2488">
                  <c:v>42.983460239570398</c:v>
                </c:pt>
                <c:pt idx="2489">
                  <c:v>42.995741037636797</c:v>
                </c:pt>
                <c:pt idx="2490">
                  <c:v>43.008021835703303</c:v>
                </c:pt>
                <c:pt idx="2491">
                  <c:v>43.020302633769802</c:v>
                </c:pt>
                <c:pt idx="2492">
                  <c:v>43.032583431836301</c:v>
                </c:pt>
                <c:pt idx="2493">
                  <c:v>43.044864229902799</c:v>
                </c:pt>
                <c:pt idx="2494">
                  <c:v>43.057145027969298</c:v>
                </c:pt>
                <c:pt idx="2495">
                  <c:v>43.069425826035797</c:v>
                </c:pt>
                <c:pt idx="2496">
                  <c:v>43.081706624102303</c:v>
                </c:pt>
                <c:pt idx="2497">
                  <c:v>43.093987422168802</c:v>
                </c:pt>
                <c:pt idx="2498">
                  <c:v>43.1062682202353</c:v>
                </c:pt>
                <c:pt idx="2499">
                  <c:v>43.1185490183017</c:v>
                </c:pt>
                <c:pt idx="2500">
                  <c:v>43.130829816368198</c:v>
                </c:pt>
                <c:pt idx="2501">
                  <c:v>43.143110614434697</c:v>
                </c:pt>
                <c:pt idx="2502">
                  <c:v>43.155391412501203</c:v>
                </c:pt>
                <c:pt idx="2503">
                  <c:v>43.167672210567702</c:v>
                </c:pt>
                <c:pt idx="2504">
                  <c:v>43.1799530086342</c:v>
                </c:pt>
                <c:pt idx="2505">
                  <c:v>43.192233806700699</c:v>
                </c:pt>
                <c:pt idx="2506">
                  <c:v>43.204514604767198</c:v>
                </c:pt>
                <c:pt idx="2507">
                  <c:v>43.216795402833696</c:v>
                </c:pt>
                <c:pt idx="2508">
                  <c:v>43.229076200900103</c:v>
                </c:pt>
                <c:pt idx="2509">
                  <c:v>43.241356998966602</c:v>
                </c:pt>
                <c:pt idx="2510">
                  <c:v>43.2536377970331</c:v>
                </c:pt>
                <c:pt idx="2511">
                  <c:v>43.265918595099599</c:v>
                </c:pt>
                <c:pt idx="2512">
                  <c:v>43.278199393166098</c:v>
                </c:pt>
                <c:pt idx="2513">
                  <c:v>43.290480191232596</c:v>
                </c:pt>
                <c:pt idx="2514">
                  <c:v>43.302760989299102</c:v>
                </c:pt>
                <c:pt idx="2515">
                  <c:v>43.315041787365601</c:v>
                </c:pt>
                <c:pt idx="2516">
                  <c:v>43.3273225854321</c:v>
                </c:pt>
                <c:pt idx="2517">
                  <c:v>43.339603383498499</c:v>
                </c:pt>
                <c:pt idx="2518">
                  <c:v>43.351884181564998</c:v>
                </c:pt>
                <c:pt idx="2519">
                  <c:v>43.364164979631497</c:v>
                </c:pt>
                <c:pt idx="2520">
                  <c:v>43.376445777698002</c:v>
                </c:pt>
                <c:pt idx="2521">
                  <c:v>43.388726575764501</c:v>
                </c:pt>
                <c:pt idx="2522">
                  <c:v>43.401007373831</c:v>
                </c:pt>
                <c:pt idx="2523">
                  <c:v>43.413288171897499</c:v>
                </c:pt>
                <c:pt idx="2524">
                  <c:v>43.425568969963997</c:v>
                </c:pt>
                <c:pt idx="2525">
                  <c:v>43.437849768030503</c:v>
                </c:pt>
                <c:pt idx="2526">
                  <c:v>43.450130566096902</c:v>
                </c:pt>
                <c:pt idx="2527">
                  <c:v>43.462411364163401</c:v>
                </c:pt>
                <c:pt idx="2528">
                  <c:v>43.4746921622299</c:v>
                </c:pt>
                <c:pt idx="2529">
                  <c:v>43.486972960296399</c:v>
                </c:pt>
                <c:pt idx="2530">
                  <c:v>43.499253758362897</c:v>
                </c:pt>
                <c:pt idx="2531">
                  <c:v>43.511534556429403</c:v>
                </c:pt>
                <c:pt idx="2532">
                  <c:v>43.523815354495902</c:v>
                </c:pt>
                <c:pt idx="2533">
                  <c:v>43.536096152562401</c:v>
                </c:pt>
                <c:pt idx="2534">
                  <c:v>43.548376950628899</c:v>
                </c:pt>
                <c:pt idx="2535">
                  <c:v>43.560657748695299</c:v>
                </c:pt>
                <c:pt idx="2536">
                  <c:v>43.572938546761797</c:v>
                </c:pt>
                <c:pt idx="2537">
                  <c:v>43.585219344828303</c:v>
                </c:pt>
                <c:pt idx="2538">
                  <c:v>43.597500142894802</c:v>
                </c:pt>
                <c:pt idx="2539">
                  <c:v>43.609780940961301</c:v>
                </c:pt>
                <c:pt idx="2540">
                  <c:v>43.622061739027799</c:v>
                </c:pt>
                <c:pt idx="2541">
                  <c:v>43.634342537094298</c:v>
                </c:pt>
                <c:pt idx="2542">
                  <c:v>43.646623335160797</c:v>
                </c:pt>
                <c:pt idx="2543">
                  <c:v>43.658904133227303</c:v>
                </c:pt>
                <c:pt idx="2544">
                  <c:v>43.671184931293801</c:v>
                </c:pt>
                <c:pt idx="2545">
                  <c:v>43.683465729360201</c:v>
                </c:pt>
                <c:pt idx="2546">
                  <c:v>43.695746527426699</c:v>
                </c:pt>
                <c:pt idx="2547">
                  <c:v>43.708027325493198</c:v>
                </c:pt>
                <c:pt idx="2548">
                  <c:v>43.720308123559697</c:v>
                </c:pt>
                <c:pt idx="2549">
                  <c:v>43.732588921626203</c:v>
                </c:pt>
                <c:pt idx="2550">
                  <c:v>43.744869719692701</c:v>
                </c:pt>
                <c:pt idx="2551">
                  <c:v>43.7571505177592</c:v>
                </c:pt>
                <c:pt idx="2552">
                  <c:v>43.769431315825699</c:v>
                </c:pt>
                <c:pt idx="2553">
                  <c:v>43.781712113892198</c:v>
                </c:pt>
                <c:pt idx="2554">
                  <c:v>43.793992911958597</c:v>
                </c:pt>
                <c:pt idx="2555">
                  <c:v>43.806273710025103</c:v>
                </c:pt>
                <c:pt idx="2556">
                  <c:v>43.818554508091601</c:v>
                </c:pt>
                <c:pt idx="2557">
                  <c:v>43.8308353061581</c:v>
                </c:pt>
                <c:pt idx="2558">
                  <c:v>43.843116104224599</c:v>
                </c:pt>
                <c:pt idx="2559">
                  <c:v>43.855396902291098</c:v>
                </c:pt>
                <c:pt idx="2560">
                  <c:v>43.867677700357603</c:v>
                </c:pt>
                <c:pt idx="2561">
                  <c:v>43.879958498424102</c:v>
                </c:pt>
                <c:pt idx="2562">
                  <c:v>43.892239296490601</c:v>
                </c:pt>
                <c:pt idx="2563">
                  <c:v>43.904520094557</c:v>
                </c:pt>
                <c:pt idx="2564">
                  <c:v>43.916800892623499</c:v>
                </c:pt>
                <c:pt idx="2565">
                  <c:v>43.929081690689998</c:v>
                </c:pt>
                <c:pt idx="2566">
                  <c:v>43.941362488756504</c:v>
                </c:pt>
                <c:pt idx="2567">
                  <c:v>43.953643286823002</c:v>
                </c:pt>
                <c:pt idx="2568">
                  <c:v>43.965924084889501</c:v>
                </c:pt>
                <c:pt idx="2569">
                  <c:v>43.978204882956</c:v>
                </c:pt>
                <c:pt idx="2570">
                  <c:v>43.990485681022498</c:v>
                </c:pt>
                <c:pt idx="2571">
                  <c:v>44.002766479088997</c:v>
                </c:pt>
                <c:pt idx="2572">
                  <c:v>44.015047277155404</c:v>
                </c:pt>
                <c:pt idx="2573">
                  <c:v>44.027328075221902</c:v>
                </c:pt>
                <c:pt idx="2574">
                  <c:v>44.039608873288401</c:v>
                </c:pt>
                <c:pt idx="2575">
                  <c:v>44.0518896713549</c:v>
                </c:pt>
                <c:pt idx="2576">
                  <c:v>44.064170469421398</c:v>
                </c:pt>
                <c:pt idx="2577">
                  <c:v>44.076451267487897</c:v>
                </c:pt>
                <c:pt idx="2578">
                  <c:v>44.088732065554403</c:v>
                </c:pt>
                <c:pt idx="2579">
                  <c:v>44.101012863620902</c:v>
                </c:pt>
                <c:pt idx="2580">
                  <c:v>44.113293661687401</c:v>
                </c:pt>
                <c:pt idx="2581">
                  <c:v>44.1255744597538</c:v>
                </c:pt>
                <c:pt idx="2582">
                  <c:v>44.137855257820299</c:v>
                </c:pt>
                <c:pt idx="2583">
                  <c:v>44.150136055886797</c:v>
                </c:pt>
                <c:pt idx="2584">
                  <c:v>44.162416853953303</c:v>
                </c:pt>
                <c:pt idx="2585">
                  <c:v>44.174697652019802</c:v>
                </c:pt>
                <c:pt idx="2586">
                  <c:v>44.186978450086301</c:v>
                </c:pt>
                <c:pt idx="2587">
                  <c:v>44.199259248152799</c:v>
                </c:pt>
                <c:pt idx="2588">
                  <c:v>44.211540046219298</c:v>
                </c:pt>
                <c:pt idx="2589">
                  <c:v>44.223820844285797</c:v>
                </c:pt>
                <c:pt idx="2590">
                  <c:v>44.236101642352203</c:v>
                </c:pt>
                <c:pt idx="2591">
                  <c:v>44.248382440418702</c:v>
                </c:pt>
                <c:pt idx="2592">
                  <c:v>44.260663238485201</c:v>
                </c:pt>
                <c:pt idx="2593">
                  <c:v>44.272944036551699</c:v>
                </c:pt>
                <c:pt idx="2594">
                  <c:v>44.285224834618198</c:v>
                </c:pt>
                <c:pt idx="2595">
                  <c:v>44.297505632684697</c:v>
                </c:pt>
                <c:pt idx="2596">
                  <c:v>44.309786430751203</c:v>
                </c:pt>
                <c:pt idx="2597">
                  <c:v>44.322067228817701</c:v>
                </c:pt>
                <c:pt idx="2598">
                  <c:v>44.3343480268842</c:v>
                </c:pt>
                <c:pt idx="2599">
                  <c:v>44.346628824950599</c:v>
                </c:pt>
                <c:pt idx="2600">
                  <c:v>44.358909623017098</c:v>
                </c:pt>
                <c:pt idx="2601">
                  <c:v>44.371190421083597</c:v>
                </c:pt>
                <c:pt idx="2602">
                  <c:v>44.383471219150103</c:v>
                </c:pt>
                <c:pt idx="2603">
                  <c:v>44.395752017216601</c:v>
                </c:pt>
                <c:pt idx="2604">
                  <c:v>44.4080328152831</c:v>
                </c:pt>
                <c:pt idx="2605">
                  <c:v>44.420313613349599</c:v>
                </c:pt>
                <c:pt idx="2606">
                  <c:v>44.432594411416098</c:v>
                </c:pt>
                <c:pt idx="2607">
                  <c:v>44.444875209482603</c:v>
                </c:pt>
                <c:pt idx="2608">
                  <c:v>44.457156007549003</c:v>
                </c:pt>
                <c:pt idx="2609">
                  <c:v>44.469436805615501</c:v>
                </c:pt>
                <c:pt idx="2610">
                  <c:v>44.481717603682</c:v>
                </c:pt>
                <c:pt idx="2611">
                  <c:v>44.493998401748499</c:v>
                </c:pt>
                <c:pt idx="2612">
                  <c:v>44.506279199814998</c:v>
                </c:pt>
                <c:pt idx="2613">
                  <c:v>44.518559997881503</c:v>
                </c:pt>
                <c:pt idx="2614">
                  <c:v>44.530840795948002</c:v>
                </c:pt>
                <c:pt idx="2615">
                  <c:v>44.543121594014501</c:v>
                </c:pt>
                <c:pt idx="2616">
                  <c:v>44.555402392081</c:v>
                </c:pt>
                <c:pt idx="2617">
                  <c:v>44.567683190147399</c:v>
                </c:pt>
                <c:pt idx="2618">
                  <c:v>44.579963988213898</c:v>
                </c:pt>
                <c:pt idx="2619">
                  <c:v>44.592244786280403</c:v>
                </c:pt>
                <c:pt idx="2620">
                  <c:v>44.604525584346902</c:v>
                </c:pt>
                <c:pt idx="2621">
                  <c:v>44.616806382413401</c:v>
                </c:pt>
                <c:pt idx="2622">
                  <c:v>44.6290871804799</c:v>
                </c:pt>
                <c:pt idx="2623">
                  <c:v>44.641367978546398</c:v>
                </c:pt>
                <c:pt idx="2624">
                  <c:v>44.653648776612897</c:v>
                </c:pt>
                <c:pt idx="2625">
                  <c:v>44.665929574679403</c:v>
                </c:pt>
                <c:pt idx="2626">
                  <c:v>44.678210372745802</c:v>
                </c:pt>
                <c:pt idx="2627">
                  <c:v>44.6904911708124</c:v>
                </c:pt>
                <c:pt idx="2628">
                  <c:v>44.7027719688788</c:v>
                </c:pt>
                <c:pt idx="2629">
                  <c:v>44.715052766945298</c:v>
                </c:pt>
                <c:pt idx="2630">
                  <c:v>44.727333565011797</c:v>
                </c:pt>
                <c:pt idx="2631">
                  <c:v>44.739614363078303</c:v>
                </c:pt>
                <c:pt idx="2632">
                  <c:v>44.751895161144802</c:v>
                </c:pt>
                <c:pt idx="2633">
                  <c:v>44.7641759592113</c:v>
                </c:pt>
                <c:pt idx="2634">
                  <c:v>44.776456757277799</c:v>
                </c:pt>
                <c:pt idx="2635">
                  <c:v>44.788737555344298</c:v>
                </c:pt>
                <c:pt idx="2636">
                  <c:v>44.801018353410697</c:v>
                </c:pt>
                <c:pt idx="2637">
                  <c:v>44.813299151477203</c:v>
                </c:pt>
                <c:pt idx="2638">
                  <c:v>44.825579949543702</c:v>
                </c:pt>
                <c:pt idx="2639">
                  <c:v>44.8378607476102</c:v>
                </c:pt>
                <c:pt idx="2640">
                  <c:v>44.850141545676699</c:v>
                </c:pt>
                <c:pt idx="2641">
                  <c:v>44.862422343743198</c:v>
                </c:pt>
                <c:pt idx="2642">
                  <c:v>44.874703141809697</c:v>
                </c:pt>
                <c:pt idx="2643">
                  <c:v>44.886983939876202</c:v>
                </c:pt>
                <c:pt idx="2644">
                  <c:v>44.899264737942701</c:v>
                </c:pt>
                <c:pt idx="2645">
                  <c:v>44.9115455360091</c:v>
                </c:pt>
                <c:pt idx="2646">
                  <c:v>44.923826334075599</c:v>
                </c:pt>
                <c:pt idx="2647">
                  <c:v>44.936107132142098</c:v>
                </c:pt>
                <c:pt idx="2648">
                  <c:v>44.948387930208597</c:v>
                </c:pt>
                <c:pt idx="2649">
                  <c:v>44.960668728275103</c:v>
                </c:pt>
                <c:pt idx="2650">
                  <c:v>44.972949526341601</c:v>
                </c:pt>
                <c:pt idx="2651">
                  <c:v>44.9852303244081</c:v>
                </c:pt>
                <c:pt idx="2652">
                  <c:v>44.997511122474599</c:v>
                </c:pt>
                <c:pt idx="2653">
                  <c:v>45.009791920541097</c:v>
                </c:pt>
                <c:pt idx="2654">
                  <c:v>45.022072718607497</c:v>
                </c:pt>
                <c:pt idx="2655">
                  <c:v>45.034353516674003</c:v>
                </c:pt>
                <c:pt idx="2656">
                  <c:v>45.046634314740501</c:v>
                </c:pt>
                <c:pt idx="2657">
                  <c:v>45.058915112807</c:v>
                </c:pt>
                <c:pt idx="2658">
                  <c:v>45.071195910873499</c:v>
                </c:pt>
                <c:pt idx="2659">
                  <c:v>45.083476708939997</c:v>
                </c:pt>
                <c:pt idx="2660">
                  <c:v>45.095757507006503</c:v>
                </c:pt>
                <c:pt idx="2661">
                  <c:v>45.108038305073002</c:v>
                </c:pt>
                <c:pt idx="2662">
                  <c:v>45.120319103139501</c:v>
                </c:pt>
                <c:pt idx="2663">
                  <c:v>45.132599901206</c:v>
                </c:pt>
                <c:pt idx="2664">
                  <c:v>45.144880699272399</c:v>
                </c:pt>
                <c:pt idx="2665">
                  <c:v>45.157161497338898</c:v>
                </c:pt>
                <c:pt idx="2666">
                  <c:v>45.169442295405403</c:v>
                </c:pt>
                <c:pt idx="2667">
                  <c:v>45.181723093471902</c:v>
                </c:pt>
                <c:pt idx="2668">
                  <c:v>45.194003891538401</c:v>
                </c:pt>
                <c:pt idx="2669">
                  <c:v>45.2062846896049</c:v>
                </c:pt>
                <c:pt idx="2670">
                  <c:v>45.218565487671398</c:v>
                </c:pt>
                <c:pt idx="2671">
                  <c:v>45.230846285737897</c:v>
                </c:pt>
                <c:pt idx="2672">
                  <c:v>45.243127083804403</c:v>
                </c:pt>
                <c:pt idx="2673">
                  <c:v>45.255407881870802</c:v>
                </c:pt>
                <c:pt idx="2674">
                  <c:v>45.267688679937301</c:v>
                </c:pt>
                <c:pt idx="2675">
                  <c:v>45.2799694780038</c:v>
                </c:pt>
                <c:pt idx="2676">
                  <c:v>45.292250276070298</c:v>
                </c:pt>
                <c:pt idx="2677">
                  <c:v>45.304531074136797</c:v>
                </c:pt>
                <c:pt idx="2678">
                  <c:v>45.316811872203303</c:v>
                </c:pt>
                <c:pt idx="2679">
                  <c:v>45.329092670269802</c:v>
                </c:pt>
                <c:pt idx="2680">
                  <c:v>45.3413734683363</c:v>
                </c:pt>
                <c:pt idx="2681">
                  <c:v>45.353654266402799</c:v>
                </c:pt>
                <c:pt idx="2682">
                  <c:v>45.365935064469198</c:v>
                </c:pt>
                <c:pt idx="2683">
                  <c:v>45.378215862535697</c:v>
                </c:pt>
                <c:pt idx="2684">
                  <c:v>45.390496660602203</c:v>
                </c:pt>
                <c:pt idx="2685">
                  <c:v>45.402777458668702</c:v>
                </c:pt>
                <c:pt idx="2686">
                  <c:v>45.4150582567352</c:v>
                </c:pt>
                <c:pt idx="2687">
                  <c:v>45.427339054801699</c:v>
                </c:pt>
                <c:pt idx="2688">
                  <c:v>45.439619852868198</c:v>
                </c:pt>
                <c:pt idx="2689">
                  <c:v>45.451900650934697</c:v>
                </c:pt>
                <c:pt idx="2690">
                  <c:v>45.464181449001202</c:v>
                </c:pt>
                <c:pt idx="2691">
                  <c:v>45.476462247067602</c:v>
                </c:pt>
                <c:pt idx="2692">
                  <c:v>45.4887430451341</c:v>
                </c:pt>
                <c:pt idx="2693">
                  <c:v>45.501023843200599</c:v>
                </c:pt>
                <c:pt idx="2694">
                  <c:v>45.513304641267098</c:v>
                </c:pt>
                <c:pt idx="2695">
                  <c:v>45.525585439333597</c:v>
                </c:pt>
                <c:pt idx="2696">
                  <c:v>45.537866237400102</c:v>
                </c:pt>
                <c:pt idx="2697">
                  <c:v>45.550147035466601</c:v>
                </c:pt>
                <c:pt idx="2698">
                  <c:v>45.5624278335331</c:v>
                </c:pt>
                <c:pt idx="2699">
                  <c:v>45.574708631599599</c:v>
                </c:pt>
                <c:pt idx="2700">
                  <c:v>45.586989429665998</c:v>
                </c:pt>
                <c:pt idx="2701">
                  <c:v>45.599270227732497</c:v>
                </c:pt>
                <c:pt idx="2702">
                  <c:v>45.611551025799002</c:v>
                </c:pt>
                <c:pt idx="2703">
                  <c:v>45.623831823865501</c:v>
                </c:pt>
                <c:pt idx="2704">
                  <c:v>45.636112621932</c:v>
                </c:pt>
                <c:pt idx="2705">
                  <c:v>45.648393419998499</c:v>
                </c:pt>
                <c:pt idx="2706">
                  <c:v>45.660674218064997</c:v>
                </c:pt>
                <c:pt idx="2707">
                  <c:v>45.672955016131503</c:v>
                </c:pt>
                <c:pt idx="2708">
                  <c:v>45.685235814198002</c:v>
                </c:pt>
                <c:pt idx="2709">
                  <c:v>45.697516612264401</c:v>
                </c:pt>
                <c:pt idx="2710">
                  <c:v>45.7097974103309</c:v>
                </c:pt>
                <c:pt idx="2711">
                  <c:v>45.722078208397399</c:v>
                </c:pt>
                <c:pt idx="2712">
                  <c:v>45.734359006463897</c:v>
                </c:pt>
                <c:pt idx="2713">
                  <c:v>45.746639804530403</c:v>
                </c:pt>
                <c:pt idx="2714">
                  <c:v>45.758920602596902</c:v>
                </c:pt>
                <c:pt idx="2715">
                  <c:v>45.771201400663401</c:v>
                </c:pt>
                <c:pt idx="2716">
                  <c:v>45.783482198729899</c:v>
                </c:pt>
                <c:pt idx="2717">
                  <c:v>45.795762996796398</c:v>
                </c:pt>
                <c:pt idx="2718">
                  <c:v>45.808043794862897</c:v>
                </c:pt>
                <c:pt idx="2719">
                  <c:v>45.820324592929303</c:v>
                </c:pt>
                <c:pt idx="2720">
                  <c:v>45.832605390995802</c:v>
                </c:pt>
                <c:pt idx="2721">
                  <c:v>45.844886189062301</c:v>
                </c:pt>
                <c:pt idx="2722">
                  <c:v>45.857166987128799</c:v>
                </c:pt>
                <c:pt idx="2723">
                  <c:v>45.869447785195298</c:v>
                </c:pt>
                <c:pt idx="2724">
                  <c:v>45.881728583261797</c:v>
                </c:pt>
                <c:pt idx="2725">
                  <c:v>45.894009381328303</c:v>
                </c:pt>
                <c:pt idx="2726">
                  <c:v>45.906290179394801</c:v>
                </c:pt>
                <c:pt idx="2727">
                  <c:v>45.9185709774613</c:v>
                </c:pt>
                <c:pt idx="2728">
                  <c:v>45.930851775527699</c:v>
                </c:pt>
                <c:pt idx="2729">
                  <c:v>45.943132573594198</c:v>
                </c:pt>
                <c:pt idx="2730">
                  <c:v>45.955413371660697</c:v>
                </c:pt>
                <c:pt idx="2731">
                  <c:v>45.967694169727203</c:v>
                </c:pt>
                <c:pt idx="2732">
                  <c:v>45.979974967793702</c:v>
                </c:pt>
                <c:pt idx="2733">
                  <c:v>45.9922557658602</c:v>
                </c:pt>
                <c:pt idx="2734">
                  <c:v>46.004536563926699</c:v>
                </c:pt>
                <c:pt idx="2735">
                  <c:v>46.016817361993198</c:v>
                </c:pt>
                <c:pt idx="2736">
                  <c:v>46.029098160059696</c:v>
                </c:pt>
                <c:pt idx="2737">
                  <c:v>46.041378958126103</c:v>
                </c:pt>
                <c:pt idx="2738">
                  <c:v>46.053659756192602</c:v>
                </c:pt>
                <c:pt idx="2739">
                  <c:v>46.0659405542591</c:v>
                </c:pt>
                <c:pt idx="2740">
                  <c:v>46.078221352325599</c:v>
                </c:pt>
                <c:pt idx="2741">
                  <c:v>46.090502150392098</c:v>
                </c:pt>
                <c:pt idx="2742">
                  <c:v>46.102782948458596</c:v>
                </c:pt>
                <c:pt idx="2743">
                  <c:v>46.115063746525102</c:v>
                </c:pt>
                <c:pt idx="2744">
                  <c:v>46.127344544591601</c:v>
                </c:pt>
                <c:pt idx="2745">
                  <c:v>46.1396253426581</c:v>
                </c:pt>
                <c:pt idx="2746">
                  <c:v>46.151906140724599</c:v>
                </c:pt>
                <c:pt idx="2747">
                  <c:v>46.164186938790998</c:v>
                </c:pt>
                <c:pt idx="2748">
                  <c:v>46.176467736857497</c:v>
                </c:pt>
                <c:pt idx="2749">
                  <c:v>46.188748534924002</c:v>
                </c:pt>
                <c:pt idx="2750">
                  <c:v>46.201029332990501</c:v>
                </c:pt>
                <c:pt idx="2751">
                  <c:v>46.213310131057</c:v>
                </c:pt>
                <c:pt idx="2752">
                  <c:v>46.225590929123499</c:v>
                </c:pt>
                <c:pt idx="2753">
                  <c:v>46.237871727189997</c:v>
                </c:pt>
                <c:pt idx="2754">
                  <c:v>46.250152525256503</c:v>
                </c:pt>
                <c:pt idx="2755">
                  <c:v>46.262433323323002</c:v>
                </c:pt>
                <c:pt idx="2756">
                  <c:v>46.274714121389401</c:v>
                </c:pt>
                <c:pt idx="2757">
                  <c:v>46.2869949194559</c:v>
                </c:pt>
                <c:pt idx="2758">
                  <c:v>46.299275717522399</c:v>
                </c:pt>
                <c:pt idx="2759">
                  <c:v>46.311556515588897</c:v>
                </c:pt>
                <c:pt idx="2760">
                  <c:v>46.323837313655403</c:v>
                </c:pt>
                <c:pt idx="2761">
                  <c:v>46.336118111721902</c:v>
                </c:pt>
                <c:pt idx="2762">
                  <c:v>46.348398909788401</c:v>
                </c:pt>
                <c:pt idx="2763">
                  <c:v>46.360679707854899</c:v>
                </c:pt>
                <c:pt idx="2764">
                  <c:v>46.372960505921398</c:v>
                </c:pt>
                <c:pt idx="2765">
                  <c:v>46.385241303987797</c:v>
                </c:pt>
                <c:pt idx="2766">
                  <c:v>46.397522102054303</c:v>
                </c:pt>
                <c:pt idx="2767">
                  <c:v>46.409802900120802</c:v>
                </c:pt>
                <c:pt idx="2768">
                  <c:v>46.422083698187301</c:v>
                </c:pt>
                <c:pt idx="2769">
                  <c:v>46.434364496253799</c:v>
                </c:pt>
                <c:pt idx="2770">
                  <c:v>46.446645294320298</c:v>
                </c:pt>
                <c:pt idx="2771">
                  <c:v>46.458926092386797</c:v>
                </c:pt>
                <c:pt idx="2772">
                  <c:v>46.471206890453303</c:v>
                </c:pt>
                <c:pt idx="2773">
                  <c:v>46.483487688519801</c:v>
                </c:pt>
                <c:pt idx="2774">
                  <c:v>46.495768486586201</c:v>
                </c:pt>
                <c:pt idx="2775">
                  <c:v>46.508049284652699</c:v>
                </c:pt>
                <c:pt idx="2776">
                  <c:v>46.520330082719198</c:v>
                </c:pt>
                <c:pt idx="2777">
                  <c:v>46.532610880785697</c:v>
                </c:pt>
                <c:pt idx="2778">
                  <c:v>46.544891678852203</c:v>
                </c:pt>
                <c:pt idx="2779">
                  <c:v>46.557172476918701</c:v>
                </c:pt>
                <c:pt idx="2780">
                  <c:v>46.5694532749852</c:v>
                </c:pt>
                <c:pt idx="2781">
                  <c:v>46.581734073051699</c:v>
                </c:pt>
                <c:pt idx="2782">
                  <c:v>46.594014871118198</c:v>
                </c:pt>
                <c:pt idx="2783">
                  <c:v>46.606295669184597</c:v>
                </c:pt>
                <c:pt idx="2784">
                  <c:v>46.618576467251103</c:v>
                </c:pt>
                <c:pt idx="2785">
                  <c:v>46.630857265317601</c:v>
                </c:pt>
                <c:pt idx="2786">
                  <c:v>46.6431380633841</c:v>
                </c:pt>
                <c:pt idx="2787">
                  <c:v>46.655418861450599</c:v>
                </c:pt>
                <c:pt idx="2788">
                  <c:v>46.667699659517098</c:v>
                </c:pt>
                <c:pt idx="2789">
                  <c:v>46.679980457583603</c:v>
                </c:pt>
                <c:pt idx="2790">
                  <c:v>46.692261255650102</c:v>
                </c:pt>
                <c:pt idx="2791">
                  <c:v>46.704542053716601</c:v>
                </c:pt>
                <c:pt idx="2792">
                  <c:v>46.7168228517831</c:v>
                </c:pt>
                <c:pt idx="2793">
                  <c:v>46.729103649849499</c:v>
                </c:pt>
                <c:pt idx="2794">
                  <c:v>46.741384447915998</c:v>
                </c:pt>
                <c:pt idx="2795">
                  <c:v>46.753665245982504</c:v>
                </c:pt>
                <c:pt idx="2796">
                  <c:v>46.765946044049002</c:v>
                </c:pt>
                <c:pt idx="2797">
                  <c:v>46.778226842115501</c:v>
                </c:pt>
                <c:pt idx="2798">
                  <c:v>46.790507640182</c:v>
                </c:pt>
                <c:pt idx="2799">
                  <c:v>46.802788438248498</c:v>
                </c:pt>
                <c:pt idx="2800">
                  <c:v>46.815069236314997</c:v>
                </c:pt>
                <c:pt idx="2801">
                  <c:v>46.827350034381503</c:v>
                </c:pt>
                <c:pt idx="2802">
                  <c:v>46.839630832447902</c:v>
                </c:pt>
                <c:pt idx="2803">
                  <c:v>46.851911630514401</c:v>
                </c:pt>
                <c:pt idx="2804">
                  <c:v>46.8641924285809</c:v>
                </c:pt>
                <c:pt idx="2805">
                  <c:v>46.876473226647398</c:v>
                </c:pt>
                <c:pt idx="2806">
                  <c:v>46.888754024713897</c:v>
                </c:pt>
                <c:pt idx="2807">
                  <c:v>46.901034822780403</c:v>
                </c:pt>
                <c:pt idx="2808">
                  <c:v>46.913315620846902</c:v>
                </c:pt>
                <c:pt idx="2809">
                  <c:v>46.9255964189134</c:v>
                </c:pt>
                <c:pt idx="2810">
                  <c:v>46.9378772169798</c:v>
                </c:pt>
                <c:pt idx="2811">
                  <c:v>46.950158015046298</c:v>
                </c:pt>
                <c:pt idx="2812">
                  <c:v>46.962438813112797</c:v>
                </c:pt>
                <c:pt idx="2813">
                  <c:v>46.974719611179303</c:v>
                </c:pt>
                <c:pt idx="2814">
                  <c:v>46.987000409245802</c:v>
                </c:pt>
                <c:pt idx="2815">
                  <c:v>46.999281207312301</c:v>
                </c:pt>
                <c:pt idx="2816">
                  <c:v>47.011562005378799</c:v>
                </c:pt>
                <c:pt idx="2817">
                  <c:v>47.023842803445298</c:v>
                </c:pt>
                <c:pt idx="2818">
                  <c:v>47.036123601511797</c:v>
                </c:pt>
                <c:pt idx="2819">
                  <c:v>47.048404399578203</c:v>
                </c:pt>
                <c:pt idx="2820">
                  <c:v>47.060685197644702</c:v>
                </c:pt>
                <c:pt idx="2821">
                  <c:v>47.072965995711201</c:v>
                </c:pt>
                <c:pt idx="2822">
                  <c:v>47.085246793777699</c:v>
                </c:pt>
                <c:pt idx="2823">
                  <c:v>47.097527591844198</c:v>
                </c:pt>
                <c:pt idx="2824">
                  <c:v>47.109808389910697</c:v>
                </c:pt>
                <c:pt idx="2825">
                  <c:v>47.122089187977203</c:v>
                </c:pt>
                <c:pt idx="2826">
                  <c:v>47.134369986043701</c:v>
                </c:pt>
                <c:pt idx="2827">
                  <c:v>47.1466507841102</c:v>
                </c:pt>
                <c:pt idx="2828">
                  <c:v>47.158931582176599</c:v>
                </c:pt>
                <c:pt idx="2829">
                  <c:v>47.171212380243098</c:v>
                </c:pt>
                <c:pt idx="2830">
                  <c:v>47.183493178309597</c:v>
                </c:pt>
                <c:pt idx="2831">
                  <c:v>47.195773976376103</c:v>
                </c:pt>
                <c:pt idx="2832">
                  <c:v>47.208054774442601</c:v>
                </c:pt>
                <c:pt idx="2833">
                  <c:v>47.2203355725091</c:v>
                </c:pt>
                <c:pt idx="2834">
                  <c:v>47.232616370575599</c:v>
                </c:pt>
                <c:pt idx="2835">
                  <c:v>47.244897168642098</c:v>
                </c:pt>
                <c:pt idx="2836">
                  <c:v>47.257177966708603</c:v>
                </c:pt>
                <c:pt idx="2837">
                  <c:v>47.269458764775102</c:v>
                </c:pt>
                <c:pt idx="2838">
                  <c:v>47.281739562841501</c:v>
                </c:pt>
                <c:pt idx="2839">
                  <c:v>47.294020360908</c:v>
                </c:pt>
                <c:pt idx="2840">
                  <c:v>47.306301158974499</c:v>
                </c:pt>
                <c:pt idx="2841">
                  <c:v>47.318581957040998</c:v>
                </c:pt>
                <c:pt idx="2842">
                  <c:v>47.330862755107503</c:v>
                </c:pt>
                <c:pt idx="2843">
                  <c:v>47.343143553174002</c:v>
                </c:pt>
                <c:pt idx="2844">
                  <c:v>47.355424351240501</c:v>
                </c:pt>
                <c:pt idx="2845">
                  <c:v>47.367705149307</c:v>
                </c:pt>
                <c:pt idx="2846">
                  <c:v>47.379985947373498</c:v>
                </c:pt>
                <c:pt idx="2847">
                  <c:v>47.392266745439898</c:v>
                </c:pt>
                <c:pt idx="2848">
                  <c:v>47.404547543506403</c:v>
                </c:pt>
                <c:pt idx="2849">
                  <c:v>47.416828341572902</c:v>
                </c:pt>
                <c:pt idx="2850">
                  <c:v>47.429109139639401</c:v>
                </c:pt>
                <c:pt idx="2851">
                  <c:v>47.4413899377059</c:v>
                </c:pt>
                <c:pt idx="2852">
                  <c:v>47.453670735772398</c:v>
                </c:pt>
                <c:pt idx="2853">
                  <c:v>47.465951533838897</c:v>
                </c:pt>
                <c:pt idx="2854">
                  <c:v>47.478232331905403</c:v>
                </c:pt>
                <c:pt idx="2855">
                  <c:v>47.490513129971902</c:v>
                </c:pt>
                <c:pt idx="2856">
                  <c:v>47.502793928038301</c:v>
                </c:pt>
                <c:pt idx="2857">
                  <c:v>47.5150747261048</c:v>
                </c:pt>
                <c:pt idx="2858">
                  <c:v>47.527355524171298</c:v>
                </c:pt>
                <c:pt idx="2859">
                  <c:v>47.539636322237797</c:v>
                </c:pt>
                <c:pt idx="2860">
                  <c:v>47.551917120304303</c:v>
                </c:pt>
                <c:pt idx="2861">
                  <c:v>47.564197918370802</c:v>
                </c:pt>
                <c:pt idx="2862">
                  <c:v>47.5764787164373</c:v>
                </c:pt>
                <c:pt idx="2863">
                  <c:v>47.588759514503799</c:v>
                </c:pt>
                <c:pt idx="2864">
                  <c:v>47.601040312570298</c:v>
                </c:pt>
                <c:pt idx="2865">
                  <c:v>47.613321110636697</c:v>
                </c:pt>
                <c:pt idx="2866">
                  <c:v>47.625601908703203</c:v>
                </c:pt>
                <c:pt idx="2867">
                  <c:v>47.637882706769702</c:v>
                </c:pt>
                <c:pt idx="2868">
                  <c:v>47.6501635048362</c:v>
                </c:pt>
                <c:pt idx="2869">
                  <c:v>47.662444302902699</c:v>
                </c:pt>
                <c:pt idx="2870">
                  <c:v>47.674725100969198</c:v>
                </c:pt>
                <c:pt idx="2871">
                  <c:v>47.687005899035697</c:v>
                </c:pt>
                <c:pt idx="2872">
                  <c:v>47.699286697102202</c:v>
                </c:pt>
                <c:pt idx="2873">
                  <c:v>47.711567495168701</c:v>
                </c:pt>
                <c:pt idx="2874">
                  <c:v>47.7238482932351</c:v>
                </c:pt>
                <c:pt idx="2875">
                  <c:v>47.736129091301599</c:v>
                </c:pt>
                <c:pt idx="2876">
                  <c:v>47.748409889368098</c:v>
                </c:pt>
                <c:pt idx="2877">
                  <c:v>47.760690687434597</c:v>
                </c:pt>
                <c:pt idx="2878">
                  <c:v>47.772971485501103</c:v>
                </c:pt>
                <c:pt idx="2879">
                  <c:v>47.785252283567601</c:v>
                </c:pt>
                <c:pt idx="2880">
                  <c:v>47.7975330816341</c:v>
                </c:pt>
                <c:pt idx="2881">
                  <c:v>47.809813879700599</c:v>
                </c:pt>
                <c:pt idx="2882">
                  <c:v>47.822094677767097</c:v>
                </c:pt>
                <c:pt idx="2883">
                  <c:v>47.834375475833603</c:v>
                </c:pt>
                <c:pt idx="2884">
                  <c:v>47.846656273900003</c:v>
                </c:pt>
                <c:pt idx="2885">
                  <c:v>47.858937071966501</c:v>
                </c:pt>
                <c:pt idx="2886">
                  <c:v>47.871217870033</c:v>
                </c:pt>
                <c:pt idx="2887">
                  <c:v>47.883498668099499</c:v>
                </c:pt>
                <c:pt idx="2888">
                  <c:v>47.895779466165997</c:v>
                </c:pt>
                <c:pt idx="2889">
                  <c:v>47.908060264232503</c:v>
                </c:pt>
                <c:pt idx="2890">
                  <c:v>47.920341062299002</c:v>
                </c:pt>
                <c:pt idx="2891">
                  <c:v>47.932621860365501</c:v>
                </c:pt>
                <c:pt idx="2892">
                  <c:v>47.944902658431999</c:v>
                </c:pt>
                <c:pt idx="2893">
                  <c:v>47.957183456498399</c:v>
                </c:pt>
                <c:pt idx="2894">
                  <c:v>47.969464254564897</c:v>
                </c:pt>
                <c:pt idx="2895">
                  <c:v>47.981745052631403</c:v>
                </c:pt>
                <c:pt idx="2896">
                  <c:v>47.994025850697902</c:v>
                </c:pt>
                <c:pt idx="2897">
                  <c:v>48.006306648764401</c:v>
                </c:pt>
                <c:pt idx="2898">
                  <c:v>48.0185874468309</c:v>
                </c:pt>
                <c:pt idx="2899">
                  <c:v>48.030868244897398</c:v>
                </c:pt>
                <c:pt idx="2900">
                  <c:v>48.043149042963897</c:v>
                </c:pt>
                <c:pt idx="2901">
                  <c:v>48.055429841030403</c:v>
                </c:pt>
                <c:pt idx="2902">
                  <c:v>48.067710639096802</c:v>
                </c:pt>
                <c:pt idx="2903">
                  <c:v>48.079991437163301</c:v>
                </c:pt>
                <c:pt idx="2904">
                  <c:v>48.0922722352298</c:v>
                </c:pt>
                <c:pt idx="2905">
                  <c:v>48.104553033296298</c:v>
                </c:pt>
                <c:pt idx="2906">
                  <c:v>48.116833831362797</c:v>
                </c:pt>
                <c:pt idx="2907">
                  <c:v>48.129114629429303</c:v>
                </c:pt>
                <c:pt idx="2908">
                  <c:v>48.141395427495802</c:v>
                </c:pt>
                <c:pt idx="2909">
                  <c:v>48.1536762255623</c:v>
                </c:pt>
                <c:pt idx="2910">
                  <c:v>48.165957023628799</c:v>
                </c:pt>
                <c:pt idx="2911">
                  <c:v>48.178237821695298</c:v>
                </c:pt>
                <c:pt idx="2912">
                  <c:v>48.190518619761697</c:v>
                </c:pt>
                <c:pt idx="2913">
                  <c:v>48.202799417828203</c:v>
                </c:pt>
                <c:pt idx="2914">
                  <c:v>48.215080215894702</c:v>
                </c:pt>
                <c:pt idx="2915">
                  <c:v>48.2273610139612</c:v>
                </c:pt>
                <c:pt idx="2916">
                  <c:v>48.239641812027699</c:v>
                </c:pt>
                <c:pt idx="2917">
                  <c:v>48.251922610094198</c:v>
                </c:pt>
                <c:pt idx="2918">
                  <c:v>48.264203408160697</c:v>
                </c:pt>
                <c:pt idx="2919">
                  <c:v>48.276484206227202</c:v>
                </c:pt>
                <c:pt idx="2920">
                  <c:v>48.288765004293701</c:v>
                </c:pt>
                <c:pt idx="2921">
                  <c:v>48.3010458023601</c:v>
                </c:pt>
                <c:pt idx="2922">
                  <c:v>48.313326600426599</c:v>
                </c:pt>
                <c:pt idx="2923">
                  <c:v>48.325607398493098</c:v>
                </c:pt>
                <c:pt idx="2924">
                  <c:v>48.337888196559597</c:v>
                </c:pt>
                <c:pt idx="2925">
                  <c:v>48.350168994626102</c:v>
                </c:pt>
                <c:pt idx="2926">
                  <c:v>48.362449792692601</c:v>
                </c:pt>
                <c:pt idx="2927">
                  <c:v>48.3747305907591</c:v>
                </c:pt>
                <c:pt idx="2928">
                  <c:v>48.387011388825599</c:v>
                </c:pt>
                <c:pt idx="2929">
                  <c:v>48.399292186892097</c:v>
                </c:pt>
                <c:pt idx="2930">
                  <c:v>48.411572984958497</c:v>
                </c:pt>
                <c:pt idx="2931">
                  <c:v>48.423853783025002</c:v>
                </c:pt>
                <c:pt idx="2932">
                  <c:v>48.436134581091501</c:v>
                </c:pt>
                <c:pt idx="2933">
                  <c:v>48.448415379158</c:v>
                </c:pt>
                <c:pt idx="2934">
                  <c:v>48.460696177224499</c:v>
                </c:pt>
                <c:pt idx="2935">
                  <c:v>48.472976975290997</c:v>
                </c:pt>
                <c:pt idx="2936">
                  <c:v>48.485257773357503</c:v>
                </c:pt>
                <c:pt idx="2937">
                  <c:v>48.497538571424002</c:v>
                </c:pt>
                <c:pt idx="2938">
                  <c:v>48.509819369490501</c:v>
                </c:pt>
                <c:pt idx="2939">
                  <c:v>48.5221001675569</c:v>
                </c:pt>
                <c:pt idx="2940">
                  <c:v>48.534380965623399</c:v>
                </c:pt>
                <c:pt idx="2941">
                  <c:v>48.546661763689897</c:v>
                </c:pt>
                <c:pt idx="2942">
                  <c:v>48.558942561756403</c:v>
                </c:pt>
                <c:pt idx="2943">
                  <c:v>48.571223359822902</c:v>
                </c:pt>
                <c:pt idx="2944">
                  <c:v>48.583504157889401</c:v>
                </c:pt>
                <c:pt idx="2945">
                  <c:v>48.595784955955899</c:v>
                </c:pt>
                <c:pt idx="2946">
                  <c:v>48.608065754022398</c:v>
                </c:pt>
                <c:pt idx="2947">
                  <c:v>48.620346552088897</c:v>
                </c:pt>
                <c:pt idx="2948">
                  <c:v>48.632627350155303</c:v>
                </c:pt>
                <c:pt idx="2949">
                  <c:v>48.644908148221802</c:v>
                </c:pt>
                <c:pt idx="2950">
                  <c:v>48.657188946288301</c:v>
                </c:pt>
                <c:pt idx="2951">
                  <c:v>48.669469744354799</c:v>
                </c:pt>
                <c:pt idx="2952">
                  <c:v>48.681750542421298</c:v>
                </c:pt>
                <c:pt idx="2953">
                  <c:v>48.694031340487797</c:v>
                </c:pt>
                <c:pt idx="2954">
                  <c:v>48.706312138554303</c:v>
                </c:pt>
                <c:pt idx="2955">
                  <c:v>48.718592936620801</c:v>
                </c:pt>
                <c:pt idx="2956">
                  <c:v>48.7308737346873</c:v>
                </c:pt>
                <c:pt idx="2957">
                  <c:v>48.743154532753699</c:v>
                </c:pt>
                <c:pt idx="2958">
                  <c:v>48.755435330820198</c:v>
                </c:pt>
                <c:pt idx="2959">
                  <c:v>48.767716128886697</c:v>
                </c:pt>
                <c:pt idx="2960">
                  <c:v>48.779996926953203</c:v>
                </c:pt>
                <c:pt idx="2961">
                  <c:v>48.792277725019702</c:v>
                </c:pt>
                <c:pt idx="2962">
                  <c:v>48.8045585230862</c:v>
                </c:pt>
                <c:pt idx="2963">
                  <c:v>48.816839321152699</c:v>
                </c:pt>
                <c:pt idx="2964">
                  <c:v>48.829120119219198</c:v>
                </c:pt>
                <c:pt idx="2965">
                  <c:v>48.841400917285704</c:v>
                </c:pt>
                <c:pt idx="2966">
                  <c:v>48.853681715352202</c:v>
                </c:pt>
                <c:pt idx="2967">
                  <c:v>48.865962513418602</c:v>
                </c:pt>
                <c:pt idx="2968">
                  <c:v>48.8782433114851</c:v>
                </c:pt>
                <c:pt idx="2969">
                  <c:v>48.890524109551599</c:v>
                </c:pt>
                <c:pt idx="2970">
                  <c:v>48.902804907618098</c:v>
                </c:pt>
                <c:pt idx="2971">
                  <c:v>48.915085705684596</c:v>
                </c:pt>
                <c:pt idx="2972">
                  <c:v>48.927366503751102</c:v>
                </c:pt>
                <c:pt idx="2973">
                  <c:v>48.939647301817601</c:v>
                </c:pt>
                <c:pt idx="2974">
                  <c:v>48.9519280998841</c:v>
                </c:pt>
                <c:pt idx="2975">
                  <c:v>48.964208897950598</c:v>
                </c:pt>
                <c:pt idx="2976">
                  <c:v>48.976489696016998</c:v>
                </c:pt>
                <c:pt idx="2977">
                  <c:v>48.988770494083496</c:v>
                </c:pt>
                <c:pt idx="2978">
                  <c:v>49.001051292150002</c:v>
                </c:pt>
                <c:pt idx="2979">
                  <c:v>49.013332090216501</c:v>
                </c:pt>
                <c:pt idx="2980">
                  <c:v>49.025612888283</c:v>
                </c:pt>
                <c:pt idx="2981">
                  <c:v>49.037893686349499</c:v>
                </c:pt>
                <c:pt idx="2982">
                  <c:v>49.050174484415997</c:v>
                </c:pt>
                <c:pt idx="2983">
                  <c:v>49.062455282482503</c:v>
                </c:pt>
                <c:pt idx="2984">
                  <c:v>49.074736080549002</c:v>
                </c:pt>
                <c:pt idx="2985">
                  <c:v>49.087016878615401</c:v>
                </c:pt>
                <c:pt idx="2986">
                  <c:v>49.0992976766819</c:v>
                </c:pt>
                <c:pt idx="2987">
                  <c:v>49.111578474748399</c:v>
                </c:pt>
                <c:pt idx="2988">
                  <c:v>49.123859272814897</c:v>
                </c:pt>
                <c:pt idx="2989">
                  <c:v>49.136140070881403</c:v>
                </c:pt>
                <c:pt idx="2990">
                  <c:v>49.148420868947902</c:v>
                </c:pt>
                <c:pt idx="2991">
                  <c:v>49.160701667014401</c:v>
                </c:pt>
                <c:pt idx="2992">
                  <c:v>49.172982465080899</c:v>
                </c:pt>
                <c:pt idx="2993">
                  <c:v>49.185263263147299</c:v>
                </c:pt>
                <c:pt idx="2994">
                  <c:v>49.197544061213797</c:v>
                </c:pt>
                <c:pt idx="2995">
                  <c:v>49.209824859280303</c:v>
                </c:pt>
                <c:pt idx="2996">
                  <c:v>49.222105657346802</c:v>
                </c:pt>
                <c:pt idx="2997">
                  <c:v>49.234386455413301</c:v>
                </c:pt>
                <c:pt idx="2998">
                  <c:v>49.246667253479799</c:v>
                </c:pt>
                <c:pt idx="2999">
                  <c:v>49.258948051546298</c:v>
                </c:pt>
                <c:pt idx="3000">
                  <c:v>49.271228849612797</c:v>
                </c:pt>
                <c:pt idx="3001">
                  <c:v>49.283509647679303</c:v>
                </c:pt>
                <c:pt idx="3002">
                  <c:v>49.295790445745801</c:v>
                </c:pt>
                <c:pt idx="3003">
                  <c:v>49.308071243812201</c:v>
                </c:pt>
                <c:pt idx="3004">
                  <c:v>49.320352041878699</c:v>
                </c:pt>
                <c:pt idx="3005">
                  <c:v>49.332632839945198</c:v>
                </c:pt>
                <c:pt idx="3006">
                  <c:v>49.344913638011697</c:v>
                </c:pt>
                <c:pt idx="3007">
                  <c:v>49.357194436078203</c:v>
                </c:pt>
                <c:pt idx="3008">
                  <c:v>49.369475234144701</c:v>
                </c:pt>
                <c:pt idx="3009">
                  <c:v>49.3817560322112</c:v>
                </c:pt>
                <c:pt idx="3010">
                  <c:v>49.394036830277699</c:v>
                </c:pt>
                <c:pt idx="3011">
                  <c:v>49.406317628344198</c:v>
                </c:pt>
                <c:pt idx="3012">
                  <c:v>49.418598426410703</c:v>
                </c:pt>
                <c:pt idx="3013">
                  <c:v>49.430879224477103</c:v>
                </c:pt>
                <c:pt idx="3014">
                  <c:v>49.443160022543601</c:v>
                </c:pt>
                <c:pt idx="3015">
                  <c:v>49.4554408206101</c:v>
                </c:pt>
                <c:pt idx="3016">
                  <c:v>49.467721618676599</c:v>
                </c:pt>
                <c:pt idx="3017">
                  <c:v>49.480002416743098</c:v>
                </c:pt>
                <c:pt idx="3018">
                  <c:v>49.492283214809603</c:v>
                </c:pt>
                <c:pt idx="3019">
                  <c:v>49.504564012876102</c:v>
                </c:pt>
                <c:pt idx="3020">
                  <c:v>49.516844810942601</c:v>
                </c:pt>
                <c:pt idx="3021">
                  <c:v>49.529125609009</c:v>
                </c:pt>
                <c:pt idx="3022">
                  <c:v>49.541406407075499</c:v>
                </c:pt>
                <c:pt idx="3023">
                  <c:v>49.553687205141998</c:v>
                </c:pt>
                <c:pt idx="3024">
                  <c:v>49.565968003208503</c:v>
                </c:pt>
                <c:pt idx="3025">
                  <c:v>49.578248801275002</c:v>
                </c:pt>
                <c:pt idx="3026">
                  <c:v>49.590529599341501</c:v>
                </c:pt>
                <c:pt idx="3027">
                  <c:v>49.602810397408</c:v>
                </c:pt>
                <c:pt idx="3028">
                  <c:v>49.615091195474498</c:v>
                </c:pt>
                <c:pt idx="3029">
                  <c:v>49.627371993540997</c:v>
                </c:pt>
                <c:pt idx="3030">
                  <c:v>49.639652791607404</c:v>
                </c:pt>
                <c:pt idx="3031">
                  <c:v>49.651933589673902</c:v>
                </c:pt>
                <c:pt idx="3032">
                  <c:v>49.664214387740401</c:v>
                </c:pt>
                <c:pt idx="3033">
                  <c:v>49.6764951858069</c:v>
                </c:pt>
                <c:pt idx="3034">
                  <c:v>49.688775983873398</c:v>
                </c:pt>
                <c:pt idx="3035">
                  <c:v>49.701056781939897</c:v>
                </c:pt>
                <c:pt idx="3036">
                  <c:v>49.713337580006403</c:v>
                </c:pt>
                <c:pt idx="3037">
                  <c:v>49.725618378072902</c:v>
                </c:pt>
                <c:pt idx="3038">
                  <c:v>49.7378991761394</c:v>
                </c:pt>
                <c:pt idx="3039">
                  <c:v>49.7501799742058</c:v>
                </c:pt>
                <c:pt idx="3040">
                  <c:v>49.762460772272298</c:v>
                </c:pt>
                <c:pt idx="3041">
                  <c:v>49.774741570338797</c:v>
                </c:pt>
                <c:pt idx="3042">
                  <c:v>49.787022368405303</c:v>
                </c:pt>
                <c:pt idx="3043">
                  <c:v>49.799303166471802</c:v>
                </c:pt>
                <c:pt idx="3044">
                  <c:v>49.811583964538301</c:v>
                </c:pt>
                <c:pt idx="3045">
                  <c:v>49.823864762604799</c:v>
                </c:pt>
                <c:pt idx="3046">
                  <c:v>49.836145560671298</c:v>
                </c:pt>
                <c:pt idx="3047">
                  <c:v>49.848426358737797</c:v>
                </c:pt>
                <c:pt idx="3048">
                  <c:v>49.860707156804303</c:v>
                </c:pt>
                <c:pt idx="3049">
                  <c:v>49.872987954870702</c:v>
                </c:pt>
                <c:pt idx="3050">
                  <c:v>49.885268752937201</c:v>
                </c:pt>
                <c:pt idx="3051">
                  <c:v>49.897549551003699</c:v>
                </c:pt>
                <c:pt idx="3052">
                  <c:v>49.909830349070198</c:v>
                </c:pt>
                <c:pt idx="3053">
                  <c:v>49.922111147136697</c:v>
                </c:pt>
                <c:pt idx="3054">
                  <c:v>49.934391945203203</c:v>
                </c:pt>
                <c:pt idx="3055">
                  <c:v>49.946672743269701</c:v>
                </c:pt>
                <c:pt idx="3056">
                  <c:v>49.9589535413362</c:v>
                </c:pt>
                <c:pt idx="3057">
                  <c:v>49.971234339402699</c:v>
                </c:pt>
                <c:pt idx="3058">
                  <c:v>49.983515137469098</c:v>
                </c:pt>
                <c:pt idx="3059">
                  <c:v>49.995795935535597</c:v>
                </c:pt>
                <c:pt idx="3060">
                  <c:v>50.008076733602103</c:v>
                </c:pt>
                <c:pt idx="3061">
                  <c:v>50.020357531668601</c:v>
                </c:pt>
                <c:pt idx="3062">
                  <c:v>50.0326383297351</c:v>
                </c:pt>
                <c:pt idx="3063">
                  <c:v>50.044919127801599</c:v>
                </c:pt>
                <c:pt idx="3064">
                  <c:v>50.057199925868098</c:v>
                </c:pt>
                <c:pt idx="3065">
                  <c:v>50.069480723934603</c:v>
                </c:pt>
                <c:pt idx="3066">
                  <c:v>50.081761522001102</c:v>
                </c:pt>
                <c:pt idx="3067">
                  <c:v>50.094042320067501</c:v>
                </c:pt>
                <c:pt idx="3068">
                  <c:v>50.106323118134</c:v>
                </c:pt>
                <c:pt idx="3069">
                  <c:v>50.118603916200499</c:v>
                </c:pt>
                <c:pt idx="3070">
                  <c:v>50.130884714266998</c:v>
                </c:pt>
                <c:pt idx="3071">
                  <c:v>50.143165512333503</c:v>
                </c:pt>
                <c:pt idx="3072">
                  <c:v>50.155446310400002</c:v>
                </c:pt>
                <c:pt idx="3073">
                  <c:v>50.167727108466501</c:v>
                </c:pt>
                <c:pt idx="3074">
                  <c:v>50.180007906533</c:v>
                </c:pt>
                <c:pt idx="3075">
                  <c:v>50.192288704599498</c:v>
                </c:pt>
                <c:pt idx="3076">
                  <c:v>50.204569502665898</c:v>
                </c:pt>
                <c:pt idx="3077">
                  <c:v>50.216850300732403</c:v>
                </c:pt>
                <c:pt idx="3078">
                  <c:v>50.229131098798902</c:v>
                </c:pt>
                <c:pt idx="3079">
                  <c:v>50.241411896865401</c:v>
                </c:pt>
                <c:pt idx="3080">
                  <c:v>50.2536926949319</c:v>
                </c:pt>
                <c:pt idx="3081">
                  <c:v>50.265973492998398</c:v>
                </c:pt>
                <c:pt idx="3082">
                  <c:v>50.278254291064897</c:v>
                </c:pt>
                <c:pt idx="3083">
                  <c:v>50.290535089131403</c:v>
                </c:pt>
                <c:pt idx="3084">
                  <c:v>50.302815887197902</c:v>
                </c:pt>
                <c:pt idx="3085">
                  <c:v>50.3150966852644</c:v>
                </c:pt>
                <c:pt idx="3086">
                  <c:v>50.3273774833308</c:v>
                </c:pt>
                <c:pt idx="3087">
                  <c:v>50.339658281397298</c:v>
                </c:pt>
                <c:pt idx="3088">
                  <c:v>50.351939079463797</c:v>
                </c:pt>
                <c:pt idx="3089">
                  <c:v>50.364219877530303</c:v>
                </c:pt>
                <c:pt idx="3090">
                  <c:v>50.376500675596802</c:v>
                </c:pt>
                <c:pt idx="3091">
                  <c:v>50.3887814736633</c:v>
                </c:pt>
                <c:pt idx="3092">
                  <c:v>50.401062271729799</c:v>
                </c:pt>
                <c:pt idx="3093">
                  <c:v>50.413343069796298</c:v>
                </c:pt>
                <c:pt idx="3094">
                  <c:v>50.425623867862797</c:v>
                </c:pt>
                <c:pt idx="3095">
                  <c:v>50.437904665929203</c:v>
                </c:pt>
                <c:pt idx="3096">
                  <c:v>50.450185463995702</c:v>
                </c:pt>
                <c:pt idx="3097">
                  <c:v>50.4624662620622</c:v>
                </c:pt>
                <c:pt idx="3098">
                  <c:v>50.474747060128699</c:v>
                </c:pt>
                <c:pt idx="3099">
                  <c:v>50.487027858195198</c:v>
                </c:pt>
                <c:pt idx="3100">
                  <c:v>50.499308656261697</c:v>
                </c:pt>
                <c:pt idx="3101">
                  <c:v>50.511589454328202</c:v>
                </c:pt>
                <c:pt idx="3102">
                  <c:v>50.523870252394701</c:v>
                </c:pt>
                <c:pt idx="3103">
                  <c:v>50.5361510504612</c:v>
                </c:pt>
                <c:pt idx="3104">
                  <c:v>50.548431848527599</c:v>
                </c:pt>
                <c:pt idx="3105">
                  <c:v>50.560712646594098</c:v>
                </c:pt>
                <c:pt idx="3106">
                  <c:v>50.572993444660597</c:v>
                </c:pt>
                <c:pt idx="3107">
                  <c:v>50.585274242727102</c:v>
                </c:pt>
                <c:pt idx="3108">
                  <c:v>50.597555040793601</c:v>
                </c:pt>
                <c:pt idx="3109">
                  <c:v>50.6098358388601</c:v>
                </c:pt>
                <c:pt idx="3110">
                  <c:v>50.622116636926599</c:v>
                </c:pt>
                <c:pt idx="3111">
                  <c:v>50.634397434993097</c:v>
                </c:pt>
                <c:pt idx="3112">
                  <c:v>50.646678233059603</c:v>
                </c:pt>
                <c:pt idx="3113">
                  <c:v>50.658959031126003</c:v>
                </c:pt>
                <c:pt idx="3114">
                  <c:v>50.671239829192501</c:v>
                </c:pt>
                <c:pt idx="3115">
                  <c:v>50.683520627259</c:v>
                </c:pt>
                <c:pt idx="3116">
                  <c:v>50.695801425325499</c:v>
                </c:pt>
                <c:pt idx="3117">
                  <c:v>50.708082223391997</c:v>
                </c:pt>
                <c:pt idx="3118">
                  <c:v>50.720363021458503</c:v>
                </c:pt>
                <c:pt idx="3119">
                  <c:v>50.732643819525002</c:v>
                </c:pt>
                <c:pt idx="3120">
                  <c:v>50.744924617591501</c:v>
                </c:pt>
                <c:pt idx="3121">
                  <c:v>50.757205415657999</c:v>
                </c:pt>
                <c:pt idx="3122">
                  <c:v>50.769486213724399</c:v>
                </c:pt>
                <c:pt idx="3123">
                  <c:v>50.781767011790897</c:v>
                </c:pt>
                <c:pt idx="3124">
                  <c:v>50.794047809857403</c:v>
                </c:pt>
                <c:pt idx="3125">
                  <c:v>50.806328607923902</c:v>
                </c:pt>
                <c:pt idx="3126">
                  <c:v>50.818609405990401</c:v>
                </c:pt>
                <c:pt idx="3127">
                  <c:v>50.8308902040569</c:v>
                </c:pt>
                <c:pt idx="3128">
                  <c:v>50.843171002123398</c:v>
                </c:pt>
                <c:pt idx="3129">
                  <c:v>50.855451800189897</c:v>
                </c:pt>
                <c:pt idx="3130">
                  <c:v>50.867732598256403</c:v>
                </c:pt>
                <c:pt idx="3131">
                  <c:v>50.880013396322902</c:v>
                </c:pt>
                <c:pt idx="3132">
                  <c:v>50.892294194389301</c:v>
                </c:pt>
                <c:pt idx="3133">
                  <c:v>50.9045749924558</c:v>
                </c:pt>
                <c:pt idx="3134">
                  <c:v>50.916855790522298</c:v>
                </c:pt>
                <c:pt idx="3135">
                  <c:v>50.929136588588797</c:v>
                </c:pt>
                <c:pt idx="3136">
                  <c:v>50.941417386655303</c:v>
                </c:pt>
                <c:pt idx="3137">
                  <c:v>50.953698184721802</c:v>
                </c:pt>
                <c:pt idx="3138">
                  <c:v>50.9659789827883</c:v>
                </c:pt>
                <c:pt idx="3139">
                  <c:v>50.978259780854799</c:v>
                </c:pt>
                <c:pt idx="3140">
                  <c:v>50.990540578921298</c:v>
                </c:pt>
                <c:pt idx="3141">
                  <c:v>51.002821376987697</c:v>
                </c:pt>
                <c:pt idx="3142">
                  <c:v>51.015102175054203</c:v>
                </c:pt>
                <c:pt idx="3143">
                  <c:v>51.027382973120702</c:v>
                </c:pt>
                <c:pt idx="3144">
                  <c:v>51.0396637711872</c:v>
                </c:pt>
                <c:pt idx="3145">
                  <c:v>51.051944569253699</c:v>
                </c:pt>
                <c:pt idx="3146">
                  <c:v>51.064225367320198</c:v>
                </c:pt>
                <c:pt idx="3147">
                  <c:v>51.076506165386697</c:v>
                </c:pt>
                <c:pt idx="3148">
                  <c:v>51.088786963453202</c:v>
                </c:pt>
                <c:pt idx="3149">
                  <c:v>51.101067761519701</c:v>
                </c:pt>
                <c:pt idx="3150">
                  <c:v>51.1133485595861</c:v>
                </c:pt>
                <c:pt idx="3151">
                  <c:v>51.125629357652599</c:v>
                </c:pt>
                <c:pt idx="3152">
                  <c:v>51.137910155719098</c:v>
                </c:pt>
                <c:pt idx="3153">
                  <c:v>51.150190953785597</c:v>
                </c:pt>
                <c:pt idx="3154">
                  <c:v>51.162471751852102</c:v>
                </c:pt>
                <c:pt idx="3155">
                  <c:v>51.174752549918601</c:v>
                </c:pt>
                <c:pt idx="3156">
                  <c:v>51.1870333479851</c:v>
                </c:pt>
                <c:pt idx="3157">
                  <c:v>51.199314146051599</c:v>
                </c:pt>
                <c:pt idx="3158">
                  <c:v>51.211594944118097</c:v>
                </c:pt>
                <c:pt idx="3159">
                  <c:v>51.223875742184497</c:v>
                </c:pt>
                <c:pt idx="3160">
                  <c:v>51.236156540251002</c:v>
                </c:pt>
                <c:pt idx="3161">
                  <c:v>51.248437338317501</c:v>
                </c:pt>
                <c:pt idx="3162">
                  <c:v>51.260718136384</c:v>
                </c:pt>
                <c:pt idx="3163">
                  <c:v>51.272998934450499</c:v>
                </c:pt>
                <c:pt idx="3164">
                  <c:v>51.285279732516997</c:v>
                </c:pt>
                <c:pt idx="3165">
                  <c:v>51.297560530583503</c:v>
                </c:pt>
                <c:pt idx="3166">
                  <c:v>51.309841328650002</c:v>
                </c:pt>
                <c:pt idx="3167">
                  <c:v>51.322122126716401</c:v>
                </c:pt>
                <c:pt idx="3168">
                  <c:v>51.334402924782999</c:v>
                </c:pt>
                <c:pt idx="3169">
                  <c:v>51.346683722849399</c:v>
                </c:pt>
                <c:pt idx="3170">
                  <c:v>51.358964520915897</c:v>
                </c:pt>
                <c:pt idx="3171">
                  <c:v>51.371245318982403</c:v>
                </c:pt>
                <c:pt idx="3172">
                  <c:v>51.383526117048902</c:v>
                </c:pt>
                <c:pt idx="3173">
                  <c:v>51.395806915115401</c:v>
                </c:pt>
                <c:pt idx="3174">
                  <c:v>51.408087713181899</c:v>
                </c:pt>
                <c:pt idx="3175">
                  <c:v>51.420368511248398</c:v>
                </c:pt>
                <c:pt idx="3176">
                  <c:v>51.432649309314897</c:v>
                </c:pt>
                <c:pt idx="3177">
                  <c:v>51.444930107381403</c:v>
                </c:pt>
                <c:pt idx="3178">
                  <c:v>51.457210905447802</c:v>
                </c:pt>
                <c:pt idx="3179">
                  <c:v>51.469491703514301</c:v>
                </c:pt>
                <c:pt idx="3180">
                  <c:v>51.481772501580799</c:v>
                </c:pt>
                <c:pt idx="3181">
                  <c:v>51.494053299647298</c:v>
                </c:pt>
                <c:pt idx="3182">
                  <c:v>51.506334097713797</c:v>
                </c:pt>
                <c:pt idx="3183">
                  <c:v>51.518614895780303</c:v>
                </c:pt>
                <c:pt idx="3184">
                  <c:v>51.530895693846801</c:v>
                </c:pt>
                <c:pt idx="3185">
                  <c:v>51.5431764919133</c:v>
                </c:pt>
                <c:pt idx="3186">
                  <c:v>51.555457289979799</c:v>
                </c:pt>
                <c:pt idx="3187">
                  <c:v>51.567738088046198</c:v>
                </c:pt>
                <c:pt idx="3188">
                  <c:v>51.580018886112697</c:v>
                </c:pt>
                <c:pt idx="3189">
                  <c:v>51.592299684179203</c:v>
                </c:pt>
                <c:pt idx="3190">
                  <c:v>51.604580482245701</c:v>
                </c:pt>
                <c:pt idx="3191">
                  <c:v>51.6168612803122</c:v>
                </c:pt>
                <c:pt idx="3192">
                  <c:v>51.629142078378699</c:v>
                </c:pt>
                <c:pt idx="3193">
                  <c:v>51.641422876445198</c:v>
                </c:pt>
                <c:pt idx="3194">
                  <c:v>51.653703674511704</c:v>
                </c:pt>
                <c:pt idx="3195">
                  <c:v>51.665984472578103</c:v>
                </c:pt>
                <c:pt idx="3196">
                  <c:v>51.678265270644602</c:v>
                </c:pt>
                <c:pt idx="3197">
                  <c:v>51.6905460687111</c:v>
                </c:pt>
                <c:pt idx="3198">
                  <c:v>51.702826866777599</c:v>
                </c:pt>
                <c:pt idx="3199">
                  <c:v>51.715107664844098</c:v>
                </c:pt>
                <c:pt idx="3200">
                  <c:v>51.727388462910604</c:v>
                </c:pt>
                <c:pt idx="3201">
                  <c:v>51.739669260977102</c:v>
                </c:pt>
                <c:pt idx="3202">
                  <c:v>51.751950059043601</c:v>
                </c:pt>
                <c:pt idx="3203">
                  <c:v>51.7642308571101</c:v>
                </c:pt>
                <c:pt idx="3204">
                  <c:v>51.776511655176598</c:v>
                </c:pt>
                <c:pt idx="3205">
                  <c:v>51.788792453242998</c:v>
                </c:pt>
                <c:pt idx="3206">
                  <c:v>51.801073251309496</c:v>
                </c:pt>
                <c:pt idx="3207">
                  <c:v>51.813354049376002</c:v>
                </c:pt>
                <c:pt idx="3208">
                  <c:v>51.825634847442501</c:v>
                </c:pt>
                <c:pt idx="3209">
                  <c:v>51.837915645509</c:v>
                </c:pt>
                <c:pt idx="3210">
                  <c:v>51.850196443575499</c:v>
                </c:pt>
                <c:pt idx="3211">
                  <c:v>51.862477241641997</c:v>
                </c:pt>
                <c:pt idx="3212">
                  <c:v>51.874758039708503</c:v>
                </c:pt>
                <c:pt idx="3213">
                  <c:v>51.887038837775002</c:v>
                </c:pt>
                <c:pt idx="3214">
                  <c:v>51.899319635841501</c:v>
                </c:pt>
                <c:pt idx="3215">
                  <c:v>51.9116004339079</c:v>
                </c:pt>
                <c:pt idx="3216">
                  <c:v>51.923881231974399</c:v>
                </c:pt>
                <c:pt idx="3217">
                  <c:v>51.936162030040897</c:v>
                </c:pt>
                <c:pt idx="3218">
                  <c:v>51.948442828107403</c:v>
                </c:pt>
                <c:pt idx="3219">
                  <c:v>51.960723626173902</c:v>
                </c:pt>
                <c:pt idx="3220">
                  <c:v>51.973004424240401</c:v>
                </c:pt>
                <c:pt idx="3221">
                  <c:v>51.985285222306899</c:v>
                </c:pt>
                <c:pt idx="3222">
                  <c:v>51.997566020373398</c:v>
                </c:pt>
                <c:pt idx="3223">
                  <c:v>52.009846818439897</c:v>
                </c:pt>
                <c:pt idx="3224">
                  <c:v>52.022127616506303</c:v>
                </c:pt>
                <c:pt idx="3225">
                  <c:v>52.034408414572802</c:v>
                </c:pt>
                <c:pt idx="3226">
                  <c:v>52.046689212639301</c:v>
                </c:pt>
                <c:pt idx="3227">
                  <c:v>52.058970010705799</c:v>
                </c:pt>
                <c:pt idx="3228">
                  <c:v>52.071250808772298</c:v>
                </c:pt>
                <c:pt idx="3229">
                  <c:v>52.083531606838797</c:v>
                </c:pt>
                <c:pt idx="3230">
                  <c:v>52.095812404905303</c:v>
                </c:pt>
                <c:pt idx="3231">
                  <c:v>52.108093202971801</c:v>
                </c:pt>
                <c:pt idx="3232">
                  <c:v>52.120374001038201</c:v>
                </c:pt>
                <c:pt idx="3233">
                  <c:v>52.132654799104699</c:v>
                </c:pt>
                <c:pt idx="3234">
                  <c:v>52.144935597171198</c:v>
                </c:pt>
                <c:pt idx="3235">
                  <c:v>52.157216395237697</c:v>
                </c:pt>
                <c:pt idx="3236">
                  <c:v>52.169497193304203</c:v>
                </c:pt>
                <c:pt idx="3237">
                  <c:v>52.181777991370701</c:v>
                </c:pt>
                <c:pt idx="3238">
                  <c:v>52.1940587894372</c:v>
                </c:pt>
                <c:pt idx="3239">
                  <c:v>52.206339587503699</c:v>
                </c:pt>
                <c:pt idx="3240">
                  <c:v>52.218620385570198</c:v>
                </c:pt>
                <c:pt idx="3241">
                  <c:v>52.230901183636597</c:v>
                </c:pt>
                <c:pt idx="3242">
                  <c:v>52.243181981703103</c:v>
                </c:pt>
                <c:pt idx="3243">
                  <c:v>52.255462779769601</c:v>
                </c:pt>
                <c:pt idx="3244">
                  <c:v>52.2677435778361</c:v>
                </c:pt>
                <c:pt idx="3245">
                  <c:v>52.280024375902599</c:v>
                </c:pt>
                <c:pt idx="3246">
                  <c:v>52.292305173969098</c:v>
                </c:pt>
                <c:pt idx="3247">
                  <c:v>52.304585972035603</c:v>
                </c:pt>
                <c:pt idx="3248">
                  <c:v>52.316866770102102</c:v>
                </c:pt>
                <c:pt idx="3249">
                  <c:v>52.329147568168601</c:v>
                </c:pt>
                <c:pt idx="3250">
                  <c:v>52.3414283662351</c:v>
                </c:pt>
                <c:pt idx="3251">
                  <c:v>52.353709164301499</c:v>
                </c:pt>
                <c:pt idx="3252">
                  <c:v>52.365989962367998</c:v>
                </c:pt>
                <c:pt idx="3253">
                  <c:v>52.378270760434503</c:v>
                </c:pt>
                <c:pt idx="3254">
                  <c:v>52.390551558501002</c:v>
                </c:pt>
                <c:pt idx="3255">
                  <c:v>52.402832356567501</c:v>
                </c:pt>
                <c:pt idx="3256">
                  <c:v>52.415113154634</c:v>
                </c:pt>
                <c:pt idx="3257">
                  <c:v>52.427393952700498</c:v>
                </c:pt>
                <c:pt idx="3258">
                  <c:v>52.439674750766997</c:v>
                </c:pt>
                <c:pt idx="3259">
                  <c:v>52.451955548833503</c:v>
                </c:pt>
                <c:pt idx="3260">
                  <c:v>52.464236346899902</c:v>
                </c:pt>
                <c:pt idx="3261">
                  <c:v>52.476517144966401</c:v>
                </c:pt>
                <c:pt idx="3262">
                  <c:v>52.4887979430329</c:v>
                </c:pt>
                <c:pt idx="3263">
                  <c:v>52.501078741099398</c:v>
                </c:pt>
                <c:pt idx="3264">
                  <c:v>52.513359539165897</c:v>
                </c:pt>
                <c:pt idx="3265">
                  <c:v>52.525640337232403</c:v>
                </c:pt>
                <c:pt idx="3266">
                  <c:v>52.537921135298902</c:v>
                </c:pt>
                <c:pt idx="3267">
                  <c:v>52.5502019333654</c:v>
                </c:pt>
                <c:pt idx="3268">
                  <c:v>52.562482731431899</c:v>
                </c:pt>
                <c:pt idx="3269">
                  <c:v>52.574763529498298</c:v>
                </c:pt>
                <c:pt idx="3270">
                  <c:v>52.587044327564797</c:v>
                </c:pt>
                <c:pt idx="3271">
                  <c:v>52.599325125631303</c:v>
                </c:pt>
                <c:pt idx="3272">
                  <c:v>52.611605923697802</c:v>
                </c:pt>
                <c:pt idx="3273">
                  <c:v>52.6238867217643</c:v>
                </c:pt>
                <c:pt idx="3274">
                  <c:v>52.636167519830799</c:v>
                </c:pt>
                <c:pt idx="3275">
                  <c:v>52.648448317897298</c:v>
                </c:pt>
                <c:pt idx="3276">
                  <c:v>52.660729115963797</c:v>
                </c:pt>
                <c:pt idx="3277">
                  <c:v>52.673009914030303</c:v>
                </c:pt>
                <c:pt idx="3278">
                  <c:v>52.685290712096702</c:v>
                </c:pt>
                <c:pt idx="3279">
                  <c:v>52.697571510163201</c:v>
                </c:pt>
                <c:pt idx="3280">
                  <c:v>52.709852308229699</c:v>
                </c:pt>
                <c:pt idx="3281">
                  <c:v>52.722133106296198</c:v>
                </c:pt>
                <c:pt idx="3282">
                  <c:v>52.734413904362697</c:v>
                </c:pt>
                <c:pt idx="3283">
                  <c:v>52.746694702429203</c:v>
                </c:pt>
                <c:pt idx="3284">
                  <c:v>52.758975500495701</c:v>
                </c:pt>
                <c:pt idx="3285">
                  <c:v>52.7712562985622</c:v>
                </c:pt>
                <c:pt idx="3286">
                  <c:v>52.783537096628699</c:v>
                </c:pt>
                <c:pt idx="3287">
                  <c:v>52.795817894695098</c:v>
                </c:pt>
                <c:pt idx="3288">
                  <c:v>52.808098692761597</c:v>
                </c:pt>
                <c:pt idx="3289">
                  <c:v>52.820379490828103</c:v>
                </c:pt>
                <c:pt idx="3290">
                  <c:v>52.832660288894601</c:v>
                </c:pt>
                <c:pt idx="3291">
                  <c:v>52.8449410869611</c:v>
                </c:pt>
                <c:pt idx="3292">
                  <c:v>52.857221885027599</c:v>
                </c:pt>
                <c:pt idx="3293">
                  <c:v>52.869502683094098</c:v>
                </c:pt>
                <c:pt idx="3294">
                  <c:v>52.881783481160603</c:v>
                </c:pt>
                <c:pt idx="3295">
                  <c:v>52.894064279227102</c:v>
                </c:pt>
                <c:pt idx="3296">
                  <c:v>52.906345077293501</c:v>
                </c:pt>
                <c:pt idx="3297">
                  <c:v>52.91862587536</c:v>
                </c:pt>
                <c:pt idx="3298">
                  <c:v>52.930906673426499</c:v>
                </c:pt>
                <c:pt idx="3299">
                  <c:v>52.943187471492998</c:v>
                </c:pt>
                <c:pt idx="3300">
                  <c:v>52.955468269559503</c:v>
                </c:pt>
                <c:pt idx="3301">
                  <c:v>52.967749067626002</c:v>
                </c:pt>
                <c:pt idx="3302">
                  <c:v>52.980029865692501</c:v>
                </c:pt>
                <c:pt idx="3303">
                  <c:v>52.992310663759</c:v>
                </c:pt>
                <c:pt idx="3304">
                  <c:v>53.004591461825498</c:v>
                </c:pt>
                <c:pt idx="3305">
                  <c:v>53.016872259891997</c:v>
                </c:pt>
                <c:pt idx="3306">
                  <c:v>53.029153057958403</c:v>
                </c:pt>
                <c:pt idx="3307">
                  <c:v>53.041433856024902</c:v>
                </c:pt>
                <c:pt idx="3308">
                  <c:v>53.053714654091401</c:v>
                </c:pt>
                <c:pt idx="3309">
                  <c:v>53.0659954521579</c:v>
                </c:pt>
                <c:pt idx="3310">
                  <c:v>53.078276250224398</c:v>
                </c:pt>
                <c:pt idx="3311">
                  <c:v>53.090557048290897</c:v>
                </c:pt>
                <c:pt idx="3312">
                  <c:v>53.102837846357403</c:v>
                </c:pt>
                <c:pt idx="3313">
                  <c:v>53.115118644423902</c:v>
                </c:pt>
                <c:pt idx="3314">
                  <c:v>53.1273994424904</c:v>
                </c:pt>
                <c:pt idx="3315">
                  <c:v>53.1396802405568</c:v>
                </c:pt>
                <c:pt idx="3316">
                  <c:v>53.151961038623298</c:v>
                </c:pt>
                <c:pt idx="3317">
                  <c:v>53.164241836689797</c:v>
                </c:pt>
                <c:pt idx="3318">
                  <c:v>53.176522634756303</c:v>
                </c:pt>
                <c:pt idx="3319">
                  <c:v>53.188803432822802</c:v>
                </c:pt>
                <c:pt idx="3320">
                  <c:v>53.2010842308893</c:v>
                </c:pt>
                <c:pt idx="3321">
                  <c:v>53.213365028955799</c:v>
                </c:pt>
                <c:pt idx="3322">
                  <c:v>53.225645827022298</c:v>
                </c:pt>
                <c:pt idx="3323">
                  <c:v>53.237926625088797</c:v>
                </c:pt>
                <c:pt idx="3324">
                  <c:v>53.250207423155203</c:v>
                </c:pt>
                <c:pt idx="3325">
                  <c:v>53.262488221221702</c:v>
                </c:pt>
                <c:pt idx="3326">
                  <c:v>53.2747690192882</c:v>
                </c:pt>
                <c:pt idx="3327">
                  <c:v>53.287049817354699</c:v>
                </c:pt>
                <c:pt idx="3328">
                  <c:v>53.299330615421198</c:v>
                </c:pt>
                <c:pt idx="3329">
                  <c:v>53.311611413487697</c:v>
                </c:pt>
                <c:pt idx="3330">
                  <c:v>53.323892211554202</c:v>
                </c:pt>
                <c:pt idx="3331">
                  <c:v>53.336173009620701</c:v>
                </c:pt>
                <c:pt idx="3332">
                  <c:v>53.3484538076872</c:v>
                </c:pt>
                <c:pt idx="3333">
                  <c:v>53.360734605753699</c:v>
                </c:pt>
                <c:pt idx="3334">
                  <c:v>53.373015403820098</c:v>
                </c:pt>
                <c:pt idx="3335">
                  <c:v>53.385296201886597</c:v>
                </c:pt>
                <c:pt idx="3336">
                  <c:v>53.397576999953102</c:v>
                </c:pt>
                <c:pt idx="3337">
                  <c:v>53.409857798019601</c:v>
                </c:pt>
                <c:pt idx="3338">
                  <c:v>53.4221385960861</c:v>
                </c:pt>
                <c:pt idx="3339">
                  <c:v>53.434419394152599</c:v>
                </c:pt>
                <c:pt idx="3340">
                  <c:v>53.446700192219097</c:v>
                </c:pt>
                <c:pt idx="3341">
                  <c:v>53.458980990285603</c:v>
                </c:pt>
                <c:pt idx="3342">
                  <c:v>53.471261788352102</c:v>
                </c:pt>
                <c:pt idx="3343">
                  <c:v>53.483542586418501</c:v>
                </c:pt>
                <c:pt idx="3344">
                  <c:v>53.495823384485</c:v>
                </c:pt>
                <c:pt idx="3345">
                  <c:v>53.508104182551499</c:v>
                </c:pt>
                <c:pt idx="3346">
                  <c:v>53.520384980617997</c:v>
                </c:pt>
                <c:pt idx="3347">
                  <c:v>53.532665778684503</c:v>
                </c:pt>
                <c:pt idx="3348">
                  <c:v>53.544946576751002</c:v>
                </c:pt>
                <c:pt idx="3349">
                  <c:v>53.557227374817501</c:v>
                </c:pt>
                <c:pt idx="3350">
                  <c:v>53.569508172883999</c:v>
                </c:pt>
                <c:pt idx="3351">
                  <c:v>53.581788970950498</c:v>
                </c:pt>
                <c:pt idx="3352">
                  <c:v>53.594069769016897</c:v>
                </c:pt>
                <c:pt idx="3353">
                  <c:v>53.606350567083403</c:v>
                </c:pt>
                <c:pt idx="3354">
                  <c:v>53.618631365149902</c:v>
                </c:pt>
                <c:pt idx="3355">
                  <c:v>53.630912163216401</c:v>
                </c:pt>
                <c:pt idx="3356">
                  <c:v>53.643192961282899</c:v>
                </c:pt>
                <c:pt idx="3357">
                  <c:v>53.655473759349398</c:v>
                </c:pt>
                <c:pt idx="3358">
                  <c:v>53.667754557415897</c:v>
                </c:pt>
                <c:pt idx="3359">
                  <c:v>53.680035355482403</c:v>
                </c:pt>
                <c:pt idx="3360">
                  <c:v>53.692316153548902</c:v>
                </c:pt>
                <c:pt idx="3361">
                  <c:v>53.704596951615301</c:v>
                </c:pt>
                <c:pt idx="3362">
                  <c:v>53.7168777496818</c:v>
                </c:pt>
                <c:pt idx="3363">
                  <c:v>53.729158547748298</c:v>
                </c:pt>
                <c:pt idx="3364">
                  <c:v>53.741439345814797</c:v>
                </c:pt>
                <c:pt idx="3365">
                  <c:v>53.753720143881303</c:v>
                </c:pt>
                <c:pt idx="3366">
                  <c:v>53.766000941947802</c:v>
                </c:pt>
                <c:pt idx="3367">
                  <c:v>53.7782817400143</c:v>
                </c:pt>
                <c:pt idx="3368">
                  <c:v>53.790562538080799</c:v>
                </c:pt>
                <c:pt idx="3369">
                  <c:v>53.802843336147298</c:v>
                </c:pt>
                <c:pt idx="3370">
                  <c:v>53.815124134213697</c:v>
                </c:pt>
                <c:pt idx="3371">
                  <c:v>53.827404932280203</c:v>
                </c:pt>
                <c:pt idx="3372">
                  <c:v>53.839685730346702</c:v>
                </c:pt>
                <c:pt idx="3373">
                  <c:v>53.8519665284132</c:v>
                </c:pt>
                <c:pt idx="3374">
                  <c:v>53.864247326479699</c:v>
                </c:pt>
                <c:pt idx="3375">
                  <c:v>53.876528124546198</c:v>
                </c:pt>
                <c:pt idx="3376">
                  <c:v>53.888808922612697</c:v>
                </c:pt>
                <c:pt idx="3377">
                  <c:v>53.901089720679202</c:v>
                </c:pt>
                <c:pt idx="3378">
                  <c:v>53.913370518745701</c:v>
                </c:pt>
                <c:pt idx="3379">
                  <c:v>53.9256513168121</c:v>
                </c:pt>
                <c:pt idx="3380">
                  <c:v>53.937932114878599</c:v>
                </c:pt>
                <c:pt idx="3381">
                  <c:v>53.950212912945098</c:v>
                </c:pt>
                <c:pt idx="3382">
                  <c:v>53.962493711011597</c:v>
                </c:pt>
                <c:pt idx="3383">
                  <c:v>53.974774509078102</c:v>
                </c:pt>
                <c:pt idx="3384">
                  <c:v>53.987055307144601</c:v>
                </c:pt>
                <c:pt idx="3385">
                  <c:v>53.9993361052111</c:v>
                </c:pt>
                <c:pt idx="3386">
                  <c:v>54.011616903277599</c:v>
                </c:pt>
                <c:pt idx="3387">
                  <c:v>54.023897701344097</c:v>
                </c:pt>
                <c:pt idx="3388">
                  <c:v>54.036178499410603</c:v>
                </c:pt>
                <c:pt idx="3389">
                  <c:v>54.048459297477002</c:v>
                </c:pt>
                <c:pt idx="3390">
                  <c:v>54.060740095543501</c:v>
                </c:pt>
                <c:pt idx="3391">
                  <c:v>54.07302089361</c:v>
                </c:pt>
                <c:pt idx="3392">
                  <c:v>54.085301691676499</c:v>
                </c:pt>
                <c:pt idx="3393">
                  <c:v>54.097582489742997</c:v>
                </c:pt>
                <c:pt idx="3394">
                  <c:v>54.109863287809503</c:v>
                </c:pt>
                <c:pt idx="3395">
                  <c:v>54.122144085876002</c:v>
                </c:pt>
                <c:pt idx="3396">
                  <c:v>54.134424883942501</c:v>
                </c:pt>
                <c:pt idx="3397">
                  <c:v>54.146705682008999</c:v>
                </c:pt>
                <c:pt idx="3398">
                  <c:v>54.158986480075399</c:v>
                </c:pt>
                <c:pt idx="3399">
                  <c:v>54.171267278141897</c:v>
                </c:pt>
                <c:pt idx="3400">
                  <c:v>54.183548076208403</c:v>
                </c:pt>
                <c:pt idx="3401">
                  <c:v>54.195828874274902</c:v>
                </c:pt>
                <c:pt idx="3402">
                  <c:v>54.208109672341401</c:v>
                </c:pt>
                <c:pt idx="3403">
                  <c:v>54.220390470407899</c:v>
                </c:pt>
                <c:pt idx="3404">
                  <c:v>54.232671268474398</c:v>
                </c:pt>
                <c:pt idx="3405">
                  <c:v>54.244952066540897</c:v>
                </c:pt>
                <c:pt idx="3406">
                  <c:v>54.257232864607303</c:v>
                </c:pt>
                <c:pt idx="3407">
                  <c:v>54.269513662673802</c:v>
                </c:pt>
                <c:pt idx="3408">
                  <c:v>54.281794460740301</c:v>
                </c:pt>
                <c:pt idx="3409">
                  <c:v>54.294075258806799</c:v>
                </c:pt>
                <c:pt idx="3410">
                  <c:v>54.306356056873298</c:v>
                </c:pt>
                <c:pt idx="3411">
                  <c:v>54.318636854939797</c:v>
                </c:pt>
                <c:pt idx="3412">
                  <c:v>54.330917653006303</c:v>
                </c:pt>
                <c:pt idx="3413">
                  <c:v>54.343198451072801</c:v>
                </c:pt>
                <c:pt idx="3414">
                  <c:v>54.3554792491393</c:v>
                </c:pt>
                <c:pt idx="3415">
                  <c:v>54.367760047205699</c:v>
                </c:pt>
                <c:pt idx="3416">
                  <c:v>54.380040845272198</c:v>
                </c:pt>
                <c:pt idx="3417">
                  <c:v>54.392321643338697</c:v>
                </c:pt>
                <c:pt idx="3418">
                  <c:v>54.404602441405203</c:v>
                </c:pt>
                <c:pt idx="3419">
                  <c:v>54.416883239471701</c:v>
                </c:pt>
                <c:pt idx="3420">
                  <c:v>54.4291640375382</c:v>
                </c:pt>
                <c:pt idx="3421">
                  <c:v>54.441444835604699</c:v>
                </c:pt>
                <c:pt idx="3422">
                  <c:v>54.453725633671198</c:v>
                </c:pt>
                <c:pt idx="3423">
                  <c:v>54.466006431737704</c:v>
                </c:pt>
                <c:pt idx="3424">
                  <c:v>54.478287229804202</c:v>
                </c:pt>
                <c:pt idx="3425">
                  <c:v>54.490568027870601</c:v>
                </c:pt>
                <c:pt idx="3426">
                  <c:v>54.5028488259371</c:v>
                </c:pt>
                <c:pt idx="3427">
                  <c:v>54.515129624003599</c:v>
                </c:pt>
                <c:pt idx="3428">
                  <c:v>54.527410422070098</c:v>
                </c:pt>
                <c:pt idx="3429">
                  <c:v>54.539691220136604</c:v>
                </c:pt>
                <c:pt idx="3430">
                  <c:v>54.551972018203102</c:v>
                </c:pt>
                <c:pt idx="3431">
                  <c:v>54.564252816269601</c:v>
                </c:pt>
                <c:pt idx="3432">
                  <c:v>54.5765336143361</c:v>
                </c:pt>
                <c:pt idx="3433">
                  <c:v>54.588814412402598</c:v>
                </c:pt>
                <c:pt idx="3434">
                  <c:v>54.601095210468998</c:v>
                </c:pt>
                <c:pt idx="3435">
                  <c:v>54.613376008535496</c:v>
                </c:pt>
                <c:pt idx="3436">
                  <c:v>54.625656806602002</c:v>
                </c:pt>
                <c:pt idx="3437">
                  <c:v>54.637937604668501</c:v>
                </c:pt>
                <c:pt idx="3438">
                  <c:v>54.650218402735</c:v>
                </c:pt>
                <c:pt idx="3439">
                  <c:v>54.662499200801498</c:v>
                </c:pt>
                <c:pt idx="3440">
                  <c:v>54.674779998867997</c:v>
                </c:pt>
                <c:pt idx="3441">
                  <c:v>54.687060796934503</c:v>
                </c:pt>
                <c:pt idx="3442">
                  <c:v>54.699341595001002</c:v>
                </c:pt>
                <c:pt idx="3443">
                  <c:v>54.711622393067401</c:v>
                </c:pt>
                <c:pt idx="3444">
                  <c:v>54.7239031911339</c:v>
                </c:pt>
                <c:pt idx="3445">
                  <c:v>54.736183989200399</c:v>
                </c:pt>
                <c:pt idx="3446">
                  <c:v>54.748464787266897</c:v>
                </c:pt>
                <c:pt idx="3447">
                  <c:v>54.760745585333403</c:v>
                </c:pt>
                <c:pt idx="3448">
                  <c:v>54.773026383399902</c:v>
                </c:pt>
                <c:pt idx="3449">
                  <c:v>54.785307181466401</c:v>
                </c:pt>
                <c:pt idx="3450">
                  <c:v>54.797587979532899</c:v>
                </c:pt>
                <c:pt idx="3451">
                  <c:v>54.809868777599398</c:v>
                </c:pt>
                <c:pt idx="3452">
                  <c:v>54.822149575665797</c:v>
                </c:pt>
                <c:pt idx="3453">
                  <c:v>54.834430373732303</c:v>
                </c:pt>
                <c:pt idx="3454">
                  <c:v>54.846711171798802</c:v>
                </c:pt>
                <c:pt idx="3455">
                  <c:v>54.858991969865301</c:v>
                </c:pt>
                <c:pt idx="3456">
                  <c:v>54.871272767931799</c:v>
                </c:pt>
                <c:pt idx="3457">
                  <c:v>54.883553565998298</c:v>
                </c:pt>
                <c:pt idx="3458">
                  <c:v>54.895834364064797</c:v>
                </c:pt>
                <c:pt idx="3459">
                  <c:v>54.908115162131303</c:v>
                </c:pt>
                <c:pt idx="3460">
                  <c:v>54.920395960197801</c:v>
                </c:pt>
                <c:pt idx="3461">
                  <c:v>54.932676758264201</c:v>
                </c:pt>
                <c:pt idx="3462">
                  <c:v>54.944957556330799</c:v>
                </c:pt>
                <c:pt idx="3463">
                  <c:v>54.957238354397198</c:v>
                </c:pt>
                <c:pt idx="3464">
                  <c:v>54.969519152463697</c:v>
                </c:pt>
                <c:pt idx="3465">
                  <c:v>54.981799950530203</c:v>
                </c:pt>
                <c:pt idx="3466">
                  <c:v>54.994080748596701</c:v>
                </c:pt>
                <c:pt idx="3467">
                  <c:v>55.0063615466632</c:v>
                </c:pt>
                <c:pt idx="3468">
                  <c:v>55.018642344729699</c:v>
                </c:pt>
                <c:pt idx="3469">
                  <c:v>55.030923142796198</c:v>
                </c:pt>
                <c:pt idx="3470">
                  <c:v>55.043203940862703</c:v>
                </c:pt>
                <c:pt idx="3471">
                  <c:v>55.055484738929103</c:v>
                </c:pt>
                <c:pt idx="3472">
                  <c:v>55.067765536995601</c:v>
                </c:pt>
                <c:pt idx="3473">
                  <c:v>55.0800463350621</c:v>
                </c:pt>
                <c:pt idx="3474">
                  <c:v>55.092327133128599</c:v>
                </c:pt>
                <c:pt idx="3475">
                  <c:v>55.104607931195098</c:v>
                </c:pt>
                <c:pt idx="3476">
                  <c:v>55.116888729261603</c:v>
                </c:pt>
                <c:pt idx="3477">
                  <c:v>55.129169527328102</c:v>
                </c:pt>
                <c:pt idx="3478">
                  <c:v>55.141450325394601</c:v>
                </c:pt>
                <c:pt idx="3479">
                  <c:v>55.1537311234611</c:v>
                </c:pt>
                <c:pt idx="3480">
                  <c:v>55.166011921527499</c:v>
                </c:pt>
                <c:pt idx="3481">
                  <c:v>55.178292719593998</c:v>
                </c:pt>
                <c:pt idx="3482">
                  <c:v>55.190573517660503</c:v>
                </c:pt>
                <c:pt idx="3483">
                  <c:v>55.202854315727002</c:v>
                </c:pt>
                <c:pt idx="3484">
                  <c:v>55.215135113793501</c:v>
                </c:pt>
                <c:pt idx="3485">
                  <c:v>55.22741591186</c:v>
                </c:pt>
                <c:pt idx="3486">
                  <c:v>55.239696709926498</c:v>
                </c:pt>
                <c:pt idx="3487">
                  <c:v>55.251977507992997</c:v>
                </c:pt>
                <c:pt idx="3488">
                  <c:v>55.264258306059503</c:v>
                </c:pt>
                <c:pt idx="3489">
                  <c:v>55.276539104125902</c:v>
                </c:pt>
                <c:pt idx="3490">
                  <c:v>55.288819902192401</c:v>
                </c:pt>
                <c:pt idx="3491">
                  <c:v>55.3011007002589</c:v>
                </c:pt>
                <c:pt idx="3492">
                  <c:v>55.313381498325398</c:v>
                </c:pt>
                <c:pt idx="3493">
                  <c:v>55.325662296391897</c:v>
                </c:pt>
                <c:pt idx="3494">
                  <c:v>55.337943094458403</c:v>
                </c:pt>
                <c:pt idx="3495">
                  <c:v>55.350223892524902</c:v>
                </c:pt>
                <c:pt idx="3496">
                  <c:v>55.3625046905914</c:v>
                </c:pt>
                <c:pt idx="3497">
                  <c:v>55.374785488657899</c:v>
                </c:pt>
                <c:pt idx="3498">
                  <c:v>55.387066286724298</c:v>
                </c:pt>
                <c:pt idx="3499">
                  <c:v>55.399347084790797</c:v>
                </c:pt>
                <c:pt idx="3500">
                  <c:v>55.411627882857303</c:v>
                </c:pt>
                <c:pt idx="3501">
                  <c:v>55.423908680923802</c:v>
                </c:pt>
                <c:pt idx="3502">
                  <c:v>55.4361894789903</c:v>
                </c:pt>
                <c:pt idx="3503">
                  <c:v>55.448470277056799</c:v>
                </c:pt>
                <c:pt idx="3504">
                  <c:v>55.460751075123298</c:v>
                </c:pt>
                <c:pt idx="3505">
                  <c:v>55.473031873189797</c:v>
                </c:pt>
                <c:pt idx="3506">
                  <c:v>55.485312671256303</c:v>
                </c:pt>
                <c:pt idx="3507">
                  <c:v>55.497593469322801</c:v>
                </c:pt>
                <c:pt idx="3508">
                  <c:v>55.5098742673892</c:v>
                </c:pt>
                <c:pt idx="3509">
                  <c:v>55.522155065455699</c:v>
                </c:pt>
                <c:pt idx="3510">
                  <c:v>55.534435863522198</c:v>
                </c:pt>
                <c:pt idx="3511">
                  <c:v>55.546716661588697</c:v>
                </c:pt>
                <c:pt idx="3512">
                  <c:v>55.558997459655203</c:v>
                </c:pt>
                <c:pt idx="3513">
                  <c:v>55.571278257721701</c:v>
                </c:pt>
                <c:pt idx="3514">
                  <c:v>55.5835590557882</c:v>
                </c:pt>
                <c:pt idx="3515">
                  <c:v>55.595839853854699</c:v>
                </c:pt>
                <c:pt idx="3516">
                  <c:v>55.608120651921197</c:v>
                </c:pt>
                <c:pt idx="3517">
                  <c:v>55.620401449987597</c:v>
                </c:pt>
                <c:pt idx="3518">
                  <c:v>55.632682248054103</c:v>
                </c:pt>
                <c:pt idx="3519">
                  <c:v>55.644963046120601</c:v>
                </c:pt>
                <c:pt idx="3520">
                  <c:v>55.6572438441871</c:v>
                </c:pt>
                <c:pt idx="3521">
                  <c:v>55.669524642253599</c:v>
                </c:pt>
                <c:pt idx="3522">
                  <c:v>55.681805440320097</c:v>
                </c:pt>
                <c:pt idx="3523">
                  <c:v>55.694086238386603</c:v>
                </c:pt>
                <c:pt idx="3524">
                  <c:v>55.706367036453102</c:v>
                </c:pt>
                <c:pt idx="3525">
                  <c:v>55.718647834519601</c:v>
                </c:pt>
                <c:pt idx="3526">
                  <c:v>55.730928632586</c:v>
                </c:pt>
                <c:pt idx="3527">
                  <c:v>55.743209430652499</c:v>
                </c:pt>
                <c:pt idx="3528">
                  <c:v>55.755490228718998</c:v>
                </c:pt>
                <c:pt idx="3529">
                  <c:v>55.767771026785503</c:v>
                </c:pt>
                <c:pt idx="3530">
                  <c:v>55.780051824852002</c:v>
                </c:pt>
                <c:pt idx="3531">
                  <c:v>55.792332622918501</c:v>
                </c:pt>
                <c:pt idx="3532">
                  <c:v>55.804613420985</c:v>
                </c:pt>
                <c:pt idx="3533">
                  <c:v>55.816894219051498</c:v>
                </c:pt>
                <c:pt idx="3534">
                  <c:v>55.829175017117997</c:v>
                </c:pt>
                <c:pt idx="3535">
                  <c:v>55.841455815184403</c:v>
                </c:pt>
                <c:pt idx="3536">
                  <c:v>55.853736613250902</c:v>
                </c:pt>
                <c:pt idx="3537">
                  <c:v>55.866017411317401</c:v>
                </c:pt>
                <c:pt idx="3538">
                  <c:v>55.8782982093839</c:v>
                </c:pt>
                <c:pt idx="3539">
                  <c:v>55.890579007450398</c:v>
                </c:pt>
                <c:pt idx="3540">
                  <c:v>55.902859805516897</c:v>
                </c:pt>
                <c:pt idx="3541">
                  <c:v>55.915140603583403</c:v>
                </c:pt>
                <c:pt idx="3542">
                  <c:v>55.927421401649902</c:v>
                </c:pt>
                <c:pt idx="3543">
                  <c:v>55.9397021997164</c:v>
                </c:pt>
                <c:pt idx="3544">
                  <c:v>55.9519829977828</c:v>
                </c:pt>
                <c:pt idx="3545">
                  <c:v>55.964263795849298</c:v>
                </c:pt>
                <c:pt idx="3546">
                  <c:v>55.976544593915797</c:v>
                </c:pt>
                <c:pt idx="3547">
                  <c:v>55.988825391982303</c:v>
                </c:pt>
                <c:pt idx="3548">
                  <c:v>56.001106190048802</c:v>
                </c:pt>
                <c:pt idx="3549">
                  <c:v>56.0133869881153</c:v>
                </c:pt>
                <c:pt idx="3550">
                  <c:v>56.025667786181799</c:v>
                </c:pt>
                <c:pt idx="3551">
                  <c:v>56.037948584248298</c:v>
                </c:pt>
                <c:pt idx="3552">
                  <c:v>56.050229382314797</c:v>
                </c:pt>
                <c:pt idx="3553">
                  <c:v>56.062510180381302</c:v>
                </c:pt>
                <c:pt idx="3554">
                  <c:v>56.074790978447702</c:v>
                </c:pt>
                <c:pt idx="3555">
                  <c:v>56.0870717765142</c:v>
                </c:pt>
                <c:pt idx="3556">
                  <c:v>56.099352574580699</c:v>
                </c:pt>
                <c:pt idx="3557">
                  <c:v>56.111633372647198</c:v>
                </c:pt>
                <c:pt idx="3558">
                  <c:v>56.123914170713697</c:v>
                </c:pt>
                <c:pt idx="3559">
                  <c:v>56.136194968780202</c:v>
                </c:pt>
                <c:pt idx="3560">
                  <c:v>56.148475766846701</c:v>
                </c:pt>
                <c:pt idx="3561">
                  <c:v>56.1607565649132</c:v>
                </c:pt>
                <c:pt idx="3562">
                  <c:v>56.173037362979699</c:v>
                </c:pt>
                <c:pt idx="3563">
                  <c:v>56.185318161046098</c:v>
                </c:pt>
                <c:pt idx="3564">
                  <c:v>56.197598959112597</c:v>
                </c:pt>
                <c:pt idx="3565">
                  <c:v>56.209879757179102</c:v>
                </c:pt>
                <c:pt idx="3566">
                  <c:v>56.222160555245601</c:v>
                </c:pt>
                <c:pt idx="3567">
                  <c:v>56.2344413533121</c:v>
                </c:pt>
                <c:pt idx="3568">
                  <c:v>56.246722151378599</c:v>
                </c:pt>
                <c:pt idx="3569">
                  <c:v>56.259002949445097</c:v>
                </c:pt>
                <c:pt idx="3570">
                  <c:v>56.271283747511603</c:v>
                </c:pt>
                <c:pt idx="3571">
                  <c:v>56.283564545578102</c:v>
                </c:pt>
                <c:pt idx="3572">
                  <c:v>56.295845343644501</c:v>
                </c:pt>
                <c:pt idx="3573">
                  <c:v>56.308126141711</c:v>
                </c:pt>
                <c:pt idx="3574">
                  <c:v>56.320406939777499</c:v>
                </c:pt>
                <c:pt idx="3575">
                  <c:v>56.332687737843997</c:v>
                </c:pt>
                <c:pt idx="3576">
                  <c:v>56.344968535910503</c:v>
                </c:pt>
                <c:pt idx="3577">
                  <c:v>56.357249333977002</c:v>
                </c:pt>
                <c:pt idx="3578">
                  <c:v>56.369530132043501</c:v>
                </c:pt>
                <c:pt idx="3579">
                  <c:v>56.381810930109999</c:v>
                </c:pt>
                <c:pt idx="3580">
                  <c:v>56.394091728176498</c:v>
                </c:pt>
                <c:pt idx="3581">
                  <c:v>56.406372526242897</c:v>
                </c:pt>
                <c:pt idx="3582">
                  <c:v>56.418653324309403</c:v>
                </c:pt>
                <c:pt idx="3583">
                  <c:v>56.430934122375902</c:v>
                </c:pt>
                <c:pt idx="3584">
                  <c:v>56.443214920442401</c:v>
                </c:pt>
                <c:pt idx="3585">
                  <c:v>56.455495718508899</c:v>
                </c:pt>
                <c:pt idx="3586">
                  <c:v>56.467776516575398</c:v>
                </c:pt>
                <c:pt idx="3587">
                  <c:v>56.480057314641897</c:v>
                </c:pt>
                <c:pt idx="3588">
                  <c:v>56.492338112708403</c:v>
                </c:pt>
                <c:pt idx="3589">
                  <c:v>56.504618910774902</c:v>
                </c:pt>
                <c:pt idx="3590">
                  <c:v>56.5168997088414</c:v>
                </c:pt>
                <c:pt idx="3591">
                  <c:v>56.529180506907799</c:v>
                </c:pt>
                <c:pt idx="3592">
                  <c:v>56.541461304974298</c:v>
                </c:pt>
                <c:pt idx="3593">
                  <c:v>56.553742103040797</c:v>
                </c:pt>
                <c:pt idx="3594">
                  <c:v>56.566022901107303</c:v>
                </c:pt>
                <c:pt idx="3595">
                  <c:v>56.578303699173802</c:v>
                </c:pt>
                <c:pt idx="3596">
                  <c:v>56.5905844972403</c:v>
                </c:pt>
                <c:pt idx="3597">
                  <c:v>56.602865295306799</c:v>
                </c:pt>
                <c:pt idx="3598">
                  <c:v>56.615146093373298</c:v>
                </c:pt>
                <c:pt idx="3599">
                  <c:v>56.627426891439796</c:v>
                </c:pt>
                <c:pt idx="3600">
                  <c:v>56.639707689506203</c:v>
                </c:pt>
                <c:pt idx="3601">
                  <c:v>56.651988487572702</c:v>
                </c:pt>
                <c:pt idx="3602">
                  <c:v>56.6642692856392</c:v>
                </c:pt>
                <c:pt idx="3603">
                  <c:v>56.676550083705699</c:v>
                </c:pt>
                <c:pt idx="3604">
                  <c:v>56.688830881772198</c:v>
                </c:pt>
                <c:pt idx="3605">
                  <c:v>56.701111679838696</c:v>
                </c:pt>
                <c:pt idx="3606">
                  <c:v>56.713392477905202</c:v>
                </c:pt>
                <c:pt idx="3607">
                  <c:v>56.725673275971701</c:v>
                </c:pt>
                <c:pt idx="3608">
                  <c:v>56.7379540740382</c:v>
                </c:pt>
                <c:pt idx="3609">
                  <c:v>56.750234872104599</c:v>
                </c:pt>
                <c:pt idx="3610">
                  <c:v>56.762515670171098</c:v>
                </c:pt>
                <c:pt idx="3611">
                  <c:v>56.774796468237597</c:v>
                </c:pt>
                <c:pt idx="3612">
                  <c:v>56.787077266304102</c:v>
                </c:pt>
                <c:pt idx="3613">
                  <c:v>56.799358064370601</c:v>
                </c:pt>
                <c:pt idx="3614">
                  <c:v>56.8116388624371</c:v>
                </c:pt>
                <c:pt idx="3615">
                  <c:v>56.823919660503599</c:v>
                </c:pt>
                <c:pt idx="3616">
                  <c:v>56.836200458570097</c:v>
                </c:pt>
                <c:pt idx="3617">
                  <c:v>56.848481256636497</c:v>
                </c:pt>
                <c:pt idx="3618">
                  <c:v>56.860762054703002</c:v>
                </c:pt>
                <c:pt idx="3619">
                  <c:v>56.873042852769501</c:v>
                </c:pt>
                <c:pt idx="3620">
                  <c:v>56.885323650836</c:v>
                </c:pt>
                <c:pt idx="3621">
                  <c:v>56.897604448902499</c:v>
                </c:pt>
                <c:pt idx="3622">
                  <c:v>56.909885246968997</c:v>
                </c:pt>
                <c:pt idx="3623">
                  <c:v>56.922166045035503</c:v>
                </c:pt>
                <c:pt idx="3624">
                  <c:v>56.934446843102002</c:v>
                </c:pt>
                <c:pt idx="3625">
                  <c:v>56.946727641168501</c:v>
                </c:pt>
                <c:pt idx="3626">
                  <c:v>56.959008439234999</c:v>
                </c:pt>
                <c:pt idx="3627">
                  <c:v>56.971289237301399</c:v>
                </c:pt>
                <c:pt idx="3628">
                  <c:v>56.983570035367897</c:v>
                </c:pt>
                <c:pt idx="3629">
                  <c:v>56.995850833434403</c:v>
                </c:pt>
                <c:pt idx="3630">
                  <c:v>57.008131631500902</c:v>
                </c:pt>
                <c:pt idx="3631">
                  <c:v>57.020412429567401</c:v>
                </c:pt>
                <c:pt idx="3632">
                  <c:v>57.032693227633899</c:v>
                </c:pt>
                <c:pt idx="3633">
                  <c:v>57.044974025700398</c:v>
                </c:pt>
                <c:pt idx="3634">
                  <c:v>57.057254823766897</c:v>
                </c:pt>
                <c:pt idx="3635">
                  <c:v>57.069535621833403</c:v>
                </c:pt>
                <c:pt idx="3636">
                  <c:v>57.081816419899901</c:v>
                </c:pt>
                <c:pt idx="3637">
                  <c:v>57.094097217966301</c:v>
                </c:pt>
                <c:pt idx="3638">
                  <c:v>57.106378016032799</c:v>
                </c:pt>
                <c:pt idx="3639">
                  <c:v>57.118658814099298</c:v>
                </c:pt>
                <c:pt idx="3640">
                  <c:v>57.130939612165797</c:v>
                </c:pt>
                <c:pt idx="3641">
                  <c:v>57.143220410232303</c:v>
                </c:pt>
                <c:pt idx="3642">
                  <c:v>57.155501208298801</c:v>
                </c:pt>
                <c:pt idx="3643">
                  <c:v>57.1677820063653</c:v>
                </c:pt>
                <c:pt idx="3644">
                  <c:v>57.180062804431799</c:v>
                </c:pt>
                <c:pt idx="3645">
                  <c:v>57.192343602498198</c:v>
                </c:pt>
                <c:pt idx="3646">
                  <c:v>57.204624400564697</c:v>
                </c:pt>
                <c:pt idx="3647">
                  <c:v>57.216905198631203</c:v>
                </c:pt>
                <c:pt idx="3648">
                  <c:v>57.229185996697701</c:v>
                </c:pt>
                <c:pt idx="3649">
                  <c:v>57.2414667947642</c:v>
                </c:pt>
                <c:pt idx="3650">
                  <c:v>57.253747592830699</c:v>
                </c:pt>
                <c:pt idx="3651">
                  <c:v>57.266028390897198</c:v>
                </c:pt>
                <c:pt idx="3652">
                  <c:v>57.278309188963703</c:v>
                </c:pt>
                <c:pt idx="3653">
                  <c:v>57.290589987030202</c:v>
                </c:pt>
                <c:pt idx="3654">
                  <c:v>57.302870785096601</c:v>
                </c:pt>
                <c:pt idx="3655">
                  <c:v>57.3151515831631</c:v>
                </c:pt>
                <c:pt idx="3656">
                  <c:v>57.327432381229599</c:v>
                </c:pt>
                <c:pt idx="3657">
                  <c:v>57.339713179296098</c:v>
                </c:pt>
                <c:pt idx="3658">
                  <c:v>57.351993977362604</c:v>
                </c:pt>
                <c:pt idx="3659">
                  <c:v>57.364274775429102</c:v>
                </c:pt>
                <c:pt idx="3660">
                  <c:v>57.376555573495601</c:v>
                </c:pt>
                <c:pt idx="3661">
                  <c:v>57.3888363715621</c:v>
                </c:pt>
                <c:pt idx="3662">
                  <c:v>57.401117169628598</c:v>
                </c:pt>
                <c:pt idx="3663">
                  <c:v>57.413397967694998</c:v>
                </c:pt>
                <c:pt idx="3664">
                  <c:v>57.425678765761504</c:v>
                </c:pt>
                <c:pt idx="3665">
                  <c:v>57.437959563828002</c:v>
                </c:pt>
                <c:pt idx="3666">
                  <c:v>57.450240361894501</c:v>
                </c:pt>
                <c:pt idx="3667">
                  <c:v>57.462521159961</c:v>
                </c:pt>
                <c:pt idx="3668">
                  <c:v>57.474801958027498</c:v>
                </c:pt>
                <c:pt idx="3669">
                  <c:v>57.487082756093997</c:v>
                </c:pt>
                <c:pt idx="3670">
                  <c:v>57.499363554160503</c:v>
                </c:pt>
                <c:pt idx="3671">
                  <c:v>57.511644352227002</c:v>
                </c:pt>
                <c:pt idx="3672">
                  <c:v>57.523925150293501</c:v>
                </c:pt>
                <c:pt idx="3673">
                  <c:v>57.5362059483599</c:v>
                </c:pt>
                <c:pt idx="3674">
                  <c:v>57.548486746426398</c:v>
                </c:pt>
                <c:pt idx="3675">
                  <c:v>57.560767544492897</c:v>
                </c:pt>
                <c:pt idx="3676">
                  <c:v>57.573048342559403</c:v>
                </c:pt>
                <c:pt idx="3677">
                  <c:v>57.585329140625902</c:v>
                </c:pt>
                <c:pt idx="3678">
                  <c:v>57.597609938692401</c:v>
                </c:pt>
                <c:pt idx="3679">
                  <c:v>57.609890736758899</c:v>
                </c:pt>
                <c:pt idx="3680">
                  <c:v>57.622171534825398</c:v>
                </c:pt>
                <c:pt idx="3681">
                  <c:v>57.634452332891897</c:v>
                </c:pt>
                <c:pt idx="3682">
                  <c:v>57.646733130958303</c:v>
                </c:pt>
                <c:pt idx="3683">
                  <c:v>57.659013929024802</c:v>
                </c:pt>
                <c:pt idx="3684">
                  <c:v>57.671294727091301</c:v>
                </c:pt>
                <c:pt idx="3685">
                  <c:v>57.683575525157799</c:v>
                </c:pt>
                <c:pt idx="3686">
                  <c:v>57.695856323224298</c:v>
                </c:pt>
                <c:pt idx="3687">
                  <c:v>57.708137121290797</c:v>
                </c:pt>
                <c:pt idx="3688">
                  <c:v>57.720417919357303</c:v>
                </c:pt>
                <c:pt idx="3689">
                  <c:v>57.732698717423801</c:v>
                </c:pt>
                <c:pt idx="3690">
                  <c:v>57.7449795154903</c:v>
                </c:pt>
                <c:pt idx="3691">
                  <c:v>57.757260313556699</c:v>
                </c:pt>
                <c:pt idx="3692">
                  <c:v>57.769541111623198</c:v>
                </c:pt>
                <c:pt idx="3693">
                  <c:v>57.781821909689697</c:v>
                </c:pt>
                <c:pt idx="3694">
                  <c:v>57.794102707756203</c:v>
                </c:pt>
                <c:pt idx="3695">
                  <c:v>57.806383505822701</c:v>
                </c:pt>
                <c:pt idx="3696">
                  <c:v>57.8186643038892</c:v>
                </c:pt>
                <c:pt idx="3697">
                  <c:v>57.830945101955699</c:v>
                </c:pt>
                <c:pt idx="3698">
                  <c:v>57.843225900022198</c:v>
                </c:pt>
                <c:pt idx="3699">
                  <c:v>57.855506698088703</c:v>
                </c:pt>
                <c:pt idx="3700">
                  <c:v>57.867787496155103</c:v>
                </c:pt>
                <c:pt idx="3701">
                  <c:v>57.880068294221601</c:v>
                </c:pt>
                <c:pt idx="3702">
                  <c:v>57.8923490922881</c:v>
                </c:pt>
                <c:pt idx="3703">
                  <c:v>57.904629890354599</c:v>
                </c:pt>
                <c:pt idx="3704">
                  <c:v>57.916910688421098</c:v>
                </c:pt>
                <c:pt idx="3705">
                  <c:v>57.929191486487603</c:v>
                </c:pt>
                <c:pt idx="3706">
                  <c:v>57.941472284554102</c:v>
                </c:pt>
                <c:pt idx="3707">
                  <c:v>57.953753082620601</c:v>
                </c:pt>
                <c:pt idx="3708">
                  <c:v>57.9660338806871</c:v>
                </c:pt>
                <c:pt idx="3709">
                  <c:v>57.978314678753499</c:v>
                </c:pt>
                <c:pt idx="3710">
                  <c:v>57.990595476819998</c:v>
                </c:pt>
                <c:pt idx="3711">
                  <c:v>58.002876274886503</c:v>
                </c:pt>
                <c:pt idx="3712">
                  <c:v>58.015157072953002</c:v>
                </c:pt>
                <c:pt idx="3713">
                  <c:v>58.027437871019501</c:v>
                </c:pt>
                <c:pt idx="3714">
                  <c:v>58.039718669086</c:v>
                </c:pt>
                <c:pt idx="3715">
                  <c:v>58.051999467152498</c:v>
                </c:pt>
                <c:pt idx="3716">
                  <c:v>58.064280265218997</c:v>
                </c:pt>
                <c:pt idx="3717">
                  <c:v>58.076561063285503</c:v>
                </c:pt>
                <c:pt idx="3718">
                  <c:v>58.088841861351902</c:v>
                </c:pt>
                <c:pt idx="3719">
                  <c:v>58.101122659418401</c:v>
                </c:pt>
                <c:pt idx="3720">
                  <c:v>58.1134034574849</c:v>
                </c:pt>
                <c:pt idx="3721">
                  <c:v>58.125684255551398</c:v>
                </c:pt>
                <c:pt idx="3722">
                  <c:v>58.137965053617897</c:v>
                </c:pt>
                <c:pt idx="3723">
                  <c:v>58.150245851684403</c:v>
                </c:pt>
                <c:pt idx="3724">
                  <c:v>58.162526649750902</c:v>
                </c:pt>
                <c:pt idx="3725">
                  <c:v>58.1748074478174</c:v>
                </c:pt>
                <c:pt idx="3726">
                  <c:v>58.187088245883899</c:v>
                </c:pt>
                <c:pt idx="3727">
                  <c:v>58.199369043950398</c:v>
                </c:pt>
                <c:pt idx="3728">
                  <c:v>58.211649842016797</c:v>
                </c:pt>
                <c:pt idx="3729">
                  <c:v>58.223930640083303</c:v>
                </c:pt>
                <c:pt idx="3730">
                  <c:v>58.236211438149802</c:v>
                </c:pt>
                <c:pt idx="3731">
                  <c:v>58.2484922362163</c:v>
                </c:pt>
                <c:pt idx="3732">
                  <c:v>58.260773034282799</c:v>
                </c:pt>
                <c:pt idx="3733">
                  <c:v>58.273053832349298</c:v>
                </c:pt>
                <c:pt idx="3734">
                  <c:v>58.285334630415797</c:v>
                </c:pt>
                <c:pt idx="3735">
                  <c:v>58.297615428482302</c:v>
                </c:pt>
                <c:pt idx="3736">
                  <c:v>58.309896226548801</c:v>
                </c:pt>
                <c:pt idx="3737">
                  <c:v>58.3221770246152</c:v>
                </c:pt>
                <c:pt idx="3738">
                  <c:v>58.334457822681699</c:v>
                </c:pt>
                <c:pt idx="3739">
                  <c:v>58.346738620748198</c:v>
                </c:pt>
                <c:pt idx="3740">
                  <c:v>58.359019418814697</c:v>
                </c:pt>
                <c:pt idx="3741">
                  <c:v>58.371300216881203</c:v>
                </c:pt>
                <c:pt idx="3742">
                  <c:v>58.383581014947701</c:v>
                </c:pt>
                <c:pt idx="3743">
                  <c:v>58.3958618130142</c:v>
                </c:pt>
                <c:pt idx="3744">
                  <c:v>58.408142611080699</c:v>
                </c:pt>
                <c:pt idx="3745">
                  <c:v>58.420423409147197</c:v>
                </c:pt>
                <c:pt idx="3746">
                  <c:v>58.432704207213597</c:v>
                </c:pt>
                <c:pt idx="3747">
                  <c:v>58.444985005280103</c:v>
                </c:pt>
                <c:pt idx="3748">
                  <c:v>58.457265803346601</c:v>
                </c:pt>
                <c:pt idx="3749">
                  <c:v>58.4695466014131</c:v>
                </c:pt>
                <c:pt idx="3750">
                  <c:v>58.481827399479599</c:v>
                </c:pt>
                <c:pt idx="3751">
                  <c:v>58.494108197546097</c:v>
                </c:pt>
                <c:pt idx="3752">
                  <c:v>58.506388995612603</c:v>
                </c:pt>
                <c:pt idx="3753">
                  <c:v>58.518669793679102</c:v>
                </c:pt>
                <c:pt idx="3754">
                  <c:v>58.530950591745601</c:v>
                </c:pt>
                <c:pt idx="3755">
                  <c:v>58.543231389812</c:v>
                </c:pt>
                <c:pt idx="3756">
                  <c:v>58.555512187878499</c:v>
                </c:pt>
                <c:pt idx="3757">
                  <c:v>58.567792985944997</c:v>
                </c:pt>
                <c:pt idx="3758">
                  <c:v>58.580073784011503</c:v>
                </c:pt>
                <c:pt idx="3759">
                  <c:v>58.592354582078002</c:v>
                </c:pt>
                <c:pt idx="3760">
                  <c:v>58.604635380144501</c:v>
                </c:pt>
                <c:pt idx="3761">
                  <c:v>58.616916178211</c:v>
                </c:pt>
                <c:pt idx="3762">
                  <c:v>58.629196976277498</c:v>
                </c:pt>
                <c:pt idx="3763">
                  <c:v>58.641477774343898</c:v>
                </c:pt>
                <c:pt idx="3764">
                  <c:v>58.653758572410503</c:v>
                </c:pt>
                <c:pt idx="3765">
                  <c:v>58.666039370476902</c:v>
                </c:pt>
                <c:pt idx="3766">
                  <c:v>58.678320168543401</c:v>
                </c:pt>
                <c:pt idx="3767">
                  <c:v>58.6906009666099</c:v>
                </c:pt>
                <c:pt idx="3768">
                  <c:v>58.702881764676398</c:v>
                </c:pt>
                <c:pt idx="3769">
                  <c:v>58.715162562742897</c:v>
                </c:pt>
                <c:pt idx="3770">
                  <c:v>58.727443360809403</c:v>
                </c:pt>
                <c:pt idx="3771">
                  <c:v>58.739724158875902</c:v>
                </c:pt>
                <c:pt idx="3772">
                  <c:v>58.7520049569424</c:v>
                </c:pt>
                <c:pt idx="3773">
                  <c:v>58.764285755008899</c:v>
                </c:pt>
                <c:pt idx="3774">
                  <c:v>58.776566553075298</c:v>
                </c:pt>
                <c:pt idx="3775">
                  <c:v>58.788847351141797</c:v>
                </c:pt>
                <c:pt idx="3776">
                  <c:v>58.801128149208303</c:v>
                </c:pt>
                <c:pt idx="3777">
                  <c:v>58.813408947274802</c:v>
                </c:pt>
                <c:pt idx="3778">
                  <c:v>58.8256897453413</c:v>
                </c:pt>
                <c:pt idx="3779">
                  <c:v>58.837970543407799</c:v>
                </c:pt>
                <c:pt idx="3780">
                  <c:v>58.850251341474298</c:v>
                </c:pt>
                <c:pt idx="3781">
                  <c:v>58.862532139540797</c:v>
                </c:pt>
                <c:pt idx="3782">
                  <c:v>58.874812937607302</c:v>
                </c:pt>
                <c:pt idx="3783">
                  <c:v>58.887093735673702</c:v>
                </c:pt>
                <c:pt idx="3784">
                  <c:v>58.8993745337402</c:v>
                </c:pt>
                <c:pt idx="3785">
                  <c:v>58.911655331806699</c:v>
                </c:pt>
                <c:pt idx="3786">
                  <c:v>58.923936129873198</c:v>
                </c:pt>
                <c:pt idx="3787">
                  <c:v>58.936216927939697</c:v>
                </c:pt>
                <c:pt idx="3788">
                  <c:v>58.948497726006202</c:v>
                </c:pt>
                <c:pt idx="3789">
                  <c:v>58.960778524072701</c:v>
                </c:pt>
                <c:pt idx="3790">
                  <c:v>58.9730593221392</c:v>
                </c:pt>
                <c:pt idx="3791">
                  <c:v>58.985340120205599</c:v>
                </c:pt>
                <c:pt idx="3792">
                  <c:v>58.997620918272197</c:v>
                </c:pt>
                <c:pt idx="3793">
                  <c:v>59.009901716338597</c:v>
                </c:pt>
                <c:pt idx="3794">
                  <c:v>59.022182514405102</c:v>
                </c:pt>
                <c:pt idx="3795">
                  <c:v>59.034463312471601</c:v>
                </c:pt>
                <c:pt idx="3796">
                  <c:v>59.0467441105381</c:v>
                </c:pt>
                <c:pt idx="3797">
                  <c:v>59.059024908604599</c:v>
                </c:pt>
                <c:pt idx="3798">
                  <c:v>59.071305706671097</c:v>
                </c:pt>
                <c:pt idx="3799">
                  <c:v>59.083586504737603</c:v>
                </c:pt>
                <c:pt idx="3800">
                  <c:v>59.095867302804102</c:v>
                </c:pt>
                <c:pt idx="3801">
                  <c:v>59.108148100870601</c:v>
                </c:pt>
                <c:pt idx="3802">
                  <c:v>59.120428898937</c:v>
                </c:pt>
                <c:pt idx="3803">
                  <c:v>59.132709697003499</c:v>
                </c:pt>
                <c:pt idx="3804">
                  <c:v>59.144990495069997</c:v>
                </c:pt>
                <c:pt idx="3805">
                  <c:v>59.157271293136503</c:v>
                </c:pt>
                <c:pt idx="3806">
                  <c:v>59.169552091203002</c:v>
                </c:pt>
                <c:pt idx="3807">
                  <c:v>59.181832889269501</c:v>
                </c:pt>
                <c:pt idx="3808">
                  <c:v>59.194113687335999</c:v>
                </c:pt>
                <c:pt idx="3809">
                  <c:v>59.206394485402498</c:v>
                </c:pt>
                <c:pt idx="3810">
                  <c:v>59.218675283468997</c:v>
                </c:pt>
                <c:pt idx="3811">
                  <c:v>59.230956081535403</c:v>
                </c:pt>
                <c:pt idx="3812">
                  <c:v>59.243236879601902</c:v>
                </c:pt>
                <c:pt idx="3813">
                  <c:v>59.255517677668401</c:v>
                </c:pt>
                <c:pt idx="3814">
                  <c:v>59.267798475734899</c:v>
                </c:pt>
                <c:pt idx="3815">
                  <c:v>59.280079273801398</c:v>
                </c:pt>
                <c:pt idx="3816">
                  <c:v>59.292360071867897</c:v>
                </c:pt>
                <c:pt idx="3817">
                  <c:v>59.304640869934403</c:v>
                </c:pt>
                <c:pt idx="3818">
                  <c:v>59.316921668000901</c:v>
                </c:pt>
                <c:pt idx="3819">
                  <c:v>59.3292024660674</c:v>
                </c:pt>
                <c:pt idx="3820">
                  <c:v>59.341483264133799</c:v>
                </c:pt>
                <c:pt idx="3821">
                  <c:v>59.353764062200298</c:v>
                </c:pt>
                <c:pt idx="3822">
                  <c:v>59.366044860266797</c:v>
                </c:pt>
                <c:pt idx="3823">
                  <c:v>59.378325658333303</c:v>
                </c:pt>
                <c:pt idx="3824">
                  <c:v>59.390606456399802</c:v>
                </c:pt>
                <c:pt idx="3825">
                  <c:v>59.4028872544663</c:v>
                </c:pt>
                <c:pt idx="3826">
                  <c:v>59.415168052532799</c:v>
                </c:pt>
                <c:pt idx="3827">
                  <c:v>59.427448850599298</c:v>
                </c:pt>
                <c:pt idx="3828">
                  <c:v>59.439729648665697</c:v>
                </c:pt>
                <c:pt idx="3829">
                  <c:v>59.452010446732203</c:v>
                </c:pt>
                <c:pt idx="3830">
                  <c:v>59.464291244798702</c:v>
                </c:pt>
                <c:pt idx="3831">
                  <c:v>59.4765720428652</c:v>
                </c:pt>
                <c:pt idx="3832">
                  <c:v>59.488852840931699</c:v>
                </c:pt>
                <c:pt idx="3833">
                  <c:v>59.501133638998198</c:v>
                </c:pt>
                <c:pt idx="3834">
                  <c:v>59.513414437064696</c:v>
                </c:pt>
                <c:pt idx="3835">
                  <c:v>59.525695235131202</c:v>
                </c:pt>
                <c:pt idx="3836">
                  <c:v>59.537976033197701</c:v>
                </c:pt>
                <c:pt idx="3837">
                  <c:v>59.5502568312642</c:v>
                </c:pt>
                <c:pt idx="3838">
                  <c:v>59.562537629330599</c:v>
                </c:pt>
                <c:pt idx="3839">
                  <c:v>59.574818427397098</c:v>
                </c:pt>
                <c:pt idx="3840">
                  <c:v>59.587099225463596</c:v>
                </c:pt>
                <c:pt idx="3841">
                  <c:v>59.599380023530102</c:v>
                </c:pt>
                <c:pt idx="3842">
                  <c:v>59.611660821596601</c:v>
                </c:pt>
                <c:pt idx="3843">
                  <c:v>59.6239416196631</c:v>
                </c:pt>
                <c:pt idx="3844">
                  <c:v>59.636222417729599</c:v>
                </c:pt>
                <c:pt idx="3845">
                  <c:v>59.648503215796097</c:v>
                </c:pt>
                <c:pt idx="3846">
                  <c:v>59.660784013862603</c:v>
                </c:pt>
                <c:pt idx="3847">
                  <c:v>59.673064811929002</c:v>
                </c:pt>
                <c:pt idx="3848">
                  <c:v>59.685345609995501</c:v>
                </c:pt>
                <c:pt idx="3849">
                  <c:v>59.697626408062</c:v>
                </c:pt>
                <c:pt idx="3850">
                  <c:v>59.709907206128499</c:v>
                </c:pt>
                <c:pt idx="3851">
                  <c:v>59.722188004194997</c:v>
                </c:pt>
                <c:pt idx="3852">
                  <c:v>59.734468802261503</c:v>
                </c:pt>
                <c:pt idx="3853">
                  <c:v>59.746749600328002</c:v>
                </c:pt>
                <c:pt idx="3854">
                  <c:v>59.759030398394501</c:v>
                </c:pt>
                <c:pt idx="3855">
                  <c:v>59.771311196460999</c:v>
                </c:pt>
                <c:pt idx="3856">
                  <c:v>59.783591994527399</c:v>
                </c:pt>
                <c:pt idx="3857">
                  <c:v>59.795872792593897</c:v>
                </c:pt>
                <c:pt idx="3858">
                  <c:v>59.808153590660403</c:v>
                </c:pt>
                <c:pt idx="3859">
                  <c:v>59.820434388726902</c:v>
                </c:pt>
                <c:pt idx="3860">
                  <c:v>59.832715186793401</c:v>
                </c:pt>
                <c:pt idx="3861">
                  <c:v>59.844995984859899</c:v>
                </c:pt>
                <c:pt idx="3862">
                  <c:v>59.857276782926398</c:v>
                </c:pt>
                <c:pt idx="3863">
                  <c:v>59.869557580992897</c:v>
                </c:pt>
                <c:pt idx="3864">
                  <c:v>59.881838379059403</c:v>
                </c:pt>
                <c:pt idx="3865">
                  <c:v>59.894119177125802</c:v>
                </c:pt>
                <c:pt idx="3866">
                  <c:v>59.906399975192301</c:v>
                </c:pt>
                <c:pt idx="3867">
                  <c:v>59.918680773258799</c:v>
                </c:pt>
                <c:pt idx="3868">
                  <c:v>59.930961571325298</c:v>
                </c:pt>
                <c:pt idx="3869">
                  <c:v>59.943242369391797</c:v>
                </c:pt>
                <c:pt idx="3870">
                  <c:v>59.955523167458303</c:v>
                </c:pt>
                <c:pt idx="3871">
                  <c:v>59.967803965524801</c:v>
                </c:pt>
                <c:pt idx="3872">
                  <c:v>59.9800847635913</c:v>
                </c:pt>
                <c:pt idx="3873">
                  <c:v>59.992365561657799</c:v>
                </c:pt>
                <c:pt idx="3874">
                  <c:v>60.004646359724198</c:v>
                </c:pt>
                <c:pt idx="3875">
                  <c:v>60.016927157790697</c:v>
                </c:pt>
                <c:pt idx="3876">
                  <c:v>60.029207955857203</c:v>
                </c:pt>
                <c:pt idx="3877">
                  <c:v>60.041488753923701</c:v>
                </c:pt>
                <c:pt idx="3878">
                  <c:v>60.0537695519902</c:v>
                </c:pt>
                <c:pt idx="3879">
                  <c:v>60.066050350056699</c:v>
                </c:pt>
                <c:pt idx="3880">
                  <c:v>60.078331148123198</c:v>
                </c:pt>
                <c:pt idx="3881">
                  <c:v>60.090611946189703</c:v>
                </c:pt>
                <c:pt idx="3882">
                  <c:v>60.102892744256202</c:v>
                </c:pt>
                <c:pt idx="3883">
                  <c:v>60.115173542322601</c:v>
                </c:pt>
                <c:pt idx="3884">
                  <c:v>60.1274543403891</c:v>
                </c:pt>
                <c:pt idx="3885">
                  <c:v>60.139735138455599</c:v>
                </c:pt>
                <c:pt idx="3886">
                  <c:v>60.152015936522098</c:v>
                </c:pt>
                <c:pt idx="3887">
                  <c:v>60.164296734588603</c:v>
                </c:pt>
                <c:pt idx="3888">
                  <c:v>60.176577532655102</c:v>
                </c:pt>
                <c:pt idx="3889">
                  <c:v>60.188858330721601</c:v>
                </c:pt>
                <c:pt idx="3890">
                  <c:v>60.2011391287881</c:v>
                </c:pt>
                <c:pt idx="3891">
                  <c:v>60.213419926854598</c:v>
                </c:pt>
                <c:pt idx="3892">
                  <c:v>60.225700724920998</c:v>
                </c:pt>
                <c:pt idx="3893">
                  <c:v>60.237981522987504</c:v>
                </c:pt>
                <c:pt idx="3894">
                  <c:v>60.250262321054002</c:v>
                </c:pt>
                <c:pt idx="3895">
                  <c:v>60.262543119120501</c:v>
                </c:pt>
                <c:pt idx="3896">
                  <c:v>60.274823917187</c:v>
                </c:pt>
                <c:pt idx="3897">
                  <c:v>60.287104715253498</c:v>
                </c:pt>
                <c:pt idx="3898">
                  <c:v>60.299385513319997</c:v>
                </c:pt>
                <c:pt idx="3899">
                  <c:v>60.311666311386503</c:v>
                </c:pt>
                <c:pt idx="3900">
                  <c:v>60.323947109453002</c:v>
                </c:pt>
                <c:pt idx="3901">
                  <c:v>60.3362279075195</c:v>
                </c:pt>
                <c:pt idx="3902">
                  <c:v>60.3485087055859</c:v>
                </c:pt>
                <c:pt idx="3903">
                  <c:v>60.360789503652398</c:v>
                </c:pt>
                <c:pt idx="3904">
                  <c:v>60.373070301718897</c:v>
                </c:pt>
                <c:pt idx="3905">
                  <c:v>60.385351099785403</c:v>
                </c:pt>
                <c:pt idx="3906">
                  <c:v>60.397631897851902</c:v>
                </c:pt>
                <c:pt idx="3907">
                  <c:v>60.409912695918401</c:v>
                </c:pt>
                <c:pt idx="3908">
                  <c:v>60.422193493984899</c:v>
                </c:pt>
                <c:pt idx="3909">
                  <c:v>60.434474292051398</c:v>
                </c:pt>
                <c:pt idx="3910">
                  <c:v>60.446755090117897</c:v>
                </c:pt>
                <c:pt idx="3911">
                  <c:v>60.459035888184303</c:v>
                </c:pt>
                <c:pt idx="3912">
                  <c:v>60.471316686250802</c:v>
                </c:pt>
                <c:pt idx="3913">
                  <c:v>60.483597484317301</c:v>
                </c:pt>
                <c:pt idx="3914">
                  <c:v>60.495878282383799</c:v>
                </c:pt>
                <c:pt idx="3915">
                  <c:v>60.508159080450298</c:v>
                </c:pt>
                <c:pt idx="3916">
                  <c:v>60.520439878516797</c:v>
                </c:pt>
                <c:pt idx="3917">
                  <c:v>60.532720676583303</c:v>
                </c:pt>
                <c:pt idx="3918">
                  <c:v>60.545001474649801</c:v>
                </c:pt>
                <c:pt idx="3919">
                  <c:v>60.5572822727163</c:v>
                </c:pt>
                <c:pt idx="3920">
                  <c:v>60.569563070782699</c:v>
                </c:pt>
                <c:pt idx="3921">
                  <c:v>60.581843868849198</c:v>
                </c:pt>
                <c:pt idx="3922">
                  <c:v>60.594124666915697</c:v>
                </c:pt>
                <c:pt idx="3923">
                  <c:v>60.606405464982203</c:v>
                </c:pt>
                <c:pt idx="3924">
                  <c:v>60.618686263048701</c:v>
                </c:pt>
                <c:pt idx="3925">
                  <c:v>60.6309670611152</c:v>
                </c:pt>
                <c:pt idx="3926">
                  <c:v>60.643247859181699</c:v>
                </c:pt>
                <c:pt idx="3927">
                  <c:v>60.655528657248198</c:v>
                </c:pt>
                <c:pt idx="3928">
                  <c:v>60.667809455314703</c:v>
                </c:pt>
                <c:pt idx="3929">
                  <c:v>60.680090253381202</c:v>
                </c:pt>
                <c:pt idx="3930">
                  <c:v>60.692371051447601</c:v>
                </c:pt>
                <c:pt idx="3931">
                  <c:v>60.7046518495141</c:v>
                </c:pt>
                <c:pt idx="3932">
                  <c:v>60.716932647580599</c:v>
                </c:pt>
                <c:pt idx="3933">
                  <c:v>60.729213445647098</c:v>
                </c:pt>
                <c:pt idx="3934">
                  <c:v>60.741494243713603</c:v>
                </c:pt>
                <c:pt idx="3935">
                  <c:v>60.753775041780102</c:v>
                </c:pt>
                <c:pt idx="3936">
                  <c:v>60.766055839846601</c:v>
                </c:pt>
                <c:pt idx="3937">
                  <c:v>60.7783366379131</c:v>
                </c:pt>
                <c:pt idx="3938">
                  <c:v>60.790617435979598</c:v>
                </c:pt>
                <c:pt idx="3939">
                  <c:v>60.802898234045998</c:v>
                </c:pt>
                <c:pt idx="3940">
                  <c:v>60.815179032112503</c:v>
                </c:pt>
                <c:pt idx="3941">
                  <c:v>60.827459830179002</c:v>
                </c:pt>
                <c:pt idx="3942">
                  <c:v>60.839740628245501</c:v>
                </c:pt>
                <c:pt idx="3943">
                  <c:v>60.852021426312</c:v>
                </c:pt>
                <c:pt idx="3944">
                  <c:v>60.864302224378498</c:v>
                </c:pt>
                <c:pt idx="3945">
                  <c:v>60.876583022444997</c:v>
                </c:pt>
                <c:pt idx="3946">
                  <c:v>60.888863820511503</c:v>
                </c:pt>
                <c:pt idx="3947">
                  <c:v>60.901144618578002</c:v>
                </c:pt>
                <c:pt idx="3948">
                  <c:v>60.913425416644401</c:v>
                </c:pt>
                <c:pt idx="3949">
                  <c:v>60.9257062147109</c:v>
                </c:pt>
                <c:pt idx="3950">
                  <c:v>60.937987012777398</c:v>
                </c:pt>
                <c:pt idx="3951">
                  <c:v>60.950267810843897</c:v>
                </c:pt>
                <c:pt idx="3952">
                  <c:v>60.962548608910403</c:v>
                </c:pt>
                <c:pt idx="3953">
                  <c:v>60.974829406976902</c:v>
                </c:pt>
                <c:pt idx="3954">
                  <c:v>60.9871102050434</c:v>
                </c:pt>
                <c:pt idx="3955">
                  <c:v>60.999391003109899</c:v>
                </c:pt>
                <c:pt idx="3956">
                  <c:v>61.011671801176398</c:v>
                </c:pt>
                <c:pt idx="3957">
                  <c:v>61.023952599242797</c:v>
                </c:pt>
                <c:pt idx="3958">
                  <c:v>61.036233397309303</c:v>
                </c:pt>
                <c:pt idx="3959">
                  <c:v>61.048514195375802</c:v>
                </c:pt>
                <c:pt idx="3960">
                  <c:v>61.0607949934423</c:v>
                </c:pt>
                <c:pt idx="3961">
                  <c:v>61.073075791508799</c:v>
                </c:pt>
                <c:pt idx="3962">
                  <c:v>61.085356589575298</c:v>
                </c:pt>
                <c:pt idx="3963">
                  <c:v>61.097637387641797</c:v>
                </c:pt>
                <c:pt idx="3964">
                  <c:v>61.109918185708302</c:v>
                </c:pt>
                <c:pt idx="3965">
                  <c:v>61.122198983774801</c:v>
                </c:pt>
                <c:pt idx="3966">
                  <c:v>61.1344797818413</c:v>
                </c:pt>
                <c:pt idx="3967">
                  <c:v>61.146760579907699</c:v>
                </c:pt>
                <c:pt idx="3968">
                  <c:v>61.159041377974198</c:v>
                </c:pt>
                <c:pt idx="3969">
                  <c:v>61.171322176040697</c:v>
                </c:pt>
                <c:pt idx="3970">
                  <c:v>61.183602974107202</c:v>
                </c:pt>
                <c:pt idx="3971">
                  <c:v>61.195883772173701</c:v>
                </c:pt>
                <c:pt idx="3972">
                  <c:v>61.2081645702402</c:v>
                </c:pt>
                <c:pt idx="3973">
                  <c:v>61.220445368306699</c:v>
                </c:pt>
                <c:pt idx="3974">
                  <c:v>61.232726166373197</c:v>
                </c:pt>
                <c:pt idx="3975">
                  <c:v>61.245006964439703</c:v>
                </c:pt>
                <c:pt idx="3976">
                  <c:v>61.257287762506103</c:v>
                </c:pt>
                <c:pt idx="3977">
                  <c:v>61.269568560572601</c:v>
                </c:pt>
                <c:pt idx="3978">
                  <c:v>61.2818493586391</c:v>
                </c:pt>
                <c:pt idx="3979">
                  <c:v>61.294130156705599</c:v>
                </c:pt>
                <c:pt idx="3980">
                  <c:v>61.306410954772097</c:v>
                </c:pt>
                <c:pt idx="3981">
                  <c:v>61.318691752838603</c:v>
                </c:pt>
                <c:pt idx="3982">
                  <c:v>61.330972550905102</c:v>
                </c:pt>
                <c:pt idx="3983">
                  <c:v>61.343253348971601</c:v>
                </c:pt>
                <c:pt idx="3984">
                  <c:v>61.355534147038099</c:v>
                </c:pt>
                <c:pt idx="3985">
                  <c:v>61.367814945104499</c:v>
                </c:pt>
                <c:pt idx="3986">
                  <c:v>61.380095743170997</c:v>
                </c:pt>
                <c:pt idx="3987">
                  <c:v>61.392376541237503</c:v>
                </c:pt>
                <c:pt idx="3988">
                  <c:v>61.404657339304002</c:v>
                </c:pt>
                <c:pt idx="3989">
                  <c:v>61.416938137370501</c:v>
                </c:pt>
                <c:pt idx="3990">
                  <c:v>61.429218935437</c:v>
                </c:pt>
                <c:pt idx="3991">
                  <c:v>61.441499733503498</c:v>
                </c:pt>
                <c:pt idx="3992">
                  <c:v>61.453780531569997</c:v>
                </c:pt>
                <c:pt idx="3993">
                  <c:v>61.466061329636503</c:v>
                </c:pt>
                <c:pt idx="3994">
                  <c:v>61.478342127703002</c:v>
                </c:pt>
                <c:pt idx="3995">
                  <c:v>61.490622925769401</c:v>
                </c:pt>
                <c:pt idx="3996">
                  <c:v>61.5029037238359</c:v>
                </c:pt>
                <c:pt idx="3997">
                  <c:v>61.515184521902398</c:v>
                </c:pt>
                <c:pt idx="3998">
                  <c:v>61.527465319968897</c:v>
                </c:pt>
                <c:pt idx="3999">
                  <c:v>61.539746118035403</c:v>
                </c:pt>
                <c:pt idx="4000">
                  <c:v>61.552026916101902</c:v>
                </c:pt>
                <c:pt idx="4001">
                  <c:v>61.5643077141684</c:v>
                </c:pt>
                <c:pt idx="4002">
                  <c:v>61.576588512234899</c:v>
                </c:pt>
                <c:pt idx="4003">
                  <c:v>61.588869310301398</c:v>
                </c:pt>
                <c:pt idx="4004">
                  <c:v>61.601150108367797</c:v>
                </c:pt>
                <c:pt idx="4005">
                  <c:v>61.613430906434303</c:v>
                </c:pt>
                <c:pt idx="4006">
                  <c:v>61.625711704500802</c:v>
                </c:pt>
                <c:pt idx="4007">
                  <c:v>61.6379925025673</c:v>
                </c:pt>
                <c:pt idx="4008">
                  <c:v>61.650273300633799</c:v>
                </c:pt>
                <c:pt idx="4009">
                  <c:v>61.662554098700298</c:v>
                </c:pt>
                <c:pt idx="4010">
                  <c:v>61.674834896766797</c:v>
                </c:pt>
                <c:pt idx="4011">
                  <c:v>61.687115694833302</c:v>
                </c:pt>
                <c:pt idx="4012">
                  <c:v>61.699396492899801</c:v>
                </c:pt>
                <c:pt idx="4013">
                  <c:v>61.7116772909662</c:v>
                </c:pt>
                <c:pt idx="4014">
                  <c:v>61.723958089032699</c:v>
                </c:pt>
                <c:pt idx="4015">
                  <c:v>61.736238887099198</c:v>
                </c:pt>
                <c:pt idx="4016">
                  <c:v>61.748519685165697</c:v>
                </c:pt>
                <c:pt idx="4017">
                  <c:v>61.760800483232202</c:v>
                </c:pt>
                <c:pt idx="4018">
                  <c:v>61.773081281298701</c:v>
                </c:pt>
                <c:pt idx="4019">
                  <c:v>61.7853620793652</c:v>
                </c:pt>
                <c:pt idx="4020">
                  <c:v>61.797642877431699</c:v>
                </c:pt>
                <c:pt idx="4021">
                  <c:v>61.809923675498197</c:v>
                </c:pt>
                <c:pt idx="4022">
                  <c:v>61.822204473564597</c:v>
                </c:pt>
                <c:pt idx="4023">
                  <c:v>61.834485271631102</c:v>
                </c:pt>
                <c:pt idx="4024">
                  <c:v>61.846766069697601</c:v>
                </c:pt>
                <c:pt idx="4025">
                  <c:v>61.8590468677641</c:v>
                </c:pt>
                <c:pt idx="4026">
                  <c:v>61.871327665830599</c:v>
                </c:pt>
                <c:pt idx="4027">
                  <c:v>61.883608463897097</c:v>
                </c:pt>
                <c:pt idx="4028">
                  <c:v>61.895889261963603</c:v>
                </c:pt>
                <c:pt idx="4029">
                  <c:v>61.908170060030102</c:v>
                </c:pt>
                <c:pt idx="4030">
                  <c:v>61.920450858096501</c:v>
                </c:pt>
                <c:pt idx="4031">
                  <c:v>61.932731656163</c:v>
                </c:pt>
                <c:pt idx="4032">
                  <c:v>61.945012454229499</c:v>
                </c:pt>
                <c:pt idx="4033">
                  <c:v>61.957293252295997</c:v>
                </c:pt>
                <c:pt idx="4034">
                  <c:v>61.969574050362503</c:v>
                </c:pt>
                <c:pt idx="4035">
                  <c:v>61.981854848429002</c:v>
                </c:pt>
                <c:pt idx="4036">
                  <c:v>61.994135646495501</c:v>
                </c:pt>
                <c:pt idx="4037">
                  <c:v>62.006416444561999</c:v>
                </c:pt>
                <c:pt idx="4038">
                  <c:v>62.018697242628498</c:v>
                </c:pt>
                <c:pt idx="4039">
                  <c:v>62.030978040694997</c:v>
                </c:pt>
                <c:pt idx="4040">
                  <c:v>62.043258838761403</c:v>
                </c:pt>
                <c:pt idx="4041">
                  <c:v>62.055539636827902</c:v>
                </c:pt>
                <c:pt idx="4042">
                  <c:v>62.067820434894401</c:v>
                </c:pt>
                <c:pt idx="4043">
                  <c:v>62.080101232960899</c:v>
                </c:pt>
                <c:pt idx="4044">
                  <c:v>62.092382031027398</c:v>
                </c:pt>
                <c:pt idx="4045">
                  <c:v>62.104662829093897</c:v>
                </c:pt>
                <c:pt idx="4046">
                  <c:v>62.116943627160403</c:v>
                </c:pt>
                <c:pt idx="4047">
                  <c:v>62.129224425226901</c:v>
                </c:pt>
                <c:pt idx="4048">
                  <c:v>62.1415052232934</c:v>
                </c:pt>
                <c:pt idx="4049">
                  <c:v>62.153786021359799</c:v>
                </c:pt>
                <c:pt idx="4050">
                  <c:v>62.166066819426298</c:v>
                </c:pt>
                <c:pt idx="4051">
                  <c:v>62.178347617492797</c:v>
                </c:pt>
                <c:pt idx="4052">
                  <c:v>62.190628415559303</c:v>
                </c:pt>
                <c:pt idx="4053">
                  <c:v>62.202909213625801</c:v>
                </c:pt>
                <c:pt idx="4054">
                  <c:v>62.2151900116923</c:v>
                </c:pt>
                <c:pt idx="4055">
                  <c:v>62.227470809758799</c:v>
                </c:pt>
                <c:pt idx="4056">
                  <c:v>62.239751607825298</c:v>
                </c:pt>
                <c:pt idx="4057">
                  <c:v>62.252032405891804</c:v>
                </c:pt>
                <c:pt idx="4058">
                  <c:v>62.264313203958203</c:v>
                </c:pt>
                <c:pt idx="4059">
                  <c:v>62.276594002024702</c:v>
                </c:pt>
                <c:pt idx="4060">
                  <c:v>62.2888748000912</c:v>
                </c:pt>
                <c:pt idx="4061">
                  <c:v>62.301155598157699</c:v>
                </c:pt>
                <c:pt idx="4062">
                  <c:v>62.313436396224198</c:v>
                </c:pt>
                <c:pt idx="4063">
                  <c:v>62.325717194290696</c:v>
                </c:pt>
                <c:pt idx="4064">
                  <c:v>62.337997992357202</c:v>
                </c:pt>
                <c:pt idx="4065">
                  <c:v>62.350278790423701</c:v>
                </c:pt>
                <c:pt idx="4066">
                  <c:v>62.3625595884902</c:v>
                </c:pt>
                <c:pt idx="4067">
                  <c:v>62.374840386556599</c:v>
                </c:pt>
                <c:pt idx="4068">
                  <c:v>62.387121184623098</c:v>
                </c:pt>
                <c:pt idx="4069">
                  <c:v>62.399401982689596</c:v>
                </c:pt>
                <c:pt idx="4070">
                  <c:v>62.411682780756102</c:v>
                </c:pt>
                <c:pt idx="4071">
                  <c:v>62.423963578822601</c:v>
                </c:pt>
                <c:pt idx="4072">
                  <c:v>62.4362443768891</c:v>
                </c:pt>
                <c:pt idx="4073">
                  <c:v>62.448525174955599</c:v>
                </c:pt>
                <c:pt idx="4074">
                  <c:v>62.460805973022097</c:v>
                </c:pt>
                <c:pt idx="4075">
                  <c:v>62.473086771088603</c:v>
                </c:pt>
                <c:pt idx="4076">
                  <c:v>62.485367569155002</c:v>
                </c:pt>
                <c:pt idx="4077">
                  <c:v>62.497648367221501</c:v>
                </c:pt>
                <c:pt idx="4078">
                  <c:v>62.509929165288</c:v>
                </c:pt>
                <c:pt idx="4079">
                  <c:v>62.522209963354499</c:v>
                </c:pt>
                <c:pt idx="4080">
                  <c:v>62.534490761420997</c:v>
                </c:pt>
                <c:pt idx="4081">
                  <c:v>62.546771559487503</c:v>
                </c:pt>
                <c:pt idx="4082">
                  <c:v>62.559052357554002</c:v>
                </c:pt>
                <c:pt idx="4083">
                  <c:v>62.571333155620501</c:v>
                </c:pt>
                <c:pt idx="4084">
                  <c:v>62.583613953686999</c:v>
                </c:pt>
                <c:pt idx="4085">
                  <c:v>62.595894751753399</c:v>
                </c:pt>
                <c:pt idx="4086">
                  <c:v>62.608175549819897</c:v>
                </c:pt>
                <c:pt idx="4087">
                  <c:v>62.620456347886403</c:v>
                </c:pt>
                <c:pt idx="4088">
                  <c:v>62.632737145952902</c:v>
                </c:pt>
                <c:pt idx="4089">
                  <c:v>62.645017944019401</c:v>
                </c:pt>
                <c:pt idx="4090">
                  <c:v>62.657298742085899</c:v>
                </c:pt>
                <c:pt idx="4091">
                  <c:v>62.669579540152398</c:v>
                </c:pt>
                <c:pt idx="4092">
                  <c:v>62.681860338218897</c:v>
                </c:pt>
                <c:pt idx="4093">
                  <c:v>62.694141136285403</c:v>
                </c:pt>
                <c:pt idx="4094">
                  <c:v>62.706421934351802</c:v>
                </c:pt>
                <c:pt idx="4095">
                  <c:v>62.718702732418301</c:v>
                </c:pt>
                <c:pt idx="4096">
                  <c:v>62.730983530484799</c:v>
                </c:pt>
                <c:pt idx="4097">
                  <c:v>62.743264328551298</c:v>
                </c:pt>
                <c:pt idx="4098">
                  <c:v>62.755545126617797</c:v>
                </c:pt>
                <c:pt idx="4099">
                  <c:v>62.767825924684303</c:v>
                </c:pt>
                <c:pt idx="4100">
                  <c:v>62.780106722750801</c:v>
                </c:pt>
                <c:pt idx="4101">
                  <c:v>62.7923875208173</c:v>
                </c:pt>
                <c:pt idx="4102">
                  <c:v>62.804668318883799</c:v>
                </c:pt>
                <c:pt idx="4103">
                  <c:v>62.816949116950298</c:v>
                </c:pt>
                <c:pt idx="4104">
                  <c:v>62.829229915016697</c:v>
                </c:pt>
                <c:pt idx="4105">
                  <c:v>62.841510713083203</c:v>
                </c:pt>
                <c:pt idx="4106">
                  <c:v>62.853791511149701</c:v>
                </c:pt>
                <c:pt idx="4107">
                  <c:v>62.8660723092162</c:v>
                </c:pt>
                <c:pt idx="4108">
                  <c:v>62.878353107282699</c:v>
                </c:pt>
                <c:pt idx="4109">
                  <c:v>62.890633905349198</c:v>
                </c:pt>
                <c:pt idx="4110">
                  <c:v>62.902914703415703</c:v>
                </c:pt>
                <c:pt idx="4111">
                  <c:v>62.915195501482202</c:v>
                </c:pt>
                <c:pt idx="4112">
                  <c:v>62.927476299548701</c:v>
                </c:pt>
                <c:pt idx="4113">
                  <c:v>62.9397570976151</c:v>
                </c:pt>
                <c:pt idx="4114">
                  <c:v>62.952037895681599</c:v>
                </c:pt>
                <c:pt idx="4115">
                  <c:v>62.964318693748098</c:v>
                </c:pt>
                <c:pt idx="4116">
                  <c:v>62.976599491814603</c:v>
                </c:pt>
                <c:pt idx="4117">
                  <c:v>62.988880289881102</c:v>
                </c:pt>
                <c:pt idx="4118">
                  <c:v>63.001161087947601</c:v>
                </c:pt>
                <c:pt idx="4119">
                  <c:v>63.0134418860141</c:v>
                </c:pt>
                <c:pt idx="4120">
                  <c:v>63.025722684080598</c:v>
                </c:pt>
                <c:pt idx="4121">
                  <c:v>63.038003482147097</c:v>
                </c:pt>
                <c:pt idx="4122">
                  <c:v>63.050284280213504</c:v>
                </c:pt>
                <c:pt idx="4123">
                  <c:v>63.062565078280002</c:v>
                </c:pt>
                <c:pt idx="4124">
                  <c:v>63.074845876346501</c:v>
                </c:pt>
                <c:pt idx="4125">
                  <c:v>63.087126674413</c:v>
                </c:pt>
                <c:pt idx="4126">
                  <c:v>63.099407472479498</c:v>
                </c:pt>
                <c:pt idx="4127">
                  <c:v>63.111688270545997</c:v>
                </c:pt>
                <c:pt idx="4128">
                  <c:v>63.123969068612503</c:v>
                </c:pt>
                <c:pt idx="4129">
                  <c:v>63.136249866679002</c:v>
                </c:pt>
                <c:pt idx="4130">
                  <c:v>63.1485306647455</c:v>
                </c:pt>
                <c:pt idx="4131">
                  <c:v>63.160811462811999</c:v>
                </c:pt>
                <c:pt idx="4132">
                  <c:v>63.173092260878398</c:v>
                </c:pt>
                <c:pt idx="4133">
                  <c:v>63.185373058944897</c:v>
                </c:pt>
                <c:pt idx="4134">
                  <c:v>63.197653857011403</c:v>
                </c:pt>
                <c:pt idx="4135">
                  <c:v>63.209934655077902</c:v>
                </c:pt>
                <c:pt idx="4136">
                  <c:v>63.2222154531444</c:v>
                </c:pt>
                <c:pt idx="4137">
                  <c:v>63.234496251210899</c:v>
                </c:pt>
                <c:pt idx="4138">
                  <c:v>63.246777049277398</c:v>
                </c:pt>
                <c:pt idx="4139">
                  <c:v>63.259057847343897</c:v>
                </c:pt>
                <c:pt idx="4140">
                  <c:v>63.271338645410403</c:v>
                </c:pt>
                <c:pt idx="4141">
                  <c:v>63.283619443476802</c:v>
                </c:pt>
                <c:pt idx="4142">
                  <c:v>63.295900241543301</c:v>
                </c:pt>
                <c:pt idx="4143">
                  <c:v>63.308181039609799</c:v>
                </c:pt>
                <c:pt idx="4144">
                  <c:v>63.320461837676298</c:v>
                </c:pt>
                <c:pt idx="4145">
                  <c:v>63.332742635742797</c:v>
                </c:pt>
                <c:pt idx="4146">
                  <c:v>63.345023433809303</c:v>
                </c:pt>
                <c:pt idx="4147">
                  <c:v>63.357304231875801</c:v>
                </c:pt>
                <c:pt idx="4148">
                  <c:v>63.3695850299423</c:v>
                </c:pt>
                <c:pt idx="4149">
                  <c:v>63.381865828008799</c:v>
                </c:pt>
                <c:pt idx="4150">
                  <c:v>63.394146626075198</c:v>
                </c:pt>
                <c:pt idx="4151">
                  <c:v>63.406427424141697</c:v>
                </c:pt>
                <c:pt idx="4152">
                  <c:v>63.418708222208203</c:v>
                </c:pt>
                <c:pt idx="4153">
                  <c:v>63.430989020274701</c:v>
                </c:pt>
                <c:pt idx="4154">
                  <c:v>63.4432698183412</c:v>
                </c:pt>
                <c:pt idx="4155">
                  <c:v>63.455550616407699</c:v>
                </c:pt>
                <c:pt idx="4156">
                  <c:v>63.467831414474198</c:v>
                </c:pt>
                <c:pt idx="4157">
                  <c:v>63.480112212540703</c:v>
                </c:pt>
                <c:pt idx="4158">
                  <c:v>63.492393010607202</c:v>
                </c:pt>
                <c:pt idx="4159">
                  <c:v>63.504673808673601</c:v>
                </c:pt>
                <c:pt idx="4160">
                  <c:v>63.5169546067401</c:v>
                </c:pt>
                <c:pt idx="4161">
                  <c:v>63.529235404806599</c:v>
                </c:pt>
                <c:pt idx="4162">
                  <c:v>63.541516202873098</c:v>
                </c:pt>
                <c:pt idx="4163">
                  <c:v>63.553797000939603</c:v>
                </c:pt>
                <c:pt idx="4164">
                  <c:v>63.566077799006102</c:v>
                </c:pt>
                <c:pt idx="4165">
                  <c:v>63.578358597072601</c:v>
                </c:pt>
                <c:pt idx="4166">
                  <c:v>63.5906393951391</c:v>
                </c:pt>
                <c:pt idx="4167">
                  <c:v>63.602920193205598</c:v>
                </c:pt>
                <c:pt idx="4168">
                  <c:v>63.615200991272097</c:v>
                </c:pt>
                <c:pt idx="4169">
                  <c:v>63.627481789338503</c:v>
                </c:pt>
                <c:pt idx="4170">
                  <c:v>63.639762587405002</c:v>
                </c:pt>
                <c:pt idx="4171">
                  <c:v>63.652043385471501</c:v>
                </c:pt>
                <c:pt idx="4172">
                  <c:v>63.664324183538</c:v>
                </c:pt>
                <c:pt idx="4173">
                  <c:v>63.676604981604498</c:v>
                </c:pt>
                <c:pt idx="4174">
                  <c:v>63.688885779670997</c:v>
                </c:pt>
                <c:pt idx="4175">
                  <c:v>63.701166577737503</c:v>
                </c:pt>
                <c:pt idx="4176">
                  <c:v>63.713447375804002</c:v>
                </c:pt>
                <c:pt idx="4177">
                  <c:v>63.7257281738705</c:v>
                </c:pt>
                <c:pt idx="4178">
                  <c:v>63.7380089719369</c:v>
                </c:pt>
                <c:pt idx="4179">
                  <c:v>63.750289770003398</c:v>
                </c:pt>
                <c:pt idx="4180">
                  <c:v>63.762570568069897</c:v>
                </c:pt>
                <c:pt idx="4181">
                  <c:v>63.774851366136403</c:v>
                </c:pt>
                <c:pt idx="4182">
                  <c:v>63.787132164202902</c:v>
                </c:pt>
                <c:pt idx="4183">
                  <c:v>63.7994129622694</c:v>
                </c:pt>
                <c:pt idx="4184">
                  <c:v>63.811693760335899</c:v>
                </c:pt>
                <c:pt idx="4185">
                  <c:v>63.823974558402398</c:v>
                </c:pt>
                <c:pt idx="4186">
                  <c:v>63.836255356468897</c:v>
                </c:pt>
                <c:pt idx="4187">
                  <c:v>63.848536154535303</c:v>
                </c:pt>
                <c:pt idx="4188">
                  <c:v>63.860816952601802</c:v>
                </c:pt>
                <c:pt idx="4189">
                  <c:v>63.8730977506683</c:v>
                </c:pt>
                <c:pt idx="4190">
                  <c:v>63.885378548734799</c:v>
                </c:pt>
                <c:pt idx="4191">
                  <c:v>63.897659346801298</c:v>
                </c:pt>
                <c:pt idx="4192">
                  <c:v>63.909940144867797</c:v>
                </c:pt>
                <c:pt idx="4193">
                  <c:v>63.922220942934302</c:v>
                </c:pt>
                <c:pt idx="4194">
                  <c:v>63.934501741000801</c:v>
                </c:pt>
                <c:pt idx="4195">
                  <c:v>63.9467825390673</c:v>
                </c:pt>
                <c:pt idx="4196">
                  <c:v>63.959063337133699</c:v>
                </c:pt>
                <c:pt idx="4197">
                  <c:v>63.971344135200198</c:v>
                </c:pt>
                <c:pt idx="4198">
                  <c:v>63.983624933266697</c:v>
                </c:pt>
                <c:pt idx="4199">
                  <c:v>63.995905731333202</c:v>
                </c:pt>
                <c:pt idx="4200">
                  <c:v>64.008186529399694</c:v>
                </c:pt>
                <c:pt idx="4201">
                  <c:v>64.020467327466207</c:v>
                </c:pt>
                <c:pt idx="4202">
                  <c:v>64.032748125532706</c:v>
                </c:pt>
                <c:pt idx="4203">
                  <c:v>64.045028923599205</c:v>
                </c:pt>
                <c:pt idx="4204">
                  <c:v>64.057309721665703</c:v>
                </c:pt>
                <c:pt idx="4205">
                  <c:v>64.069590519732103</c:v>
                </c:pt>
                <c:pt idx="4206">
                  <c:v>64.081871317798601</c:v>
                </c:pt>
                <c:pt idx="4207">
                  <c:v>64.0941521158651</c:v>
                </c:pt>
                <c:pt idx="4208">
                  <c:v>64.106432913931599</c:v>
                </c:pt>
                <c:pt idx="4209">
                  <c:v>64.118713711998097</c:v>
                </c:pt>
                <c:pt idx="4210">
                  <c:v>64.130994510064596</c:v>
                </c:pt>
                <c:pt idx="4211">
                  <c:v>64.143275308131095</c:v>
                </c:pt>
                <c:pt idx="4212">
                  <c:v>64.155556106197594</c:v>
                </c:pt>
                <c:pt idx="4213">
                  <c:v>64.167836904264107</c:v>
                </c:pt>
                <c:pt idx="4214">
                  <c:v>64.180117702330506</c:v>
                </c:pt>
                <c:pt idx="4215">
                  <c:v>64.192398500397005</c:v>
                </c:pt>
                <c:pt idx="4216">
                  <c:v>64.204679298463503</c:v>
                </c:pt>
                <c:pt idx="4217">
                  <c:v>64.216960096530002</c:v>
                </c:pt>
                <c:pt idx="4218">
                  <c:v>64.229240894596501</c:v>
                </c:pt>
                <c:pt idx="4219">
                  <c:v>64.241521692662999</c:v>
                </c:pt>
                <c:pt idx="4220">
                  <c:v>64.253802490729498</c:v>
                </c:pt>
                <c:pt idx="4221">
                  <c:v>64.266083288795997</c:v>
                </c:pt>
                <c:pt idx="4222">
                  <c:v>64.278364086862496</c:v>
                </c:pt>
                <c:pt idx="4223">
                  <c:v>64.290644884928895</c:v>
                </c:pt>
                <c:pt idx="4224">
                  <c:v>64.302925682995394</c:v>
                </c:pt>
                <c:pt idx="4225">
                  <c:v>64.315206481061907</c:v>
                </c:pt>
                <c:pt idx="4226">
                  <c:v>64.327487279128405</c:v>
                </c:pt>
                <c:pt idx="4227">
                  <c:v>64.339768077194904</c:v>
                </c:pt>
                <c:pt idx="4228">
                  <c:v>64.352048875261403</c:v>
                </c:pt>
                <c:pt idx="4229">
                  <c:v>64.364329673327902</c:v>
                </c:pt>
                <c:pt idx="4230">
                  <c:v>64.3766104713944</c:v>
                </c:pt>
                <c:pt idx="4231">
                  <c:v>64.388891269460899</c:v>
                </c:pt>
                <c:pt idx="4232">
                  <c:v>64.401172067527398</c:v>
                </c:pt>
                <c:pt idx="4233">
                  <c:v>64.413452865593797</c:v>
                </c:pt>
                <c:pt idx="4234">
                  <c:v>64.425733663660296</c:v>
                </c:pt>
                <c:pt idx="4235">
                  <c:v>64.438014461726794</c:v>
                </c:pt>
                <c:pt idx="4236">
                  <c:v>64.450295259793293</c:v>
                </c:pt>
                <c:pt idx="4237">
                  <c:v>64.462576057859806</c:v>
                </c:pt>
                <c:pt idx="4238">
                  <c:v>64.474856855926305</c:v>
                </c:pt>
                <c:pt idx="4239">
                  <c:v>64.487137653992804</c:v>
                </c:pt>
                <c:pt idx="4240">
                  <c:v>64.499418452059302</c:v>
                </c:pt>
                <c:pt idx="4241">
                  <c:v>64.511699250125702</c:v>
                </c:pt>
                <c:pt idx="4242">
                  <c:v>64.5239800481922</c:v>
                </c:pt>
                <c:pt idx="4243">
                  <c:v>64.536260846258699</c:v>
                </c:pt>
                <c:pt idx="4244">
                  <c:v>64.548541644325198</c:v>
                </c:pt>
                <c:pt idx="4245">
                  <c:v>64.560822442391697</c:v>
                </c:pt>
                <c:pt idx="4246">
                  <c:v>64.573103240458195</c:v>
                </c:pt>
                <c:pt idx="4247">
                  <c:v>64.585384038524694</c:v>
                </c:pt>
                <c:pt idx="4248">
                  <c:v>64.597664836591207</c:v>
                </c:pt>
                <c:pt idx="4249">
                  <c:v>64.609945634657706</c:v>
                </c:pt>
                <c:pt idx="4250">
                  <c:v>64.622226432724105</c:v>
                </c:pt>
                <c:pt idx="4251">
                  <c:v>64.634507230790604</c:v>
                </c:pt>
                <c:pt idx="4252">
                  <c:v>64.646788028857102</c:v>
                </c:pt>
                <c:pt idx="4253">
                  <c:v>64.659068826923601</c:v>
                </c:pt>
                <c:pt idx="4254">
                  <c:v>64.6713496249901</c:v>
                </c:pt>
                <c:pt idx="4255">
                  <c:v>64.683630423056599</c:v>
                </c:pt>
                <c:pt idx="4256">
                  <c:v>64.695911221123097</c:v>
                </c:pt>
                <c:pt idx="4257">
                  <c:v>64.708192019189596</c:v>
                </c:pt>
                <c:pt idx="4258">
                  <c:v>64.720472817256095</c:v>
                </c:pt>
                <c:pt idx="4259">
                  <c:v>64.732753615322494</c:v>
                </c:pt>
                <c:pt idx="4260">
                  <c:v>64.745034413389106</c:v>
                </c:pt>
                <c:pt idx="4261">
                  <c:v>64.757315211455506</c:v>
                </c:pt>
                <c:pt idx="4262">
                  <c:v>64.769596009522004</c:v>
                </c:pt>
                <c:pt idx="4263">
                  <c:v>64.781876807588503</c:v>
                </c:pt>
                <c:pt idx="4264">
                  <c:v>64.794157605655002</c:v>
                </c:pt>
                <c:pt idx="4265">
                  <c:v>64.806438403721501</c:v>
                </c:pt>
                <c:pt idx="4266">
                  <c:v>64.818719201787999</c:v>
                </c:pt>
                <c:pt idx="4267">
                  <c:v>64.830999999854498</c:v>
                </c:pt>
                <c:pt idx="4268">
                  <c:v>64.843280797920997</c:v>
                </c:pt>
                <c:pt idx="4269">
                  <c:v>64.855561595987396</c:v>
                </c:pt>
                <c:pt idx="4270">
                  <c:v>64.867842394053895</c:v>
                </c:pt>
                <c:pt idx="4271">
                  <c:v>64.880123192120394</c:v>
                </c:pt>
                <c:pt idx="4272">
                  <c:v>64.892403990186907</c:v>
                </c:pt>
                <c:pt idx="4273">
                  <c:v>64.904684788253405</c:v>
                </c:pt>
                <c:pt idx="4274">
                  <c:v>64.916965586319904</c:v>
                </c:pt>
                <c:pt idx="4275">
                  <c:v>64.929246384386403</c:v>
                </c:pt>
                <c:pt idx="4276">
                  <c:v>64.941527182452901</c:v>
                </c:pt>
                <c:pt idx="4277">
                  <c:v>64.9538079805194</c:v>
                </c:pt>
                <c:pt idx="4278">
                  <c:v>64.966088778585799</c:v>
                </c:pt>
                <c:pt idx="4279">
                  <c:v>64.978369576652298</c:v>
                </c:pt>
                <c:pt idx="4280">
                  <c:v>64.990650374718797</c:v>
                </c:pt>
                <c:pt idx="4281">
                  <c:v>65.002931172785296</c:v>
                </c:pt>
                <c:pt idx="4282">
                  <c:v>65.015211970851794</c:v>
                </c:pt>
                <c:pt idx="4283">
                  <c:v>65.027492768918293</c:v>
                </c:pt>
                <c:pt idx="4284">
                  <c:v>65.039773566984806</c:v>
                </c:pt>
                <c:pt idx="4285">
                  <c:v>65.052054365051305</c:v>
                </c:pt>
                <c:pt idx="4286">
                  <c:v>65.064335163117804</c:v>
                </c:pt>
                <c:pt idx="4287">
                  <c:v>65.076615961184203</c:v>
                </c:pt>
                <c:pt idx="4288">
                  <c:v>65.088896759250702</c:v>
                </c:pt>
                <c:pt idx="4289">
                  <c:v>65.1011775573172</c:v>
                </c:pt>
                <c:pt idx="4290">
                  <c:v>65.113458355383699</c:v>
                </c:pt>
                <c:pt idx="4291">
                  <c:v>65.125739153450198</c:v>
                </c:pt>
                <c:pt idx="4292">
                  <c:v>65.138019951516696</c:v>
                </c:pt>
                <c:pt idx="4293">
                  <c:v>65.150300749583195</c:v>
                </c:pt>
                <c:pt idx="4294">
                  <c:v>65.162581547649694</c:v>
                </c:pt>
                <c:pt idx="4295">
                  <c:v>65.174862345716207</c:v>
                </c:pt>
                <c:pt idx="4296">
                  <c:v>65.187143143782606</c:v>
                </c:pt>
                <c:pt idx="4297">
                  <c:v>65.199423941849204</c:v>
                </c:pt>
                <c:pt idx="4298">
                  <c:v>65.211704739915604</c:v>
                </c:pt>
                <c:pt idx="4299">
                  <c:v>65.223985537982102</c:v>
                </c:pt>
                <c:pt idx="4300">
                  <c:v>65.236266336048601</c:v>
                </c:pt>
                <c:pt idx="4301">
                  <c:v>65.2485471341151</c:v>
                </c:pt>
                <c:pt idx="4302">
                  <c:v>65.260827932181598</c:v>
                </c:pt>
                <c:pt idx="4303">
                  <c:v>65.273108730248097</c:v>
                </c:pt>
                <c:pt idx="4304">
                  <c:v>65.285389528314596</c:v>
                </c:pt>
                <c:pt idx="4305">
                  <c:v>65.297670326381095</c:v>
                </c:pt>
                <c:pt idx="4306">
                  <c:v>65.309951124447494</c:v>
                </c:pt>
                <c:pt idx="4307">
                  <c:v>65.322231922514007</c:v>
                </c:pt>
                <c:pt idx="4308">
                  <c:v>65.334512720580506</c:v>
                </c:pt>
                <c:pt idx="4309">
                  <c:v>65.346793518647004</c:v>
                </c:pt>
                <c:pt idx="4310">
                  <c:v>65.359074316713503</c:v>
                </c:pt>
                <c:pt idx="4311">
                  <c:v>65.371355114780002</c:v>
                </c:pt>
                <c:pt idx="4312">
                  <c:v>65.383635912846501</c:v>
                </c:pt>
                <c:pt idx="4313">
                  <c:v>65.395916710912999</c:v>
                </c:pt>
                <c:pt idx="4314">
                  <c:v>65.408197508979498</c:v>
                </c:pt>
                <c:pt idx="4315">
                  <c:v>65.420478307045897</c:v>
                </c:pt>
                <c:pt idx="4316">
                  <c:v>65.432759105112396</c:v>
                </c:pt>
                <c:pt idx="4317">
                  <c:v>65.445039903178895</c:v>
                </c:pt>
                <c:pt idx="4318">
                  <c:v>65.457320701245393</c:v>
                </c:pt>
                <c:pt idx="4319">
                  <c:v>65.469601499311906</c:v>
                </c:pt>
                <c:pt idx="4320">
                  <c:v>65.481882297378405</c:v>
                </c:pt>
                <c:pt idx="4321">
                  <c:v>65.494163095444904</c:v>
                </c:pt>
                <c:pt idx="4322">
                  <c:v>65.506443893511403</c:v>
                </c:pt>
                <c:pt idx="4323">
                  <c:v>65.518724691577901</c:v>
                </c:pt>
                <c:pt idx="4324">
                  <c:v>65.531005489644301</c:v>
                </c:pt>
                <c:pt idx="4325">
                  <c:v>65.543286287710799</c:v>
                </c:pt>
                <c:pt idx="4326">
                  <c:v>65.555567085777298</c:v>
                </c:pt>
                <c:pt idx="4327">
                  <c:v>65.567847883843797</c:v>
                </c:pt>
                <c:pt idx="4328">
                  <c:v>65.580128681910296</c:v>
                </c:pt>
                <c:pt idx="4329">
                  <c:v>65.592409479976794</c:v>
                </c:pt>
                <c:pt idx="4330">
                  <c:v>65.604690278043293</c:v>
                </c:pt>
                <c:pt idx="4331">
                  <c:v>65.616971076109806</c:v>
                </c:pt>
                <c:pt idx="4332">
                  <c:v>65.629251874176305</c:v>
                </c:pt>
                <c:pt idx="4333">
                  <c:v>65.641532672242803</c:v>
                </c:pt>
                <c:pt idx="4334">
                  <c:v>65.653813470309203</c:v>
                </c:pt>
                <c:pt idx="4335">
                  <c:v>65.666094268375701</c:v>
                </c:pt>
                <c:pt idx="4336">
                  <c:v>65.6783750664422</c:v>
                </c:pt>
                <c:pt idx="4337">
                  <c:v>65.690655864508699</c:v>
                </c:pt>
                <c:pt idx="4338">
                  <c:v>65.702936662575198</c:v>
                </c:pt>
                <c:pt idx="4339">
                  <c:v>65.715217460641696</c:v>
                </c:pt>
                <c:pt idx="4340">
                  <c:v>65.727498258708195</c:v>
                </c:pt>
                <c:pt idx="4341">
                  <c:v>65.739779056774694</c:v>
                </c:pt>
                <c:pt idx="4342">
                  <c:v>65.752059854841207</c:v>
                </c:pt>
                <c:pt idx="4343">
                  <c:v>65.764340652907606</c:v>
                </c:pt>
                <c:pt idx="4344">
                  <c:v>65.776621450974105</c:v>
                </c:pt>
                <c:pt idx="4345">
                  <c:v>65.788902249040603</c:v>
                </c:pt>
                <c:pt idx="4346">
                  <c:v>65.801183047107102</c:v>
                </c:pt>
                <c:pt idx="4347">
                  <c:v>65.813463845173601</c:v>
                </c:pt>
                <c:pt idx="4348">
                  <c:v>65.8257446432401</c:v>
                </c:pt>
                <c:pt idx="4349">
                  <c:v>65.838025441306598</c:v>
                </c:pt>
                <c:pt idx="4350">
                  <c:v>65.850306239373097</c:v>
                </c:pt>
                <c:pt idx="4351">
                  <c:v>65.862587037439596</c:v>
                </c:pt>
                <c:pt idx="4352">
                  <c:v>65.874867835505995</c:v>
                </c:pt>
                <c:pt idx="4353">
                  <c:v>65.887148633572494</c:v>
                </c:pt>
                <c:pt idx="4354">
                  <c:v>65.899429431639007</c:v>
                </c:pt>
                <c:pt idx="4355">
                  <c:v>65.911710229705506</c:v>
                </c:pt>
                <c:pt idx="4356">
                  <c:v>65.923991027772004</c:v>
                </c:pt>
                <c:pt idx="4357">
                  <c:v>65.936271825838503</c:v>
                </c:pt>
                <c:pt idx="4358">
                  <c:v>65.948552623905002</c:v>
                </c:pt>
                <c:pt idx="4359">
                  <c:v>65.9608334219715</c:v>
                </c:pt>
                <c:pt idx="4360">
                  <c:v>65.973114220037999</c:v>
                </c:pt>
                <c:pt idx="4361">
                  <c:v>65.985395018104398</c:v>
                </c:pt>
                <c:pt idx="4362">
                  <c:v>65.997675816170897</c:v>
                </c:pt>
                <c:pt idx="4363">
                  <c:v>66.009956614237396</c:v>
                </c:pt>
                <c:pt idx="4364">
                  <c:v>66.022237412303895</c:v>
                </c:pt>
                <c:pt idx="4365">
                  <c:v>66.034518210370393</c:v>
                </c:pt>
                <c:pt idx="4366">
                  <c:v>66.046799008436906</c:v>
                </c:pt>
                <c:pt idx="4367">
                  <c:v>66.059079806503405</c:v>
                </c:pt>
                <c:pt idx="4368">
                  <c:v>66.071360604569904</c:v>
                </c:pt>
                <c:pt idx="4369">
                  <c:v>66.083641402636403</c:v>
                </c:pt>
                <c:pt idx="4370">
                  <c:v>66.095922200702802</c:v>
                </c:pt>
                <c:pt idx="4371">
                  <c:v>66.108202998769301</c:v>
                </c:pt>
                <c:pt idx="4372">
                  <c:v>66.120483796835799</c:v>
                </c:pt>
                <c:pt idx="4373">
                  <c:v>66.132764594902298</c:v>
                </c:pt>
                <c:pt idx="4374">
                  <c:v>66.145045392968797</c:v>
                </c:pt>
                <c:pt idx="4375">
                  <c:v>66.157326191035295</c:v>
                </c:pt>
                <c:pt idx="4376">
                  <c:v>66.169606989101794</c:v>
                </c:pt>
                <c:pt idx="4377">
                  <c:v>66.181887787168293</c:v>
                </c:pt>
                <c:pt idx="4378">
                  <c:v>66.194168585234806</c:v>
                </c:pt>
                <c:pt idx="4379">
                  <c:v>66.206449383301205</c:v>
                </c:pt>
                <c:pt idx="4380">
                  <c:v>66.218730181367704</c:v>
                </c:pt>
                <c:pt idx="4381">
                  <c:v>66.231010979434203</c:v>
                </c:pt>
                <c:pt idx="4382">
                  <c:v>66.243291777500701</c:v>
                </c:pt>
                <c:pt idx="4383">
                  <c:v>66.2555725755672</c:v>
                </c:pt>
                <c:pt idx="4384">
                  <c:v>66.267853373633699</c:v>
                </c:pt>
                <c:pt idx="4385">
                  <c:v>66.280134171700197</c:v>
                </c:pt>
                <c:pt idx="4386">
                  <c:v>66.292414969766696</c:v>
                </c:pt>
                <c:pt idx="4387">
                  <c:v>66.304695767833195</c:v>
                </c:pt>
                <c:pt idx="4388">
                  <c:v>66.316976565899594</c:v>
                </c:pt>
                <c:pt idx="4389">
                  <c:v>66.329257363966093</c:v>
                </c:pt>
                <c:pt idx="4390">
                  <c:v>66.341538162032606</c:v>
                </c:pt>
                <c:pt idx="4391">
                  <c:v>66.353818960099105</c:v>
                </c:pt>
                <c:pt idx="4392">
                  <c:v>66.366099758165603</c:v>
                </c:pt>
                <c:pt idx="4393">
                  <c:v>66.378380556232102</c:v>
                </c:pt>
                <c:pt idx="4394">
                  <c:v>66.390661354298601</c:v>
                </c:pt>
                <c:pt idx="4395">
                  <c:v>66.4029421523651</c:v>
                </c:pt>
                <c:pt idx="4396">
                  <c:v>66.415222950431598</c:v>
                </c:pt>
                <c:pt idx="4397">
                  <c:v>66.427503748497998</c:v>
                </c:pt>
                <c:pt idx="4398">
                  <c:v>66.439784546564496</c:v>
                </c:pt>
                <c:pt idx="4399">
                  <c:v>66.452065344630995</c:v>
                </c:pt>
                <c:pt idx="4400">
                  <c:v>66.464346142697494</c:v>
                </c:pt>
                <c:pt idx="4401">
                  <c:v>66.476626940764007</c:v>
                </c:pt>
                <c:pt idx="4402">
                  <c:v>66.488907738830505</c:v>
                </c:pt>
                <c:pt idx="4403">
                  <c:v>66.501188536897004</c:v>
                </c:pt>
                <c:pt idx="4404">
                  <c:v>66.513469334963503</c:v>
                </c:pt>
                <c:pt idx="4405">
                  <c:v>66.525750133030002</c:v>
                </c:pt>
                <c:pt idx="4406">
                  <c:v>66.5380309310965</c:v>
                </c:pt>
                <c:pt idx="4407">
                  <c:v>66.5503117291629</c:v>
                </c:pt>
                <c:pt idx="4408">
                  <c:v>66.562592527229398</c:v>
                </c:pt>
                <c:pt idx="4409">
                  <c:v>66.574873325295897</c:v>
                </c:pt>
                <c:pt idx="4410">
                  <c:v>66.587154123362396</c:v>
                </c:pt>
                <c:pt idx="4411">
                  <c:v>66.599434921428895</c:v>
                </c:pt>
                <c:pt idx="4412">
                  <c:v>66.611715719495393</c:v>
                </c:pt>
                <c:pt idx="4413">
                  <c:v>66.623996517561906</c:v>
                </c:pt>
                <c:pt idx="4414">
                  <c:v>66.636277315628405</c:v>
                </c:pt>
                <c:pt idx="4415">
                  <c:v>66.648558113694904</c:v>
                </c:pt>
                <c:pt idx="4416">
                  <c:v>66.660838911761303</c:v>
                </c:pt>
                <c:pt idx="4417">
                  <c:v>66.673119709827802</c:v>
                </c:pt>
                <c:pt idx="4418">
                  <c:v>66.6854005078943</c:v>
                </c:pt>
                <c:pt idx="4419">
                  <c:v>66.697681305960799</c:v>
                </c:pt>
                <c:pt idx="4420">
                  <c:v>66.709962104027298</c:v>
                </c:pt>
                <c:pt idx="4421">
                  <c:v>66.722242902093797</c:v>
                </c:pt>
                <c:pt idx="4422">
                  <c:v>66.734523700160295</c:v>
                </c:pt>
                <c:pt idx="4423">
                  <c:v>66.746804498226794</c:v>
                </c:pt>
                <c:pt idx="4424">
                  <c:v>66.759085296293193</c:v>
                </c:pt>
                <c:pt idx="4425">
                  <c:v>66.771366094359706</c:v>
                </c:pt>
                <c:pt idx="4426">
                  <c:v>66.783646892426205</c:v>
                </c:pt>
                <c:pt idx="4427">
                  <c:v>66.795927690492704</c:v>
                </c:pt>
                <c:pt idx="4428">
                  <c:v>66.808208488559202</c:v>
                </c:pt>
                <c:pt idx="4429">
                  <c:v>66.820489286625701</c:v>
                </c:pt>
                <c:pt idx="4430">
                  <c:v>66.8327700846922</c:v>
                </c:pt>
                <c:pt idx="4431">
                  <c:v>66.845050882758699</c:v>
                </c:pt>
                <c:pt idx="4432">
                  <c:v>66.857331680825197</c:v>
                </c:pt>
                <c:pt idx="4433">
                  <c:v>66.869612478891597</c:v>
                </c:pt>
                <c:pt idx="4434">
                  <c:v>66.881893276958195</c:v>
                </c:pt>
                <c:pt idx="4435">
                  <c:v>66.894174075024594</c:v>
                </c:pt>
                <c:pt idx="4436">
                  <c:v>66.906454873091107</c:v>
                </c:pt>
                <c:pt idx="4437">
                  <c:v>66.918735671157606</c:v>
                </c:pt>
                <c:pt idx="4438">
                  <c:v>66.931016469224105</c:v>
                </c:pt>
                <c:pt idx="4439">
                  <c:v>66.943297267290603</c:v>
                </c:pt>
                <c:pt idx="4440">
                  <c:v>66.955578065357102</c:v>
                </c:pt>
                <c:pt idx="4441">
                  <c:v>66.967858863423601</c:v>
                </c:pt>
                <c:pt idx="4442">
                  <c:v>66.980139661490099</c:v>
                </c:pt>
                <c:pt idx="4443">
                  <c:v>66.992420459556598</c:v>
                </c:pt>
                <c:pt idx="4444">
                  <c:v>67.004701257622997</c:v>
                </c:pt>
                <c:pt idx="4445">
                  <c:v>67.016982055689496</c:v>
                </c:pt>
                <c:pt idx="4446">
                  <c:v>67.029262853755995</c:v>
                </c:pt>
                <c:pt idx="4447">
                  <c:v>67.041543651822494</c:v>
                </c:pt>
                <c:pt idx="4448">
                  <c:v>67.053824449889007</c:v>
                </c:pt>
                <c:pt idx="4449">
                  <c:v>67.066105247955505</c:v>
                </c:pt>
                <c:pt idx="4450">
                  <c:v>67.078386046022004</c:v>
                </c:pt>
                <c:pt idx="4451">
                  <c:v>67.090666844088503</c:v>
                </c:pt>
                <c:pt idx="4452">
                  <c:v>67.102947642154902</c:v>
                </c:pt>
                <c:pt idx="4453">
                  <c:v>67.115228440221401</c:v>
                </c:pt>
                <c:pt idx="4454">
                  <c:v>67.1275092382879</c:v>
                </c:pt>
                <c:pt idx="4455">
                  <c:v>67.139790036354398</c:v>
                </c:pt>
                <c:pt idx="4456">
                  <c:v>67.152070834420897</c:v>
                </c:pt>
                <c:pt idx="4457">
                  <c:v>67.164351632487396</c:v>
                </c:pt>
                <c:pt idx="4458">
                  <c:v>67.176632430553894</c:v>
                </c:pt>
                <c:pt idx="4459">
                  <c:v>67.188913228620393</c:v>
                </c:pt>
                <c:pt idx="4460">
                  <c:v>67.201194026686906</c:v>
                </c:pt>
                <c:pt idx="4461">
                  <c:v>67.213474824753305</c:v>
                </c:pt>
                <c:pt idx="4462">
                  <c:v>67.225755622819904</c:v>
                </c:pt>
                <c:pt idx="4463">
                  <c:v>67.238036420886303</c:v>
                </c:pt>
                <c:pt idx="4464">
                  <c:v>67.250317218952802</c:v>
                </c:pt>
                <c:pt idx="4465">
                  <c:v>67.2625980170193</c:v>
                </c:pt>
                <c:pt idx="4466">
                  <c:v>67.274878815085799</c:v>
                </c:pt>
                <c:pt idx="4467">
                  <c:v>67.287159613152298</c:v>
                </c:pt>
                <c:pt idx="4468">
                  <c:v>67.299440411218796</c:v>
                </c:pt>
                <c:pt idx="4469">
                  <c:v>67.311721209285295</c:v>
                </c:pt>
                <c:pt idx="4470">
                  <c:v>67.324002007351794</c:v>
                </c:pt>
                <c:pt idx="4471">
                  <c:v>67.336282805418307</c:v>
                </c:pt>
                <c:pt idx="4472">
                  <c:v>67.348563603484706</c:v>
                </c:pt>
                <c:pt idx="4473">
                  <c:v>67.360844401551205</c:v>
                </c:pt>
                <c:pt idx="4474">
                  <c:v>67.373125199617704</c:v>
                </c:pt>
                <c:pt idx="4475">
                  <c:v>67.385405997684202</c:v>
                </c:pt>
                <c:pt idx="4476">
                  <c:v>67.397686795750701</c:v>
                </c:pt>
                <c:pt idx="4477">
                  <c:v>67.4099675938172</c:v>
                </c:pt>
                <c:pt idx="4478">
                  <c:v>67.422248391883699</c:v>
                </c:pt>
                <c:pt idx="4479">
                  <c:v>67.434529189950197</c:v>
                </c:pt>
                <c:pt idx="4480">
                  <c:v>67.446809988016597</c:v>
                </c:pt>
                <c:pt idx="4481">
                  <c:v>67.459090786083095</c:v>
                </c:pt>
                <c:pt idx="4482">
                  <c:v>67.471371584149594</c:v>
                </c:pt>
                <c:pt idx="4483">
                  <c:v>67.483652382216107</c:v>
                </c:pt>
                <c:pt idx="4484">
                  <c:v>67.495933180282606</c:v>
                </c:pt>
                <c:pt idx="4485">
                  <c:v>67.508213978349104</c:v>
                </c:pt>
                <c:pt idx="4486">
                  <c:v>67.520494776415603</c:v>
                </c:pt>
                <c:pt idx="4487">
                  <c:v>67.532775574482102</c:v>
                </c:pt>
                <c:pt idx="4488">
                  <c:v>67.545056372548601</c:v>
                </c:pt>
                <c:pt idx="4489">
                  <c:v>67.557337170615</c:v>
                </c:pt>
                <c:pt idx="4490">
                  <c:v>67.569617968681499</c:v>
                </c:pt>
                <c:pt idx="4491">
                  <c:v>67.581898766747997</c:v>
                </c:pt>
                <c:pt idx="4492">
                  <c:v>67.594179564814496</c:v>
                </c:pt>
                <c:pt idx="4493">
                  <c:v>67.606460362880995</c:v>
                </c:pt>
                <c:pt idx="4494">
                  <c:v>67.618741160947494</c:v>
                </c:pt>
                <c:pt idx="4495">
                  <c:v>67.631021959014006</c:v>
                </c:pt>
                <c:pt idx="4496">
                  <c:v>67.643302757080505</c:v>
                </c:pt>
                <c:pt idx="4497">
                  <c:v>67.655583555147004</c:v>
                </c:pt>
                <c:pt idx="4498">
                  <c:v>67.667864353213403</c:v>
                </c:pt>
                <c:pt idx="4499">
                  <c:v>67.680145151279902</c:v>
                </c:pt>
                <c:pt idx="4500">
                  <c:v>67.692425949346401</c:v>
                </c:pt>
                <c:pt idx="4501">
                  <c:v>67.704706747412899</c:v>
                </c:pt>
                <c:pt idx="4502">
                  <c:v>67.716987545479398</c:v>
                </c:pt>
                <c:pt idx="4503">
                  <c:v>67.729268343545897</c:v>
                </c:pt>
                <c:pt idx="4504">
                  <c:v>67.741549141612396</c:v>
                </c:pt>
                <c:pt idx="4505">
                  <c:v>67.753829939678894</c:v>
                </c:pt>
                <c:pt idx="4506">
                  <c:v>67.766110737745393</c:v>
                </c:pt>
                <c:pt idx="4507">
                  <c:v>67.778391535811906</c:v>
                </c:pt>
                <c:pt idx="4508">
                  <c:v>67.790672333878305</c:v>
                </c:pt>
                <c:pt idx="4509">
                  <c:v>67.802953131944804</c:v>
                </c:pt>
                <c:pt idx="4510">
                  <c:v>67.815233930011303</c:v>
                </c:pt>
                <c:pt idx="4511">
                  <c:v>67.827514728077801</c:v>
                </c:pt>
                <c:pt idx="4512">
                  <c:v>67.8397955261443</c:v>
                </c:pt>
                <c:pt idx="4513">
                  <c:v>67.852076324210799</c:v>
                </c:pt>
                <c:pt idx="4514">
                  <c:v>67.864357122277298</c:v>
                </c:pt>
                <c:pt idx="4515">
                  <c:v>67.876637920343796</c:v>
                </c:pt>
                <c:pt idx="4516">
                  <c:v>67.888918718410295</c:v>
                </c:pt>
                <c:pt idx="4517">
                  <c:v>67.901199516476694</c:v>
                </c:pt>
                <c:pt idx="4518">
                  <c:v>67.913480314543193</c:v>
                </c:pt>
                <c:pt idx="4519">
                  <c:v>67.925761112609706</c:v>
                </c:pt>
                <c:pt idx="4520">
                  <c:v>67.938041910676205</c:v>
                </c:pt>
                <c:pt idx="4521">
                  <c:v>67.950322708742704</c:v>
                </c:pt>
                <c:pt idx="4522">
                  <c:v>67.962603506809202</c:v>
                </c:pt>
                <c:pt idx="4523">
                  <c:v>67.974884304875701</c:v>
                </c:pt>
                <c:pt idx="4524">
                  <c:v>67.9871651029422</c:v>
                </c:pt>
                <c:pt idx="4525">
                  <c:v>67.999445901008698</c:v>
                </c:pt>
                <c:pt idx="4526">
                  <c:v>68.011726699075098</c:v>
                </c:pt>
                <c:pt idx="4527">
                  <c:v>68.024007497141596</c:v>
                </c:pt>
                <c:pt idx="4528">
                  <c:v>68.036288295208095</c:v>
                </c:pt>
                <c:pt idx="4529">
                  <c:v>68.048569093274594</c:v>
                </c:pt>
                <c:pt idx="4530">
                  <c:v>68.060849891341107</c:v>
                </c:pt>
                <c:pt idx="4531">
                  <c:v>68.073130689407606</c:v>
                </c:pt>
                <c:pt idx="4532">
                  <c:v>68.085411487474104</c:v>
                </c:pt>
                <c:pt idx="4533">
                  <c:v>68.097692285540603</c:v>
                </c:pt>
                <c:pt idx="4534">
                  <c:v>68.109973083607102</c:v>
                </c:pt>
                <c:pt idx="4535">
                  <c:v>68.122253881673501</c:v>
                </c:pt>
                <c:pt idx="4536">
                  <c:v>68.13453467974</c:v>
                </c:pt>
                <c:pt idx="4537">
                  <c:v>68.146815477806499</c:v>
                </c:pt>
                <c:pt idx="4538">
                  <c:v>68.159096275872997</c:v>
                </c:pt>
                <c:pt idx="4539">
                  <c:v>68.171377073939496</c:v>
                </c:pt>
                <c:pt idx="4540">
                  <c:v>68.183657872005995</c:v>
                </c:pt>
                <c:pt idx="4541">
                  <c:v>68.195938670072493</c:v>
                </c:pt>
                <c:pt idx="4542">
                  <c:v>68.208219468139006</c:v>
                </c:pt>
                <c:pt idx="4543">
                  <c:v>68.220500266205505</c:v>
                </c:pt>
                <c:pt idx="4544">
                  <c:v>68.232781064271904</c:v>
                </c:pt>
                <c:pt idx="4545">
                  <c:v>68.245061862338403</c:v>
                </c:pt>
                <c:pt idx="4546">
                  <c:v>68.257342660404902</c:v>
                </c:pt>
                <c:pt idx="4547">
                  <c:v>68.269623458471401</c:v>
                </c:pt>
                <c:pt idx="4548">
                  <c:v>68.281904256537899</c:v>
                </c:pt>
                <c:pt idx="4549">
                  <c:v>68.294185054604398</c:v>
                </c:pt>
                <c:pt idx="4550">
                  <c:v>68.306465852670897</c:v>
                </c:pt>
                <c:pt idx="4551">
                  <c:v>68.318746650737395</c:v>
                </c:pt>
                <c:pt idx="4552">
                  <c:v>68.331027448803894</c:v>
                </c:pt>
                <c:pt idx="4553">
                  <c:v>68.343308246870293</c:v>
                </c:pt>
                <c:pt idx="4554">
                  <c:v>68.355589044936806</c:v>
                </c:pt>
                <c:pt idx="4555">
                  <c:v>68.367869843003305</c:v>
                </c:pt>
                <c:pt idx="4556">
                  <c:v>68.380150641069804</c:v>
                </c:pt>
                <c:pt idx="4557">
                  <c:v>68.392431439136303</c:v>
                </c:pt>
                <c:pt idx="4558">
                  <c:v>68.404712237202801</c:v>
                </c:pt>
                <c:pt idx="4559">
                  <c:v>68.4169930352693</c:v>
                </c:pt>
                <c:pt idx="4560">
                  <c:v>68.429273833335799</c:v>
                </c:pt>
                <c:pt idx="4561">
                  <c:v>68.441554631402298</c:v>
                </c:pt>
                <c:pt idx="4562">
                  <c:v>68.453835429468697</c:v>
                </c:pt>
                <c:pt idx="4563">
                  <c:v>68.466116227535196</c:v>
                </c:pt>
                <c:pt idx="4564">
                  <c:v>68.478397025601694</c:v>
                </c:pt>
                <c:pt idx="4565">
                  <c:v>68.490677823668193</c:v>
                </c:pt>
                <c:pt idx="4566">
                  <c:v>68.502958621734706</c:v>
                </c:pt>
                <c:pt idx="4567">
                  <c:v>68.515239419801205</c:v>
                </c:pt>
                <c:pt idx="4568">
                  <c:v>68.527520217867703</c:v>
                </c:pt>
                <c:pt idx="4569">
                  <c:v>68.539801015934202</c:v>
                </c:pt>
                <c:pt idx="4570">
                  <c:v>68.552081814000701</c:v>
                </c:pt>
                <c:pt idx="4571">
                  <c:v>68.5643626120672</c:v>
                </c:pt>
                <c:pt idx="4572">
                  <c:v>68.576643410133599</c:v>
                </c:pt>
                <c:pt idx="4573">
                  <c:v>68.588924208200098</c:v>
                </c:pt>
                <c:pt idx="4574">
                  <c:v>68.601205006266596</c:v>
                </c:pt>
                <c:pt idx="4575">
                  <c:v>68.613485804333095</c:v>
                </c:pt>
                <c:pt idx="4576">
                  <c:v>68.625766602399594</c:v>
                </c:pt>
                <c:pt idx="4577">
                  <c:v>68.638047400466107</c:v>
                </c:pt>
                <c:pt idx="4578">
                  <c:v>68.650328198532605</c:v>
                </c:pt>
                <c:pt idx="4579">
                  <c:v>68.662608996599104</c:v>
                </c:pt>
                <c:pt idx="4580">
                  <c:v>68.674889794665603</c:v>
                </c:pt>
                <c:pt idx="4581">
                  <c:v>68.687170592732002</c:v>
                </c:pt>
                <c:pt idx="4582">
                  <c:v>68.699451390798501</c:v>
                </c:pt>
                <c:pt idx="4583">
                  <c:v>68.711732188865</c:v>
                </c:pt>
                <c:pt idx="4584">
                  <c:v>68.724012986931498</c:v>
                </c:pt>
                <c:pt idx="4585">
                  <c:v>68.736293784997997</c:v>
                </c:pt>
                <c:pt idx="4586">
                  <c:v>68.748574583064496</c:v>
                </c:pt>
                <c:pt idx="4587">
                  <c:v>68.760855381130995</c:v>
                </c:pt>
                <c:pt idx="4588">
                  <c:v>68.773136179197493</c:v>
                </c:pt>
                <c:pt idx="4589">
                  <c:v>68.785416977264006</c:v>
                </c:pt>
                <c:pt idx="4590">
                  <c:v>68.797697775330406</c:v>
                </c:pt>
                <c:pt idx="4591">
                  <c:v>68.809978573396904</c:v>
                </c:pt>
                <c:pt idx="4592">
                  <c:v>68.822259371463403</c:v>
                </c:pt>
                <c:pt idx="4593">
                  <c:v>68.834540169529902</c:v>
                </c:pt>
                <c:pt idx="4594">
                  <c:v>68.8468209675964</c:v>
                </c:pt>
                <c:pt idx="4595">
                  <c:v>68.859101765662899</c:v>
                </c:pt>
                <c:pt idx="4596">
                  <c:v>68.871382563729398</c:v>
                </c:pt>
                <c:pt idx="4597">
                  <c:v>68.883663361795897</c:v>
                </c:pt>
                <c:pt idx="4598">
                  <c:v>68.895944159862296</c:v>
                </c:pt>
                <c:pt idx="4599">
                  <c:v>68.908224957928894</c:v>
                </c:pt>
                <c:pt idx="4600">
                  <c:v>68.920505755995293</c:v>
                </c:pt>
                <c:pt idx="4601">
                  <c:v>68.932786554061806</c:v>
                </c:pt>
                <c:pt idx="4602">
                  <c:v>68.945067352128305</c:v>
                </c:pt>
                <c:pt idx="4603">
                  <c:v>68.957348150194804</c:v>
                </c:pt>
                <c:pt idx="4604">
                  <c:v>68.969628948261303</c:v>
                </c:pt>
                <c:pt idx="4605">
                  <c:v>68.981909746327801</c:v>
                </c:pt>
                <c:pt idx="4606">
                  <c:v>68.9941905443943</c:v>
                </c:pt>
                <c:pt idx="4607">
                  <c:v>69.006471342460799</c:v>
                </c:pt>
                <c:pt idx="4608">
                  <c:v>69.018752140527297</c:v>
                </c:pt>
                <c:pt idx="4609">
                  <c:v>69.031032938593697</c:v>
                </c:pt>
                <c:pt idx="4610">
                  <c:v>69.043313736660195</c:v>
                </c:pt>
                <c:pt idx="4611">
                  <c:v>69.055594534726694</c:v>
                </c:pt>
                <c:pt idx="4612">
                  <c:v>69.067875332793193</c:v>
                </c:pt>
                <c:pt idx="4613">
                  <c:v>69.080156130859706</c:v>
                </c:pt>
                <c:pt idx="4614">
                  <c:v>69.092436928926205</c:v>
                </c:pt>
                <c:pt idx="4615">
                  <c:v>69.104717726992703</c:v>
                </c:pt>
                <c:pt idx="4616">
                  <c:v>69.116998525059202</c:v>
                </c:pt>
                <c:pt idx="4617">
                  <c:v>69.129279323125701</c:v>
                </c:pt>
                <c:pt idx="4618">
                  <c:v>69.1415601211921</c:v>
                </c:pt>
                <c:pt idx="4619">
                  <c:v>69.153840919258599</c:v>
                </c:pt>
                <c:pt idx="4620">
                  <c:v>69.166121717325098</c:v>
                </c:pt>
                <c:pt idx="4621">
                  <c:v>69.178402515391596</c:v>
                </c:pt>
                <c:pt idx="4622">
                  <c:v>69.190683313458095</c:v>
                </c:pt>
                <c:pt idx="4623">
                  <c:v>69.202964111524594</c:v>
                </c:pt>
                <c:pt idx="4624">
                  <c:v>69.215244909591107</c:v>
                </c:pt>
                <c:pt idx="4625">
                  <c:v>69.227525707657605</c:v>
                </c:pt>
                <c:pt idx="4626">
                  <c:v>69.239806505724005</c:v>
                </c:pt>
                <c:pt idx="4627">
                  <c:v>69.252087303790503</c:v>
                </c:pt>
                <c:pt idx="4628">
                  <c:v>69.264368101857002</c:v>
                </c:pt>
                <c:pt idx="4629">
                  <c:v>69.276648899923501</c:v>
                </c:pt>
                <c:pt idx="4630">
                  <c:v>69.28892969799</c:v>
                </c:pt>
                <c:pt idx="4631">
                  <c:v>69.301210496056498</c:v>
                </c:pt>
                <c:pt idx="4632">
                  <c:v>69.313491294122997</c:v>
                </c:pt>
                <c:pt idx="4633">
                  <c:v>69.325772092189496</c:v>
                </c:pt>
                <c:pt idx="4634">
                  <c:v>69.338052890255994</c:v>
                </c:pt>
                <c:pt idx="4635">
                  <c:v>69.350333688322394</c:v>
                </c:pt>
                <c:pt idx="4636">
                  <c:v>69.362614486389006</c:v>
                </c:pt>
                <c:pt idx="4637">
                  <c:v>69.374895284455405</c:v>
                </c:pt>
                <c:pt idx="4638">
                  <c:v>69.387176082521904</c:v>
                </c:pt>
                <c:pt idx="4639">
                  <c:v>69.399456880588403</c:v>
                </c:pt>
                <c:pt idx="4640">
                  <c:v>69.411737678654902</c:v>
                </c:pt>
                <c:pt idx="4641">
                  <c:v>69.4240184767214</c:v>
                </c:pt>
                <c:pt idx="4642">
                  <c:v>69.436299274787899</c:v>
                </c:pt>
                <c:pt idx="4643">
                  <c:v>69.448580072854398</c:v>
                </c:pt>
                <c:pt idx="4644">
                  <c:v>69.460860870920897</c:v>
                </c:pt>
                <c:pt idx="4645">
                  <c:v>69.473141668987395</c:v>
                </c:pt>
                <c:pt idx="4646">
                  <c:v>69.485422467053795</c:v>
                </c:pt>
                <c:pt idx="4647">
                  <c:v>69.497703265120293</c:v>
                </c:pt>
                <c:pt idx="4648">
                  <c:v>69.509984063186806</c:v>
                </c:pt>
                <c:pt idx="4649">
                  <c:v>69.522264861253305</c:v>
                </c:pt>
                <c:pt idx="4650">
                  <c:v>69.534545659319804</c:v>
                </c:pt>
                <c:pt idx="4651">
                  <c:v>69.546826457386302</c:v>
                </c:pt>
                <c:pt idx="4652">
                  <c:v>69.559107255452801</c:v>
                </c:pt>
                <c:pt idx="4653">
                  <c:v>69.5713880535193</c:v>
                </c:pt>
                <c:pt idx="4654">
                  <c:v>69.583668851585799</c:v>
                </c:pt>
                <c:pt idx="4655">
                  <c:v>69.595949649652198</c:v>
                </c:pt>
                <c:pt idx="4656">
                  <c:v>69.608230447718697</c:v>
                </c:pt>
                <c:pt idx="4657">
                  <c:v>69.620511245785195</c:v>
                </c:pt>
                <c:pt idx="4658">
                  <c:v>69.632792043851694</c:v>
                </c:pt>
                <c:pt idx="4659">
                  <c:v>69.645072841918207</c:v>
                </c:pt>
                <c:pt idx="4660">
                  <c:v>69.657353639984706</c:v>
                </c:pt>
                <c:pt idx="4661">
                  <c:v>69.669634438051204</c:v>
                </c:pt>
                <c:pt idx="4662">
                  <c:v>69.681915236117703</c:v>
                </c:pt>
                <c:pt idx="4663">
                  <c:v>69.694196034184102</c:v>
                </c:pt>
                <c:pt idx="4664">
                  <c:v>69.706476832250601</c:v>
                </c:pt>
                <c:pt idx="4665">
                  <c:v>69.7187576303171</c:v>
                </c:pt>
                <c:pt idx="4666">
                  <c:v>69.731038428383599</c:v>
                </c:pt>
                <c:pt idx="4667">
                  <c:v>69.743319226450097</c:v>
                </c:pt>
                <c:pt idx="4668">
                  <c:v>69.755600024516596</c:v>
                </c:pt>
                <c:pt idx="4669">
                  <c:v>69.767880822583095</c:v>
                </c:pt>
                <c:pt idx="4670">
                  <c:v>69.780161620649594</c:v>
                </c:pt>
                <c:pt idx="4671">
                  <c:v>69.792442418716107</c:v>
                </c:pt>
                <c:pt idx="4672">
                  <c:v>69.804723216782605</c:v>
                </c:pt>
                <c:pt idx="4673">
                  <c:v>69.817004014849005</c:v>
                </c:pt>
                <c:pt idx="4674">
                  <c:v>69.829284812915503</c:v>
                </c:pt>
                <c:pt idx="4675">
                  <c:v>69.841565610982002</c:v>
                </c:pt>
                <c:pt idx="4676">
                  <c:v>69.853846409048501</c:v>
                </c:pt>
                <c:pt idx="4677">
                  <c:v>69.866127207114999</c:v>
                </c:pt>
                <c:pt idx="4678">
                  <c:v>69.878408005181498</c:v>
                </c:pt>
                <c:pt idx="4679">
                  <c:v>69.890688803247997</c:v>
                </c:pt>
                <c:pt idx="4680">
                  <c:v>69.902969601314496</c:v>
                </c:pt>
                <c:pt idx="4681">
                  <c:v>69.915250399380994</c:v>
                </c:pt>
                <c:pt idx="4682">
                  <c:v>69.927531197447394</c:v>
                </c:pt>
                <c:pt idx="4683">
                  <c:v>69.939811995513907</c:v>
                </c:pt>
                <c:pt idx="4684">
                  <c:v>69.952092793580405</c:v>
                </c:pt>
                <c:pt idx="4685">
                  <c:v>69.964373591646904</c:v>
                </c:pt>
                <c:pt idx="4686">
                  <c:v>69.976654389713403</c:v>
                </c:pt>
                <c:pt idx="4687">
                  <c:v>69.988935187779902</c:v>
                </c:pt>
                <c:pt idx="4688">
                  <c:v>70.0012159858464</c:v>
                </c:pt>
                <c:pt idx="4689">
                  <c:v>70.013496783912899</c:v>
                </c:pt>
                <c:pt idx="4690">
                  <c:v>70.025777581979398</c:v>
                </c:pt>
                <c:pt idx="4691">
                  <c:v>70.038058380045797</c:v>
                </c:pt>
                <c:pt idx="4692">
                  <c:v>70.050339178112296</c:v>
                </c:pt>
                <c:pt idx="4693">
                  <c:v>70.062619976178794</c:v>
                </c:pt>
                <c:pt idx="4694">
                  <c:v>70.074900774245293</c:v>
                </c:pt>
                <c:pt idx="4695">
                  <c:v>70.087181572311806</c:v>
                </c:pt>
                <c:pt idx="4696">
                  <c:v>70.099462370378305</c:v>
                </c:pt>
                <c:pt idx="4697">
                  <c:v>70.111743168444804</c:v>
                </c:pt>
                <c:pt idx="4698">
                  <c:v>70.124023966511302</c:v>
                </c:pt>
                <c:pt idx="4699">
                  <c:v>70.136304764577801</c:v>
                </c:pt>
                <c:pt idx="4700">
                  <c:v>70.1485855626442</c:v>
                </c:pt>
                <c:pt idx="4701">
                  <c:v>70.160866360710699</c:v>
                </c:pt>
                <c:pt idx="4702">
                  <c:v>70.173147158777198</c:v>
                </c:pt>
                <c:pt idx="4703">
                  <c:v>70.185427956843697</c:v>
                </c:pt>
                <c:pt idx="4704">
                  <c:v>70.197708754910195</c:v>
                </c:pt>
                <c:pt idx="4705">
                  <c:v>70.209989552976694</c:v>
                </c:pt>
                <c:pt idx="4706">
                  <c:v>70.222270351043207</c:v>
                </c:pt>
                <c:pt idx="4707">
                  <c:v>70.234551149109706</c:v>
                </c:pt>
                <c:pt idx="4708">
                  <c:v>70.246831947176204</c:v>
                </c:pt>
                <c:pt idx="4709">
                  <c:v>70.259112745242604</c:v>
                </c:pt>
                <c:pt idx="4710">
                  <c:v>70.271393543309102</c:v>
                </c:pt>
                <c:pt idx="4711">
                  <c:v>70.283674341375601</c:v>
                </c:pt>
                <c:pt idx="4712">
                  <c:v>70.2959551394421</c:v>
                </c:pt>
                <c:pt idx="4713">
                  <c:v>70.308235937508599</c:v>
                </c:pt>
                <c:pt idx="4714">
                  <c:v>70.320516735575097</c:v>
                </c:pt>
                <c:pt idx="4715">
                  <c:v>70.332797533641596</c:v>
                </c:pt>
                <c:pt idx="4716">
                  <c:v>70.345078331708095</c:v>
                </c:pt>
                <c:pt idx="4717">
                  <c:v>70.357359129774593</c:v>
                </c:pt>
                <c:pt idx="4718">
                  <c:v>70.369639927841007</c:v>
                </c:pt>
                <c:pt idx="4719">
                  <c:v>70.381920725907506</c:v>
                </c:pt>
                <c:pt idx="4720">
                  <c:v>70.394201523974004</c:v>
                </c:pt>
                <c:pt idx="4721">
                  <c:v>70.406482322040503</c:v>
                </c:pt>
                <c:pt idx="4722">
                  <c:v>70.418763120107002</c:v>
                </c:pt>
                <c:pt idx="4723">
                  <c:v>70.431043918173501</c:v>
                </c:pt>
                <c:pt idx="4724">
                  <c:v>70.443324716239999</c:v>
                </c:pt>
                <c:pt idx="4725">
                  <c:v>70.455605514306498</c:v>
                </c:pt>
                <c:pt idx="4726">
                  <c:v>70.467886312372997</c:v>
                </c:pt>
                <c:pt idx="4727">
                  <c:v>70.480167110439396</c:v>
                </c:pt>
                <c:pt idx="4728">
                  <c:v>70.492447908505895</c:v>
                </c:pt>
                <c:pt idx="4729">
                  <c:v>70.504728706572394</c:v>
                </c:pt>
                <c:pt idx="4730">
                  <c:v>70.517009504638906</c:v>
                </c:pt>
                <c:pt idx="4731">
                  <c:v>70.529290302705405</c:v>
                </c:pt>
                <c:pt idx="4732">
                  <c:v>70.541571100771904</c:v>
                </c:pt>
                <c:pt idx="4733">
                  <c:v>70.553851898838403</c:v>
                </c:pt>
                <c:pt idx="4734">
                  <c:v>70.566132696904901</c:v>
                </c:pt>
                <c:pt idx="4735">
                  <c:v>70.5784134949714</c:v>
                </c:pt>
                <c:pt idx="4736">
                  <c:v>70.590694293037899</c:v>
                </c:pt>
                <c:pt idx="4737">
                  <c:v>70.602975091104298</c:v>
                </c:pt>
                <c:pt idx="4738">
                  <c:v>70.615255889170797</c:v>
                </c:pt>
                <c:pt idx="4739">
                  <c:v>70.627536687237296</c:v>
                </c:pt>
                <c:pt idx="4740">
                  <c:v>70.639817485303794</c:v>
                </c:pt>
                <c:pt idx="4741">
                  <c:v>70.652098283370293</c:v>
                </c:pt>
                <c:pt idx="4742">
                  <c:v>70.664379081436806</c:v>
                </c:pt>
                <c:pt idx="4743">
                  <c:v>70.676659879503305</c:v>
                </c:pt>
                <c:pt idx="4744">
                  <c:v>70.688940677569803</c:v>
                </c:pt>
                <c:pt idx="4745">
                  <c:v>70.701221475636302</c:v>
                </c:pt>
                <c:pt idx="4746">
                  <c:v>70.713502273702701</c:v>
                </c:pt>
                <c:pt idx="4747">
                  <c:v>70.7257830717692</c:v>
                </c:pt>
                <c:pt idx="4748">
                  <c:v>70.738063869835699</c:v>
                </c:pt>
                <c:pt idx="4749">
                  <c:v>70.750344667902198</c:v>
                </c:pt>
                <c:pt idx="4750">
                  <c:v>70.762625465968696</c:v>
                </c:pt>
                <c:pt idx="4751">
                  <c:v>70.774906264035195</c:v>
                </c:pt>
                <c:pt idx="4752">
                  <c:v>70.787187062101694</c:v>
                </c:pt>
                <c:pt idx="4753">
                  <c:v>70.799467860168207</c:v>
                </c:pt>
                <c:pt idx="4754">
                  <c:v>70.811748658234706</c:v>
                </c:pt>
                <c:pt idx="4755">
                  <c:v>70.824029456301105</c:v>
                </c:pt>
                <c:pt idx="4756">
                  <c:v>70.836310254367604</c:v>
                </c:pt>
                <c:pt idx="4757">
                  <c:v>70.848591052434102</c:v>
                </c:pt>
                <c:pt idx="4758">
                  <c:v>70.860871850500601</c:v>
                </c:pt>
                <c:pt idx="4759">
                  <c:v>70.8731526485671</c:v>
                </c:pt>
                <c:pt idx="4760">
                  <c:v>70.885433446633598</c:v>
                </c:pt>
                <c:pt idx="4761">
                  <c:v>70.897714244700097</c:v>
                </c:pt>
                <c:pt idx="4762">
                  <c:v>70.909995042766596</c:v>
                </c:pt>
                <c:pt idx="4763">
                  <c:v>70.922275840833095</c:v>
                </c:pt>
                <c:pt idx="4764">
                  <c:v>70.934556638899494</c:v>
                </c:pt>
                <c:pt idx="4765">
                  <c:v>70.946837436966007</c:v>
                </c:pt>
                <c:pt idx="4766">
                  <c:v>70.959118235032506</c:v>
                </c:pt>
                <c:pt idx="4767">
                  <c:v>70.971399033099004</c:v>
                </c:pt>
                <c:pt idx="4768">
                  <c:v>70.983679831165503</c:v>
                </c:pt>
                <c:pt idx="4769">
                  <c:v>70.995960629232002</c:v>
                </c:pt>
                <c:pt idx="4770">
                  <c:v>71.008241427298501</c:v>
                </c:pt>
                <c:pt idx="4771">
                  <c:v>71.020522225364999</c:v>
                </c:pt>
                <c:pt idx="4772">
                  <c:v>71.032803023431498</c:v>
                </c:pt>
                <c:pt idx="4773">
                  <c:v>71.045083821497997</c:v>
                </c:pt>
                <c:pt idx="4774">
                  <c:v>71.057364619564396</c:v>
                </c:pt>
                <c:pt idx="4775">
                  <c:v>71.069645417630895</c:v>
                </c:pt>
                <c:pt idx="4776">
                  <c:v>71.081926215697393</c:v>
                </c:pt>
                <c:pt idx="4777">
                  <c:v>71.094207013763906</c:v>
                </c:pt>
                <c:pt idx="4778">
                  <c:v>71.106487811830405</c:v>
                </c:pt>
                <c:pt idx="4779">
                  <c:v>71.118768609896904</c:v>
                </c:pt>
                <c:pt idx="4780">
                  <c:v>71.131049407963403</c:v>
                </c:pt>
                <c:pt idx="4781">
                  <c:v>71.143330206029901</c:v>
                </c:pt>
                <c:pt idx="4782">
                  <c:v>71.1556110040964</c:v>
                </c:pt>
                <c:pt idx="4783">
                  <c:v>71.167891802162799</c:v>
                </c:pt>
                <c:pt idx="4784">
                  <c:v>71.180172600229298</c:v>
                </c:pt>
                <c:pt idx="4785">
                  <c:v>71.192453398295797</c:v>
                </c:pt>
                <c:pt idx="4786">
                  <c:v>71.204734196362296</c:v>
                </c:pt>
                <c:pt idx="4787">
                  <c:v>71.217014994428794</c:v>
                </c:pt>
                <c:pt idx="4788">
                  <c:v>71.229295792495293</c:v>
                </c:pt>
                <c:pt idx="4789">
                  <c:v>71.241576590561806</c:v>
                </c:pt>
                <c:pt idx="4790">
                  <c:v>71.253857388628305</c:v>
                </c:pt>
                <c:pt idx="4791">
                  <c:v>71.266138186694803</c:v>
                </c:pt>
                <c:pt idx="4792">
                  <c:v>71.278418984761203</c:v>
                </c:pt>
                <c:pt idx="4793">
                  <c:v>71.290699782827701</c:v>
                </c:pt>
                <c:pt idx="4794">
                  <c:v>71.3029805808942</c:v>
                </c:pt>
                <c:pt idx="4795">
                  <c:v>71.315261378960699</c:v>
                </c:pt>
                <c:pt idx="4796">
                  <c:v>71.327542177027198</c:v>
                </c:pt>
                <c:pt idx="4797">
                  <c:v>71.339822975093696</c:v>
                </c:pt>
                <c:pt idx="4798">
                  <c:v>71.352103773160195</c:v>
                </c:pt>
                <c:pt idx="4799">
                  <c:v>71.364384571226694</c:v>
                </c:pt>
                <c:pt idx="4800">
                  <c:v>71.376665369293207</c:v>
                </c:pt>
                <c:pt idx="4801">
                  <c:v>71.388946167359705</c:v>
                </c:pt>
                <c:pt idx="4802">
                  <c:v>71.401226965426105</c:v>
                </c:pt>
                <c:pt idx="4803">
                  <c:v>71.413507763492603</c:v>
                </c:pt>
                <c:pt idx="4804">
                  <c:v>71.425788561559102</c:v>
                </c:pt>
                <c:pt idx="4805">
                  <c:v>71.438069359625601</c:v>
                </c:pt>
                <c:pt idx="4806">
                  <c:v>71.4503501576921</c:v>
                </c:pt>
                <c:pt idx="4807">
                  <c:v>71.462630955758598</c:v>
                </c:pt>
                <c:pt idx="4808">
                  <c:v>71.474911753825097</c:v>
                </c:pt>
                <c:pt idx="4809">
                  <c:v>71.487192551891596</c:v>
                </c:pt>
                <c:pt idx="4810">
                  <c:v>71.499473349958095</c:v>
                </c:pt>
                <c:pt idx="4811">
                  <c:v>71.511754148024494</c:v>
                </c:pt>
                <c:pt idx="4812">
                  <c:v>71.524034946091007</c:v>
                </c:pt>
                <c:pt idx="4813">
                  <c:v>71.536315744157505</c:v>
                </c:pt>
                <c:pt idx="4814">
                  <c:v>71.548596542224004</c:v>
                </c:pt>
                <c:pt idx="4815">
                  <c:v>71.560877340290503</c:v>
                </c:pt>
                <c:pt idx="4816">
                  <c:v>71.573158138357002</c:v>
                </c:pt>
                <c:pt idx="4817">
                  <c:v>71.5854389364235</c:v>
                </c:pt>
                <c:pt idx="4818">
                  <c:v>71.597719734489999</c:v>
                </c:pt>
                <c:pt idx="4819">
                  <c:v>71.610000532556498</c:v>
                </c:pt>
                <c:pt idx="4820">
                  <c:v>71.622281330622897</c:v>
                </c:pt>
                <c:pt idx="4821">
                  <c:v>71.634562128689396</c:v>
                </c:pt>
                <c:pt idx="4822">
                  <c:v>71.646842926755895</c:v>
                </c:pt>
                <c:pt idx="4823">
                  <c:v>71.659123724822393</c:v>
                </c:pt>
                <c:pt idx="4824">
                  <c:v>71.671404522888906</c:v>
                </c:pt>
                <c:pt idx="4825">
                  <c:v>71.683685320955405</c:v>
                </c:pt>
                <c:pt idx="4826">
                  <c:v>71.695966119021904</c:v>
                </c:pt>
                <c:pt idx="4827">
                  <c:v>71.708246917088402</c:v>
                </c:pt>
                <c:pt idx="4828">
                  <c:v>71.720527715154901</c:v>
                </c:pt>
                <c:pt idx="4829">
                  <c:v>71.7328085132213</c:v>
                </c:pt>
                <c:pt idx="4830">
                  <c:v>71.745089311287799</c:v>
                </c:pt>
                <c:pt idx="4831">
                  <c:v>71.757370109354298</c:v>
                </c:pt>
                <c:pt idx="4832">
                  <c:v>71.769650907420797</c:v>
                </c:pt>
                <c:pt idx="4833">
                  <c:v>71.781931705487295</c:v>
                </c:pt>
                <c:pt idx="4834">
                  <c:v>71.794212503553794</c:v>
                </c:pt>
                <c:pt idx="4835">
                  <c:v>71.806493301620307</c:v>
                </c:pt>
                <c:pt idx="4836">
                  <c:v>71.818774099686806</c:v>
                </c:pt>
                <c:pt idx="4837">
                  <c:v>71.831054897753205</c:v>
                </c:pt>
                <c:pt idx="4838">
                  <c:v>71.843335695819803</c:v>
                </c:pt>
                <c:pt idx="4839">
                  <c:v>71.855616493886203</c:v>
                </c:pt>
                <c:pt idx="4840">
                  <c:v>71.867897291952701</c:v>
                </c:pt>
                <c:pt idx="4841">
                  <c:v>71.8801780900192</c:v>
                </c:pt>
                <c:pt idx="4842">
                  <c:v>71.892458888085699</c:v>
                </c:pt>
                <c:pt idx="4843">
                  <c:v>71.904739686152197</c:v>
                </c:pt>
                <c:pt idx="4844">
                  <c:v>71.917020484218696</c:v>
                </c:pt>
                <c:pt idx="4845">
                  <c:v>71.929301282285195</c:v>
                </c:pt>
                <c:pt idx="4846">
                  <c:v>71.941582080351694</c:v>
                </c:pt>
                <c:pt idx="4847">
                  <c:v>71.953862878418207</c:v>
                </c:pt>
                <c:pt idx="4848">
                  <c:v>71.966143676484606</c:v>
                </c:pt>
                <c:pt idx="4849">
                  <c:v>71.978424474551105</c:v>
                </c:pt>
                <c:pt idx="4850">
                  <c:v>71.990705272617603</c:v>
                </c:pt>
                <c:pt idx="4851">
                  <c:v>72.002986070684102</c:v>
                </c:pt>
                <c:pt idx="4852">
                  <c:v>72.015266868750601</c:v>
                </c:pt>
                <c:pt idx="4853">
                  <c:v>72.0275476668171</c:v>
                </c:pt>
                <c:pt idx="4854">
                  <c:v>72.039828464883598</c:v>
                </c:pt>
                <c:pt idx="4855">
                  <c:v>72.052109262950097</c:v>
                </c:pt>
                <c:pt idx="4856">
                  <c:v>72.064390061016596</c:v>
                </c:pt>
                <c:pt idx="4857">
                  <c:v>72.076670859082995</c:v>
                </c:pt>
                <c:pt idx="4858">
                  <c:v>72.088951657149494</c:v>
                </c:pt>
                <c:pt idx="4859">
                  <c:v>72.101232455216007</c:v>
                </c:pt>
                <c:pt idx="4860">
                  <c:v>72.113513253282505</c:v>
                </c:pt>
                <c:pt idx="4861">
                  <c:v>72.125794051349004</c:v>
                </c:pt>
                <c:pt idx="4862">
                  <c:v>72.138074849415503</c:v>
                </c:pt>
                <c:pt idx="4863">
                  <c:v>72.150355647482002</c:v>
                </c:pt>
                <c:pt idx="4864">
                  <c:v>72.1626364455485</c:v>
                </c:pt>
                <c:pt idx="4865">
                  <c:v>72.1749172436149</c:v>
                </c:pt>
                <c:pt idx="4866">
                  <c:v>72.187198041681398</c:v>
                </c:pt>
                <c:pt idx="4867">
                  <c:v>72.199478839747897</c:v>
                </c:pt>
                <c:pt idx="4868">
                  <c:v>72.211759637814396</c:v>
                </c:pt>
                <c:pt idx="4869">
                  <c:v>72.224040435880895</c:v>
                </c:pt>
                <c:pt idx="4870">
                  <c:v>72.236321233947393</c:v>
                </c:pt>
                <c:pt idx="4871">
                  <c:v>72.248602032013906</c:v>
                </c:pt>
                <c:pt idx="4872">
                  <c:v>72.260882830080405</c:v>
                </c:pt>
                <c:pt idx="4873">
                  <c:v>72.273163628146904</c:v>
                </c:pt>
                <c:pt idx="4874">
                  <c:v>72.285444426213402</c:v>
                </c:pt>
                <c:pt idx="4875">
                  <c:v>72.297725224279802</c:v>
                </c:pt>
                <c:pt idx="4876">
                  <c:v>72.3100060223463</c:v>
                </c:pt>
                <c:pt idx="4877">
                  <c:v>72.322286820412799</c:v>
                </c:pt>
                <c:pt idx="4878">
                  <c:v>72.334567618479298</c:v>
                </c:pt>
                <c:pt idx="4879">
                  <c:v>72.346848416545797</c:v>
                </c:pt>
                <c:pt idx="4880">
                  <c:v>72.359129214612295</c:v>
                </c:pt>
                <c:pt idx="4881">
                  <c:v>72.371410012678794</c:v>
                </c:pt>
                <c:pt idx="4882">
                  <c:v>72.383690810745307</c:v>
                </c:pt>
                <c:pt idx="4883">
                  <c:v>72.395971608811806</c:v>
                </c:pt>
                <c:pt idx="4884">
                  <c:v>72.408252406878205</c:v>
                </c:pt>
                <c:pt idx="4885">
                  <c:v>72.420533204944704</c:v>
                </c:pt>
                <c:pt idx="4886">
                  <c:v>72.432814003011202</c:v>
                </c:pt>
                <c:pt idx="4887">
                  <c:v>72.445094801077701</c:v>
                </c:pt>
                <c:pt idx="4888">
                  <c:v>72.4573755991442</c:v>
                </c:pt>
                <c:pt idx="4889">
                  <c:v>72.469656397210699</c:v>
                </c:pt>
                <c:pt idx="4890">
                  <c:v>72.481937195277197</c:v>
                </c:pt>
                <c:pt idx="4891">
                  <c:v>72.494217993343696</c:v>
                </c:pt>
                <c:pt idx="4892">
                  <c:v>72.506498791410195</c:v>
                </c:pt>
                <c:pt idx="4893">
                  <c:v>72.518779589476594</c:v>
                </c:pt>
                <c:pt idx="4894">
                  <c:v>72.531060387543107</c:v>
                </c:pt>
                <c:pt idx="4895">
                  <c:v>72.543341185609606</c:v>
                </c:pt>
                <c:pt idx="4896">
                  <c:v>72.555621983676104</c:v>
                </c:pt>
                <c:pt idx="4897">
                  <c:v>72.567902781742603</c:v>
                </c:pt>
                <c:pt idx="4898">
                  <c:v>72.580183579809102</c:v>
                </c:pt>
                <c:pt idx="4899">
                  <c:v>72.592464377875601</c:v>
                </c:pt>
                <c:pt idx="4900">
                  <c:v>72.604745175942099</c:v>
                </c:pt>
                <c:pt idx="4901">
                  <c:v>72.617025974008598</c:v>
                </c:pt>
                <c:pt idx="4902">
                  <c:v>72.629306772074997</c:v>
                </c:pt>
                <c:pt idx="4903">
                  <c:v>72.641587570141496</c:v>
                </c:pt>
                <c:pt idx="4904">
                  <c:v>72.653868368207995</c:v>
                </c:pt>
                <c:pt idx="4905">
                  <c:v>72.666149166274494</c:v>
                </c:pt>
                <c:pt idx="4906">
                  <c:v>72.678429964341007</c:v>
                </c:pt>
                <c:pt idx="4907">
                  <c:v>72.690710762407505</c:v>
                </c:pt>
                <c:pt idx="4908">
                  <c:v>72.702991560474004</c:v>
                </c:pt>
                <c:pt idx="4909">
                  <c:v>72.715272358540503</c:v>
                </c:pt>
                <c:pt idx="4910">
                  <c:v>72.727553156607001</c:v>
                </c:pt>
                <c:pt idx="4911">
                  <c:v>72.739833954673401</c:v>
                </c:pt>
                <c:pt idx="4912">
                  <c:v>72.752114752739899</c:v>
                </c:pt>
                <c:pt idx="4913">
                  <c:v>72.764395550806398</c:v>
                </c:pt>
                <c:pt idx="4914">
                  <c:v>72.776676348872897</c:v>
                </c:pt>
                <c:pt idx="4915">
                  <c:v>72.788957146939396</c:v>
                </c:pt>
                <c:pt idx="4916">
                  <c:v>72.801237945005894</c:v>
                </c:pt>
                <c:pt idx="4917">
                  <c:v>72.813518743072393</c:v>
                </c:pt>
                <c:pt idx="4918">
                  <c:v>72.825799541138906</c:v>
                </c:pt>
                <c:pt idx="4919">
                  <c:v>72.838080339205405</c:v>
                </c:pt>
                <c:pt idx="4920">
                  <c:v>72.850361137271804</c:v>
                </c:pt>
                <c:pt idx="4921">
                  <c:v>72.862641935338303</c:v>
                </c:pt>
                <c:pt idx="4922">
                  <c:v>72.874922733404802</c:v>
                </c:pt>
                <c:pt idx="4923">
                  <c:v>72.8872035314713</c:v>
                </c:pt>
                <c:pt idx="4924">
                  <c:v>72.899484329537799</c:v>
                </c:pt>
                <c:pt idx="4925">
                  <c:v>72.911765127604298</c:v>
                </c:pt>
                <c:pt idx="4926">
                  <c:v>72.924045925670796</c:v>
                </c:pt>
                <c:pt idx="4927">
                  <c:v>72.936326723737295</c:v>
                </c:pt>
                <c:pt idx="4928">
                  <c:v>72.948607521803794</c:v>
                </c:pt>
                <c:pt idx="4929">
                  <c:v>72.960888319870193</c:v>
                </c:pt>
                <c:pt idx="4930">
                  <c:v>72.973169117936706</c:v>
                </c:pt>
                <c:pt idx="4931">
                  <c:v>72.985449916003205</c:v>
                </c:pt>
                <c:pt idx="4932">
                  <c:v>72.997730714069704</c:v>
                </c:pt>
                <c:pt idx="4933">
                  <c:v>73.010011512136202</c:v>
                </c:pt>
                <c:pt idx="4934">
                  <c:v>73.022292310202701</c:v>
                </c:pt>
                <c:pt idx="4935">
                  <c:v>73.0345731082692</c:v>
                </c:pt>
                <c:pt idx="4936">
                  <c:v>73.046853906335699</c:v>
                </c:pt>
                <c:pt idx="4937">
                  <c:v>73.059134704402197</c:v>
                </c:pt>
                <c:pt idx="4938">
                  <c:v>73.071415502468696</c:v>
                </c:pt>
                <c:pt idx="4939">
                  <c:v>73.083696300535095</c:v>
                </c:pt>
                <c:pt idx="4940">
                  <c:v>73.095977098601594</c:v>
                </c:pt>
                <c:pt idx="4941">
                  <c:v>73.108257896668107</c:v>
                </c:pt>
                <c:pt idx="4942">
                  <c:v>73.120538694734606</c:v>
                </c:pt>
                <c:pt idx="4943">
                  <c:v>73.132819492801104</c:v>
                </c:pt>
                <c:pt idx="4944">
                  <c:v>73.145100290867603</c:v>
                </c:pt>
                <c:pt idx="4945">
                  <c:v>73.157381088934102</c:v>
                </c:pt>
                <c:pt idx="4946">
                  <c:v>73.169661887000601</c:v>
                </c:pt>
                <c:pt idx="4947">
                  <c:v>73.181942685067099</c:v>
                </c:pt>
                <c:pt idx="4948">
                  <c:v>73.194223483133499</c:v>
                </c:pt>
                <c:pt idx="4949">
                  <c:v>73.206504281199997</c:v>
                </c:pt>
                <c:pt idx="4950">
                  <c:v>73.218785079266496</c:v>
                </c:pt>
                <c:pt idx="4951">
                  <c:v>73.231065877332995</c:v>
                </c:pt>
                <c:pt idx="4952">
                  <c:v>73.243346675399494</c:v>
                </c:pt>
                <c:pt idx="4953">
                  <c:v>73.255627473466006</c:v>
                </c:pt>
                <c:pt idx="4954">
                  <c:v>73.267908271532505</c:v>
                </c:pt>
                <c:pt idx="4955">
                  <c:v>73.280189069599004</c:v>
                </c:pt>
                <c:pt idx="4956">
                  <c:v>73.292469867665503</c:v>
                </c:pt>
                <c:pt idx="4957">
                  <c:v>73.304750665731902</c:v>
                </c:pt>
                <c:pt idx="4958">
                  <c:v>73.317031463798401</c:v>
                </c:pt>
                <c:pt idx="4959">
                  <c:v>73.329312261864899</c:v>
                </c:pt>
                <c:pt idx="4960">
                  <c:v>73.341593059931398</c:v>
                </c:pt>
                <c:pt idx="4961">
                  <c:v>73.353873857997897</c:v>
                </c:pt>
                <c:pt idx="4962">
                  <c:v>73.366154656064396</c:v>
                </c:pt>
                <c:pt idx="4963">
                  <c:v>73.378435454130894</c:v>
                </c:pt>
                <c:pt idx="4964">
                  <c:v>73.390716252197393</c:v>
                </c:pt>
                <c:pt idx="4965">
                  <c:v>73.402997050263906</c:v>
                </c:pt>
                <c:pt idx="4966">
                  <c:v>73.415277848330305</c:v>
                </c:pt>
                <c:pt idx="4967">
                  <c:v>73.427558646396804</c:v>
                </c:pt>
                <c:pt idx="4968">
                  <c:v>73.439839444463303</c:v>
                </c:pt>
                <c:pt idx="4969">
                  <c:v>73.452120242529801</c:v>
                </c:pt>
                <c:pt idx="4970">
                  <c:v>73.4644010405963</c:v>
                </c:pt>
                <c:pt idx="4971">
                  <c:v>73.476681838662799</c:v>
                </c:pt>
                <c:pt idx="4972">
                  <c:v>73.488962636729298</c:v>
                </c:pt>
                <c:pt idx="4973">
                  <c:v>73.501243434795796</c:v>
                </c:pt>
                <c:pt idx="4974">
                  <c:v>73.513524232862295</c:v>
                </c:pt>
                <c:pt idx="4975">
                  <c:v>73.525805030928794</c:v>
                </c:pt>
                <c:pt idx="4976">
                  <c:v>73.538085828995193</c:v>
                </c:pt>
                <c:pt idx="4977">
                  <c:v>73.550366627061706</c:v>
                </c:pt>
                <c:pt idx="4978">
                  <c:v>73.562647425128205</c:v>
                </c:pt>
                <c:pt idx="4979">
                  <c:v>73.574928223194703</c:v>
                </c:pt>
                <c:pt idx="4980">
                  <c:v>73.587209021261202</c:v>
                </c:pt>
                <c:pt idx="4981">
                  <c:v>73.599489819327701</c:v>
                </c:pt>
                <c:pt idx="4982">
                  <c:v>73.6117706173942</c:v>
                </c:pt>
                <c:pt idx="4983">
                  <c:v>73.624051415460698</c:v>
                </c:pt>
                <c:pt idx="4984">
                  <c:v>73.636332213527197</c:v>
                </c:pt>
                <c:pt idx="4985">
                  <c:v>73.648613011593596</c:v>
                </c:pt>
                <c:pt idx="4986">
                  <c:v>73.660893809660095</c:v>
                </c:pt>
                <c:pt idx="4987">
                  <c:v>73.673174607726594</c:v>
                </c:pt>
                <c:pt idx="4988">
                  <c:v>73.685455405793107</c:v>
                </c:pt>
                <c:pt idx="4989">
                  <c:v>73.697736203859606</c:v>
                </c:pt>
                <c:pt idx="4990">
                  <c:v>73.710017001926104</c:v>
                </c:pt>
                <c:pt idx="4991">
                  <c:v>73.722297799992603</c:v>
                </c:pt>
                <c:pt idx="4992">
                  <c:v>73.734578598059102</c:v>
                </c:pt>
                <c:pt idx="4993">
                  <c:v>73.7468593961256</c:v>
                </c:pt>
                <c:pt idx="4994">
                  <c:v>73.759140194192</c:v>
                </c:pt>
                <c:pt idx="4995">
                  <c:v>73.771420992258498</c:v>
                </c:pt>
                <c:pt idx="4996">
                  <c:v>73.783701790324997</c:v>
                </c:pt>
                <c:pt idx="4997">
                  <c:v>73.795982588391496</c:v>
                </c:pt>
                <c:pt idx="4998">
                  <c:v>73.808263386457995</c:v>
                </c:pt>
                <c:pt idx="4999">
                  <c:v>73.820544184524493</c:v>
                </c:pt>
                <c:pt idx="5000">
                  <c:v>73.832824982591006</c:v>
                </c:pt>
                <c:pt idx="5001">
                  <c:v>73.845105780657505</c:v>
                </c:pt>
                <c:pt idx="5002">
                  <c:v>73.857386578724004</c:v>
                </c:pt>
                <c:pt idx="5003">
                  <c:v>73.869667376790503</c:v>
                </c:pt>
                <c:pt idx="5004">
                  <c:v>73.881948174856902</c:v>
                </c:pt>
                <c:pt idx="5005">
                  <c:v>73.894228972923401</c:v>
                </c:pt>
                <c:pt idx="5006">
                  <c:v>73.906509770989899</c:v>
                </c:pt>
                <c:pt idx="5007">
                  <c:v>73.918790569056398</c:v>
                </c:pt>
                <c:pt idx="5008">
                  <c:v>73.931071367122897</c:v>
                </c:pt>
                <c:pt idx="5009">
                  <c:v>73.943352165189395</c:v>
                </c:pt>
                <c:pt idx="5010">
                  <c:v>73.955632963255894</c:v>
                </c:pt>
                <c:pt idx="5011">
                  <c:v>73.967913761322393</c:v>
                </c:pt>
                <c:pt idx="5012">
                  <c:v>73.980194559388906</c:v>
                </c:pt>
                <c:pt idx="5013">
                  <c:v>73.992475357455305</c:v>
                </c:pt>
                <c:pt idx="5014">
                  <c:v>74.004756155521804</c:v>
                </c:pt>
                <c:pt idx="5015">
                  <c:v>74.017036953588303</c:v>
                </c:pt>
                <c:pt idx="5016">
                  <c:v>74.029317751654801</c:v>
                </c:pt>
                <c:pt idx="5017">
                  <c:v>74.0415985497213</c:v>
                </c:pt>
                <c:pt idx="5018">
                  <c:v>74.053879347787799</c:v>
                </c:pt>
                <c:pt idx="5019">
                  <c:v>74.066160145854298</c:v>
                </c:pt>
                <c:pt idx="5020">
                  <c:v>74.078440943920796</c:v>
                </c:pt>
                <c:pt idx="5021">
                  <c:v>74.090721741987295</c:v>
                </c:pt>
                <c:pt idx="5022">
                  <c:v>74.103002540053694</c:v>
                </c:pt>
                <c:pt idx="5023">
                  <c:v>74.115283338120193</c:v>
                </c:pt>
                <c:pt idx="5024">
                  <c:v>74.127564136186706</c:v>
                </c:pt>
                <c:pt idx="5025">
                  <c:v>74.139844934253205</c:v>
                </c:pt>
                <c:pt idx="5026">
                  <c:v>74.152125732319703</c:v>
                </c:pt>
                <c:pt idx="5027">
                  <c:v>74.164406530386202</c:v>
                </c:pt>
                <c:pt idx="5028">
                  <c:v>74.176687328452701</c:v>
                </c:pt>
                <c:pt idx="5029">
                  <c:v>74.1889681265192</c:v>
                </c:pt>
                <c:pt idx="5030">
                  <c:v>74.201248924585698</c:v>
                </c:pt>
                <c:pt idx="5031">
                  <c:v>74.213529722652098</c:v>
                </c:pt>
                <c:pt idx="5032">
                  <c:v>74.225810520718596</c:v>
                </c:pt>
                <c:pt idx="5033">
                  <c:v>74.238091318785095</c:v>
                </c:pt>
                <c:pt idx="5034">
                  <c:v>74.250372116851594</c:v>
                </c:pt>
                <c:pt idx="5035">
                  <c:v>74.262652914918107</c:v>
                </c:pt>
                <c:pt idx="5036">
                  <c:v>74.274933712984605</c:v>
                </c:pt>
                <c:pt idx="5037">
                  <c:v>74.287214511051104</c:v>
                </c:pt>
                <c:pt idx="5038">
                  <c:v>74.299495309117603</c:v>
                </c:pt>
                <c:pt idx="5039">
                  <c:v>74.311776107184102</c:v>
                </c:pt>
                <c:pt idx="5040">
                  <c:v>74.324056905250501</c:v>
                </c:pt>
                <c:pt idx="5041">
                  <c:v>74.336337703317</c:v>
                </c:pt>
                <c:pt idx="5042">
                  <c:v>74.348618501383498</c:v>
                </c:pt>
                <c:pt idx="5043">
                  <c:v>74.360899299449997</c:v>
                </c:pt>
                <c:pt idx="5044">
                  <c:v>74.373180097516496</c:v>
                </c:pt>
                <c:pt idx="5045">
                  <c:v>74.385460895582995</c:v>
                </c:pt>
                <c:pt idx="5046">
                  <c:v>74.397741693649493</c:v>
                </c:pt>
                <c:pt idx="5047">
                  <c:v>74.410022491716006</c:v>
                </c:pt>
                <c:pt idx="5048">
                  <c:v>74.422303289782505</c:v>
                </c:pt>
                <c:pt idx="5049">
                  <c:v>74.434584087848904</c:v>
                </c:pt>
                <c:pt idx="5050">
                  <c:v>74.446864885915403</c:v>
                </c:pt>
                <c:pt idx="5051">
                  <c:v>74.459145683981902</c:v>
                </c:pt>
                <c:pt idx="5052">
                  <c:v>74.4714264820484</c:v>
                </c:pt>
                <c:pt idx="5053">
                  <c:v>74.483707280114899</c:v>
                </c:pt>
                <c:pt idx="5054">
                  <c:v>74.495988078181398</c:v>
                </c:pt>
                <c:pt idx="5055">
                  <c:v>74.508268876247897</c:v>
                </c:pt>
                <c:pt idx="5056">
                  <c:v>74.520549674314395</c:v>
                </c:pt>
                <c:pt idx="5057">
                  <c:v>74.532830472380894</c:v>
                </c:pt>
                <c:pt idx="5058">
                  <c:v>74.545111270447293</c:v>
                </c:pt>
                <c:pt idx="5059">
                  <c:v>74.557392068513806</c:v>
                </c:pt>
                <c:pt idx="5060">
                  <c:v>74.569672866580305</c:v>
                </c:pt>
                <c:pt idx="5061">
                  <c:v>74.581953664646804</c:v>
                </c:pt>
                <c:pt idx="5062">
                  <c:v>74.594234462713302</c:v>
                </c:pt>
                <c:pt idx="5063">
                  <c:v>74.606515260779801</c:v>
                </c:pt>
                <c:pt idx="5064">
                  <c:v>74.6187960588463</c:v>
                </c:pt>
                <c:pt idx="5065">
                  <c:v>74.631076856912799</c:v>
                </c:pt>
                <c:pt idx="5066">
                  <c:v>74.643357654979297</c:v>
                </c:pt>
                <c:pt idx="5067">
                  <c:v>74.655638453045697</c:v>
                </c:pt>
                <c:pt idx="5068">
                  <c:v>74.667919251112195</c:v>
                </c:pt>
                <c:pt idx="5069">
                  <c:v>74.680200049178694</c:v>
                </c:pt>
                <c:pt idx="5070">
                  <c:v>74.692480847245207</c:v>
                </c:pt>
                <c:pt idx="5071">
                  <c:v>74.704761645311706</c:v>
                </c:pt>
                <c:pt idx="5072">
                  <c:v>74.717042443378205</c:v>
                </c:pt>
                <c:pt idx="5073">
                  <c:v>74.729323241444703</c:v>
                </c:pt>
                <c:pt idx="5074">
                  <c:v>74.741604039511202</c:v>
                </c:pt>
                <c:pt idx="5075">
                  <c:v>74.753884837577701</c:v>
                </c:pt>
                <c:pt idx="5076">
                  <c:v>74.7661656356441</c:v>
                </c:pt>
                <c:pt idx="5077">
                  <c:v>74.778446433710599</c:v>
                </c:pt>
                <c:pt idx="5078">
                  <c:v>74.790727231777097</c:v>
                </c:pt>
                <c:pt idx="5079">
                  <c:v>74.803008029843596</c:v>
                </c:pt>
                <c:pt idx="5080">
                  <c:v>74.815288827910095</c:v>
                </c:pt>
                <c:pt idx="5081">
                  <c:v>74.827569625976594</c:v>
                </c:pt>
                <c:pt idx="5082">
                  <c:v>74.839850424043107</c:v>
                </c:pt>
                <c:pt idx="5083">
                  <c:v>74.852131222109605</c:v>
                </c:pt>
                <c:pt idx="5084">
                  <c:v>74.864412020176104</c:v>
                </c:pt>
                <c:pt idx="5085">
                  <c:v>74.876692818242503</c:v>
                </c:pt>
                <c:pt idx="5086">
                  <c:v>74.888973616309002</c:v>
                </c:pt>
                <c:pt idx="5087">
                  <c:v>74.901254414375501</c:v>
                </c:pt>
                <c:pt idx="5088">
                  <c:v>74.913535212442</c:v>
                </c:pt>
                <c:pt idx="5089">
                  <c:v>74.925816010508498</c:v>
                </c:pt>
                <c:pt idx="5090">
                  <c:v>74.938096808574997</c:v>
                </c:pt>
                <c:pt idx="5091">
                  <c:v>74.950377606641496</c:v>
                </c:pt>
                <c:pt idx="5092">
                  <c:v>74.962658404707994</c:v>
                </c:pt>
                <c:pt idx="5093">
                  <c:v>74.974939202774493</c:v>
                </c:pt>
                <c:pt idx="5094">
                  <c:v>74.987220000840907</c:v>
                </c:pt>
                <c:pt idx="5095">
                  <c:v>74.999500798907405</c:v>
                </c:pt>
                <c:pt idx="5096">
                  <c:v>75.011781596973904</c:v>
                </c:pt>
                <c:pt idx="5097">
                  <c:v>75.024062395040403</c:v>
                </c:pt>
                <c:pt idx="5098">
                  <c:v>75.036343193106902</c:v>
                </c:pt>
                <c:pt idx="5099">
                  <c:v>75.0486239911734</c:v>
                </c:pt>
                <c:pt idx="5100">
                  <c:v>75.060904789239899</c:v>
                </c:pt>
                <c:pt idx="5101">
                  <c:v>75.073185587306398</c:v>
                </c:pt>
                <c:pt idx="5102">
                  <c:v>75.085466385372897</c:v>
                </c:pt>
                <c:pt idx="5103">
                  <c:v>75.097747183439296</c:v>
                </c:pt>
                <c:pt idx="5104">
                  <c:v>75.110027981505795</c:v>
                </c:pt>
                <c:pt idx="5105">
                  <c:v>75.122308779572293</c:v>
                </c:pt>
                <c:pt idx="5106">
                  <c:v>75.134589577638806</c:v>
                </c:pt>
                <c:pt idx="5107">
                  <c:v>75.146870375705305</c:v>
                </c:pt>
                <c:pt idx="5108">
                  <c:v>75.159151173771804</c:v>
                </c:pt>
                <c:pt idx="5109">
                  <c:v>75.171431971838302</c:v>
                </c:pt>
                <c:pt idx="5110">
                  <c:v>75.183712769904801</c:v>
                </c:pt>
                <c:pt idx="5111">
                  <c:v>75.1959935679713</c:v>
                </c:pt>
                <c:pt idx="5112">
                  <c:v>75.208274366037799</c:v>
                </c:pt>
                <c:pt idx="5113">
                  <c:v>75.220555164104198</c:v>
                </c:pt>
                <c:pt idx="5114">
                  <c:v>75.232835962170697</c:v>
                </c:pt>
                <c:pt idx="5115">
                  <c:v>75.245116760237195</c:v>
                </c:pt>
                <c:pt idx="5116">
                  <c:v>75.257397558303694</c:v>
                </c:pt>
                <c:pt idx="5117">
                  <c:v>75.269678356370207</c:v>
                </c:pt>
                <c:pt idx="5118">
                  <c:v>75.281959154436706</c:v>
                </c:pt>
                <c:pt idx="5119">
                  <c:v>75.294239952503204</c:v>
                </c:pt>
                <c:pt idx="5120">
                  <c:v>75.306520750569703</c:v>
                </c:pt>
                <c:pt idx="5121">
                  <c:v>75.318801548636202</c:v>
                </c:pt>
                <c:pt idx="5122">
                  <c:v>75.331082346702601</c:v>
                </c:pt>
              </c:numCache>
            </c:numRef>
          </c:xVal>
          <c:yVal>
            <c:numRef>
              <c:f>Feuil1!$O$4:$O$5126</c:f>
              <c:numCache>
                <c:formatCode>General</c:formatCode>
                <c:ptCount val="5123"/>
                <c:pt idx="0">
                  <c:v>-9.7634443356635521E-4</c:v>
                </c:pt>
                <c:pt idx="1">
                  <c:v>-9.6944304429796401E-4</c:v>
                </c:pt>
                <c:pt idx="2">
                  <c:v>-9.4147398087346184E-4</c:v>
                </c:pt>
                <c:pt idx="3">
                  <c:v>-9.7069816065374875E-4</c:v>
                </c:pt>
                <c:pt idx="4">
                  <c:v>-9.6371349327787942E-4</c:v>
                </c:pt>
                <c:pt idx="5">
                  <c:v>-9.3440667540395676E-4</c:v>
                </c:pt>
                <c:pt idx="6">
                  <c:v>-9.1730771717602919E-4</c:v>
                </c:pt>
                <c:pt idx="7">
                  <c:v>-8.8900737757633005E-4</c:v>
                </c:pt>
                <c:pt idx="8">
                  <c:v>-8.8058566469208655E-4</c:v>
                </c:pt>
                <c:pt idx="9">
                  <c:v>-8.6978770491768359E-4</c:v>
                </c:pt>
                <c:pt idx="10">
                  <c:v>-8.7095853907092648E-4</c:v>
                </c:pt>
                <c:pt idx="11">
                  <c:v>-8.5626185460906589E-4</c:v>
                </c:pt>
                <c:pt idx="12">
                  <c:v>-8.4742437086679685E-4</c:v>
                </c:pt>
                <c:pt idx="13">
                  <c:v>-8.2530809187040144E-4</c:v>
                </c:pt>
                <c:pt idx="14">
                  <c:v>-7.7397571517220053E-4</c:v>
                </c:pt>
                <c:pt idx="15">
                  <c:v>-7.7669660528864842E-4</c:v>
                </c:pt>
                <c:pt idx="16">
                  <c:v>-7.6711652640387349E-4</c:v>
                </c:pt>
                <c:pt idx="17">
                  <c:v>-7.2547148760524361E-4</c:v>
                </c:pt>
                <c:pt idx="18">
                  <c:v>-6.8720610495824966E-4</c:v>
                </c:pt>
                <c:pt idx="19">
                  <c:v>-6.4617446574267881E-4</c:v>
                </c:pt>
                <c:pt idx="20">
                  <c:v>-6.0359453967590818E-4</c:v>
                </c:pt>
                <c:pt idx="21">
                  <c:v>-5.6185090824830851E-4</c:v>
                </c:pt>
                <c:pt idx="22">
                  <c:v>-5.3442248170755752E-4</c:v>
                </c:pt>
                <c:pt idx="23">
                  <c:v>-5.0737587930689348E-4</c:v>
                </c:pt>
                <c:pt idx="24">
                  <c:v>-4.8767554452310648E-4</c:v>
                </c:pt>
                <c:pt idx="25">
                  <c:v>-4.4997010161313853E-4</c:v>
                </c:pt>
                <c:pt idx="26">
                  <c:v>-4.1416084928913246E-4</c:v>
                </c:pt>
                <c:pt idx="27">
                  <c:v>-4.2918914303183693E-4</c:v>
                </c:pt>
                <c:pt idx="28">
                  <c:v>-4.2377126392746276E-4</c:v>
                </c:pt>
                <c:pt idx="29">
                  <c:v>-4.1713590326160831E-4</c:v>
                </c:pt>
                <c:pt idx="30">
                  <c:v>-3.9981962065604846E-4</c:v>
                </c:pt>
                <c:pt idx="31">
                  <c:v>-3.4723784328329727E-4</c:v>
                </c:pt>
                <c:pt idx="32">
                  <c:v>-3.2607420862057241E-4</c:v>
                </c:pt>
                <c:pt idx="33">
                  <c:v>-3.0999610567517514E-4</c:v>
                </c:pt>
                <c:pt idx="34">
                  <c:v>-2.9388008021455283E-4</c:v>
                </c:pt>
                <c:pt idx="35">
                  <c:v>-2.7849120668994496E-4</c:v>
                </c:pt>
                <c:pt idx="36">
                  <c:v>-2.7135915024509061E-4</c:v>
                </c:pt>
                <c:pt idx="37">
                  <c:v>-3.0328042450403355E-4</c:v>
                </c:pt>
                <c:pt idx="38">
                  <c:v>-3.067396696458115E-4</c:v>
                </c:pt>
                <c:pt idx="39">
                  <c:v>-2.8669555619718358E-4</c:v>
                </c:pt>
                <c:pt idx="40">
                  <c:v>-2.5739234098588645E-4</c:v>
                </c:pt>
                <c:pt idx="41">
                  <c:v>-2.5511383156875597E-4</c:v>
                </c:pt>
                <c:pt idx="42">
                  <c:v>-2.481882616364402E-4</c:v>
                </c:pt>
                <c:pt idx="43">
                  <c:v>-2.0999855607821435E-4</c:v>
                </c:pt>
                <c:pt idx="44">
                  <c:v>-1.8634352304940457E-4</c:v>
                </c:pt>
                <c:pt idx="45">
                  <c:v>-1.6025994253886293E-4</c:v>
                </c:pt>
                <c:pt idx="46">
                  <c:v>-1.3666106961638582E-4</c:v>
                </c:pt>
                <c:pt idx="47">
                  <c:v>-1.3113600344167168E-4</c:v>
                </c:pt>
                <c:pt idx="48">
                  <c:v>-1.1500049909494014E-4</c:v>
                </c:pt>
                <c:pt idx="49">
                  <c:v>-1.1560527517025163E-4</c:v>
                </c:pt>
                <c:pt idx="50">
                  <c:v>-1.2013017888928868E-4</c:v>
                </c:pt>
                <c:pt idx="51">
                  <c:v>-1.1913363410305846E-4</c:v>
                </c:pt>
                <c:pt idx="52">
                  <c:v>-9.0493359805876814E-5</c:v>
                </c:pt>
                <c:pt idx="53">
                  <c:v>-5.4350177976485051E-5</c:v>
                </c:pt>
                <c:pt idx="54">
                  <c:v>-6.9911306962317044E-5</c:v>
                </c:pt>
                <c:pt idx="55">
                  <c:v>-4.9925740044271849E-5</c:v>
                </c:pt>
                <c:pt idx="56">
                  <c:v>-3.7798404800069719E-5</c:v>
                </c:pt>
                <c:pt idx="57">
                  <c:v>-2.2654549025707279E-5</c:v>
                </c:pt>
                <c:pt idx="58">
                  <c:v>1.7379161039980278E-5</c:v>
                </c:pt>
                <c:pt idx="59">
                  <c:v>3.886010449380722E-5</c:v>
                </c:pt>
                <c:pt idx="60">
                  <c:v>5.8456848851079526E-5</c:v>
                </c:pt>
                <c:pt idx="61">
                  <c:v>6.9732064484286443E-5</c:v>
                </c:pt>
                <c:pt idx="62">
                  <c:v>1.1211846952669954E-4</c:v>
                </c:pt>
                <c:pt idx="63">
                  <c:v>1.4537750756548115E-4</c:v>
                </c:pt>
                <c:pt idx="64">
                  <c:v>1.6645864136725398E-4</c:v>
                </c:pt>
                <c:pt idx="65">
                  <c:v>2.0184911166656701E-4</c:v>
                </c:pt>
                <c:pt idx="66">
                  <c:v>2.1590888925559319E-4</c:v>
                </c:pt>
                <c:pt idx="67">
                  <c:v>2.0622985854542672E-4</c:v>
                </c:pt>
                <c:pt idx="68">
                  <c:v>2.1647252829462579E-4</c:v>
                </c:pt>
                <c:pt idx="69">
                  <c:v>2.2228538410227862E-4</c:v>
                </c:pt>
                <c:pt idx="70">
                  <c:v>2.6084458364033163E-4</c:v>
                </c:pt>
                <c:pt idx="71">
                  <c:v>2.7482175180819834E-4</c:v>
                </c:pt>
                <c:pt idx="72">
                  <c:v>3.2639716289910048E-4</c:v>
                </c:pt>
                <c:pt idx="73">
                  <c:v>3.5401157856282032E-4</c:v>
                </c:pt>
                <c:pt idx="74">
                  <c:v>3.8900812888899804E-4</c:v>
                </c:pt>
                <c:pt idx="75">
                  <c:v>4.3026671150539535E-4</c:v>
                </c:pt>
                <c:pt idx="76">
                  <c:v>4.9968081177334978E-4</c:v>
                </c:pt>
                <c:pt idx="77">
                  <c:v>6.0181057372408542E-4</c:v>
                </c:pt>
                <c:pt idx="78">
                  <c:v>6.6713887103503431E-4</c:v>
                </c:pt>
                <c:pt idx="79">
                  <c:v>7.8009044851724179E-4</c:v>
                </c:pt>
                <c:pt idx="80">
                  <c:v>8.7354997202972661E-4</c:v>
                </c:pt>
                <c:pt idx="81">
                  <c:v>9.3881142269782965E-4</c:v>
                </c:pt>
                <c:pt idx="82">
                  <c:v>1.0323272192634804E-3</c:v>
                </c:pt>
                <c:pt idx="83">
                  <c:v>1.1138532275791408E-3</c:v>
                </c:pt>
                <c:pt idx="84">
                  <c:v>1.2564999792485435E-3</c:v>
                </c:pt>
                <c:pt idx="85">
                  <c:v>1.3885186203254434E-3</c:v>
                </c:pt>
                <c:pt idx="86">
                  <c:v>1.5091192318315578E-3</c:v>
                </c:pt>
                <c:pt idx="87">
                  <c:v>1.6714832488292531E-3</c:v>
                </c:pt>
                <c:pt idx="88">
                  <c:v>1.8122471716124913E-3</c:v>
                </c:pt>
                <c:pt idx="89">
                  <c:v>1.9814033309335935E-3</c:v>
                </c:pt>
                <c:pt idx="90">
                  <c:v>2.1280449292568667E-3</c:v>
                </c:pt>
                <c:pt idx="91">
                  <c:v>2.2832445352450412E-3</c:v>
                </c:pt>
                <c:pt idx="92">
                  <c:v>2.4510088205773229E-3</c:v>
                </c:pt>
                <c:pt idx="93">
                  <c:v>2.5966606678494205E-3</c:v>
                </c:pt>
                <c:pt idx="94">
                  <c:v>2.8135973351584545E-3</c:v>
                </c:pt>
                <c:pt idx="95">
                  <c:v>3.0036495790034252E-3</c:v>
                </c:pt>
                <c:pt idx="96">
                  <c:v>3.2262340109568089E-3</c:v>
                </c:pt>
                <c:pt idx="97">
                  <c:v>3.4651248417634931E-3</c:v>
                </c:pt>
                <c:pt idx="98">
                  <c:v>3.6809874049473336E-3</c:v>
                </c:pt>
                <c:pt idx="99">
                  <c:v>3.9088073662698957E-3</c:v>
                </c:pt>
                <c:pt idx="100">
                  <c:v>4.1242841388634292E-3</c:v>
                </c:pt>
                <c:pt idx="101">
                  <c:v>4.394664105506851E-3</c:v>
                </c:pt>
                <c:pt idx="102">
                  <c:v>4.6129563925518214E-3</c:v>
                </c:pt>
                <c:pt idx="103">
                  <c:v>4.8160708362484667E-3</c:v>
                </c:pt>
                <c:pt idx="104">
                  <c:v>5.0305049888250851E-3</c:v>
                </c:pt>
                <c:pt idx="105">
                  <c:v>5.2369972978136437E-3</c:v>
                </c:pt>
                <c:pt idx="106">
                  <c:v>5.4621264498880152E-3</c:v>
                </c:pt>
                <c:pt idx="107">
                  <c:v>5.6348953675579494E-3</c:v>
                </c:pt>
                <c:pt idx="108">
                  <c:v>5.8285134023292528E-3</c:v>
                </c:pt>
                <c:pt idx="109">
                  <c:v>6.0424898607135029E-3</c:v>
                </c:pt>
                <c:pt idx="110">
                  <c:v>6.2181013282903708E-3</c:v>
                </c:pt>
                <c:pt idx="111">
                  <c:v>6.3868309762107117E-3</c:v>
                </c:pt>
                <c:pt idx="112">
                  <c:v>6.5498811048106788E-3</c:v>
                </c:pt>
                <c:pt idx="113">
                  <c:v>6.7013541123141038E-3</c:v>
                </c:pt>
                <c:pt idx="114">
                  <c:v>6.8286474618765615E-3</c:v>
                </c:pt>
                <c:pt idx="115">
                  <c:v>6.9217243892425893E-3</c:v>
                </c:pt>
                <c:pt idx="116">
                  <c:v>6.9589004995383192E-3</c:v>
                </c:pt>
                <c:pt idx="117">
                  <c:v>6.98128076496261E-3</c:v>
                </c:pt>
                <c:pt idx="118">
                  <c:v>7.0240119095280112E-3</c:v>
                </c:pt>
                <c:pt idx="119">
                  <c:v>7.0545710446166211E-3</c:v>
                </c:pt>
                <c:pt idx="120">
                  <c:v>7.0659065045808314E-3</c:v>
                </c:pt>
                <c:pt idx="121">
                  <c:v>7.0674664988010115E-3</c:v>
                </c:pt>
                <c:pt idx="122">
                  <c:v>7.0414031072581476E-3</c:v>
                </c:pt>
                <c:pt idx="123">
                  <c:v>7.0161399465982453E-3</c:v>
                </c:pt>
                <c:pt idx="124">
                  <c:v>6.9240811732242781E-3</c:v>
                </c:pt>
                <c:pt idx="125">
                  <c:v>6.8468332676806451E-3</c:v>
                </c:pt>
                <c:pt idx="126">
                  <c:v>6.8051285496591981E-3</c:v>
                </c:pt>
                <c:pt idx="127">
                  <c:v>6.7065503827462699E-3</c:v>
                </c:pt>
                <c:pt idx="128">
                  <c:v>6.5992385775527239E-3</c:v>
                </c:pt>
                <c:pt idx="129">
                  <c:v>6.4919837598026772E-3</c:v>
                </c:pt>
                <c:pt idx="130">
                  <c:v>6.3892381641099307E-3</c:v>
                </c:pt>
                <c:pt idx="131">
                  <c:v>6.2930558562058966E-3</c:v>
                </c:pt>
                <c:pt idx="132">
                  <c:v>6.20221004271826E-3</c:v>
                </c:pt>
                <c:pt idx="133">
                  <c:v>6.1090138224723289E-3</c:v>
                </c:pt>
                <c:pt idx="134">
                  <c:v>5.9775636817844102E-3</c:v>
                </c:pt>
                <c:pt idx="135">
                  <c:v>5.8542762290433965E-3</c:v>
                </c:pt>
                <c:pt idx="136">
                  <c:v>5.6976556073132147E-3</c:v>
                </c:pt>
                <c:pt idx="137">
                  <c:v>5.5560880980677126E-3</c:v>
                </c:pt>
                <c:pt idx="138">
                  <c:v>5.4307525248037079E-3</c:v>
                </c:pt>
                <c:pt idx="139">
                  <c:v>5.3235316926986175E-3</c:v>
                </c:pt>
                <c:pt idx="140">
                  <c:v>5.2520701257573795E-3</c:v>
                </c:pt>
                <c:pt idx="141">
                  <c:v>5.1362152605712794E-3</c:v>
                </c:pt>
                <c:pt idx="142">
                  <c:v>5.0482098428498946E-3</c:v>
                </c:pt>
                <c:pt idx="143">
                  <c:v>4.9539144239357834E-3</c:v>
                </c:pt>
                <c:pt idx="144">
                  <c:v>4.8684663563719321E-3</c:v>
                </c:pt>
                <c:pt idx="145">
                  <c:v>4.8162851619499457E-3</c:v>
                </c:pt>
                <c:pt idx="146">
                  <c:v>4.7347126611609197E-3</c:v>
                </c:pt>
                <c:pt idx="147">
                  <c:v>4.6661487995238362E-3</c:v>
                </c:pt>
                <c:pt idx="148">
                  <c:v>4.5868152815650171E-3</c:v>
                </c:pt>
                <c:pt idx="149">
                  <c:v>4.5393420909489914E-3</c:v>
                </c:pt>
                <c:pt idx="150">
                  <c:v>4.5037588259492865E-3</c:v>
                </c:pt>
                <c:pt idx="151">
                  <c:v>4.4777544547449383E-3</c:v>
                </c:pt>
                <c:pt idx="152">
                  <c:v>4.4887833392939051E-3</c:v>
                </c:pt>
                <c:pt idx="153">
                  <c:v>4.4295329763154425E-3</c:v>
                </c:pt>
                <c:pt idx="154">
                  <c:v>4.3828698169519819E-3</c:v>
                </c:pt>
                <c:pt idx="155">
                  <c:v>4.3465237602345287E-3</c:v>
                </c:pt>
                <c:pt idx="156">
                  <c:v>4.3099561758707921E-3</c:v>
                </c:pt>
                <c:pt idx="157">
                  <c:v>4.3148046730914526E-3</c:v>
                </c:pt>
                <c:pt idx="158">
                  <c:v>4.2850995373432555E-3</c:v>
                </c:pt>
                <c:pt idx="159">
                  <c:v>4.2783673400728535E-3</c:v>
                </c:pt>
                <c:pt idx="160">
                  <c:v>4.2573290508427682E-3</c:v>
                </c:pt>
                <c:pt idx="161">
                  <c:v>4.2411751956037969E-3</c:v>
                </c:pt>
                <c:pt idx="162">
                  <c:v>4.2463796022681865E-3</c:v>
                </c:pt>
                <c:pt idx="163">
                  <c:v>4.3026417455274022E-3</c:v>
                </c:pt>
                <c:pt idx="164">
                  <c:v>4.3629833986966451E-3</c:v>
                </c:pt>
                <c:pt idx="165">
                  <c:v>4.3830807509984129E-3</c:v>
                </c:pt>
                <c:pt idx="166">
                  <c:v>4.4096937163804924E-3</c:v>
                </c:pt>
                <c:pt idx="167">
                  <c:v>4.44635767361066E-3</c:v>
                </c:pt>
                <c:pt idx="168">
                  <c:v>4.4722407611012356E-3</c:v>
                </c:pt>
                <c:pt idx="169">
                  <c:v>4.5245657705271268E-3</c:v>
                </c:pt>
                <c:pt idx="170">
                  <c:v>4.5539787361247516E-3</c:v>
                </c:pt>
                <c:pt idx="171">
                  <c:v>4.614696230271804E-3</c:v>
                </c:pt>
                <c:pt idx="172">
                  <c:v>4.635094771446642E-3</c:v>
                </c:pt>
                <c:pt idx="173">
                  <c:v>4.64357566642084E-3</c:v>
                </c:pt>
                <c:pt idx="174">
                  <c:v>4.7130453788674243E-3</c:v>
                </c:pt>
                <c:pt idx="175">
                  <c:v>4.7294278004016265E-3</c:v>
                </c:pt>
                <c:pt idx="176">
                  <c:v>4.7427968258427619E-3</c:v>
                </c:pt>
                <c:pt idx="177">
                  <c:v>4.7419443771754529E-3</c:v>
                </c:pt>
                <c:pt idx="178">
                  <c:v>4.7478653740075684E-3</c:v>
                </c:pt>
                <c:pt idx="179">
                  <c:v>4.8039041398531017E-3</c:v>
                </c:pt>
                <c:pt idx="180">
                  <c:v>4.8470929973355014E-3</c:v>
                </c:pt>
                <c:pt idx="181">
                  <c:v>4.9112258395073377E-3</c:v>
                </c:pt>
                <c:pt idx="182">
                  <c:v>4.9259205420261734E-3</c:v>
                </c:pt>
                <c:pt idx="183">
                  <c:v>4.9464256095541588E-3</c:v>
                </c:pt>
                <c:pt idx="184">
                  <c:v>4.9884663318407003E-3</c:v>
                </c:pt>
                <c:pt idx="185">
                  <c:v>5.032089837749389E-3</c:v>
                </c:pt>
                <c:pt idx="186">
                  <c:v>5.1072749031932712E-3</c:v>
                </c:pt>
                <c:pt idx="187">
                  <c:v>5.1606696838162689E-3</c:v>
                </c:pt>
                <c:pt idx="188">
                  <c:v>5.222199876054056E-3</c:v>
                </c:pt>
                <c:pt idx="189">
                  <c:v>5.2603422206579428E-3</c:v>
                </c:pt>
                <c:pt idx="190">
                  <c:v>5.3035744921541396E-3</c:v>
                </c:pt>
                <c:pt idx="191">
                  <c:v>5.3985106923087143E-3</c:v>
                </c:pt>
                <c:pt idx="192">
                  <c:v>5.444808846957091E-3</c:v>
                </c:pt>
                <c:pt idx="193">
                  <c:v>5.5254343765548048E-3</c:v>
                </c:pt>
                <c:pt idx="194">
                  <c:v>5.6362256809797812E-3</c:v>
                </c:pt>
                <c:pt idx="195">
                  <c:v>5.7227660685190539E-3</c:v>
                </c:pt>
                <c:pt idx="196">
                  <c:v>5.8232355087536021E-3</c:v>
                </c:pt>
                <c:pt idx="197">
                  <c:v>5.9424404579819711E-3</c:v>
                </c:pt>
                <c:pt idx="198">
                  <c:v>6.0954997943739103E-3</c:v>
                </c:pt>
                <c:pt idx="199">
                  <c:v>6.2485403876328697E-3</c:v>
                </c:pt>
                <c:pt idx="200">
                  <c:v>6.4331631764007304E-3</c:v>
                </c:pt>
                <c:pt idx="201">
                  <c:v>6.594332062780396E-3</c:v>
                </c:pt>
                <c:pt idx="202">
                  <c:v>6.7335886427727131E-3</c:v>
                </c:pt>
                <c:pt idx="203">
                  <c:v>6.9424513199076764E-3</c:v>
                </c:pt>
                <c:pt idx="204">
                  <c:v>7.1338510481149878E-3</c:v>
                </c:pt>
                <c:pt idx="205">
                  <c:v>7.3471792197243747E-3</c:v>
                </c:pt>
                <c:pt idx="206">
                  <c:v>7.5603498407765543E-3</c:v>
                </c:pt>
                <c:pt idx="207">
                  <c:v>7.7901919239534547E-3</c:v>
                </c:pt>
                <c:pt idx="208">
                  <c:v>8.0368028368173385E-3</c:v>
                </c:pt>
                <c:pt idx="209">
                  <c:v>8.2599908442018057E-3</c:v>
                </c:pt>
                <c:pt idx="210">
                  <c:v>8.5451140072517438E-3</c:v>
                </c:pt>
                <c:pt idx="211">
                  <c:v>8.8545451987099046E-3</c:v>
                </c:pt>
                <c:pt idx="212">
                  <c:v>9.2228714985088042E-3</c:v>
                </c:pt>
                <c:pt idx="213">
                  <c:v>9.5951176662630137E-3</c:v>
                </c:pt>
                <c:pt idx="214">
                  <c:v>9.9241564941808056E-3</c:v>
                </c:pt>
                <c:pt idx="215">
                  <c:v>1.0300571130646969E-2</c:v>
                </c:pt>
                <c:pt idx="216">
                  <c:v>1.0664026323695243E-2</c:v>
                </c:pt>
                <c:pt idx="217">
                  <c:v>1.1074669390118318E-2</c:v>
                </c:pt>
                <c:pt idx="218">
                  <c:v>1.1528118986999744E-2</c:v>
                </c:pt>
                <c:pt idx="219">
                  <c:v>1.1993670254328319E-2</c:v>
                </c:pt>
                <c:pt idx="220">
                  <c:v>1.2485784211425956E-2</c:v>
                </c:pt>
                <c:pt idx="221">
                  <c:v>1.2929714585562458E-2</c:v>
                </c:pt>
                <c:pt idx="222">
                  <c:v>1.3394727921388246E-2</c:v>
                </c:pt>
                <c:pt idx="223">
                  <c:v>1.3865525959868367E-2</c:v>
                </c:pt>
                <c:pt idx="224">
                  <c:v>1.4358957359039439E-2</c:v>
                </c:pt>
                <c:pt idx="225">
                  <c:v>1.4876220763326143E-2</c:v>
                </c:pt>
                <c:pt idx="226">
                  <c:v>1.5368640836042769E-2</c:v>
                </c:pt>
                <c:pt idx="227">
                  <c:v>1.5869192356431909E-2</c:v>
                </c:pt>
                <c:pt idx="228">
                  <c:v>1.6344424592311672E-2</c:v>
                </c:pt>
                <c:pt idx="229">
                  <c:v>1.6814602574851976E-2</c:v>
                </c:pt>
                <c:pt idx="230">
                  <c:v>1.7281525975398105E-2</c:v>
                </c:pt>
                <c:pt idx="231">
                  <c:v>1.7725454205674757E-2</c:v>
                </c:pt>
                <c:pt idx="232">
                  <c:v>1.8187529017478263E-2</c:v>
                </c:pt>
                <c:pt idx="233">
                  <c:v>1.8618372902621295E-2</c:v>
                </c:pt>
                <c:pt idx="234">
                  <c:v>1.903685454512824E-2</c:v>
                </c:pt>
                <c:pt idx="235">
                  <c:v>1.9432551336208272E-2</c:v>
                </c:pt>
                <c:pt idx="236">
                  <c:v>1.9824873501216467E-2</c:v>
                </c:pt>
                <c:pt idx="237">
                  <c:v>2.0218906099617708E-2</c:v>
                </c:pt>
                <c:pt idx="238">
                  <c:v>2.055448780198342E-2</c:v>
                </c:pt>
                <c:pt idx="239">
                  <c:v>2.0907916971937897E-2</c:v>
                </c:pt>
                <c:pt idx="240">
                  <c:v>2.1246005140312954E-2</c:v>
                </c:pt>
                <c:pt idx="241">
                  <c:v>2.1573994841575198E-2</c:v>
                </c:pt>
                <c:pt idx="242">
                  <c:v>2.1871620896097382E-2</c:v>
                </c:pt>
                <c:pt idx="243">
                  <c:v>2.2131767872509124E-2</c:v>
                </c:pt>
                <c:pt idx="244">
                  <c:v>2.2407934624718615E-2</c:v>
                </c:pt>
                <c:pt idx="245">
                  <c:v>2.2656580845049682E-2</c:v>
                </c:pt>
                <c:pt idx="246">
                  <c:v>2.2903982959946282E-2</c:v>
                </c:pt>
                <c:pt idx="247">
                  <c:v>2.3117009201616748E-2</c:v>
                </c:pt>
                <c:pt idx="248">
                  <c:v>2.329190244987861E-2</c:v>
                </c:pt>
                <c:pt idx="249">
                  <c:v>2.3482098642354055E-2</c:v>
                </c:pt>
                <c:pt idx="250">
                  <c:v>2.3637710553112302E-2</c:v>
                </c:pt>
                <c:pt idx="251">
                  <c:v>2.3805581606832896E-2</c:v>
                </c:pt>
                <c:pt idx="252">
                  <c:v>2.3920257129631153E-2</c:v>
                </c:pt>
                <c:pt idx="253">
                  <c:v>2.3985966697234525E-2</c:v>
                </c:pt>
                <c:pt idx="254">
                  <c:v>2.4071544156476277E-2</c:v>
                </c:pt>
                <c:pt idx="255">
                  <c:v>2.4105616404013062E-2</c:v>
                </c:pt>
                <c:pt idx="256">
                  <c:v>2.4129259398138616E-2</c:v>
                </c:pt>
                <c:pt idx="257">
                  <c:v>2.4144327246434921E-2</c:v>
                </c:pt>
                <c:pt idx="258">
                  <c:v>2.4172652076148663E-2</c:v>
                </c:pt>
                <c:pt idx="259">
                  <c:v>2.4216935451417825E-2</c:v>
                </c:pt>
                <c:pt idx="260">
                  <c:v>2.419870325557763E-2</c:v>
                </c:pt>
                <c:pt idx="261">
                  <c:v>2.4176067133043346E-2</c:v>
                </c:pt>
                <c:pt idx="262">
                  <c:v>2.4150145594876497E-2</c:v>
                </c:pt>
                <c:pt idx="263">
                  <c:v>2.4059887603595172E-2</c:v>
                </c:pt>
                <c:pt idx="264">
                  <c:v>2.3955572821521418E-2</c:v>
                </c:pt>
                <c:pt idx="265">
                  <c:v>2.3850584212530574E-2</c:v>
                </c:pt>
                <c:pt idx="266">
                  <c:v>2.3757460729676293E-2</c:v>
                </c:pt>
                <c:pt idx="267">
                  <c:v>2.3584124700274028E-2</c:v>
                </c:pt>
                <c:pt idx="268">
                  <c:v>2.3412019764097767E-2</c:v>
                </c:pt>
                <c:pt idx="269">
                  <c:v>2.3209953180296564E-2</c:v>
                </c:pt>
                <c:pt idx="270">
                  <c:v>2.296455758244113E-2</c:v>
                </c:pt>
                <c:pt idx="271">
                  <c:v>2.2714570851219092E-2</c:v>
                </c:pt>
                <c:pt idx="272">
                  <c:v>2.2434879580809912E-2</c:v>
                </c:pt>
                <c:pt idx="273">
                  <c:v>2.2187767882738203E-2</c:v>
                </c:pt>
                <c:pt idx="274">
                  <c:v>2.1911443441266665E-2</c:v>
                </c:pt>
                <c:pt idx="275">
                  <c:v>2.1584608045387733E-2</c:v>
                </c:pt>
                <c:pt idx="276">
                  <c:v>2.1207982230843268E-2</c:v>
                </c:pt>
                <c:pt idx="277">
                  <c:v>2.0805711078250785E-2</c:v>
                </c:pt>
                <c:pt idx="278">
                  <c:v>2.0441184343725976E-2</c:v>
                </c:pt>
                <c:pt idx="279">
                  <c:v>2.0074590078112301E-2</c:v>
                </c:pt>
                <c:pt idx="280">
                  <c:v>1.972789187339119E-2</c:v>
                </c:pt>
                <c:pt idx="281">
                  <c:v>1.936341540028504E-2</c:v>
                </c:pt>
                <c:pt idx="282">
                  <c:v>1.8956316282924005E-2</c:v>
                </c:pt>
                <c:pt idx="283">
                  <c:v>1.8573344267511428E-2</c:v>
                </c:pt>
                <c:pt idx="284">
                  <c:v>1.8133683380035855E-2</c:v>
                </c:pt>
                <c:pt idx="285">
                  <c:v>1.7692104115226967E-2</c:v>
                </c:pt>
                <c:pt idx="286">
                  <c:v>1.7245016527701711E-2</c:v>
                </c:pt>
                <c:pt idx="287">
                  <c:v>1.6806786549538575E-2</c:v>
                </c:pt>
                <c:pt idx="288">
                  <c:v>1.6386339920100454E-2</c:v>
                </c:pt>
                <c:pt idx="289">
                  <c:v>1.5919963964850951E-2</c:v>
                </c:pt>
                <c:pt idx="290">
                  <c:v>1.5458683705313144E-2</c:v>
                </c:pt>
                <c:pt idx="291">
                  <c:v>1.4962810323689544E-2</c:v>
                </c:pt>
                <c:pt idx="292">
                  <c:v>1.4483641124709842E-2</c:v>
                </c:pt>
                <c:pt idx="293">
                  <c:v>1.4057786953034638E-2</c:v>
                </c:pt>
                <c:pt idx="294">
                  <c:v>1.3592370033591076E-2</c:v>
                </c:pt>
                <c:pt idx="295">
                  <c:v>1.3158122625355977E-2</c:v>
                </c:pt>
                <c:pt idx="296">
                  <c:v>1.2683325749686471E-2</c:v>
                </c:pt>
                <c:pt idx="297">
                  <c:v>1.2229434446264679E-2</c:v>
                </c:pt>
                <c:pt idx="298">
                  <c:v>1.1835426095944106E-2</c:v>
                </c:pt>
                <c:pt idx="299">
                  <c:v>1.1450882804068507E-2</c:v>
                </c:pt>
                <c:pt idx="300">
                  <c:v>1.1103341602561047E-2</c:v>
                </c:pt>
                <c:pt idx="301">
                  <c:v>1.0724891801093477E-2</c:v>
                </c:pt>
                <c:pt idx="302">
                  <c:v>1.0362770441227223E-2</c:v>
                </c:pt>
                <c:pt idx="303">
                  <c:v>9.9982654180940517E-3</c:v>
                </c:pt>
                <c:pt idx="304">
                  <c:v>9.6780690715405591E-3</c:v>
                </c:pt>
                <c:pt idx="305">
                  <c:v>9.402105631401883E-3</c:v>
                </c:pt>
                <c:pt idx="306">
                  <c:v>9.1071200072585321E-3</c:v>
                </c:pt>
                <c:pt idx="307">
                  <c:v>8.8279132202605803E-3</c:v>
                </c:pt>
                <c:pt idx="308">
                  <c:v>8.5671485372382367E-3</c:v>
                </c:pt>
                <c:pt idx="309">
                  <c:v>8.3296117278336013E-3</c:v>
                </c:pt>
                <c:pt idx="310">
                  <c:v>8.0933889909023619E-3</c:v>
                </c:pt>
                <c:pt idx="311">
                  <c:v>7.8408200323256301E-3</c:v>
                </c:pt>
                <c:pt idx="312">
                  <c:v>7.6281642705502278E-3</c:v>
                </c:pt>
                <c:pt idx="313">
                  <c:v>7.4352588214997755E-3</c:v>
                </c:pt>
                <c:pt idx="314">
                  <c:v>7.2715938131082663E-3</c:v>
                </c:pt>
                <c:pt idx="315">
                  <c:v>7.0919280203799225E-3</c:v>
                </c:pt>
                <c:pt idx="316">
                  <c:v>6.9368000283514314E-3</c:v>
                </c:pt>
                <c:pt idx="317">
                  <c:v>6.8188142504530388E-3</c:v>
                </c:pt>
                <c:pt idx="318">
                  <c:v>6.6269551420140857E-3</c:v>
                </c:pt>
                <c:pt idx="319">
                  <c:v>6.4885913443744805E-3</c:v>
                </c:pt>
                <c:pt idx="320">
                  <c:v>6.3784816701042317E-3</c:v>
                </c:pt>
                <c:pt idx="321">
                  <c:v>6.2681789092021451E-3</c:v>
                </c:pt>
                <c:pt idx="322">
                  <c:v>6.1625377117669128E-3</c:v>
                </c:pt>
                <c:pt idx="323">
                  <c:v>6.0293861253811198E-3</c:v>
                </c:pt>
                <c:pt idx="324">
                  <c:v>5.9239877032547092E-3</c:v>
                </c:pt>
                <c:pt idx="325">
                  <c:v>5.8030543820061726E-3</c:v>
                </c:pt>
                <c:pt idx="326">
                  <c:v>5.7349978856078947E-3</c:v>
                </c:pt>
                <c:pt idx="327">
                  <c:v>5.6751630941975478E-3</c:v>
                </c:pt>
                <c:pt idx="328">
                  <c:v>5.6151132804193992E-3</c:v>
                </c:pt>
                <c:pt idx="329">
                  <c:v>5.5846696440841476E-3</c:v>
                </c:pt>
                <c:pt idx="330">
                  <c:v>5.5096848473062685E-3</c:v>
                </c:pt>
                <c:pt idx="331">
                  <c:v>5.4518792336683908E-3</c:v>
                </c:pt>
                <c:pt idx="332">
                  <c:v>5.4168486125728606E-3</c:v>
                </c:pt>
                <c:pt idx="333">
                  <c:v>5.3760350211699212E-3</c:v>
                </c:pt>
                <c:pt idx="334">
                  <c:v>5.3600848630060375E-3</c:v>
                </c:pt>
                <c:pt idx="335">
                  <c:v>5.3429773296879892E-3</c:v>
                </c:pt>
                <c:pt idx="336">
                  <c:v>5.3361954208827707E-3</c:v>
                </c:pt>
                <c:pt idx="337">
                  <c:v>5.2997202159083363E-3</c:v>
                </c:pt>
                <c:pt idx="338">
                  <c:v>5.2728893932436835E-3</c:v>
                </c:pt>
                <c:pt idx="339">
                  <c:v>5.2667252377872724E-3</c:v>
                </c:pt>
                <c:pt idx="340">
                  <c:v>5.262106966113074E-3</c:v>
                </c:pt>
                <c:pt idx="341">
                  <c:v>5.2859311625086365E-3</c:v>
                </c:pt>
                <c:pt idx="342">
                  <c:v>5.2440038380578459E-3</c:v>
                </c:pt>
                <c:pt idx="343">
                  <c:v>5.1995078506523974E-3</c:v>
                </c:pt>
                <c:pt idx="344">
                  <c:v>5.172309075464422E-3</c:v>
                </c:pt>
                <c:pt idx="345">
                  <c:v>5.1063354521821243E-3</c:v>
                </c:pt>
                <c:pt idx="346">
                  <c:v>5.0705851347073371E-3</c:v>
                </c:pt>
                <c:pt idx="347">
                  <c:v>5.0454302260957941E-3</c:v>
                </c:pt>
                <c:pt idx="348">
                  <c:v>5.0433095359444201E-3</c:v>
                </c:pt>
                <c:pt idx="349">
                  <c:v>5.005603912807498E-3</c:v>
                </c:pt>
                <c:pt idx="350">
                  <c:v>4.9785574144032528E-3</c:v>
                </c:pt>
                <c:pt idx="351">
                  <c:v>4.9679121893393113E-3</c:v>
                </c:pt>
                <c:pt idx="352">
                  <c:v>4.9477382660698963E-3</c:v>
                </c:pt>
                <c:pt idx="353">
                  <c:v>4.9741446712580255E-3</c:v>
                </c:pt>
                <c:pt idx="354">
                  <c:v>4.9841104909090087E-3</c:v>
                </c:pt>
                <c:pt idx="355">
                  <c:v>4.9908739852816703E-3</c:v>
                </c:pt>
                <c:pt idx="356">
                  <c:v>4.9700468744555736E-3</c:v>
                </c:pt>
                <c:pt idx="357">
                  <c:v>4.9475405352035918E-3</c:v>
                </c:pt>
                <c:pt idx="358">
                  <c:v>4.9429997563887702E-3</c:v>
                </c:pt>
                <c:pt idx="359">
                  <c:v>4.9070715136585825E-3</c:v>
                </c:pt>
                <c:pt idx="360">
                  <c:v>4.9472174313646526E-3</c:v>
                </c:pt>
                <c:pt idx="361">
                  <c:v>4.9640891029947625E-3</c:v>
                </c:pt>
                <c:pt idx="362">
                  <c:v>4.9849990740316796E-3</c:v>
                </c:pt>
                <c:pt idx="363">
                  <c:v>4.999612542561112E-3</c:v>
                </c:pt>
                <c:pt idx="364">
                  <c:v>4.9844373741606126E-3</c:v>
                </c:pt>
                <c:pt idx="365">
                  <c:v>5.0011406602284269E-3</c:v>
                </c:pt>
                <c:pt idx="366">
                  <c:v>5.0102326688578596E-3</c:v>
                </c:pt>
                <c:pt idx="367">
                  <c:v>5.0145449785206284E-3</c:v>
                </c:pt>
                <c:pt idx="368">
                  <c:v>5.0086560210759268E-3</c:v>
                </c:pt>
                <c:pt idx="369">
                  <c:v>5.0113981870652542E-3</c:v>
                </c:pt>
                <c:pt idx="370">
                  <c:v>5.0307991615174087E-3</c:v>
                </c:pt>
                <c:pt idx="371">
                  <c:v>5.0338159580871058E-3</c:v>
                </c:pt>
                <c:pt idx="372">
                  <c:v>5.0379409029611818E-3</c:v>
                </c:pt>
                <c:pt idx="373">
                  <c:v>5.0435054933248864E-3</c:v>
                </c:pt>
                <c:pt idx="374">
                  <c:v>5.045039648891152E-3</c:v>
                </c:pt>
                <c:pt idx="375">
                  <c:v>5.0373092780954861E-3</c:v>
                </c:pt>
                <c:pt idx="376">
                  <c:v>5.0298301337101609E-3</c:v>
                </c:pt>
                <c:pt idx="377">
                  <c:v>5.0254707733660992E-3</c:v>
                </c:pt>
                <c:pt idx="378">
                  <c:v>5.021426955991927E-3</c:v>
                </c:pt>
                <c:pt idx="379">
                  <c:v>5.1960608796084197E-3</c:v>
                </c:pt>
                <c:pt idx="380">
                  <c:v>5.8273889345584291E-3</c:v>
                </c:pt>
                <c:pt idx="381">
                  <c:v>6.1944325242016523E-3</c:v>
                </c:pt>
                <c:pt idx="382">
                  <c:v>6.0610157128736797E-3</c:v>
                </c:pt>
                <c:pt idx="383">
                  <c:v>6.0131432359420449E-3</c:v>
                </c:pt>
                <c:pt idx="384">
                  <c:v>6.1276164655512328E-3</c:v>
                </c:pt>
                <c:pt idx="385">
                  <c:v>6.1337490758125047E-3</c:v>
                </c:pt>
                <c:pt idx="386">
                  <c:v>5.6939150415049556E-3</c:v>
                </c:pt>
                <c:pt idx="387">
                  <c:v>5.0816960751302901E-3</c:v>
                </c:pt>
                <c:pt idx="388">
                  <c:v>5.0651428700933671E-3</c:v>
                </c:pt>
                <c:pt idx="389">
                  <c:v>5.0243791950772198E-3</c:v>
                </c:pt>
                <c:pt idx="390">
                  <c:v>4.9720023687658942E-3</c:v>
                </c:pt>
                <c:pt idx="391">
                  <c:v>4.9432131636743971E-3</c:v>
                </c:pt>
                <c:pt idx="392">
                  <c:v>4.9603134704008772E-3</c:v>
                </c:pt>
                <c:pt idx="393">
                  <c:v>4.9823541351369169E-3</c:v>
                </c:pt>
                <c:pt idx="394">
                  <c:v>5.0066867183946092E-3</c:v>
                </c:pt>
                <c:pt idx="395">
                  <c:v>5.0071271943043791E-3</c:v>
                </c:pt>
                <c:pt idx="396">
                  <c:v>5.0340433724521995E-3</c:v>
                </c:pt>
                <c:pt idx="397">
                  <c:v>5.1947948901114932E-3</c:v>
                </c:pt>
                <c:pt idx="398">
                  <c:v>5.4395640754560347E-3</c:v>
                </c:pt>
                <c:pt idx="399">
                  <c:v>5.5520018650082664E-3</c:v>
                </c:pt>
                <c:pt idx="400">
                  <c:v>5.4628294669520584E-3</c:v>
                </c:pt>
                <c:pt idx="401">
                  <c:v>5.4012860923877588E-3</c:v>
                </c:pt>
                <c:pt idx="402">
                  <c:v>5.3348206399611367E-3</c:v>
                </c:pt>
                <c:pt idx="403">
                  <c:v>5.3196260680146937E-3</c:v>
                </c:pt>
                <c:pt idx="404">
                  <c:v>5.2774252444969657E-3</c:v>
                </c:pt>
                <c:pt idx="405">
                  <c:v>5.2430336588607978E-3</c:v>
                </c:pt>
                <c:pt idx="406">
                  <c:v>5.2420663263165503E-3</c:v>
                </c:pt>
                <c:pt idx="407">
                  <c:v>5.2558798334608747E-3</c:v>
                </c:pt>
                <c:pt idx="408">
                  <c:v>5.2749676088569052E-3</c:v>
                </c:pt>
                <c:pt idx="409">
                  <c:v>5.276901015126052E-3</c:v>
                </c:pt>
                <c:pt idx="410">
                  <c:v>5.271030221316743E-3</c:v>
                </c:pt>
                <c:pt idx="411">
                  <c:v>5.2676224025295084E-3</c:v>
                </c:pt>
                <c:pt idx="412">
                  <c:v>5.2679244807812406E-3</c:v>
                </c:pt>
                <c:pt idx="413">
                  <c:v>5.2959051322724058E-3</c:v>
                </c:pt>
                <c:pt idx="414">
                  <c:v>5.3655126058628601E-3</c:v>
                </c:pt>
                <c:pt idx="415">
                  <c:v>5.3991325436497407E-3</c:v>
                </c:pt>
                <c:pt idx="416">
                  <c:v>5.4322482986309817E-3</c:v>
                </c:pt>
                <c:pt idx="417">
                  <c:v>5.4433918807485562E-3</c:v>
                </c:pt>
                <c:pt idx="418">
                  <c:v>5.448305186217901E-3</c:v>
                </c:pt>
                <c:pt idx="419">
                  <c:v>5.4424644086933415E-3</c:v>
                </c:pt>
                <c:pt idx="420">
                  <c:v>5.4464987692011586E-3</c:v>
                </c:pt>
                <c:pt idx="421">
                  <c:v>5.5295673951632762E-3</c:v>
                </c:pt>
                <c:pt idx="422">
                  <c:v>5.5677862069325188E-3</c:v>
                </c:pt>
                <c:pt idx="423">
                  <c:v>5.6010287876911138E-3</c:v>
                </c:pt>
                <c:pt idx="424">
                  <c:v>5.6254614414298545E-3</c:v>
                </c:pt>
                <c:pt idx="425">
                  <c:v>5.6414602096999493E-3</c:v>
                </c:pt>
                <c:pt idx="426">
                  <c:v>5.6696639386668033E-3</c:v>
                </c:pt>
                <c:pt idx="427">
                  <c:v>5.6962331189911964E-3</c:v>
                </c:pt>
                <c:pt idx="428">
                  <c:v>5.7303431997661183E-3</c:v>
                </c:pt>
                <c:pt idx="429">
                  <c:v>5.7376041117114798E-3</c:v>
                </c:pt>
                <c:pt idx="430">
                  <c:v>5.736148934321718E-3</c:v>
                </c:pt>
                <c:pt idx="431">
                  <c:v>5.7325008352959155E-3</c:v>
                </c:pt>
                <c:pt idx="432">
                  <c:v>5.7273798907241059E-3</c:v>
                </c:pt>
                <c:pt idx="433">
                  <c:v>5.7396225706405788E-3</c:v>
                </c:pt>
                <c:pt idx="434">
                  <c:v>5.7458423867939624E-3</c:v>
                </c:pt>
                <c:pt idx="435">
                  <c:v>5.7440982119710288E-3</c:v>
                </c:pt>
                <c:pt idx="436">
                  <c:v>5.732248063814502E-3</c:v>
                </c:pt>
                <c:pt idx="437">
                  <c:v>5.7163016293371215E-3</c:v>
                </c:pt>
                <c:pt idx="438">
                  <c:v>5.7109625275639101E-3</c:v>
                </c:pt>
                <c:pt idx="439">
                  <c:v>5.7030197611922274E-3</c:v>
                </c:pt>
                <c:pt idx="440">
                  <c:v>5.7051078741199371E-3</c:v>
                </c:pt>
                <c:pt idx="441">
                  <c:v>5.6722138412185095E-3</c:v>
                </c:pt>
                <c:pt idx="442">
                  <c:v>5.5890133857181192E-3</c:v>
                </c:pt>
                <c:pt idx="443">
                  <c:v>5.4898511866544345E-3</c:v>
                </c:pt>
                <c:pt idx="444">
                  <c:v>5.3830999300903126E-3</c:v>
                </c:pt>
                <c:pt idx="445">
                  <c:v>5.3488428836671103E-3</c:v>
                </c:pt>
                <c:pt idx="446">
                  <c:v>5.3503555491972981E-3</c:v>
                </c:pt>
                <c:pt idx="447">
                  <c:v>5.3866641393813435E-3</c:v>
                </c:pt>
                <c:pt idx="448">
                  <c:v>5.4396021818520646E-3</c:v>
                </c:pt>
                <c:pt idx="449">
                  <c:v>5.4623441122557525E-3</c:v>
                </c:pt>
                <c:pt idx="450">
                  <c:v>5.5053179030731033E-3</c:v>
                </c:pt>
                <c:pt idx="451">
                  <c:v>5.5476391302664253E-3</c:v>
                </c:pt>
                <c:pt idx="452">
                  <c:v>5.614136098911704E-3</c:v>
                </c:pt>
                <c:pt idx="453">
                  <c:v>5.6789838456843978E-3</c:v>
                </c:pt>
                <c:pt idx="454">
                  <c:v>5.7595380893562392E-3</c:v>
                </c:pt>
                <c:pt idx="455">
                  <c:v>5.8551231813467703E-3</c:v>
                </c:pt>
                <c:pt idx="456">
                  <c:v>5.9307826886200263E-3</c:v>
                </c:pt>
                <c:pt idx="457">
                  <c:v>5.9949469094798388E-3</c:v>
                </c:pt>
                <c:pt idx="458">
                  <c:v>6.0399796465735959E-3</c:v>
                </c:pt>
                <c:pt idx="459">
                  <c:v>6.0821492813317949E-3</c:v>
                </c:pt>
                <c:pt idx="460">
                  <c:v>6.115987402173481E-3</c:v>
                </c:pt>
                <c:pt idx="461">
                  <c:v>6.1666463936368588E-3</c:v>
                </c:pt>
                <c:pt idx="462">
                  <c:v>6.209150805807152E-3</c:v>
                </c:pt>
                <c:pt idx="463">
                  <c:v>6.2044054406114159E-3</c:v>
                </c:pt>
                <c:pt idx="464">
                  <c:v>6.2064394236606892E-3</c:v>
                </c:pt>
                <c:pt idx="465">
                  <c:v>6.2689543803407322E-3</c:v>
                </c:pt>
                <c:pt idx="466">
                  <c:v>6.4913908630960361E-3</c:v>
                </c:pt>
                <c:pt idx="467">
                  <c:v>6.6764885744239706E-3</c:v>
                </c:pt>
                <c:pt idx="468">
                  <c:v>6.7246649069985908E-3</c:v>
                </c:pt>
                <c:pt idx="469">
                  <c:v>6.7575593563509182E-3</c:v>
                </c:pt>
                <c:pt idx="470">
                  <c:v>6.7797360008248295E-3</c:v>
                </c:pt>
                <c:pt idx="471">
                  <c:v>6.8581310719269487E-3</c:v>
                </c:pt>
                <c:pt idx="472">
                  <c:v>6.8950923664716692E-3</c:v>
                </c:pt>
                <c:pt idx="473">
                  <c:v>6.924157374712402E-3</c:v>
                </c:pt>
                <c:pt idx="474">
                  <c:v>6.9273961522557789E-3</c:v>
                </c:pt>
                <c:pt idx="475">
                  <c:v>6.9303764873439398E-3</c:v>
                </c:pt>
                <c:pt idx="476">
                  <c:v>6.9607371349629295E-3</c:v>
                </c:pt>
                <c:pt idx="477">
                  <c:v>6.9552842360335494E-3</c:v>
                </c:pt>
                <c:pt idx="478">
                  <c:v>6.9568813050117171E-3</c:v>
                </c:pt>
                <c:pt idx="479">
                  <c:v>6.9335007039548618E-3</c:v>
                </c:pt>
                <c:pt idx="480">
                  <c:v>6.889340233139766E-3</c:v>
                </c:pt>
                <c:pt idx="481">
                  <c:v>6.8448471586848069E-3</c:v>
                </c:pt>
                <c:pt idx="482">
                  <c:v>6.7975876727223257E-3</c:v>
                </c:pt>
                <c:pt idx="483">
                  <c:v>6.7502530918861648E-3</c:v>
                </c:pt>
                <c:pt idx="484">
                  <c:v>6.6645032377503051E-3</c:v>
                </c:pt>
                <c:pt idx="485">
                  <c:v>6.6191298001957236E-3</c:v>
                </c:pt>
                <c:pt idx="486">
                  <c:v>6.564009717054421E-3</c:v>
                </c:pt>
                <c:pt idx="487">
                  <c:v>6.4972981039072919E-3</c:v>
                </c:pt>
                <c:pt idx="488">
                  <c:v>6.4352321443352329E-3</c:v>
                </c:pt>
                <c:pt idx="489">
                  <c:v>6.3710652599518018E-3</c:v>
                </c:pt>
                <c:pt idx="490">
                  <c:v>6.3272537938920421E-3</c:v>
                </c:pt>
                <c:pt idx="491">
                  <c:v>6.2518371162148352E-3</c:v>
                </c:pt>
                <c:pt idx="492">
                  <c:v>6.1988350185280556E-3</c:v>
                </c:pt>
                <c:pt idx="493">
                  <c:v>6.1521284992602796E-3</c:v>
                </c:pt>
                <c:pt idx="494">
                  <c:v>6.1260933533442089E-3</c:v>
                </c:pt>
                <c:pt idx="495">
                  <c:v>6.096987010793066E-3</c:v>
                </c:pt>
                <c:pt idx="496">
                  <c:v>6.0513836656146489E-3</c:v>
                </c:pt>
                <c:pt idx="497">
                  <c:v>5.9985713224765735E-3</c:v>
                </c:pt>
                <c:pt idx="498">
                  <c:v>5.9439174812563611E-3</c:v>
                </c:pt>
                <c:pt idx="499">
                  <c:v>5.9178957307163644E-3</c:v>
                </c:pt>
                <c:pt idx="500">
                  <c:v>5.8949322793870095E-3</c:v>
                </c:pt>
                <c:pt idx="501">
                  <c:v>5.8499183290969016E-3</c:v>
                </c:pt>
                <c:pt idx="502">
                  <c:v>5.7898591166696337E-3</c:v>
                </c:pt>
                <c:pt idx="503">
                  <c:v>5.7039529118707404E-3</c:v>
                </c:pt>
                <c:pt idx="504">
                  <c:v>5.6204013774286835E-3</c:v>
                </c:pt>
                <c:pt idx="505">
                  <c:v>5.565973823345496E-3</c:v>
                </c:pt>
                <c:pt idx="506">
                  <c:v>5.5374021574612457E-3</c:v>
                </c:pt>
                <c:pt idx="507">
                  <c:v>5.4803559917313976E-3</c:v>
                </c:pt>
                <c:pt idx="508">
                  <c:v>5.4217104688319868E-3</c:v>
                </c:pt>
                <c:pt idx="509">
                  <c:v>5.3323252488608102E-3</c:v>
                </c:pt>
                <c:pt idx="510">
                  <c:v>5.2633418774445488E-3</c:v>
                </c:pt>
                <c:pt idx="511">
                  <c:v>5.2067041467133745E-3</c:v>
                </c:pt>
                <c:pt idx="512">
                  <c:v>5.166819192752737E-3</c:v>
                </c:pt>
                <c:pt idx="513">
                  <c:v>5.1179756543228124E-3</c:v>
                </c:pt>
                <c:pt idx="514">
                  <c:v>5.0626434896960948E-3</c:v>
                </c:pt>
                <c:pt idx="515">
                  <c:v>4.9733894521129078E-3</c:v>
                </c:pt>
                <c:pt idx="516">
                  <c:v>4.9212839537781548E-3</c:v>
                </c:pt>
                <c:pt idx="517">
                  <c:v>4.8834330042628214E-3</c:v>
                </c:pt>
                <c:pt idx="518">
                  <c:v>4.8278221253914592E-3</c:v>
                </c:pt>
                <c:pt idx="519">
                  <c:v>4.7900019782117619E-3</c:v>
                </c:pt>
                <c:pt idx="520">
                  <c:v>4.7396297380305017E-3</c:v>
                </c:pt>
                <c:pt idx="521">
                  <c:v>4.7206984170227034E-3</c:v>
                </c:pt>
                <c:pt idx="522">
                  <c:v>4.7105813785927328E-3</c:v>
                </c:pt>
                <c:pt idx="523">
                  <c:v>4.7019067589733664E-3</c:v>
                </c:pt>
                <c:pt idx="524">
                  <c:v>4.7031481454214803E-3</c:v>
                </c:pt>
                <c:pt idx="525">
                  <c:v>4.7084787499517451E-3</c:v>
                </c:pt>
                <c:pt idx="526">
                  <c:v>4.6956914818433127E-3</c:v>
                </c:pt>
                <c:pt idx="527">
                  <c:v>4.650142082356124E-3</c:v>
                </c:pt>
                <c:pt idx="528">
                  <c:v>4.6004660734767144E-3</c:v>
                </c:pt>
                <c:pt idx="529">
                  <c:v>4.5645785859121588E-3</c:v>
                </c:pt>
                <c:pt idx="530">
                  <c:v>4.5177069004200786E-3</c:v>
                </c:pt>
                <c:pt idx="531">
                  <c:v>4.4450506128810557E-3</c:v>
                </c:pt>
                <c:pt idx="532">
                  <c:v>4.4047712090398939E-3</c:v>
                </c:pt>
                <c:pt idx="533">
                  <c:v>4.3427294252574872E-3</c:v>
                </c:pt>
                <c:pt idx="534">
                  <c:v>4.2608553523603623E-3</c:v>
                </c:pt>
                <c:pt idx="535">
                  <c:v>4.2080938771192648E-3</c:v>
                </c:pt>
                <c:pt idx="536">
                  <c:v>4.1677713796497793E-3</c:v>
                </c:pt>
                <c:pt idx="537">
                  <c:v>4.1409210786216852E-3</c:v>
                </c:pt>
                <c:pt idx="538">
                  <c:v>4.101871907400711E-3</c:v>
                </c:pt>
                <c:pt idx="539">
                  <c:v>4.0688085277061272E-3</c:v>
                </c:pt>
                <c:pt idx="540">
                  <c:v>4.0249383139969652E-3</c:v>
                </c:pt>
                <c:pt idx="541">
                  <c:v>3.9894153193550741E-3</c:v>
                </c:pt>
                <c:pt idx="542">
                  <c:v>3.9402139462770989E-3</c:v>
                </c:pt>
                <c:pt idx="543">
                  <c:v>3.8919770350793587E-3</c:v>
                </c:pt>
                <c:pt idx="544">
                  <c:v>3.8127635703367308E-3</c:v>
                </c:pt>
                <c:pt idx="545">
                  <c:v>3.7390614534181191E-3</c:v>
                </c:pt>
                <c:pt idx="546">
                  <c:v>3.6980802899132985E-3</c:v>
                </c:pt>
                <c:pt idx="547">
                  <c:v>3.6733601378968824E-3</c:v>
                </c:pt>
                <c:pt idx="548">
                  <c:v>3.6223923185557654E-3</c:v>
                </c:pt>
                <c:pt idx="549">
                  <c:v>3.5743539661182919E-3</c:v>
                </c:pt>
                <c:pt idx="550">
                  <c:v>3.5500352845161663E-3</c:v>
                </c:pt>
                <c:pt idx="551">
                  <c:v>3.5363348164163073E-3</c:v>
                </c:pt>
                <c:pt idx="552">
                  <c:v>3.51820616313522E-3</c:v>
                </c:pt>
                <c:pt idx="553">
                  <c:v>3.4955656368155326E-3</c:v>
                </c:pt>
                <c:pt idx="554">
                  <c:v>3.4630982629414949E-3</c:v>
                </c:pt>
                <c:pt idx="555">
                  <c:v>3.4162883616625649E-3</c:v>
                </c:pt>
                <c:pt idx="556">
                  <c:v>3.375663890666381E-3</c:v>
                </c:pt>
                <c:pt idx="557">
                  <c:v>3.3346170925536971E-3</c:v>
                </c:pt>
                <c:pt idx="558">
                  <c:v>3.2914941531744478E-3</c:v>
                </c:pt>
                <c:pt idx="559">
                  <c:v>3.2540839900712915E-3</c:v>
                </c:pt>
                <c:pt idx="560">
                  <c:v>3.2188276024638068E-3</c:v>
                </c:pt>
                <c:pt idx="561">
                  <c:v>3.1942901486609323E-3</c:v>
                </c:pt>
                <c:pt idx="562">
                  <c:v>3.1536584766843718E-3</c:v>
                </c:pt>
                <c:pt idx="563">
                  <c:v>3.1212976041417825E-3</c:v>
                </c:pt>
                <c:pt idx="564">
                  <c:v>3.1052114925213654E-3</c:v>
                </c:pt>
                <c:pt idx="565">
                  <c:v>3.0876362049163521E-3</c:v>
                </c:pt>
                <c:pt idx="566">
                  <c:v>3.0560958410377876E-3</c:v>
                </c:pt>
                <c:pt idx="567">
                  <c:v>3.0494228438878866E-3</c:v>
                </c:pt>
                <c:pt idx="568">
                  <c:v>3.0291376795500611E-3</c:v>
                </c:pt>
                <c:pt idx="569">
                  <c:v>2.9896920219727769E-3</c:v>
                </c:pt>
                <c:pt idx="570">
                  <c:v>2.9574395257528268E-3</c:v>
                </c:pt>
                <c:pt idx="571">
                  <c:v>2.9205939340723416E-3</c:v>
                </c:pt>
                <c:pt idx="572">
                  <c:v>2.8856531978938664E-3</c:v>
                </c:pt>
                <c:pt idx="573">
                  <c:v>2.879446090474243E-3</c:v>
                </c:pt>
                <c:pt idx="574">
                  <c:v>2.8851557982587745E-3</c:v>
                </c:pt>
                <c:pt idx="575">
                  <c:v>2.8890301054808501E-3</c:v>
                </c:pt>
                <c:pt idx="576">
                  <c:v>2.8472006343883793E-3</c:v>
                </c:pt>
                <c:pt idx="577">
                  <c:v>2.8241274828178053E-3</c:v>
                </c:pt>
                <c:pt idx="578">
                  <c:v>2.8167415518770473E-3</c:v>
                </c:pt>
                <c:pt idx="579">
                  <c:v>2.8157823995098728E-3</c:v>
                </c:pt>
                <c:pt idx="580">
                  <c:v>2.8167341106576991E-3</c:v>
                </c:pt>
                <c:pt idx="581">
                  <c:v>2.7973559779110764E-3</c:v>
                </c:pt>
                <c:pt idx="582">
                  <c:v>2.7452478211725975E-3</c:v>
                </c:pt>
                <c:pt idx="583">
                  <c:v>2.7038755907370128E-3</c:v>
                </c:pt>
                <c:pt idx="584">
                  <c:v>2.6940577230197453E-3</c:v>
                </c:pt>
                <c:pt idx="585">
                  <c:v>2.7037417935746656E-3</c:v>
                </c:pt>
                <c:pt idx="586">
                  <c:v>2.6862394644054806E-3</c:v>
                </c:pt>
                <c:pt idx="587">
                  <c:v>2.6497461105455793E-3</c:v>
                </c:pt>
                <c:pt idx="588">
                  <c:v>2.6392530346002817E-3</c:v>
                </c:pt>
                <c:pt idx="589">
                  <c:v>2.6026272896723032E-3</c:v>
                </c:pt>
                <c:pt idx="590">
                  <c:v>2.5742274723404954E-3</c:v>
                </c:pt>
                <c:pt idx="591">
                  <c:v>2.5830194710505087E-3</c:v>
                </c:pt>
                <c:pt idx="592">
                  <c:v>2.5798479934041295E-3</c:v>
                </c:pt>
                <c:pt idx="593">
                  <c:v>2.5665959595547925E-3</c:v>
                </c:pt>
                <c:pt idx="594">
                  <c:v>2.5370882387156669E-3</c:v>
                </c:pt>
                <c:pt idx="595">
                  <c:v>2.5044557229745822E-3</c:v>
                </c:pt>
                <c:pt idx="596">
                  <c:v>2.5177870810090403E-3</c:v>
                </c:pt>
                <c:pt idx="597">
                  <c:v>2.549420087076247E-3</c:v>
                </c:pt>
                <c:pt idx="598">
                  <c:v>2.5367111492529677E-3</c:v>
                </c:pt>
                <c:pt idx="599">
                  <c:v>2.4969579065680517E-3</c:v>
                </c:pt>
                <c:pt idx="600">
                  <c:v>2.4834780290462705E-3</c:v>
                </c:pt>
                <c:pt idx="601">
                  <c:v>2.4867980841073883E-3</c:v>
                </c:pt>
                <c:pt idx="602">
                  <c:v>2.5074085543076254E-3</c:v>
                </c:pt>
                <c:pt idx="603">
                  <c:v>2.5392065577568477E-3</c:v>
                </c:pt>
                <c:pt idx="604">
                  <c:v>2.5592356938732249E-3</c:v>
                </c:pt>
                <c:pt idx="605">
                  <c:v>2.5527207564980665E-3</c:v>
                </c:pt>
                <c:pt idx="606">
                  <c:v>2.5652130258234135E-3</c:v>
                </c:pt>
                <c:pt idx="607">
                  <c:v>2.6004832684070299E-3</c:v>
                </c:pt>
                <c:pt idx="608">
                  <c:v>2.6036539197696524E-3</c:v>
                </c:pt>
                <c:pt idx="609">
                  <c:v>2.5820252712963638E-3</c:v>
                </c:pt>
                <c:pt idx="610">
                  <c:v>2.561935236847199E-3</c:v>
                </c:pt>
                <c:pt idx="611">
                  <c:v>2.5507827904947883E-3</c:v>
                </c:pt>
                <c:pt idx="612">
                  <c:v>2.5255318989128111E-3</c:v>
                </c:pt>
                <c:pt idx="613">
                  <c:v>2.4991859728071388E-3</c:v>
                </c:pt>
                <c:pt idx="614">
                  <c:v>2.4804770631438569E-3</c:v>
                </c:pt>
                <c:pt idx="615">
                  <c:v>2.4511475813247391E-3</c:v>
                </c:pt>
                <c:pt idx="616">
                  <c:v>2.4256204121935591E-3</c:v>
                </c:pt>
                <c:pt idx="617">
                  <c:v>2.3779701309619566E-3</c:v>
                </c:pt>
                <c:pt idx="618">
                  <c:v>2.3385054596986618E-3</c:v>
                </c:pt>
                <c:pt idx="619">
                  <c:v>2.2989255224102122E-3</c:v>
                </c:pt>
                <c:pt idx="620">
                  <c:v>2.2626375595639543E-3</c:v>
                </c:pt>
                <c:pt idx="621">
                  <c:v>2.2285302582567067E-3</c:v>
                </c:pt>
                <c:pt idx="622">
                  <c:v>2.214125517785044E-3</c:v>
                </c:pt>
                <c:pt idx="623">
                  <c:v>2.1991625141413729E-3</c:v>
                </c:pt>
                <c:pt idx="624">
                  <c:v>2.1980704963816184E-3</c:v>
                </c:pt>
                <c:pt idx="625">
                  <c:v>2.1939576151080225E-3</c:v>
                </c:pt>
                <c:pt idx="626">
                  <c:v>2.1779087193935466E-3</c:v>
                </c:pt>
                <c:pt idx="627">
                  <c:v>2.1518135751384918E-3</c:v>
                </c:pt>
                <c:pt idx="628">
                  <c:v>2.1347342291481914E-3</c:v>
                </c:pt>
                <c:pt idx="629">
                  <c:v>2.1225346527653116E-3</c:v>
                </c:pt>
                <c:pt idx="630">
                  <c:v>2.109111208366714E-3</c:v>
                </c:pt>
                <c:pt idx="631">
                  <c:v>2.1279592594806583E-3</c:v>
                </c:pt>
                <c:pt idx="632">
                  <c:v>2.1329935714329662E-3</c:v>
                </c:pt>
                <c:pt idx="633">
                  <c:v>2.1319852128114155E-3</c:v>
                </c:pt>
                <c:pt idx="634">
                  <c:v>2.1358542169710995E-3</c:v>
                </c:pt>
                <c:pt idx="635">
                  <c:v>2.1534518028010117E-3</c:v>
                </c:pt>
                <c:pt idx="636">
                  <c:v>2.1785440947946154E-3</c:v>
                </c:pt>
                <c:pt idx="637">
                  <c:v>2.1773368423841605E-3</c:v>
                </c:pt>
                <c:pt idx="638">
                  <c:v>2.170779880542519E-3</c:v>
                </c:pt>
                <c:pt idx="639">
                  <c:v>2.198402550742743E-3</c:v>
                </c:pt>
                <c:pt idx="640">
                  <c:v>2.2270626782105703E-3</c:v>
                </c:pt>
                <c:pt idx="641">
                  <c:v>2.2429237897327934E-3</c:v>
                </c:pt>
                <c:pt idx="642">
                  <c:v>2.2619703803577057E-3</c:v>
                </c:pt>
                <c:pt idx="643">
                  <c:v>2.2785567913279981E-3</c:v>
                </c:pt>
                <c:pt idx="644">
                  <c:v>2.2745310074246557E-3</c:v>
                </c:pt>
                <c:pt idx="645">
                  <c:v>2.2800203931189066E-3</c:v>
                </c:pt>
                <c:pt idx="646">
                  <c:v>2.2829696665036497E-3</c:v>
                </c:pt>
                <c:pt idx="647">
                  <c:v>2.2724775470262821E-3</c:v>
                </c:pt>
                <c:pt idx="648">
                  <c:v>2.2631043628174147E-3</c:v>
                </c:pt>
                <c:pt idx="649">
                  <c:v>2.2776199817499008E-3</c:v>
                </c:pt>
                <c:pt idx="650">
                  <c:v>2.3131595899917026E-3</c:v>
                </c:pt>
                <c:pt idx="651">
                  <c:v>2.3231275540429286E-3</c:v>
                </c:pt>
                <c:pt idx="652">
                  <c:v>2.3210190751864397E-3</c:v>
                </c:pt>
                <c:pt idx="653">
                  <c:v>2.3335701796837762E-3</c:v>
                </c:pt>
                <c:pt idx="654">
                  <c:v>2.3411024895874E-3</c:v>
                </c:pt>
                <c:pt idx="655">
                  <c:v>2.34964544910388E-3</c:v>
                </c:pt>
                <c:pt idx="656">
                  <c:v>2.3774627049666496E-3</c:v>
                </c:pt>
                <c:pt idx="657">
                  <c:v>2.4033701529520201E-3</c:v>
                </c:pt>
                <c:pt idx="658">
                  <c:v>2.436867723203227E-3</c:v>
                </c:pt>
                <c:pt idx="659">
                  <c:v>2.4821629908712722E-3</c:v>
                </c:pt>
                <c:pt idx="660">
                  <c:v>2.5165319395079521E-3</c:v>
                </c:pt>
                <c:pt idx="661">
                  <c:v>2.5142089847697995E-3</c:v>
                </c:pt>
                <c:pt idx="662">
                  <c:v>2.5266838291529803E-3</c:v>
                </c:pt>
                <c:pt idx="663">
                  <c:v>2.558934805786939E-3</c:v>
                </c:pt>
                <c:pt idx="664">
                  <c:v>2.5943336146472631E-3</c:v>
                </c:pt>
                <c:pt idx="665">
                  <c:v>2.6131759698756964E-3</c:v>
                </c:pt>
                <c:pt idx="666">
                  <c:v>2.6157457313364619E-3</c:v>
                </c:pt>
                <c:pt idx="667">
                  <c:v>2.6427590340584225E-3</c:v>
                </c:pt>
                <c:pt idx="668">
                  <c:v>2.6834437894823486E-3</c:v>
                </c:pt>
                <c:pt idx="669">
                  <c:v>2.7058392827205712E-3</c:v>
                </c:pt>
                <c:pt idx="670">
                  <c:v>2.7519545197980154E-3</c:v>
                </c:pt>
                <c:pt idx="671">
                  <c:v>2.7807700110933161E-3</c:v>
                </c:pt>
                <c:pt idx="672">
                  <c:v>2.7878853746337029E-3</c:v>
                </c:pt>
                <c:pt idx="673">
                  <c:v>2.8096883097744798E-3</c:v>
                </c:pt>
                <c:pt idx="674">
                  <c:v>2.8523162807688714E-3</c:v>
                </c:pt>
                <c:pt idx="675">
                  <c:v>2.8902076852509125E-3</c:v>
                </c:pt>
                <c:pt idx="676">
                  <c:v>2.9049549789056214E-3</c:v>
                </c:pt>
                <c:pt idx="677">
                  <c:v>2.9070521775577309E-3</c:v>
                </c:pt>
                <c:pt idx="678">
                  <c:v>2.9087752826086949E-3</c:v>
                </c:pt>
                <c:pt idx="679">
                  <c:v>2.9425338771215956E-3</c:v>
                </c:pt>
                <c:pt idx="680">
                  <c:v>2.9821487403955634E-3</c:v>
                </c:pt>
                <c:pt idx="681">
                  <c:v>2.9996562125775977E-3</c:v>
                </c:pt>
                <c:pt idx="682">
                  <c:v>3.0123547244456173E-3</c:v>
                </c:pt>
                <c:pt idx="683">
                  <c:v>3.0405698364243871E-3</c:v>
                </c:pt>
                <c:pt idx="684">
                  <c:v>3.0737097453670467E-3</c:v>
                </c:pt>
                <c:pt idx="685">
                  <c:v>3.1053285247441388E-3</c:v>
                </c:pt>
                <c:pt idx="686">
                  <c:v>3.1250799249931622E-3</c:v>
                </c:pt>
                <c:pt idx="687">
                  <c:v>3.1530714592597222E-3</c:v>
                </c:pt>
                <c:pt idx="688">
                  <c:v>3.1830002095395676E-3</c:v>
                </c:pt>
                <c:pt idx="689">
                  <c:v>3.2262001711350283E-3</c:v>
                </c:pt>
                <c:pt idx="690">
                  <c:v>3.2439692922923043E-3</c:v>
                </c:pt>
                <c:pt idx="691">
                  <c:v>3.2769470063361166E-3</c:v>
                </c:pt>
                <c:pt idx="692">
                  <c:v>3.3110223852601765E-3</c:v>
                </c:pt>
                <c:pt idx="693">
                  <c:v>3.3198977588733787E-3</c:v>
                </c:pt>
                <c:pt idx="694">
                  <c:v>3.3405436770980795E-3</c:v>
                </c:pt>
                <c:pt idx="695">
                  <c:v>3.3532681652223895E-3</c:v>
                </c:pt>
                <c:pt idx="696">
                  <c:v>3.353530950636667E-3</c:v>
                </c:pt>
                <c:pt idx="697">
                  <c:v>3.3660613278868492E-3</c:v>
                </c:pt>
                <c:pt idx="698">
                  <c:v>3.3930018619977463E-3</c:v>
                </c:pt>
                <c:pt idx="699">
                  <c:v>3.4110687211361609E-3</c:v>
                </c:pt>
                <c:pt idx="700">
                  <c:v>3.4673700375669569E-3</c:v>
                </c:pt>
                <c:pt idx="701">
                  <c:v>3.5075938888386327E-3</c:v>
                </c:pt>
                <c:pt idx="702">
                  <c:v>3.5203719300578914E-3</c:v>
                </c:pt>
                <c:pt idx="703">
                  <c:v>3.5489514367103019E-3</c:v>
                </c:pt>
                <c:pt idx="704">
                  <c:v>3.5776293360855688E-3</c:v>
                </c:pt>
                <c:pt idx="705">
                  <c:v>3.6059021036167296E-3</c:v>
                </c:pt>
                <c:pt idx="706">
                  <c:v>3.6329089891301175E-3</c:v>
                </c:pt>
                <c:pt idx="707">
                  <c:v>3.6477332479889621E-3</c:v>
                </c:pt>
                <c:pt idx="708">
                  <c:v>3.66290196860178E-3</c:v>
                </c:pt>
                <c:pt idx="709">
                  <c:v>3.7053175303563991E-3</c:v>
                </c:pt>
                <c:pt idx="710">
                  <c:v>3.7398752183256737E-3</c:v>
                </c:pt>
                <c:pt idx="711">
                  <c:v>3.8020102771947053E-3</c:v>
                </c:pt>
                <c:pt idx="712">
                  <c:v>3.8523287369652986E-3</c:v>
                </c:pt>
                <c:pt idx="713">
                  <c:v>3.8948883196485047E-3</c:v>
                </c:pt>
                <c:pt idx="714">
                  <c:v>3.9061151531036365E-3</c:v>
                </c:pt>
                <c:pt idx="715">
                  <c:v>3.9183570078916838E-3</c:v>
                </c:pt>
                <c:pt idx="716">
                  <c:v>3.9571714616389655E-3</c:v>
                </c:pt>
                <c:pt idx="717">
                  <c:v>4.0073449814047573E-3</c:v>
                </c:pt>
                <c:pt idx="718">
                  <c:v>4.0243988466382606E-3</c:v>
                </c:pt>
                <c:pt idx="719">
                  <c:v>4.0316577189397594E-3</c:v>
                </c:pt>
                <c:pt idx="720">
                  <c:v>4.0505906949619506E-3</c:v>
                </c:pt>
                <c:pt idx="721">
                  <c:v>4.0735677607962742E-3</c:v>
                </c:pt>
                <c:pt idx="722">
                  <c:v>4.0840412650905442E-3</c:v>
                </c:pt>
                <c:pt idx="723">
                  <c:v>4.0980217835315767E-3</c:v>
                </c:pt>
                <c:pt idx="724">
                  <c:v>4.1325388825161789E-3</c:v>
                </c:pt>
                <c:pt idx="725">
                  <c:v>4.181304147244401E-3</c:v>
                </c:pt>
                <c:pt idx="726">
                  <c:v>4.2517487777796658E-3</c:v>
                </c:pt>
                <c:pt idx="727">
                  <c:v>4.2542341269141432E-3</c:v>
                </c:pt>
                <c:pt idx="728">
                  <c:v>4.2700495047595941E-3</c:v>
                </c:pt>
                <c:pt idx="729">
                  <c:v>4.3039233821984884E-3</c:v>
                </c:pt>
                <c:pt idx="730">
                  <c:v>4.3131459278301747E-3</c:v>
                </c:pt>
                <c:pt idx="731">
                  <c:v>4.3602222611359631E-3</c:v>
                </c:pt>
                <c:pt idx="732">
                  <c:v>4.3949375483845893E-3</c:v>
                </c:pt>
                <c:pt idx="733">
                  <c:v>4.4005795645523016E-3</c:v>
                </c:pt>
                <c:pt idx="734">
                  <c:v>4.4321739927983229E-3</c:v>
                </c:pt>
                <c:pt idx="735">
                  <c:v>4.476420374589468E-3</c:v>
                </c:pt>
                <c:pt idx="736">
                  <c:v>4.5057263626023438E-3</c:v>
                </c:pt>
                <c:pt idx="737">
                  <c:v>4.5556330823042198E-3</c:v>
                </c:pt>
                <c:pt idx="738">
                  <c:v>4.6082348217715927E-3</c:v>
                </c:pt>
                <c:pt idx="739">
                  <c:v>4.64305629089427E-3</c:v>
                </c:pt>
                <c:pt idx="740">
                  <c:v>4.6906338151477111E-3</c:v>
                </c:pt>
                <c:pt idx="741">
                  <c:v>4.7654133894887317E-3</c:v>
                </c:pt>
                <c:pt idx="742">
                  <c:v>4.8477435816944624E-3</c:v>
                </c:pt>
                <c:pt idx="743">
                  <c:v>4.8952316057290163E-3</c:v>
                </c:pt>
                <c:pt idx="744">
                  <c:v>4.9420820616872209E-3</c:v>
                </c:pt>
                <c:pt idx="745">
                  <c:v>4.9779273855215704E-3</c:v>
                </c:pt>
                <c:pt idx="746">
                  <c:v>4.9993014865982264E-3</c:v>
                </c:pt>
                <c:pt idx="747">
                  <c:v>5.0137340018559257E-3</c:v>
                </c:pt>
                <c:pt idx="748">
                  <c:v>5.043298434251847E-3</c:v>
                </c:pt>
                <c:pt idx="749">
                  <c:v>5.0727750935485177E-3</c:v>
                </c:pt>
                <c:pt idx="750">
                  <c:v>5.0991470973230169E-3</c:v>
                </c:pt>
                <c:pt idx="751">
                  <c:v>5.1438386495395866E-3</c:v>
                </c:pt>
                <c:pt idx="752">
                  <c:v>5.1656625751316087E-3</c:v>
                </c:pt>
                <c:pt idx="753">
                  <c:v>5.1988308261518472E-3</c:v>
                </c:pt>
                <c:pt idx="754">
                  <c:v>5.2233966856430891E-3</c:v>
                </c:pt>
                <c:pt idx="755">
                  <c:v>5.2516829890987072E-3</c:v>
                </c:pt>
                <c:pt idx="756">
                  <c:v>5.2911946631785389E-3</c:v>
                </c:pt>
                <c:pt idx="757">
                  <c:v>5.3326456310194255E-3</c:v>
                </c:pt>
                <c:pt idx="758">
                  <c:v>5.3615793315392605E-3</c:v>
                </c:pt>
                <c:pt idx="759">
                  <c:v>5.367858539325053E-3</c:v>
                </c:pt>
                <c:pt idx="760">
                  <c:v>5.3863352948262883E-3</c:v>
                </c:pt>
                <c:pt idx="761">
                  <c:v>5.410888637637141E-3</c:v>
                </c:pt>
                <c:pt idx="762">
                  <c:v>5.4655109373288047E-3</c:v>
                </c:pt>
                <c:pt idx="763">
                  <c:v>5.5038671483375184E-3</c:v>
                </c:pt>
                <c:pt idx="764">
                  <c:v>5.5175201383655618E-3</c:v>
                </c:pt>
                <c:pt idx="765">
                  <c:v>5.5559890753155905E-3</c:v>
                </c:pt>
                <c:pt idx="766">
                  <c:v>5.6187577142732762E-3</c:v>
                </c:pt>
                <c:pt idx="767">
                  <c:v>5.6861671632776048E-3</c:v>
                </c:pt>
                <c:pt idx="768">
                  <c:v>5.740760700597247E-3</c:v>
                </c:pt>
                <c:pt idx="769">
                  <c:v>5.7744185736743458E-3</c:v>
                </c:pt>
                <c:pt idx="770">
                  <c:v>5.8046623786629486E-3</c:v>
                </c:pt>
                <c:pt idx="771">
                  <c:v>5.8545811867080164E-3</c:v>
                </c:pt>
                <c:pt idx="772">
                  <c:v>5.9144643658826813E-3</c:v>
                </c:pt>
                <c:pt idx="773">
                  <c:v>5.9564706740386966E-3</c:v>
                </c:pt>
                <c:pt idx="774">
                  <c:v>5.9739491121493246E-3</c:v>
                </c:pt>
                <c:pt idx="775">
                  <c:v>6.002913622776644E-3</c:v>
                </c:pt>
                <c:pt idx="776">
                  <c:v>6.0490632647118318E-3</c:v>
                </c:pt>
                <c:pt idx="777">
                  <c:v>6.1028555696555293E-3</c:v>
                </c:pt>
                <c:pt idx="778">
                  <c:v>6.169562196828229E-3</c:v>
                </c:pt>
                <c:pt idx="779">
                  <c:v>6.2094966084914396E-3</c:v>
                </c:pt>
                <c:pt idx="780">
                  <c:v>6.2503405770887571E-3</c:v>
                </c:pt>
                <c:pt idx="781">
                  <c:v>6.3041518783036044E-3</c:v>
                </c:pt>
                <c:pt idx="782">
                  <c:v>6.3383154214522314E-3</c:v>
                </c:pt>
                <c:pt idx="783">
                  <c:v>6.373853379366759E-3</c:v>
                </c:pt>
                <c:pt idx="784">
                  <c:v>6.4083893292840128E-3</c:v>
                </c:pt>
                <c:pt idx="785">
                  <c:v>6.4625973413610345E-3</c:v>
                </c:pt>
                <c:pt idx="786">
                  <c:v>6.5093703795431205E-3</c:v>
                </c:pt>
                <c:pt idx="787">
                  <c:v>6.5701556299889883E-3</c:v>
                </c:pt>
                <c:pt idx="788">
                  <c:v>6.6181737751208778E-3</c:v>
                </c:pt>
                <c:pt idx="789">
                  <c:v>6.6571325498662529E-3</c:v>
                </c:pt>
                <c:pt idx="790">
                  <c:v>6.7122928707925604E-3</c:v>
                </c:pt>
                <c:pt idx="791">
                  <c:v>6.756579627382419E-3</c:v>
                </c:pt>
                <c:pt idx="792">
                  <c:v>6.7952639453061027E-3</c:v>
                </c:pt>
                <c:pt idx="793">
                  <c:v>6.8351340701895127E-3</c:v>
                </c:pt>
                <c:pt idx="794">
                  <c:v>6.887212852552148E-3</c:v>
                </c:pt>
                <c:pt idx="795">
                  <c:v>6.9243058435566936E-3</c:v>
                </c:pt>
                <c:pt idx="796">
                  <c:v>6.940458848132082E-3</c:v>
                </c:pt>
                <c:pt idx="797">
                  <c:v>6.9656466502983549E-3</c:v>
                </c:pt>
                <c:pt idx="798">
                  <c:v>7.0086113865031052E-3</c:v>
                </c:pt>
                <c:pt idx="799">
                  <c:v>7.040678512710289E-3</c:v>
                </c:pt>
                <c:pt idx="800">
                  <c:v>7.0729093796378772E-3</c:v>
                </c:pt>
                <c:pt idx="801">
                  <c:v>7.1095370045559259E-3</c:v>
                </c:pt>
                <c:pt idx="802">
                  <c:v>7.133299820219925E-3</c:v>
                </c:pt>
                <c:pt idx="803">
                  <c:v>7.1488773922626925E-3</c:v>
                </c:pt>
                <c:pt idx="804">
                  <c:v>7.2184411380743973E-3</c:v>
                </c:pt>
                <c:pt idx="805">
                  <c:v>7.2678424987290486E-3</c:v>
                </c:pt>
                <c:pt idx="806">
                  <c:v>7.2984341048515913E-3</c:v>
                </c:pt>
                <c:pt idx="807">
                  <c:v>7.3080151232868306E-3</c:v>
                </c:pt>
                <c:pt idx="808">
                  <c:v>7.3409772010192068E-3</c:v>
                </c:pt>
                <c:pt idx="809">
                  <c:v>7.4075811693352974E-3</c:v>
                </c:pt>
                <c:pt idx="810">
                  <c:v>7.4450679672992508E-3</c:v>
                </c:pt>
                <c:pt idx="811">
                  <c:v>7.486806370888853E-3</c:v>
                </c:pt>
                <c:pt idx="812">
                  <c:v>7.5239121495741723E-3</c:v>
                </c:pt>
                <c:pt idx="813">
                  <c:v>7.5717910588142647E-3</c:v>
                </c:pt>
                <c:pt idx="814">
                  <c:v>7.6360000966772526E-3</c:v>
                </c:pt>
                <c:pt idx="815">
                  <c:v>7.7191953938309113E-3</c:v>
                </c:pt>
                <c:pt idx="816">
                  <c:v>7.7611530486010631E-3</c:v>
                </c:pt>
                <c:pt idx="817">
                  <c:v>7.7933349713104564E-3</c:v>
                </c:pt>
                <c:pt idx="818">
                  <c:v>7.8446261978976257E-3</c:v>
                </c:pt>
                <c:pt idx="819">
                  <c:v>7.8721417969718939E-3</c:v>
                </c:pt>
                <c:pt idx="820">
                  <c:v>7.8984441451377171E-3</c:v>
                </c:pt>
                <c:pt idx="821">
                  <c:v>7.9232004213121189E-3</c:v>
                </c:pt>
                <c:pt idx="822">
                  <c:v>7.9577837182117292E-3</c:v>
                </c:pt>
                <c:pt idx="823">
                  <c:v>8.0030296897700883E-3</c:v>
                </c:pt>
                <c:pt idx="824">
                  <c:v>8.0111962032494398E-3</c:v>
                </c:pt>
                <c:pt idx="825">
                  <c:v>8.0304021828782896E-3</c:v>
                </c:pt>
                <c:pt idx="826">
                  <c:v>8.0453070363543759E-3</c:v>
                </c:pt>
                <c:pt idx="827">
                  <c:v>8.1192979092341386E-3</c:v>
                </c:pt>
                <c:pt idx="828">
                  <c:v>8.1887935585664255E-3</c:v>
                </c:pt>
                <c:pt idx="829">
                  <c:v>8.2124177552750505E-3</c:v>
                </c:pt>
                <c:pt idx="830">
                  <c:v>8.2873693446218061E-3</c:v>
                </c:pt>
                <c:pt idx="831">
                  <c:v>8.3682155574540638E-3</c:v>
                </c:pt>
                <c:pt idx="832">
                  <c:v>8.4416858162432301E-3</c:v>
                </c:pt>
                <c:pt idx="833">
                  <c:v>8.5063610690307313E-3</c:v>
                </c:pt>
                <c:pt idx="834">
                  <c:v>8.5679489396822458E-3</c:v>
                </c:pt>
                <c:pt idx="835">
                  <c:v>8.6022500973094319E-3</c:v>
                </c:pt>
                <c:pt idx="836">
                  <c:v>8.6393002882361233E-3</c:v>
                </c:pt>
                <c:pt idx="837">
                  <c:v>8.7341093899412896E-3</c:v>
                </c:pt>
                <c:pt idx="838">
                  <c:v>8.7936939226456248E-3</c:v>
                </c:pt>
                <c:pt idx="839">
                  <c:v>8.8528987051421353E-3</c:v>
                </c:pt>
                <c:pt idx="840">
                  <c:v>8.9084774337722019E-3</c:v>
                </c:pt>
                <c:pt idx="841">
                  <c:v>8.9562093233851083E-3</c:v>
                </c:pt>
                <c:pt idx="842">
                  <c:v>9.0356897622893909E-3</c:v>
                </c:pt>
                <c:pt idx="843">
                  <c:v>9.0868793349838661E-3</c:v>
                </c:pt>
                <c:pt idx="844">
                  <c:v>9.1372062325143083E-3</c:v>
                </c:pt>
                <c:pt idx="845">
                  <c:v>9.1795622199850185E-3</c:v>
                </c:pt>
                <c:pt idx="846">
                  <c:v>9.2549793694668685E-3</c:v>
                </c:pt>
                <c:pt idx="847">
                  <c:v>9.3479106479812408E-3</c:v>
                </c:pt>
                <c:pt idx="848">
                  <c:v>9.38971214427505E-3</c:v>
                </c:pt>
                <c:pt idx="849">
                  <c:v>9.4521504278552403E-3</c:v>
                </c:pt>
                <c:pt idx="850">
                  <c:v>9.5202117917748252E-3</c:v>
                </c:pt>
                <c:pt idx="851">
                  <c:v>9.5954691132851665E-3</c:v>
                </c:pt>
                <c:pt idx="852">
                  <c:v>9.6804138991568606E-3</c:v>
                </c:pt>
                <c:pt idx="853">
                  <c:v>9.7580504236362119E-3</c:v>
                </c:pt>
                <c:pt idx="854">
                  <c:v>9.8443403563909983E-3</c:v>
                </c:pt>
                <c:pt idx="855">
                  <c:v>9.9117388422532808E-3</c:v>
                </c:pt>
                <c:pt idx="856">
                  <c:v>9.9586350244292854E-3</c:v>
                </c:pt>
                <c:pt idx="857">
                  <c:v>9.9998453834046364E-3</c:v>
                </c:pt>
                <c:pt idx="858">
                  <c:v>1.0047064514700109E-2</c:v>
                </c:pt>
                <c:pt idx="859">
                  <c:v>1.009830947800845E-2</c:v>
                </c:pt>
                <c:pt idx="860">
                  <c:v>1.0147311588084769E-2</c:v>
                </c:pt>
                <c:pt idx="861">
                  <c:v>1.0216558675003585E-2</c:v>
                </c:pt>
                <c:pt idx="862">
                  <c:v>1.0268770748013382E-2</c:v>
                </c:pt>
                <c:pt idx="863">
                  <c:v>1.0317061767854088E-2</c:v>
                </c:pt>
                <c:pt idx="864">
                  <c:v>1.036947409737749E-2</c:v>
                </c:pt>
                <c:pt idx="865">
                  <c:v>1.0396084831454575E-2</c:v>
                </c:pt>
                <c:pt idx="866">
                  <c:v>1.0423274960184711E-2</c:v>
                </c:pt>
                <c:pt idx="867">
                  <c:v>1.0465563802566873E-2</c:v>
                </c:pt>
                <c:pt idx="868">
                  <c:v>1.0511136052032717E-2</c:v>
                </c:pt>
                <c:pt idx="869">
                  <c:v>1.0538726098954031E-2</c:v>
                </c:pt>
                <c:pt idx="870">
                  <c:v>1.0557259819621807E-2</c:v>
                </c:pt>
                <c:pt idx="871">
                  <c:v>1.0621363680715411E-2</c:v>
                </c:pt>
                <c:pt idx="872">
                  <c:v>1.0674102126740253E-2</c:v>
                </c:pt>
                <c:pt idx="873">
                  <c:v>1.072360888579493E-2</c:v>
                </c:pt>
                <c:pt idx="874">
                  <c:v>1.0773859662053846E-2</c:v>
                </c:pt>
                <c:pt idx="875">
                  <c:v>1.0808942337393814E-2</c:v>
                </c:pt>
                <c:pt idx="876">
                  <c:v>1.0858437373404957E-2</c:v>
                </c:pt>
                <c:pt idx="877">
                  <c:v>1.0892744171178628E-2</c:v>
                </c:pt>
                <c:pt idx="878">
                  <c:v>1.093413655352052E-2</c:v>
                </c:pt>
                <c:pt idx="879">
                  <c:v>1.0997264331830976E-2</c:v>
                </c:pt>
                <c:pt idx="880">
                  <c:v>1.1004522691260068E-2</c:v>
                </c:pt>
                <c:pt idx="881">
                  <c:v>1.1030458048766246E-2</c:v>
                </c:pt>
                <c:pt idx="882">
                  <c:v>1.1073808574853128E-2</c:v>
                </c:pt>
                <c:pt idx="883">
                  <c:v>1.1128561531984122E-2</c:v>
                </c:pt>
                <c:pt idx="884">
                  <c:v>1.1208582237021128E-2</c:v>
                </c:pt>
                <c:pt idx="885">
                  <c:v>1.1264900237869519E-2</c:v>
                </c:pt>
                <c:pt idx="886">
                  <c:v>1.1309296731619758E-2</c:v>
                </c:pt>
                <c:pt idx="887">
                  <c:v>1.1353456134567322E-2</c:v>
                </c:pt>
                <c:pt idx="888">
                  <c:v>1.1395861286223894E-2</c:v>
                </c:pt>
                <c:pt idx="889">
                  <c:v>1.1444010756733722E-2</c:v>
                </c:pt>
                <c:pt idx="890">
                  <c:v>1.1497042810996734E-2</c:v>
                </c:pt>
                <c:pt idx="891">
                  <c:v>1.1527911592762213E-2</c:v>
                </c:pt>
                <c:pt idx="892">
                  <c:v>1.1577014941137782E-2</c:v>
                </c:pt>
                <c:pt idx="893">
                  <c:v>1.1656661010038096E-2</c:v>
                </c:pt>
                <c:pt idx="894">
                  <c:v>1.1716361533932965E-2</c:v>
                </c:pt>
                <c:pt idx="895">
                  <c:v>1.178992001406204E-2</c:v>
                </c:pt>
                <c:pt idx="896">
                  <c:v>1.1880829482421282E-2</c:v>
                </c:pt>
                <c:pt idx="897">
                  <c:v>1.1947760545478329E-2</c:v>
                </c:pt>
                <c:pt idx="898">
                  <c:v>1.2024711299554005E-2</c:v>
                </c:pt>
                <c:pt idx="899">
                  <c:v>1.2068152723433062E-2</c:v>
                </c:pt>
                <c:pt idx="900">
                  <c:v>1.2112503363390486E-2</c:v>
                </c:pt>
                <c:pt idx="901">
                  <c:v>1.2209238137301235E-2</c:v>
                </c:pt>
                <c:pt idx="902">
                  <c:v>1.2271411412273898E-2</c:v>
                </c:pt>
                <c:pt idx="903">
                  <c:v>1.2312109251193226E-2</c:v>
                </c:pt>
                <c:pt idx="904">
                  <c:v>1.2354464682307253E-2</c:v>
                </c:pt>
                <c:pt idx="905">
                  <c:v>1.2422386602256355E-2</c:v>
                </c:pt>
                <c:pt idx="906">
                  <c:v>1.2490856418713938E-2</c:v>
                </c:pt>
                <c:pt idx="907">
                  <c:v>1.2526721861869582E-2</c:v>
                </c:pt>
                <c:pt idx="908">
                  <c:v>1.2582600311892888E-2</c:v>
                </c:pt>
                <c:pt idx="909">
                  <c:v>1.2632825635059864E-2</c:v>
                </c:pt>
                <c:pt idx="910">
                  <c:v>1.268696370817453E-2</c:v>
                </c:pt>
                <c:pt idx="911">
                  <c:v>1.2737908001635573E-2</c:v>
                </c:pt>
                <c:pt idx="912">
                  <c:v>1.277289838598092E-2</c:v>
                </c:pt>
                <c:pt idx="913">
                  <c:v>1.2833727553576542E-2</c:v>
                </c:pt>
                <c:pt idx="914">
                  <c:v>1.2889620459990203E-2</c:v>
                </c:pt>
                <c:pt idx="915">
                  <c:v>1.2924496617915296E-2</c:v>
                </c:pt>
                <c:pt idx="916">
                  <c:v>1.3014725790567385E-2</c:v>
                </c:pt>
                <c:pt idx="917">
                  <c:v>1.3122826823476022E-2</c:v>
                </c:pt>
                <c:pt idx="918">
                  <c:v>1.3197211346494524E-2</c:v>
                </c:pt>
                <c:pt idx="919">
                  <c:v>1.3274729247729945E-2</c:v>
                </c:pt>
                <c:pt idx="920">
                  <c:v>1.331955851697676E-2</c:v>
                </c:pt>
                <c:pt idx="921">
                  <c:v>1.3340390628747104E-2</c:v>
                </c:pt>
                <c:pt idx="922">
                  <c:v>1.3380988043875729E-2</c:v>
                </c:pt>
                <c:pt idx="923">
                  <c:v>1.3459778557628145E-2</c:v>
                </c:pt>
                <c:pt idx="924">
                  <c:v>1.3534649240405788E-2</c:v>
                </c:pt>
                <c:pt idx="925">
                  <c:v>1.3572444824066842E-2</c:v>
                </c:pt>
                <c:pt idx="926">
                  <c:v>1.3649793717213265E-2</c:v>
                </c:pt>
                <c:pt idx="927">
                  <c:v>1.3741688239917281E-2</c:v>
                </c:pt>
                <c:pt idx="928">
                  <c:v>1.3780160790117613E-2</c:v>
                </c:pt>
                <c:pt idx="929">
                  <c:v>1.3842197692708816E-2</c:v>
                </c:pt>
                <c:pt idx="930">
                  <c:v>1.3902011396100327E-2</c:v>
                </c:pt>
                <c:pt idx="931">
                  <c:v>1.3938344977684937E-2</c:v>
                </c:pt>
                <c:pt idx="932">
                  <c:v>1.3974776773846981E-2</c:v>
                </c:pt>
                <c:pt idx="933">
                  <c:v>1.403449249060849E-2</c:v>
                </c:pt>
                <c:pt idx="934">
                  <c:v>1.4107846638565274E-2</c:v>
                </c:pt>
                <c:pt idx="935">
                  <c:v>1.4139874410976631E-2</c:v>
                </c:pt>
                <c:pt idx="936">
                  <c:v>1.4149747878544275E-2</c:v>
                </c:pt>
                <c:pt idx="937">
                  <c:v>1.4151248803903451E-2</c:v>
                </c:pt>
                <c:pt idx="938">
                  <c:v>1.414876532573513E-2</c:v>
                </c:pt>
                <c:pt idx="939">
                  <c:v>1.4134608807356041E-2</c:v>
                </c:pt>
                <c:pt idx="940">
                  <c:v>1.4132691063434663E-2</c:v>
                </c:pt>
                <c:pt idx="941">
                  <c:v>1.4133905999748385E-2</c:v>
                </c:pt>
                <c:pt idx="942">
                  <c:v>1.4117397733123054E-2</c:v>
                </c:pt>
                <c:pt idx="943">
                  <c:v>1.4112310350432167E-2</c:v>
                </c:pt>
                <c:pt idx="944">
                  <c:v>1.4097363325637749E-2</c:v>
                </c:pt>
                <c:pt idx="945">
                  <c:v>1.4077324130967796E-2</c:v>
                </c:pt>
                <c:pt idx="946">
                  <c:v>1.4048087325988732E-2</c:v>
                </c:pt>
                <c:pt idx="947">
                  <c:v>1.4009319597688264E-2</c:v>
                </c:pt>
                <c:pt idx="948">
                  <c:v>1.3989506837153724E-2</c:v>
                </c:pt>
                <c:pt idx="949">
                  <c:v>1.3971166899290417E-2</c:v>
                </c:pt>
                <c:pt idx="950">
                  <c:v>1.3940053805722517E-2</c:v>
                </c:pt>
                <c:pt idx="951">
                  <c:v>1.3909603716265768E-2</c:v>
                </c:pt>
                <c:pt idx="952">
                  <c:v>1.3869270295223574E-2</c:v>
                </c:pt>
                <c:pt idx="953">
                  <c:v>1.3834963472617581E-2</c:v>
                </c:pt>
                <c:pt idx="954">
                  <c:v>1.3821046418418144E-2</c:v>
                </c:pt>
                <c:pt idx="955">
                  <c:v>1.3806251847678983E-2</c:v>
                </c:pt>
                <c:pt idx="956">
                  <c:v>1.379724332985633E-2</c:v>
                </c:pt>
                <c:pt idx="957">
                  <c:v>1.3820085626334914E-2</c:v>
                </c:pt>
                <c:pt idx="958">
                  <c:v>1.3868106238163647E-2</c:v>
                </c:pt>
                <c:pt idx="959">
                  <c:v>1.394953129336206E-2</c:v>
                </c:pt>
                <c:pt idx="960">
                  <c:v>1.4015877732922786E-2</c:v>
                </c:pt>
                <c:pt idx="961">
                  <c:v>1.4069098223649787E-2</c:v>
                </c:pt>
                <c:pt idx="962">
                  <c:v>1.4104445380346503E-2</c:v>
                </c:pt>
                <c:pt idx="963">
                  <c:v>1.4138749583774377E-2</c:v>
                </c:pt>
                <c:pt idx="964">
                  <c:v>1.415113299356425E-2</c:v>
                </c:pt>
                <c:pt idx="965">
                  <c:v>1.4161504127058711E-2</c:v>
                </c:pt>
                <c:pt idx="966">
                  <c:v>1.427562807678808E-2</c:v>
                </c:pt>
                <c:pt idx="967">
                  <c:v>1.4452709008766117E-2</c:v>
                </c:pt>
                <c:pt idx="968">
                  <c:v>1.4583573957502465E-2</c:v>
                </c:pt>
                <c:pt idx="969">
                  <c:v>1.4652622084179655E-2</c:v>
                </c:pt>
                <c:pt idx="970">
                  <c:v>1.4699101922357833E-2</c:v>
                </c:pt>
                <c:pt idx="971">
                  <c:v>1.4775537295099176E-2</c:v>
                </c:pt>
                <c:pt idx="972">
                  <c:v>1.489009667916307E-2</c:v>
                </c:pt>
                <c:pt idx="973">
                  <c:v>1.4972462030826559E-2</c:v>
                </c:pt>
                <c:pt idx="974">
                  <c:v>1.5095686249019656E-2</c:v>
                </c:pt>
                <c:pt idx="975">
                  <c:v>1.5218450688196362E-2</c:v>
                </c:pt>
                <c:pt idx="976">
                  <c:v>1.5275006873248032E-2</c:v>
                </c:pt>
                <c:pt idx="977">
                  <c:v>1.5317308950109611E-2</c:v>
                </c:pt>
                <c:pt idx="978">
                  <c:v>1.5363397640685382E-2</c:v>
                </c:pt>
                <c:pt idx="979">
                  <c:v>1.5436729917656572E-2</c:v>
                </c:pt>
                <c:pt idx="980">
                  <c:v>1.545408045711992E-2</c:v>
                </c:pt>
                <c:pt idx="981">
                  <c:v>1.5470559463032461E-2</c:v>
                </c:pt>
                <c:pt idx="982">
                  <c:v>1.5484866113722455E-2</c:v>
                </c:pt>
                <c:pt idx="983">
                  <c:v>1.5486747507672068E-2</c:v>
                </c:pt>
                <c:pt idx="984">
                  <c:v>1.5483866923636916E-2</c:v>
                </c:pt>
                <c:pt idx="985">
                  <c:v>1.5450407429705808E-2</c:v>
                </c:pt>
                <c:pt idx="986">
                  <c:v>1.5406037526355018E-2</c:v>
                </c:pt>
                <c:pt idx="987">
                  <c:v>1.5374969974533774E-2</c:v>
                </c:pt>
                <c:pt idx="988">
                  <c:v>1.5299240580446828E-2</c:v>
                </c:pt>
                <c:pt idx="989">
                  <c:v>1.5207695130698189E-2</c:v>
                </c:pt>
                <c:pt idx="990">
                  <c:v>1.5147535759004033E-2</c:v>
                </c:pt>
                <c:pt idx="991">
                  <c:v>1.5105667381790191E-2</c:v>
                </c:pt>
                <c:pt idx="992">
                  <c:v>1.5048658356569499E-2</c:v>
                </c:pt>
                <c:pt idx="993">
                  <c:v>1.5002703584246432E-2</c:v>
                </c:pt>
                <c:pt idx="994">
                  <c:v>1.4988112999686151E-2</c:v>
                </c:pt>
                <c:pt idx="995">
                  <c:v>1.4965427481852998E-2</c:v>
                </c:pt>
                <c:pt idx="996">
                  <c:v>1.4954294868309174E-2</c:v>
                </c:pt>
                <c:pt idx="997">
                  <c:v>1.4955683974180805E-2</c:v>
                </c:pt>
                <c:pt idx="998">
                  <c:v>1.4943556622645241E-2</c:v>
                </c:pt>
                <c:pt idx="999">
                  <c:v>1.4931253412508037E-2</c:v>
                </c:pt>
                <c:pt idx="1000">
                  <c:v>1.4888873755854666E-2</c:v>
                </c:pt>
                <c:pt idx="1001">
                  <c:v>1.4809941512691467E-2</c:v>
                </c:pt>
                <c:pt idx="1002">
                  <c:v>1.4775570450737307E-2</c:v>
                </c:pt>
                <c:pt idx="1003">
                  <c:v>1.475266164284916E-2</c:v>
                </c:pt>
                <c:pt idx="1004">
                  <c:v>1.4712167488764197E-2</c:v>
                </c:pt>
                <c:pt idx="1005">
                  <c:v>1.4696551325393561E-2</c:v>
                </c:pt>
                <c:pt idx="1006">
                  <c:v>1.4682523099074911E-2</c:v>
                </c:pt>
                <c:pt idx="1007">
                  <c:v>1.4682073535071772E-2</c:v>
                </c:pt>
                <c:pt idx="1008">
                  <c:v>1.46895119731963E-2</c:v>
                </c:pt>
                <c:pt idx="1009">
                  <c:v>1.4696640805630386E-2</c:v>
                </c:pt>
                <c:pt idx="1010">
                  <c:v>1.4717956310683976E-2</c:v>
                </c:pt>
                <c:pt idx="1011">
                  <c:v>1.4741257929798515E-2</c:v>
                </c:pt>
                <c:pt idx="1012">
                  <c:v>1.4772669896090789E-2</c:v>
                </c:pt>
                <c:pt idx="1013">
                  <c:v>1.4795523622155771E-2</c:v>
                </c:pt>
                <c:pt idx="1014">
                  <c:v>1.4831797790236636E-2</c:v>
                </c:pt>
                <c:pt idx="1015">
                  <c:v>1.4868979798465715E-2</c:v>
                </c:pt>
                <c:pt idx="1016">
                  <c:v>1.4892694657043857E-2</c:v>
                </c:pt>
                <c:pt idx="1017">
                  <c:v>1.4896418283855498E-2</c:v>
                </c:pt>
                <c:pt idx="1018">
                  <c:v>1.4956168212975799E-2</c:v>
                </c:pt>
                <c:pt idx="1019">
                  <c:v>1.504210711284551E-2</c:v>
                </c:pt>
                <c:pt idx="1020">
                  <c:v>1.5113657414250465E-2</c:v>
                </c:pt>
                <c:pt idx="1021">
                  <c:v>1.5213031506414624E-2</c:v>
                </c:pt>
                <c:pt idx="1022">
                  <c:v>1.5302908234386134E-2</c:v>
                </c:pt>
                <c:pt idx="1023">
                  <c:v>1.5426118878552405E-2</c:v>
                </c:pt>
                <c:pt idx="1024">
                  <c:v>1.55629815084273E-2</c:v>
                </c:pt>
                <c:pt idx="1025">
                  <c:v>1.5637555159073436E-2</c:v>
                </c:pt>
                <c:pt idx="1026">
                  <c:v>1.5691429038975926E-2</c:v>
                </c:pt>
                <c:pt idx="1027">
                  <c:v>1.5743788902781101E-2</c:v>
                </c:pt>
                <c:pt idx="1028">
                  <c:v>1.5801870112118765E-2</c:v>
                </c:pt>
                <c:pt idx="1029">
                  <c:v>1.586176912210039E-2</c:v>
                </c:pt>
                <c:pt idx="1030">
                  <c:v>1.5933234226466291E-2</c:v>
                </c:pt>
                <c:pt idx="1031">
                  <c:v>1.6026791880874896E-2</c:v>
                </c:pt>
                <c:pt idx="1032">
                  <c:v>1.6103796413385493E-2</c:v>
                </c:pt>
                <c:pt idx="1033">
                  <c:v>1.6151989289922276E-2</c:v>
                </c:pt>
                <c:pt idx="1034">
                  <c:v>1.6253409756061016E-2</c:v>
                </c:pt>
                <c:pt idx="1035">
                  <c:v>1.6326236763482618E-2</c:v>
                </c:pt>
                <c:pt idx="1036">
                  <c:v>1.6371771934626224E-2</c:v>
                </c:pt>
                <c:pt idx="1037">
                  <c:v>1.6445190850710417E-2</c:v>
                </c:pt>
                <c:pt idx="1038">
                  <c:v>1.6439334221478776E-2</c:v>
                </c:pt>
                <c:pt idx="1039">
                  <c:v>1.6426506428585057E-2</c:v>
                </c:pt>
                <c:pt idx="1040">
                  <c:v>1.6407928130323005E-2</c:v>
                </c:pt>
                <c:pt idx="1041">
                  <c:v>1.6383884106800566E-2</c:v>
                </c:pt>
                <c:pt idx="1042">
                  <c:v>1.6351620045024523E-2</c:v>
                </c:pt>
                <c:pt idx="1043">
                  <c:v>1.6322866647164799E-2</c:v>
                </c:pt>
                <c:pt idx="1044">
                  <c:v>1.6379549484145207E-2</c:v>
                </c:pt>
                <c:pt idx="1045">
                  <c:v>1.6403895979852937E-2</c:v>
                </c:pt>
                <c:pt idx="1046">
                  <c:v>1.6414867199209874E-2</c:v>
                </c:pt>
                <c:pt idx="1047">
                  <c:v>1.6413959797739869E-2</c:v>
                </c:pt>
                <c:pt idx="1048">
                  <c:v>1.6400057326993279E-2</c:v>
                </c:pt>
                <c:pt idx="1049">
                  <c:v>1.6393574421295218E-2</c:v>
                </c:pt>
                <c:pt idx="1050">
                  <c:v>1.6384574011941867E-2</c:v>
                </c:pt>
                <c:pt idx="1051">
                  <c:v>1.6368943113025482E-2</c:v>
                </c:pt>
                <c:pt idx="1052">
                  <c:v>1.6352831244319355E-2</c:v>
                </c:pt>
                <c:pt idx="1053">
                  <c:v>1.6333024471273643E-2</c:v>
                </c:pt>
                <c:pt idx="1054">
                  <c:v>1.6299767405411936E-2</c:v>
                </c:pt>
                <c:pt idx="1055">
                  <c:v>1.6250075010352135E-2</c:v>
                </c:pt>
                <c:pt idx="1056">
                  <c:v>1.62435727442682E-2</c:v>
                </c:pt>
                <c:pt idx="1057">
                  <c:v>1.6231063113990845E-2</c:v>
                </c:pt>
                <c:pt idx="1058">
                  <c:v>1.622305954363602E-2</c:v>
                </c:pt>
                <c:pt idx="1059">
                  <c:v>1.6199536007505601E-2</c:v>
                </c:pt>
                <c:pt idx="1060">
                  <c:v>1.6176490723168003E-2</c:v>
                </c:pt>
                <c:pt idx="1061">
                  <c:v>1.6134176911883798E-2</c:v>
                </c:pt>
                <c:pt idx="1062">
                  <c:v>1.6129688577924579E-2</c:v>
                </c:pt>
                <c:pt idx="1063">
                  <c:v>1.6123933424004099E-2</c:v>
                </c:pt>
                <c:pt idx="1064">
                  <c:v>1.6118631271523784E-2</c:v>
                </c:pt>
                <c:pt idx="1065">
                  <c:v>1.6091507047182985E-2</c:v>
                </c:pt>
                <c:pt idx="1066">
                  <c:v>1.6041557326210387E-2</c:v>
                </c:pt>
                <c:pt idx="1067">
                  <c:v>1.6000513313384531E-2</c:v>
                </c:pt>
                <c:pt idx="1068">
                  <c:v>1.5964072883323709E-2</c:v>
                </c:pt>
                <c:pt idx="1069">
                  <c:v>1.5945636102518149E-2</c:v>
                </c:pt>
                <c:pt idx="1070">
                  <c:v>1.5933687113704974E-2</c:v>
                </c:pt>
                <c:pt idx="1071">
                  <c:v>1.5920422383913377E-2</c:v>
                </c:pt>
                <c:pt idx="1072">
                  <c:v>1.5909206625135158E-2</c:v>
                </c:pt>
                <c:pt idx="1073">
                  <c:v>1.5905160455969909E-2</c:v>
                </c:pt>
                <c:pt idx="1074">
                  <c:v>1.5901893243655294E-2</c:v>
                </c:pt>
                <c:pt idx="1075">
                  <c:v>1.5896280494232154E-2</c:v>
                </c:pt>
                <c:pt idx="1076">
                  <c:v>1.5879278299960241E-2</c:v>
                </c:pt>
                <c:pt idx="1077">
                  <c:v>1.5886730075944364E-2</c:v>
                </c:pt>
                <c:pt idx="1078">
                  <c:v>1.5890698056886483E-2</c:v>
                </c:pt>
                <c:pt idx="1079">
                  <c:v>1.5894341887251553E-2</c:v>
                </c:pt>
                <c:pt idx="1080">
                  <c:v>1.5903878771657724E-2</c:v>
                </c:pt>
                <c:pt idx="1081">
                  <c:v>1.5907274999676483E-2</c:v>
                </c:pt>
                <c:pt idx="1082">
                  <c:v>1.5934276234156223E-2</c:v>
                </c:pt>
                <c:pt idx="1083">
                  <c:v>1.5959796279709584E-2</c:v>
                </c:pt>
                <c:pt idx="1084">
                  <c:v>1.5961128638737755E-2</c:v>
                </c:pt>
                <c:pt idx="1085">
                  <c:v>1.5987571946004035E-2</c:v>
                </c:pt>
                <c:pt idx="1086">
                  <c:v>1.5998761620302709E-2</c:v>
                </c:pt>
                <c:pt idx="1087">
                  <c:v>1.601895672609098E-2</c:v>
                </c:pt>
                <c:pt idx="1088">
                  <c:v>1.5948287971436201E-2</c:v>
                </c:pt>
                <c:pt idx="1089">
                  <c:v>1.5878680843315961E-2</c:v>
                </c:pt>
                <c:pt idx="1090">
                  <c:v>1.5724114713994878E-2</c:v>
                </c:pt>
                <c:pt idx="1091">
                  <c:v>1.5397591564611436E-2</c:v>
                </c:pt>
                <c:pt idx="1092">
                  <c:v>1.5822076060022217E-2</c:v>
                </c:pt>
                <c:pt idx="1093">
                  <c:v>1.5572791418534734E-2</c:v>
                </c:pt>
                <c:pt idx="1094">
                  <c:v>1.5320524487439339E-2</c:v>
                </c:pt>
                <c:pt idx="1095">
                  <c:v>1.4687842432501697E-2</c:v>
                </c:pt>
                <c:pt idx="1096">
                  <c:v>1.463764024165606E-2</c:v>
                </c:pt>
                <c:pt idx="1097">
                  <c:v>1.6167283791640182E-2</c:v>
                </c:pt>
                <c:pt idx="1098">
                  <c:v>1.6168684514786671E-2</c:v>
                </c:pt>
                <c:pt idx="1099">
                  <c:v>1.613337802939625E-2</c:v>
                </c:pt>
                <c:pt idx="1100">
                  <c:v>1.610243640571855E-2</c:v>
                </c:pt>
                <c:pt idx="1101">
                  <c:v>1.601655679348761E-2</c:v>
                </c:pt>
                <c:pt idx="1102">
                  <c:v>1.6354355207386328E-2</c:v>
                </c:pt>
                <c:pt idx="1103">
                  <c:v>1.6606630685308151E-2</c:v>
                </c:pt>
                <c:pt idx="1104">
                  <c:v>1.6738122324506562E-2</c:v>
                </c:pt>
                <c:pt idx="1105">
                  <c:v>1.6843760671837699E-2</c:v>
                </c:pt>
                <c:pt idx="1106">
                  <c:v>1.6929826046553811E-2</c:v>
                </c:pt>
                <c:pt idx="1107">
                  <c:v>1.6941234976769002E-2</c:v>
                </c:pt>
                <c:pt idx="1108">
                  <c:v>1.6921483692715348E-2</c:v>
                </c:pt>
                <c:pt idx="1109">
                  <c:v>1.6909526780561495E-2</c:v>
                </c:pt>
                <c:pt idx="1110">
                  <c:v>1.6920541988596195E-2</c:v>
                </c:pt>
                <c:pt idx="1111">
                  <c:v>1.6930895652003779E-2</c:v>
                </c:pt>
                <c:pt idx="1112">
                  <c:v>1.6906813481877201E-2</c:v>
                </c:pt>
                <c:pt idx="1113">
                  <c:v>1.684535557931878E-2</c:v>
                </c:pt>
                <c:pt idx="1114">
                  <c:v>1.6804048170095013E-2</c:v>
                </c:pt>
                <c:pt idx="1115">
                  <c:v>1.6757114808503105E-2</c:v>
                </c:pt>
                <c:pt idx="1116">
                  <c:v>1.6681884401556695E-2</c:v>
                </c:pt>
                <c:pt idx="1117">
                  <c:v>1.6673094948569368E-2</c:v>
                </c:pt>
                <c:pt idx="1118">
                  <c:v>1.6671683491689928E-2</c:v>
                </c:pt>
                <c:pt idx="1119">
                  <c:v>1.6681413216820859E-2</c:v>
                </c:pt>
                <c:pt idx="1120">
                  <c:v>1.6700990792633524E-2</c:v>
                </c:pt>
                <c:pt idx="1121">
                  <c:v>1.6713156102673283E-2</c:v>
                </c:pt>
                <c:pt idx="1122">
                  <c:v>1.6728489088877266E-2</c:v>
                </c:pt>
                <c:pt idx="1123">
                  <c:v>1.6726402605221655E-2</c:v>
                </c:pt>
                <c:pt idx="1124">
                  <c:v>1.6736653709634161E-2</c:v>
                </c:pt>
                <c:pt idx="1125">
                  <c:v>1.6762613010219925E-2</c:v>
                </c:pt>
                <c:pt idx="1126">
                  <c:v>1.6782632423163135E-2</c:v>
                </c:pt>
                <c:pt idx="1127">
                  <c:v>1.6809093115323068E-2</c:v>
                </c:pt>
                <c:pt idx="1128">
                  <c:v>1.6838376105857481E-2</c:v>
                </c:pt>
                <c:pt idx="1129">
                  <c:v>1.6857348893821181E-2</c:v>
                </c:pt>
                <c:pt idx="1130">
                  <c:v>1.6878098410581088E-2</c:v>
                </c:pt>
                <c:pt idx="1131">
                  <c:v>1.6922749357115307E-2</c:v>
                </c:pt>
                <c:pt idx="1132">
                  <c:v>1.6986493165561754E-2</c:v>
                </c:pt>
                <c:pt idx="1133">
                  <c:v>1.7000583516720021E-2</c:v>
                </c:pt>
                <c:pt idx="1134">
                  <c:v>1.7013266969869965E-2</c:v>
                </c:pt>
                <c:pt idx="1135">
                  <c:v>1.7048882310297525E-2</c:v>
                </c:pt>
                <c:pt idx="1136">
                  <c:v>1.7051968222449452E-2</c:v>
                </c:pt>
                <c:pt idx="1137">
                  <c:v>1.7055863421565402E-2</c:v>
                </c:pt>
                <c:pt idx="1138">
                  <c:v>1.7060517076844355E-2</c:v>
                </c:pt>
                <c:pt idx="1139">
                  <c:v>1.7113615638506757E-2</c:v>
                </c:pt>
                <c:pt idx="1140">
                  <c:v>1.7177177750953006E-2</c:v>
                </c:pt>
                <c:pt idx="1141">
                  <c:v>1.7230316510608298E-2</c:v>
                </c:pt>
                <c:pt idx="1142">
                  <c:v>1.7255498608252512E-2</c:v>
                </c:pt>
                <c:pt idx="1143">
                  <c:v>1.7264545236226777E-2</c:v>
                </c:pt>
                <c:pt idx="1144">
                  <c:v>1.7302745300472631E-2</c:v>
                </c:pt>
                <c:pt idx="1145">
                  <c:v>1.734394497315539E-2</c:v>
                </c:pt>
                <c:pt idx="1146">
                  <c:v>1.736365373977361E-2</c:v>
                </c:pt>
                <c:pt idx="1147">
                  <c:v>1.7403765092260323E-2</c:v>
                </c:pt>
                <c:pt idx="1148">
                  <c:v>1.7418534120903325E-2</c:v>
                </c:pt>
                <c:pt idx="1149">
                  <c:v>1.7431725689669508E-2</c:v>
                </c:pt>
                <c:pt idx="1150">
                  <c:v>1.7529870531573854E-2</c:v>
                </c:pt>
                <c:pt idx="1151">
                  <c:v>1.7618051353332286E-2</c:v>
                </c:pt>
                <c:pt idx="1152">
                  <c:v>1.7692694735475765E-2</c:v>
                </c:pt>
                <c:pt idx="1153">
                  <c:v>1.7811863407468917E-2</c:v>
                </c:pt>
                <c:pt idx="1154">
                  <c:v>1.7866681784045008E-2</c:v>
                </c:pt>
                <c:pt idx="1155">
                  <c:v>1.7882645221934505E-2</c:v>
                </c:pt>
                <c:pt idx="1156">
                  <c:v>1.7908497670502337E-2</c:v>
                </c:pt>
                <c:pt idx="1157">
                  <c:v>1.7911899289638263E-2</c:v>
                </c:pt>
                <c:pt idx="1158">
                  <c:v>1.7931747955794993E-2</c:v>
                </c:pt>
                <c:pt idx="1159">
                  <c:v>1.7938361434645434E-2</c:v>
                </c:pt>
                <c:pt idx="1160">
                  <c:v>1.7943385840615021E-2</c:v>
                </c:pt>
                <c:pt idx="1161">
                  <c:v>1.7932350225628849E-2</c:v>
                </c:pt>
                <c:pt idx="1162">
                  <c:v>1.7918965679452781E-2</c:v>
                </c:pt>
                <c:pt idx="1163">
                  <c:v>1.7904956655613036E-2</c:v>
                </c:pt>
                <c:pt idx="1164">
                  <c:v>1.7886124338695117E-2</c:v>
                </c:pt>
                <c:pt idx="1165">
                  <c:v>1.7875590715140791E-2</c:v>
                </c:pt>
                <c:pt idx="1166">
                  <c:v>1.7845183799320635E-2</c:v>
                </c:pt>
                <c:pt idx="1167">
                  <c:v>1.7824746713428579E-2</c:v>
                </c:pt>
                <c:pt idx="1168">
                  <c:v>1.7174580802773419E-2</c:v>
                </c:pt>
                <c:pt idx="1169">
                  <c:v>1.6293225579289711E-2</c:v>
                </c:pt>
                <c:pt idx="1170">
                  <c:v>1.6136753181091174E-2</c:v>
                </c:pt>
                <c:pt idx="1171">
                  <c:v>1.6926399787623857E-2</c:v>
                </c:pt>
                <c:pt idx="1172">
                  <c:v>1.6863338990541391E-2</c:v>
                </c:pt>
                <c:pt idx="1173">
                  <c:v>1.6799124552680709E-2</c:v>
                </c:pt>
                <c:pt idx="1174">
                  <c:v>1.6659524307221014E-2</c:v>
                </c:pt>
                <c:pt idx="1175">
                  <c:v>1.7096301032093218E-2</c:v>
                </c:pt>
                <c:pt idx="1176">
                  <c:v>1.778019336095019E-2</c:v>
                </c:pt>
                <c:pt idx="1177">
                  <c:v>1.7885403634838083E-2</c:v>
                </c:pt>
                <c:pt idx="1178">
                  <c:v>1.7903168008020297E-2</c:v>
                </c:pt>
                <c:pt idx="1179">
                  <c:v>1.7919860398280366E-2</c:v>
                </c:pt>
                <c:pt idx="1180">
                  <c:v>1.8107132801017285E-2</c:v>
                </c:pt>
                <c:pt idx="1181">
                  <c:v>1.8135917097310775E-2</c:v>
                </c:pt>
                <c:pt idx="1182">
                  <c:v>1.816806353730956E-2</c:v>
                </c:pt>
                <c:pt idx="1183">
                  <c:v>1.8303384946175172E-2</c:v>
                </c:pt>
                <c:pt idx="1184">
                  <c:v>1.8459425937009156E-2</c:v>
                </c:pt>
                <c:pt idx="1185">
                  <c:v>1.8494959364354246E-2</c:v>
                </c:pt>
                <c:pt idx="1186">
                  <c:v>1.8488449035202893E-2</c:v>
                </c:pt>
                <c:pt idx="1187">
                  <c:v>1.8479266608666688E-2</c:v>
                </c:pt>
                <c:pt idx="1188">
                  <c:v>1.8460607089316603E-2</c:v>
                </c:pt>
                <c:pt idx="1189">
                  <c:v>1.8443331893044496E-2</c:v>
                </c:pt>
                <c:pt idx="1190">
                  <c:v>1.8431632930484859E-2</c:v>
                </c:pt>
                <c:pt idx="1191">
                  <c:v>1.842190418911217E-2</c:v>
                </c:pt>
                <c:pt idx="1192">
                  <c:v>1.8411263727773481E-2</c:v>
                </c:pt>
                <c:pt idx="1193">
                  <c:v>1.8400391213879378E-2</c:v>
                </c:pt>
                <c:pt idx="1194">
                  <c:v>1.8411111695867788E-2</c:v>
                </c:pt>
                <c:pt idx="1195">
                  <c:v>1.8437630765424932E-2</c:v>
                </c:pt>
                <c:pt idx="1196">
                  <c:v>1.844425650995736E-2</c:v>
                </c:pt>
                <c:pt idx="1197">
                  <c:v>1.8445335082075034E-2</c:v>
                </c:pt>
                <c:pt idx="1198">
                  <c:v>1.8463226799756066E-2</c:v>
                </c:pt>
                <c:pt idx="1199">
                  <c:v>1.8481396800051859E-2</c:v>
                </c:pt>
                <c:pt idx="1200">
                  <c:v>1.850481819744132E-2</c:v>
                </c:pt>
                <c:pt idx="1201">
                  <c:v>1.8570485709846343E-2</c:v>
                </c:pt>
                <c:pt idx="1202">
                  <c:v>1.8642765324283692E-2</c:v>
                </c:pt>
                <c:pt idx="1203">
                  <c:v>1.8699864799904667E-2</c:v>
                </c:pt>
                <c:pt idx="1204">
                  <c:v>1.8756881684024007E-2</c:v>
                </c:pt>
                <c:pt idx="1205">
                  <c:v>1.8804764816409501E-2</c:v>
                </c:pt>
                <c:pt idx="1206">
                  <c:v>1.8856175683758563E-2</c:v>
                </c:pt>
                <c:pt idx="1207">
                  <c:v>1.8888549612723609E-2</c:v>
                </c:pt>
                <c:pt idx="1208">
                  <c:v>1.8900890322258466E-2</c:v>
                </c:pt>
                <c:pt idx="1209">
                  <c:v>1.8920997896901659E-2</c:v>
                </c:pt>
                <c:pt idx="1210">
                  <c:v>1.8959696561515717E-2</c:v>
                </c:pt>
                <c:pt idx="1211">
                  <c:v>1.8996521444536781E-2</c:v>
                </c:pt>
                <c:pt idx="1212">
                  <c:v>1.9009437661922979E-2</c:v>
                </c:pt>
                <c:pt idx="1213">
                  <c:v>1.9043543473499586E-2</c:v>
                </c:pt>
                <c:pt idx="1214">
                  <c:v>1.9088378790552661E-2</c:v>
                </c:pt>
                <c:pt idx="1215">
                  <c:v>1.9141334208242013E-2</c:v>
                </c:pt>
                <c:pt idx="1216">
                  <c:v>1.9182829012742236E-2</c:v>
                </c:pt>
                <c:pt idx="1217">
                  <c:v>1.9212549165498818E-2</c:v>
                </c:pt>
                <c:pt idx="1218">
                  <c:v>1.9270995530011138E-2</c:v>
                </c:pt>
                <c:pt idx="1219">
                  <c:v>1.9313248114203853E-2</c:v>
                </c:pt>
                <c:pt idx="1220">
                  <c:v>1.9368911128981113E-2</c:v>
                </c:pt>
                <c:pt idx="1221">
                  <c:v>1.9411378856778665E-2</c:v>
                </c:pt>
                <c:pt idx="1222">
                  <c:v>1.9439330379487738E-2</c:v>
                </c:pt>
                <c:pt idx="1223">
                  <c:v>1.9473539216517191E-2</c:v>
                </c:pt>
                <c:pt idx="1224">
                  <c:v>1.953348955303259E-2</c:v>
                </c:pt>
                <c:pt idx="1225">
                  <c:v>1.9589016105768808E-2</c:v>
                </c:pt>
                <c:pt idx="1226">
                  <c:v>1.9653267877095974E-2</c:v>
                </c:pt>
                <c:pt idx="1227">
                  <c:v>1.971380738155842E-2</c:v>
                </c:pt>
                <c:pt idx="1228">
                  <c:v>1.9747546660493248E-2</c:v>
                </c:pt>
                <c:pt idx="1229">
                  <c:v>1.976557998656777E-2</c:v>
                </c:pt>
                <c:pt idx="1230">
                  <c:v>1.9824727505557013E-2</c:v>
                </c:pt>
                <c:pt idx="1231">
                  <c:v>1.9907935474526538E-2</c:v>
                </c:pt>
                <c:pt idx="1232">
                  <c:v>1.9970647754391512E-2</c:v>
                </c:pt>
                <c:pt idx="1233">
                  <c:v>2.0010104851313465E-2</c:v>
                </c:pt>
                <c:pt idx="1234">
                  <c:v>2.0051827952782063E-2</c:v>
                </c:pt>
                <c:pt idx="1235">
                  <c:v>2.0081410795133491E-2</c:v>
                </c:pt>
                <c:pt idx="1236">
                  <c:v>2.0107597850216211E-2</c:v>
                </c:pt>
                <c:pt idx="1237">
                  <c:v>2.0143998529034767E-2</c:v>
                </c:pt>
                <c:pt idx="1238">
                  <c:v>2.0152753159307254E-2</c:v>
                </c:pt>
                <c:pt idx="1239">
                  <c:v>2.0167018513536909E-2</c:v>
                </c:pt>
                <c:pt idx="1240">
                  <c:v>2.0212993207204943E-2</c:v>
                </c:pt>
                <c:pt idx="1241">
                  <c:v>2.0232109385135026E-2</c:v>
                </c:pt>
                <c:pt idx="1242">
                  <c:v>2.0242805778155647E-2</c:v>
                </c:pt>
                <c:pt idx="1243">
                  <c:v>2.0267673360589475E-2</c:v>
                </c:pt>
                <c:pt idx="1244">
                  <c:v>2.0300671627212882E-2</c:v>
                </c:pt>
                <c:pt idx="1245">
                  <c:v>2.0360965839760166E-2</c:v>
                </c:pt>
                <c:pt idx="1246">
                  <c:v>2.0409994556576286E-2</c:v>
                </c:pt>
                <c:pt idx="1247">
                  <c:v>2.0438419671934695E-2</c:v>
                </c:pt>
                <c:pt idx="1248">
                  <c:v>2.0459914738418464E-2</c:v>
                </c:pt>
                <c:pt idx="1249">
                  <c:v>2.0497844798096868E-2</c:v>
                </c:pt>
                <c:pt idx="1250">
                  <c:v>2.0561951286873489E-2</c:v>
                </c:pt>
                <c:pt idx="1251">
                  <c:v>2.0617363355420644E-2</c:v>
                </c:pt>
                <c:pt idx="1252">
                  <c:v>2.0650575391395289E-2</c:v>
                </c:pt>
                <c:pt idx="1253">
                  <c:v>2.0679762271450158E-2</c:v>
                </c:pt>
                <c:pt idx="1254">
                  <c:v>2.0693716833137782E-2</c:v>
                </c:pt>
                <c:pt idx="1255">
                  <c:v>2.0670381447673157E-2</c:v>
                </c:pt>
                <c:pt idx="1256">
                  <c:v>2.0633671094276138E-2</c:v>
                </c:pt>
                <c:pt idx="1257">
                  <c:v>2.0577896494631924E-2</c:v>
                </c:pt>
                <c:pt idx="1258">
                  <c:v>2.0532596239869135E-2</c:v>
                </c:pt>
                <c:pt idx="1259">
                  <c:v>2.0504011368329151E-2</c:v>
                </c:pt>
                <c:pt idx="1260">
                  <c:v>2.049380797159402E-2</c:v>
                </c:pt>
                <c:pt idx="1261">
                  <c:v>2.0536976474597349E-2</c:v>
                </c:pt>
                <c:pt idx="1262">
                  <c:v>2.0582370243812601E-2</c:v>
                </c:pt>
                <c:pt idx="1263">
                  <c:v>2.0614726576065882E-2</c:v>
                </c:pt>
                <c:pt idx="1264">
                  <c:v>2.0678363180699662E-2</c:v>
                </c:pt>
                <c:pt idx="1265">
                  <c:v>2.0747721247966196E-2</c:v>
                </c:pt>
                <c:pt idx="1266">
                  <c:v>2.0795590536100649E-2</c:v>
                </c:pt>
                <c:pt idx="1267">
                  <c:v>2.0880714205331007E-2</c:v>
                </c:pt>
                <c:pt idx="1268">
                  <c:v>2.0947556444875472E-2</c:v>
                </c:pt>
                <c:pt idx="1269">
                  <c:v>2.1003601704939753E-2</c:v>
                </c:pt>
                <c:pt idx="1270">
                  <c:v>2.1100447498214932E-2</c:v>
                </c:pt>
                <c:pt idx="1271">
                  <c:v>2.1158476144390807E-2</c:v>
                </c:pt>
                <c:pt idx="1272">
                  <c:v>2.1218206573266344E-2</c:v>
                </c:pt>
                <c:pt idx="1273">
                  <c:v>2.1308181993958768E-2</c:v>
                </c:pt>
                <c:pt idx="1274">
                  <c:v>2.1347965064332928E-2</c:v>
                </c:pt>
                <c:pt idx="1275">
                  <c:v>2.1391293699436903E-2</c:v>
                </c:pt>
                <c:pt idx="1276">
                  <c:v>2.1454184307849032E-2</c:v>
                </c:pt>
                <c:pt idx="1277">
                  <c:v>2.1517991842211859E-2</c:v>
                </c:pt>
                <c:pt idx="1278">
                  <c:v>2.1602729234253347E-2</c:v>
                </c:pt>
                <c:pt idx="1279">
                  <c:v>2.164731456653736E-2</c:v>
                </c:pt>
                <c:pt idx="1280">
                  <c:v>2.1667111048572763E-2</c:v>
                </c:pt>
                <c:pt idx="1281">
                  <c:v>2.1695026602250464E-2</c:v>
                </c:pt>
                <c:pt idx="1282">
                  <c:v>2.1774380253505348E-2</c:v>
                </c:pt>
                <c:pt idx="1283">
                  <c:v>2.1834851131932072E-2</c:v>
                </c:pt>
                <c:pt idx="1284">
                  <c:v>2.1860717196626418E-2</c:v>
                </c:pt>
                <c:pt idx="1285">
                  <c:v>2.1904310290581343E-2</c:v>
                </c:pt>
                <c:pt idx="1286">
                  <c:v>2.1933520964875535E-2</c:v>
                </c:pt>
                <c:pt idx="1287">
                  <c:v>2.1958734285625649E-2</c:v>
                </c:pt>
                <c:pt idx="1288">
                  <c:v>2.2014384207116589E-2</c:v>
                </c:pt>
                <c:pt idx="1289">
                  <c:v>2.2066177969033356E-2</c:v>
                </c:pt>
                <c:pt idx="1290">
                  <c:v>2.2100669827785902E-2</c:v>
                </c:pt>
                <c:pt idx="1291">
                  <c:v>2.2143488823626226E-2</c:v>
                </c:pt>
                <c:pt idx="1292">
                  <c:v>2.2215222767961011E-2</c:v>
                </c:pt>
                <c:pt idx="1293">
                  <c:v>2.2292128230348422E-2</c:v>
                </c:pt>
                <c:pt idx="1294">
                  <c:v>2.2355745056039888E-2</c:v>
                </c:pt>
                <c:pt idx="1295">
                  <c:v>2.2390095891157823E-2</c:v>
                </c:pt>
                <c:pt idx="1296">
                  <c:v>2.243038237606345E-2</c:v>
                </c:pt>
                <c:pt idx="1297">
                  <c:v>2.2500555656221589E-2</c:v>
                </c:pt>
                <c:pt idx="1298">
                  <c:v>2.2537494600161277E-2</c:v>
                </c:pt>
                <c:pt idx="1299">
                  <c:v>2.2590363443472376E-2</c:v>
                </c:pt>
                <c:pt idx="1300">
                  <c:v>2.2654264787544402E-2</c:v>
                </c:pt>
                <c:pt idx="1301">
                  <c:v>2.2730088651437032E-2</c:v>
                </c:pt>
                <c:pt idx="1302">
                  <c:v>2.2817264245571036E-2</c:v>
                </c:pt>
                <c:pt idx="1303">
                  <c:v>2.2924049191411295E-2</c:v>
                </c:pt>
                <c:pt idx="1304">
                  <c:v>2.2973963138950445E-2</c:v>
                </c:pt>
                <c:pt idx="1305">
                  <c:v>2.2964002136991613E-2</c:v>
                </c:pt>
                <c:pt idx="1306">
                  <c:v>2.3016538327233049E-2</c:v>
                </c:pt>
                <c:pt idx="1307">
                  <c:v>2.3095577762769704E-2</c:v>
                </c:pt>
                <c:pt idx="1308">
                  <c:v>2.3146805029123762E-2</c:v>
                </c:pt>
                <c:pt idx="1309">
                  <c:v>2.3192533764740959E-2</c:v>
                </c:pt>
                <c:pt idx="1310">
                  <c:v>2.326810679938101E-2</c:v>
                </c:pt>
                <c:pt idx="1311">
                  <c:v>2.3317830033431207E-2</c:v>
                </c:pt>
                <c:pt idx="1312">
                  <c:v>2.3378697687223511E-2</c:v>
                </c:pt>
                <c:pt idx="1313">
                  <c:v>2.3447177449078302E-2</c:v>
                </c:pt>
                <c:pt idx="1314">
                  <c:v>2.3502910284930789E-2</c:v>
                </c:pt>
                <c:pt idx="1315">
                  <c:v>2.3546274795635511E-2</c:v>
                </c:pt>
                <c:pt idx="1316">
                  <c:v>2.3592880669138679E-2</c:v>
                </c:pt>
                <c:pt idx="1317">
                  <c:v>2.3664082093791537E-2</c:v>
                </c:pt>
                <c:pt idx="1318">
                  <c:v>2.3751540474503299E-2</c:v>
                </c:pt>
                <c:pt idx="1319">
                  <c:v>2.3813920920937447E-2</c:v>
                </c:pt>
                <c:pt idx="1320">
                  <c:v>2.3878374570914081E-2</c:v>
                </c:pt>
                <c:pt idx="1321">
                  <c:v>2.3965922028340355E-2</c:v>
                </c:pt>
                <c:pt idx="1322">
                  <c:v>2.4031332589803892E-2</c:v>
                </c:pt>
                <c:pt idx="1323">
                  <c:v>2.4083042814821567E-2</c:v>
                </c:pt>
                <c:pt idx="1324">
                  <c:v>2.4141569065371023E-2</c:v>
                </c:pt>
                <c:pt idx="1325">
                  <c:v>2.4205907277075039E-2</c:v>
                </c:pt>
                <c:pt idx="1326">
                  <c:v>2.425995701490806E-2</c:v>
                </c:pt>
                <c:pt idx="1327">
                  <c:v>2.4302412816219605E-2</c:v>
                </c:pt>
                <c:pt idx="1328">
                  <c:v>2.4371922558028107E-2</c:v>
                </c:pt>
                <c:pt idx="1329">
                  <c:v>2.4443296414159231E-2</c:v>
                </c:pt>
                <c:pt idx="1330">
                  <c:v>2.4506742704796469E-2</c:v>
                </c:pt>
                <c:pt idx="1331">
                  <c:v>2.4594861083619374E-2</c:v>
                </c:pt>
                <c:pt idx="1332">
                  <c:v>2.4688130384891926E-2</c:v>
                </c:pt>
                <c:pt idx="1333">
                  <c:v>2.4755745521981176E-2</c:v>
                </c:pt>
                <c:pt idx="1334">
                  <c:v>2.4809992307865167E-2</c:v>
                </c:pt>
                <c:pt idx="1335">
                  <c:v>2.4865306701945838E-2</c:v>
                </c:pt>
                <c:pt idx="1336">
                  <c:v>2.492714051229445E-2</c:v>
                </c:pt>
                <c:pt idx="1337">
                  <c:v>2.499504576918548E-2</c:v>
                </c:pt>
                <c:pt idx="1338">
                  <c:v>2.5075705910446829E-2</c:v>
                </c:pt>
                <c:pt idx="1339">
                  <c:v>2.5174160199219604E-2</c:v>
                </c:pt>
                <c:pt idx="1340">
                  <c:v>2.5245856475172739E-2</c:v>
                </c:pt>
                <c:pt idx="1341">
                  <c:v>2.5277250821527496E-2</c:v>
                </c:pt>
                <c:pt idx="1342">
                  <c:v>2.5331477933104748E-2</c:v>
                </c:pt>
                <c:pt idx="1343">
                  <c:v>2.539338778507862E-2</c:v>
                </c:pt>
                <c:pt idx="1344">
                  <c:v>2.5451085196952494E-2</c:v>
                </c:pt>
                <c:pt idx="1345">
                  <c:v>2.5522427044106347E-2</c:v>
                </c:pt>
                <c:pt idx="1346">
                  <c:v>2.5547509720043857E-2</c:v>
                </c:pt>
                <c:pt idx="1347">
                  <c:v>2.5594328560649082E-2</c:v>
                </c:pt>
                <c:pt idx="1348">
                  <c:v>2.5665467748810938E-2</c:v>
                </c:pt>
                <c:pt idx="1349">
                  <c:v>2.5687222051941867E-2</c:v>
                </c:pt>
                <c:pt idx="1350">
                  <c:v>2.5716554955552855E-2</c:v>
                </c:pt>
                <c:pt idx="1351">
                  <c:v>2.5750878162385235E-2</c:v>
                </c:pt>
                <c:pt idx="1352">
                  <c:v>2.5787669322886102E-2</c:v>
                </c:pt>
                <c:pt idx="1353">
                  <c:v>2.5828277813405149E-2</c:v>
                </c:pt>
                <c:pt idx="1354">
                  <c:v>2.5862261807996476E-2</c:v>
                </c:pt>
                <c:pt idx="1355">
                  <c:v>2.5916296536230107E-2</c:v>
                </c:pt>
                <c:pt idx="1356">
                  <c:v>2.5949300452926049E-2</c:v>
                </c:pt>
                <c:pt idx="1357">
                  <c:v>2.5965748344745503E-2</c:v>
                </c:pt>
                <c:pt idx="1358">
                  <c:v>2.6006029001431719E-2</c:v>
                </c:pt>
                <c:pt idx="1359">
                  <c:v>2.6060555579355851E-2</c:v>
                </c:pt>
                <c:pt idx="1360">
                  <c:v>2.6090164906587873E-2</c:v>
                </c:pt>
                <c:pt idx="1361">
                  <c:v>2.6144289969970421E-2</c:v>
                </c:pt>
                <c:pt idx="1362">
                  <c:v>2.6198762126089892E-2</c:v>
                </c:pt>
                <c:pt idx="1363">
                  <c:v>2.6264769840720344E-2</c:v>
                </c:pt>
                <c:pt idx="1364">
                  <c:v>2.6317434360747422E-2</c:v>
                </c:pt>
                <c:pt idx="1365">
                  <c:v>2.6357795583146746E-2</c:v>
                </c:pt>
                <c:pt idx="1366">
                  <c:v>2.6430004979416739E-2</c:v>
                </c:pt>
                <c:pt idx="1367">
                  <c:v>2.6497744923425121E-2</c:v>
                </c:pt>
                <c:pt idx="1368">
                  <c:v>2.654712823849811E-2</c:v>
                </c:pt>
                <c:pt idx="1369">
                  <c:v>2.6628204648298803E-2</c:v>
                </c:pt>
                <c:pt idx="1370">
                  <c:v>2.6709648306939369E-2</c:v>
                </c:pt>
                <c:pt idx="1371">
                  <c:v>2.6785414182069148E-2</c:v>
                </c:pt>
                <c:pt idx="1372">
                  <c:v>2.686761152939433E-2</c:v>
                </c:pt>
                <c:pt idx="1373">
                  <c:v>2.6900723356728856E-2</c:v>
                </c:pt>
                <c:pt idx="1374">
                  <c:v>2.6939657357818877E-2</c:v>
                </c:pt>
                <c:pt idx="1375">
                  <c:v>2.6986433477607784E-2</c:v>
                </c:pt>
                <c:pt idx="1376">
                  <c:v>2.7053989028078176E-2</c:v>
                </c:pt>
                <c:pt idx="1377">
                  <c:v>2.7141276622756644E-2</c:v>
                </c:pt>
                <c:pt idx="1378">
                  <c:v>2.7168976673538448E-2</c:v>
                </c:pt>
                <c:pt idx="1379">
                  <c:v>2.7195439321384216E-2</c:v>
                </c:pt>
                <c:pt idx="1380">
                  <c:v>2.7224974221675972E-2</c:v>
                </c:pt>
                <c:pt idx="1381">
                  <c:v>2.7352138373473014E-2</c:v>
                </c:pt>
                <c:pt idx="1382">
                  <c:v>2.7384206335103911E-2</c:v>
                </c:pt>
                <c:pt idx="1383">
                  <c:v>2.7435277881460725E-2</c:v>
                </c:pt>
                <c:pt idx="1384">
                  <c:v>2.7476483729228056E-2</c:v>
                </c:pt>
                <c:pt idx="1385">
                  <c:v>2.7534537738605352E-2</c:v>
                </c:pt>
                <c:pt idx="1386">
                  <c:v>2.7568288963534224E-2</c:v>
                </c:pt>
                <c:pt idx="1387">
                  <c:v>2.7575876036833345E-2</c:v>
                </c:pt>
                <c:pt idx="1388">
                  <c:v>2.7622859010738205E-2</c:v>
                </c:pt>
                <c:pt idx="1389">
                  <c:v>2.7659416030365966E-2</c:v>
                </c:pt>
                <c:pt idx="1390">
                  <c:v>2.7705246646824253E-2</c:v>
                </c:pt>
                <c:pt idx="1391">
                  <c:v>2.7773236943200785E-2</c:v>
                </c:pt>
                <c:pt idx="1392">
                  <c:v>2.7823300377035533E-2</c:v>
                </c:pt>
                <c:pt idx="1393">
                  <c:v>2.7884340104558741E-2</c:v>
                </c:pt>
                <c:pt idx="1394">
                  <c:v>2.794404661619438E-2</c:v>
                </c:pt>
                <c:pt idx="1395">
                  <c:v>2.7999137417517382E-2</c:v>
                </c:pt>
                <c:pt idx="1396">
                  <c:v>2.8077035092840898E-2</c:v>
                </c:pt>
                <c:pt idx="1397">
                  <c:v>2.8141793329383057E-2</c:v>
                </c:pt>
                <c:pt idx="1398">
                  <c:v>2.8203464567555476E-2</c:v>
                </c:pt>
                <c:pt idx="1399">
                  <c:v>2.8263185528851206E-2</c:v>
                </c:pt>
                <c:pt idx="1400">
                  <c:v>2.8317071976650104E-2</c:v>
                </c:pt>
                <c:pt idx="1401">
                  <c:v>2.8373107429884883E-2</c:v>
                </c:pt>
                <c:pt idx="1402">
                  <c:v>2.843484388322761E-2</c:v>
                </c:pt>
                <c:pt idx="1403">
                  <c:v>2.8509560114882836E-2</c:v>
                </c:pt>
                <c:pt idx="1404">
                  <c:v>2.859692061411102E-2</c:v>
                </c:pt>
                <c:pt idx="1405">
                  <c:v>2.8656655477088865E-2</c:v>
                </c:pt>
                <c:pt idx="1406">
                  <c:v>2.8716539366008258E-2</c:v>
                </c:pt>
                <c:pt idx="1407">
                  <c:v>2.8805351102863305E-2</c:v>
                </c:pt>
                <c:pt idx="1408">
                  <c:v>2.886283176249952E-2</c:v>
                </c:pt>
                <c:pt idx="1409">
                  <c:v>2.892204772280332E-2</c:v>
                </c:pt>
                <c:pt idx="1410">
                  <c:v>2.8978374887218262E-2</c:v>
                </c:pt>
                <c:pt idx="1411">
                  <c:v>2.9017998585915295E-2</c:v>
                </c:pt>
                <c:pt idx="1412">
                  <c:v>2.9080946699216917E-2</c:v>
                </c:pt>
                <c:pt idx="1413">
                  <c:v>2.9157623420596326E-2</c:v>
                </c:pt>
                <c:pt idx="1414">
                  <c:v>2.9228210436767207E-2</c:v>
                </c:pt>
                <c:pt idx="1415">
                  <c:v>2.9287974264838788E-2</c:v>
                </c:pt>
                <c:pt idx="1416">
                  <c:v>2.9344771550777898E-2</c:v>
                </c:pt>
                <c:pt idx="1417">
                  <c:v>2.9435918829701712E-2</c:v>
                </c:pt>
                <c:pt idx="1418">
                  <c:v>2.9521991425792243E-2</c:v>
                </c:pt>
                <c:pt idx="1419">
                  <c:v>2.9574077704235868E-2</c:v>
                </c:pt>
                <c:pt idx="1420">
                  <c:v>2.9665626371520457E-2</c:v>
                </c:pt>
                <c:pt idx="1421">
                  <c:v>2.9734612948402715E-2</c:v>
                </c:pt>
                <c:pt idx="1422">
                  <c:v>2.978386347784423E-2</c:v>
                </c:pt>
                <c:pt idx="1423">
                  <c:v>2.9917800801964534E-2</c:v>
                </c:pt>
                <c:pt idx="1424">
                  <c:v>2.9972985817357193E-2</c:v>
                </c:pt>
                <c:pt idx="1425">
                  <c:v>2.9981994085200716E-2</c:v>
                </c:pt>
                <c:pt idx="1426">
                  <c:v>3.0056012050654526E-2</c:v>
                </c:pt>
                <c:pt idx="1427">
                  <c:v>3.0107538082300531E-2</c:v>
                </c:pt>
                <c:pt idx="1428">
                  <c:v>3.0158615328479674E-2</c:v>
                </c:pt>
                <c:pt idx="1429">
                  <c:v>3.0227892614225368E-2</c:v>
                </c:pt>
                <c:pt idx="1430">
                  <c:v>3.0278787520511944E-2</c:v>
                </c:pt>
                <c:pt idx="1431">
                  <c:v>3.0337968594877841E-2</c:v>
                </c:pt>
                <c:pt idx="1432">
                  <c:v>3.0402595915613357E-2</c:v>
                </c:pt>
                <c:pt idx="1433">
                  <c:v>3.0455433114514437E-2</c:v>
                </c:pt>
                <c:pt idx="1434">
                  <c:v>3.0511615218057876E-2</c:v>
                </c:pt>
                <c:pt idx="1435">
                  <c:v>3.0547476698325693E-2</c:v>
                </c:pt>
                <c:pt idx="1436">
                  <c:v>3.0581394910286573E-2</c:v>
                </c:pt>
                <c:pt idx="1437">
                  <c:v>3.0637349888015367E-2</c:v>
                </c:pt>
                <c:pt idx="1438">
                  <c:v>3.0703720586710292E-2</c:v>
                </c:pt>
                <c:pt idx="1439">
                  <c:v>3.077298091484058E-2</c:v>
                </c:pt>
                <c:pt idx="1440">
                  <c:v>3.0809853165879315E-2</c:v>
                </c:pt>
                <c:pt idx="1441">
                  <c:v>3.0826954322382995E-2</c:v>
                </c:pt>
                <c:pt idx="1442">
                  <c:v>3.0889825377775723E-2</c:v>
                </c:pt>
                <c:pt idx="1443">
                  <c:v>3.0964841956090148E-2</c:v>
                </c:pt>
                <c:pt idx="1444">
                  <c:v>3.1041258837882262E-2</c:v>
                </c:pt>
                <c:pt idx="1445">
                  <c:v>3.1089974373754402E-2</c:v>
                </c:pt>
                <c:pt idx="1446">
                  <c:v>3.1140822489970226E-2</c:v>
                </c:pt>
                <c:pt idx="1447">
                  <c:v>3.1214276895258981E-2</c:v>
                </c:pt>
                <c:pt idx="1448">
                  <c:v>3.1274008766698128E-2</c:v>
                </c:pt>
                <c:pt idx="1449">
                  <c:v>3.1301589548500097E-2</c:v>
                </c:pt>
                <c:pt idx="1450">
                  <c:v>3.1313456557337534E-2</c:v>
                </c:pt>
                <c:pt idx="1451">
                  <c:v>3.1355536697088168E-2</c:v>
                </c:pt>
                <c:pt idx="1452">
                  <c:v>3.1415011607974004E-2</c:v>
                </c:pt>
                <c:pt idx="1453">
                  <c:v>3.1458432540683402E-2</c:v>
                </c:pt>
                <c:pt idx="1454">
                  <c:v>3.1486429376919776E-2</c:v>
                </c:pt>
                <c:pt idx="1455">
                  <c:v>3.1547559703715859E-2</c:v>
                </c:pt>
                <c:pt idx="1456">
                  <c:v>3.1603389863559705E-2</c:v>
                </c:pt>
                <c:pt idx="1457">
                  <c:v>3.1639962866531215E-2</c:v>
                </c:pt>
                <c:pt idx="1458">
                  <c:v>3.1706283907832644E-2</c:v>
                </c:pt>
                <c:pt idx="1459">
                  <c:v>3.1773290710890391E-2</c:v>
                </c:pt>
                <c:pt idx="1460">
                  <c:v>3.1832363756386262E-2</c:v>
                </c:pt>
                <c:pt idx="1461">
                  <c:v>3.1875161425877138E-2</c:v>
                </c:pt>
                <c:pt idx="1462">
                  <c:v>3.1934698389458928E-2</c:v>
                </c:pt>
                <c:pt idx="1463">
                  <c:v>3.2018837078183496E-2</c:v>
                </c:pt>
                <c:pt idx="1464">
                  <c:v>3.2072134487368592E-2</c:v>
                </c:pt>
                <c:pt idx="1465">
                  <c:v>3.2147292638632689E-2</c:v>
                </c:pt>
                <c:pt idx="1466">
                  <c:v>3.2211956600010118E-2</c:v>
                </c:pt>
                <c:pt idx="1467">
                  <c:v>3.2231746878685956E-2</c:v>
                </c:pt>
                <c:pt idx="1468">
                  <c:v>3.2287872276023241E-2</c:v>
                </c:pt>
                <c:pt idx="1469">
                  <c:v>3.2351426466547602E-2</c:v>
                </c:pt>
                <c:pt idx="1470">
                  <c:v>3.2403952282701071E-2</c:v>
                </c:pt>
                <c:pt idx="1471">
                  <c:v>3.2461068344452462E-2</c:v>
                </c:pt>
                <c:pt idx="1472">
                  <c:v>3.252479540287509E-2</c:v>
                </c:pt>
                <c:pt idx="1473">
                  <c:v>3.2589269261741535E-2</c:v>
                </c:pt>
                <c:pt idx="1474">
                  <c:v>3.2636489470969525E-2</c:v>
                </c:pt>
                <c:pt idx="1475">
                  <c:v>3.2679939593618479E-2</c:v>
                </c:pt>
                <c:pt idx="1476">
                  <c:v>3.2755911860075169E-2</c:v>
                </c:pt>
                <c:pt idx="1477">
                  <c:v>3.2830126761190986E-2</c:v>
                </c:pt>
                <c:pt idx="1478">
                  <c:v>3.2874767493849544E-2</c:v>
                </c:pt>
                <c:pt idx="1479">
                  <c:v>3.2917532831157247E-2</c:v>
                </c:pt>
                <c:pt idx="1480">
                  <c:v>3.2979667060248866E-2</c:v>
                </c:pt>
                <c:pt idx="1481">
                  <c:v>3.3070592877580129E-2</c:v>
                </c:pt>
                <c:pt idx="1482">
                  <c:v>3.3148407983462455E-2</c:v>
                </c:pt>
                <c:pt idx="1483">
                  <c:v>3.3196162505928099E-2</c:v>
                </c:pt>
                <c:pt idx="1484">
                  <c:v>3.3261231320007426E-2</c:v>
                </c:pt>
                <c:pt idx="1485">
                  <c:v>3.3328704802491067E-2</c:v>
                </c:pt>
                <c:pt idx="1486">
                  <c:v>3.3391636340504197E-2</c:v>
                </c:pt>
                <c:pt idx="1487">
                  <c:v>3.3474844473924001E-2</c:v>
                </c:pt>
                <c:pt idx="1488">
                  <c:v>3.3539724889703949E-2</c:v>
                </c:pt>
                <c:pt idx="1489">
                  <c:v>3.3615333434962549E-2</c:v>
                </c:pt>
                <c:pt idx="1490">
                  <c:v>3.3710212377671488E-2</c:v>
                </c:pt>
                <c:pt idx="1491">
                  <c:v>3.3773950343189064E-2</c:v>
                </c:pt>
                <c:pt idx="1492">
                  <c:v>3.3831742590784301E-2</c:v>
                </c:pt>
                <c:pt idx="1493">
                  <c:v>3.3896857486736924E-2</c:v>
                </c:pt>
                <c:pt idx="1494">
                  <c:v>3.3929364051113201E-2</c:v>
                </c:pt>
                <c:pt idx="1495">
                  <c:v>3.3970173526631543E-2</c:v>
                </c:pt>
                <c:pt idx="1496">
                  <c:v>3.4037317343869965E-2</c:v>
                </c:pt>
                <c:pt idx="1497">
                  <c:v>3.4105599669289006E-2</c:v>
                </c:pt>
                <c:pt idx="1498">
                  <c:v>3.4189737140104232E-2</c:v>
                </c:pt>
                <c:pt idx="1499">
                  <c:v>3.4247460829883607E-2</c:v>
                </c:pt>
                <c:pt idx="1500">
                  <c:v>3.4268368077706578E-2</c:v>
                </c:pt>
                <c:pt idx="1501">
                  <c:v>3.4309990043320381E-2</c:v>
                </c:pt>
                <c:pt idx="1502">
                  <c:v>3.4346480035455727E-2</c:v>
                </c:pt>
                <c:pt idx="1503">
                  <c:v>3.4420133539855881E-2</c:v>
                </c:pt>
                <c:pt idx="1504">
                  <c:v>3.4493553780566101E-2</c:v>
                </c:pt>
                <c:pt idx="1505">
                  <c:v>3.45228222134355E-2</c:v>
                </c:pt>
                <c:pt idx="1506">
                  <c:v>3.4582375695087271E-2</c:v>
                </c:pt>
                <c:pt idx="1507">
                  <c:v>3.4655518641216659E-2</c:v>
                </c:pt>
                <c:pt idx="1508">
                  <c:v>3.4716112040721753E-2</c:v>
                </c:pt>
                <c:pt idx="1509">
                  <c:v>3.4788290499858376E-2</c:v>
                </c:pt>
                <c:pt idx="1510">
                  <c:v>3.4856577014686606E-2</c:v>
                </c:pt>
                <c:pt idx="1511">
                  <c:v>3.4915055184140086E-2</c:v>
                </c:pt>
                <c:pt idx="1512">
                  <c:v>3.4967251793726485E-2</c:v>
                </c:pt>
                <c:pt idx="1513">
                  <c:v>3.5023760260464436E-2</c:v>
                </c:pt>
                <c:pt idx="1514">
                  <c:v>3.5090640348256485E-2</c:v>
                </c:pt>
                <c:pt idx="1515">
                  <c:v>3.5156217262632627E-2</c:v>
                </c:pt>
                <c:pt idx="1516">
                  <c:v>3.5222564281606701E-2</c:v>
                </c:pt>
                <c:pt idx="1517">
                  <c:v>3.5268375798959729E-2</c:v>
                </c:pt>
                <c:pt idx="1518">
                  <c:v>3.5290257212341566E-2</c:v>
                </c:pt>
                <c:pt idx="1519">
                  <c:v>3.5323981389575709E-2</c:v>
                </c:pt>
                <c:pt idx="1520">
                  <c:v>3.5360877395552215E-2</c:v>
                </c:pt>
                <c:pt idx="1521">
                  <c:v>3.5382453864498752E-2</c:v>
                </c:pt>
                <c:pt idx="1522">
                  <c:v>3.5443801332111335E-2</c:v>
                </c:pt>
                <c:pt idx="1523">
                  <c:v>3.5507556238789741E-2</c:v>
                </c:pt>
                <c:pt idx="1524">
                  <c:v>3.5559996737672135E-2</c:v>
                </c:pt>
                <c:pt idx="1525">
                  <c:v>3.5623413882895964E-2</c:v>
                </c:pt>
                <c:pt idx="1526">
                  <c:v>3.5677904924616942E-2</c:v>
                </c:pt>
                <c:pt idx="1527">
                  <c:v>3.5747923572922342E-2</c:v>
                </c:pt>
                <c:pt idx="1528">
                  <c:v>3.5816378687159228E-2</c:v>
                </c:pt>
                <c:pt idx="1529">
                  <c:v>3.5875704124119216E-2</c:v>
                </c:pt>
                <c:pt idx="1530">
                  <c:v>3.5953495077563027E-2</c:v>
                </c:pt>
                <c:pt idx="1531">
                  <c:v>3.6030848575078434E-2</c:v>
                </c:pt>
                <c:pt idx="1532">
                  <c:v>3.6097234423725207E-2</c:v>
                </c:pt>
                <c:pt idx="1533">
                  <c:v>3.6177067033961265E-2</c:v>
                </c:pt>
                <c:pt idx="1534">
                  <c:v>3.6233238383246304E-2</c:v>
                </c:pt>
                <c:pt idx="1535">
                  <c:v>3.6280904518474551E-2</c:v>
                </c:pt>
                <c:pt idx="1536">
                  <c:v>3.6341702972379604E-2</c:v>
                </c:pt>
                <c:pt idx="1537">
                  <c:v>3.6378016841736666E-2</c:v>
                </c:pt>
                <c:pt idx="1538">
                  <c:v>3.6438247182473973E-2</c:v>
                </c:pt>
                <c:pt idx="1539">
                  <c:v>3.650989573915206E-2</c:v>
                </c:pt>
                <c:pt idx="1540">
                  <c:v>3.6565083142245408E-2</c:v>
                </c:pt>
                <c:pt idx="1541">
                  <c:v>3.6637190551594465E-2</c:v>
                </c:pt>
                <c:pt idx="1542">
                  <c:v>3.6696810052467443E-2</c:v>
                </c:pt>
                <c:pt idx="1543">
                  <c:v>3.6754350753973944E-2</c:v>
                </c:pt>
                <c:pt idx="1544">
                  <c:v>3.680910955485505E-2</c:v>
                </c:pt>
                <c:pt idx="1545">
                  <c:v>3.6850256990318526E-2</c:v>
                </c:pt>
                <c:pt idx="1546">
                  <c:v>3.6899542411649847E-2</c:v>
                </c:pt>
                <c:pt idx="1547">
                  <c:v>3.6949778388249567E-2</c:v>
                </c:pt>
                <c:pt idx="1548">
                  <c:v>3.7000870242140091E-2</c:v>
                </c:pt>
                <c:pt idx="1549">
                  <c:v>3.7070335627990204E-2</c:v>
                </c:pt>
                <c:pt idx="1550">
                  <c:v>3.7119958005174335E-2</c:v>
                </c:pt>
                <c:pt idx="1551">
                  <c:v>3.717064517119105E-2</c:v>
                </c:pt>
                <c:pt idx="1552">
                  <c:v>3.7235996623642874E-2</c:v>
                </c:pt>
                <c:pt idx="1553">
                  <c:v>3.7277738814989497E-2</c:v>
                </c:pt>
                <c:pt idx="1554">
                  <c:v>3.7320606260665794E-2</c:v>
                </c:pt>
                <c:pt idx="1555">
                  <c:v>3.7358477316204175E-2</c:v>
                </c:pt>
                <c:pt idx="1556">
                  <c:v>3.7403370380128434E-2</c:v>
                </c:pt>
                <c:pt idx="1557">
                  <c:v>3.746885511501357E-2</c:v>
                </c:pt>
                <c:pt idx="1558">
                  <c:v>3.7522687149549844E-2</c:v>
                </c:pt>
                <c:pt idx="1559">
                  <c:v>3.7574595564050392E-2</c:v>
                </c:pt>
                <c:pt idx="1560">
                  <c:v>3.7621976690021E-2</c:v>
                </c:pt>
                <c:pt idx="1561">
                  <c:v>3.7665787719784044E-2</c:v>
                </c:pt>
                <c:pt idx="1562">
                  <c:v>3.773880369954901E-2</c:v>
                </c:pt>
                <c:pt idx="1563">
                  <c:v>3.7824358304332929E-2</c:v>
                </c:pt>
                <c:pt idx="1564">
                  <c:v>3.7868829677534285E-2</c:v>
                </c:pt>
                <c:pt idx="1565">
                  <c:v>3.7933704472623092E-2</c:v>
                </c:pt>
                <c:pt idx="1566">
                  <c:v>3.8001590653733403E-2</c:v>
                </c:pt>
                <c:pt idx="1567">
                  <c:v>3.8044963279546325E-2</c:v>
                </c:pt>
                <c:pt idx="1568">
                  <c:v>3.8075395850740892E-2</c:v>
                </c:pt>
                <c:pt idx="1569">
                  <c:v>3.8087046766708044E-2</c:v>
                </c:pt>
                <c:pt idx="1570">
                  <c:v>3.8139941365660283E-2</c:v>
                </c:pt>
                <c:pt idx="1571">
                  <c:v>3.8173677756330494E-2</c:v>
                </c:pt>
                <c:pt idx="1572">
                  <c:v>3.8201129647169346E-2</c:v>
                </c:pt>
                <c:pt idx="1573">
                  <c:v>3.8243249249022088E-2</c:v>
                </c:pt>
                <c:pt idx="1574">
                  <c:v>3.8268155645303031E-2</c:v>
                </c:pt>
                <c:pt idx="1575">
                  <c:v>3.8321622125397144E-2</c:v>
                </c:pt>
                <c:pt idx="1576">
                  <c:v>3.8381500276606376E-2</c:v>
                </c:pt>
                <c:pt idx="1577">
                  <c:v>3.8430516769907615E-2</c:v>
                </c:pt>
                <c:pt idx="1578">
                  <c:v>3.8473869732339523E-2</c:v>
                </c:pt>
                <c:pt idx="1579">
                  <c:v>3.8519337437406743E-2</c:v>
                </c:pt>
                <c:pt idx="1580">
                  <c:v>3.8578310150369749E-2</c:v>
                </c:pt>
                <c:pt idx="1581">
                  <c:v>3.8625562814780398E-2</c:v>
                </c:pt>
                <c:pt idx="1582">
                  <c:v>3.8650660414283881E-2</c:v>
                </c:pt>
                <c:pt idx="1583">
                  <c:v>3.8659664786935465E-2</c:v>
                </c:pt>
                <c:pt idx="1584">
                  <c:v>3.8705192905827905E-2</c:v>
                </c:pt>
                <c:pt idx="1585">
                  <c:v>3.8743965717181E-2</c:v>
                </c:pt>
                <c:pt idx="1586">
                  <c:v>3.8760635407315135E-2</c:v>
                </c:pt>
                <c:pt idx="1587">
                  <c:v>3.8801439181615917E-2</c:v>
                </c:pt>
                <c:pt idx="1588">
                  <c:v>3.8820066138986295E-2</c:v>
                </c:pt>
                <c:pt idx="1589">
                  <c:v>3.8827225674487681E-2</c:v>
                </c:pt>
                <c:pt idx="1590">
                  <c:v>3.8838772209506565E-2</c:v>
                </c:pt>
                <c:pt idx="1591">
                  <c:v>3.8866908461572057E-2</c:v>
                </c:pt>
                <c:pt idx="1592">
                  <c:v>3.8911424928441324E-2</c:v>
                </c:pt>
                <c:pt idx="1593">
                  <c:v>3.8930326288198668E-2</c:v>
                </c:pt>
                <c:pt idx="1594">
                  <c:v>3.8959450534892373E-2</c:v>
                </c:pt>
                <c:pt idx="1595">
                  <c:v>3.9005600571268069E-2</c:v>
                </c:pt>
                <c:pt idx="1596">
                  <c:v>3.9024544457663297E-2</c:v>
                </c:pt>
                <c:pt idx="1597">
                  <c:v>3.9055080241576799E-2</c:v>
                </c:pt>
                <c:pt idx="1598">
                  <c:v>3.9085551176737177E-2</c:v>
                </c:pt>
                <c:pt idx="1599">
                  <c:v>3.9126560654595105E-2</c:v>
                </c:pt>
                <c:pt idx="1600">
                  <c:v>3.9184406803918624E-2</c:v>
                </c:pt>
                <c:pt idx="1601">
                  <c:v>3.9201645391560985E-2</c:v>
                </c:pt>
                <c:pt idx="1602">
                  <c:v>3.9222559018064922E-2</c:v>
                </c:pt>
                <c:pt idx="1603">
                  <c:v>3.9265308064893208E-2</c:v>
                </c:pt>
                <c:pt idx="1604">
                  <c:v>3.9262315810269864E-2</c:v>
                </c:pt>
                <c:pt idx="1605">
                  <c:v>3.9298215161883351E-2</c:v>
                </c:pt>
                <c:pt idx="1606">
                  <c:v>3.9333720049051224E-2</c:v>
                </c:pt>
                <c:pt idx="1607">
                  <c:v>3.9329876488513479E-2</c:v>
                </c:pt>
                <c:pt idx="1608">
                  <c:v>3.9370687553303155E-2</c:v>
                </c:pt>
                <c:pt idx="1609">
                  <c:v>3.9408407104161727E-2</c:v>
                </c:pt>
                <c:pt idx="1610">
                  <c:v>3.9439884826989624E-2</c:v>
                </c:pt>
                <c:pt idx="1611">
                  <c:v>3.9485619031572383E-2</c:v>
                </c:pt>
                <c:pt idx="1612">
                  <c:v>3.9513002201066266E-2</c:v>
                </c:pt>
                <c:pt idx="1613">
                  <c:v>3.9540938744012294E-2</c:v>
                </c:pt>
                <c:pt idx="1614">
                  <c:v>3.9594114595042897E-2</c:v>
                </c:pt>
                <c:pt idx="1615">
                  <c:v>3.9630366568327101E-2</c:v>
                </c:pt>
                <c:pt idx="1616">
                  <c:v>3.9679571638553242E-2</c:v>
                </c:pt>
                <c:pt idx="1617">
                  <c:v>3.9718118823976564E-2</c:v>
                </c:pt>
                <c:pt idx="1618">
                  <c:v>3.9739879376165119E-2</c:v>
                </c:pt>
                <c:pt idx="1619">
                  <c:v>3.9788647996701836E-2</c:v>
                </c:pt>
                <c:pt idx="1620">
                  <c:v>3.9825369760998271E-2</c:v>
                </c:pt>
                <c:pt idx="1621">
                  <c:v>3.9862573450604392E-2</c:v>
                </c:pt>
                <c:pt idx="1622">
                  <c:v>3.9910990844299832E-2</c:v>
                </c:pt>
                <c:pt idx="1623">
                  <c:v>3.9934140721080737E-2</c:v>
                </c:pt>
                <c:pt idx="1624">
                  <c:v>3.9991206812389719E-2</c:v>
                </c:pt>
                <c:pt idx="1625">
                  <c:v>4.0048501808074205E-2</c:v>
                </c:pt>
                <c:pt idx="1626">
                  <c:v>4.0071046724665021E-2</c:v>
                </c:pt>
                <c:pt idx="1627">
                  <c:v>4.0116610791052179E-2</c:v>
                </c:pt>
                <c:pt idx="1628">
                  <c:v>4.0170626239558103E-2</c:v>
                </c:pt>
                <c:pt idx="1629">
                  <c:v>4.0241962727949811E-2</c:v>
                </c:pt>
                <c:pt idx="1630">
                  <c:v>4.0309821342491135E-2</c:v>
                </c:pt>
                <c:pt idx="1631">
                  <c:v>4.0347342135146291E-2</c:v>
                </c:pt>
                <c:pt idx="1632">
                  <c:v>4.0382258469187908E-2</c:v>
                </c:pt>
                <c:pt idx="1633">
                  <c:v>4.0429325738608232E-2</c:v>
                </c:pt>
                <c:pt idx="1634">
                  <c:v>4.0494895431854791E-2</c:v>
                </c:pt>
                <c:pt idx="1635">
                  <c:v>4.0564822514573537E-2</c:v>
                </c:pt>
                <c:pt idx="1636">
                  <c:v>4.0613839068896283E-2</c:v>
                </c:pt>
                <c:pt idx="1637">
                  <c:v>4.0645160748757216E-2</c:v>
                </c:pt>
                <c:pt idx="1638">
                  <c:v>4.0682696471256802E-2</c:v>
                </c:pt>
                <c:pt idx="1639">
                  <c:v>4.0717565121292654E-2</c:v>
                </c:pt>
                <c:pt idx="1640">
                  <c:v>4.0764730540100706E-2</c:v>
                </c:pt>
                <c:pt idx="1641">
                  <c:v>4.080022708492375E-2</c:v>
                </c:pt>
                <c:pt idx="1642">
                  <c:v>4.0827442166571741E-2</c:v>
                </c:pt>
                <c:pt idx="1643">
                  <c:v>4.0865207094356364E-2</c:v>
                </c:pt>
                <c:pt idx="1644">
                  <c:v>4.0895486083325501E-2</c:v>
                </c:pt>
                <c:pt idx="1645">
                  <c:v>4.0918258186131193E-2</c:v>
                </c:pt>
                <c:pt idx="1646">
                  <c:v>4.093991719290889E-2</c:v>
                </c:pt>
                <c:pt idx="1647">
                  <c:v>4.0952872642086947E-2</c:v>
                </c:pt>
                <c:pt idx="1648">
                  <c:v>4.0992830150911194E-2</c:v>
                </c:pt>
                <c:pt idx="1649">
                  <c:v>4.1014930692967737E-2</c:v>
                </c:pt>
                <c:pt idx="1650">
                  <c:v>4.1037281504272424E-2</c:v>
                </c:pt>
                <c:pt idx="1651">
                  <c:v>4.1057252462596262E-2</c:v>
                </c:pt>
                <c:pt idx="1652">
                  <c:v>4.1083327485174854E-2</c:v>
                </c:pt>
                <c:pt idx="1653">
                  <c:v>4.1090905243925731E-2</c:v>
                </c:pt>
                <c:pt idx="1654">
                  <c:v>4.1103676958215443E-2</c:v>
                </c:pt>
                <c:pt idx="1655">
                  <c:v>4.1120825228252902E-2</c:v>
                </c:pt>
                <c:pt idx="1656">
                  <c:v>4.1140233980714064E-2</c:v>
                </c:pt>
                <c:pt idx="1657">
                  <c:v>4.1153284506783405E-2</c:v>
                </c:pt>
                <c:pt idx="1658">
                  <c:v>4.115039091869608E-2</c:v>
                </c:pt>
                <c:pt idx="1659">
                  <c:v>4.1236329022225307E-2</c:v>
                </c:pt>
                <c:pt idx="1660">
                  <c:v>4.1330711999285424E-2</c:v>
                </c:pt>
                <c:pt idx="1661">
                  <c:v>4.1407567270483198E-2</c:v>
                </c:pt>
                <c:pt idx="1662">
                  <c:v>4.153028744721609E-2</c:v>
                </c:pt>
                <c:pt idx="1663">
                  <c:v>4.1637361825315453E-2</c:v>
                </c:pt>
                <c:pt idx="1664">
                  <c:v>4.1733338457394901E-2</c:v>
                </c:pt>
                <c:pt idx="1665">
                  <c:v>4.1788954239744096E-2</c:v>
                </c:pt>
                <c:pt idx="1666">
                  <c:v>4.1805076870364555E-2</c:v>
                </c:pt>
                <c:pt idx="1667">
                  <c:v>4.1810849836638068E-2</c:v>
                </c:pt>
                <c:pt idx="1668">
                  <c:v>4.1798341954111473E-2</c:v>
                </c:pt>
                <c:pt idx="1669">
                  <c:v>4.1786374935781807E-2</c:v>
                </c:pt>
                <c:pt idx="1670">
                  <c:v>4.1745844119090214E-2</c:v>
                </c:pt>
                <c:pt idx="1671">
                  <c:v>4.171535525482406E-2</c:v>
                </c:pt>
                <c:pt idx="1672">
                  <c:v>4.1691528095787439E-2</c:v>
                </c:pt>
                <c:pt idx="1673">
                  <c:v>4.1667958331907486E-2</c:v>
                </c:pt>
                <c:pt idx="1674">
                  <c:v>4.1648604979937769E-2</c:v>
                </c:pt>
                <c:pt idx="1675">
                  <c:v>4.1643530433185222E-2</c:v>
                </c:pt>
                <c:pt idx="1676">
                  <c:v>4.1643886480938599E-2</c:v>
                </c:pt>
                <c:pt idx="1677">
                  <c:v>4.1643771344484735E-2</c:v>
                </c:pt>
                <c:pt idx="1678">
                  <c:v>4.1671810416907741E-2</c:v>
                </c:pt>
                <c:pt idx="1679">
                  <c:v>4.1693457697439977E-2</c:v>
                </c:pt>
                <c:pt idx="1680">
                  <c:v>4.1709355155680007E-2</c:v>
                </c:pt>
                <c:pt idx="1681">
                  <c:v>4.1733142954435365E-2</c:v>
                </c:pt>
                <c:pt idx="1682">
                  <c:v>4.174794304487061E-2</c:v>
                </c:pt>
                <c:pt idx="1683">
                  <c:v>4.1765631457483771E-2</c:v>
                </c:pt>
                <c:pt idx="1684">
                  <c:v>4.1769050708672643E-2</c:v>
                </c:pt>
                <c:pt idx="1685">
                  <c:v>4.1763896611593826E-2</c:v>
                </c:pt>
                <c:pt idx="1686">
                  <c:v>4.1786410643580574E-2</c:v>
                </c:pt>
                <c:pt idx="1687">
                  <c:v>4.1811017028653114E-2</c:v>
                </c:pt>
                <c:pt idx="1688">
                  <c:v>4.182363460187611E-2</c:v>
                </c:pt>
                <c:pt idx="1689">
                  <c:v>4.1825004333956847E-2</c:v>
                </c:pt>
                <c:pt idx="1690">
                  <c:v>4.1826895619198605E-2</c:v>
                </c:pt>
                <c:pt idx="1691">
                  <c:v>4.1832438418624884E-2</c:v>
                </c:pt>
                <c:pt idx="1692">
                  <c:v>4.1822938726952495E-2</c:v>
                </c:pt>
                <c:pt idx="1693">
                  <c:v>4.1808537261132275E-2</c:v>
                </c:pt>
                <c:pt idx="1694">
                  <c:v>4.1844548883082852E-2</c:v>
                </c:pt>
                <c:pt idx="1695">
                  <c:v>4.1844126822203537E-2</c:v>
                </c:pt>
                <c:pt idx="1696">
                  <c:v>4.1842182520368018E-2</c:v>
                </c:pt>
                <c:pt idx="1697">
                  <c:v>4.1856812756733662E-2</c:v>
                </c:pt>
                <c:pt idx="1698">
                  <c:v>4.1870082457184779E-2</c:v>
                </c:pt>
                <c:pt idx="1699">
                  <c:v>4.1863434465961524E-2</c:v>
                </c:pt>
                <c:pt idx="1700">
                  <c:v>4.1871393256799797E-2</c:v>
                </c:pt>
                <c:pt idx="1701">
                  <c:v>4.1882057330369357E-2</c:v>
                </c:pt>
                <c:pt idx="1702">
                  <c:v>4.1890310313369102E-2</c:v>
                </c:pt>
                <c:pt idx="1703">
                  <c:v>4.1917490785727769E-2</c:v>
                </c:pt>
                <c:pt idx="1704">
                  <c:v>4.1939108167290157E-2</c:v>
                </c:pt>
                <c:pt idx="1705">
                  <c:v>4.1957336232233307E-2</c:v>
                </c:pt>
                <c:pt idx="1706">
                  <c:v>4.1975890499161152E-2</c:v>
                </c:pt>
                <c:pt idx="1707">
                  <c:v>4.1982441608627505E-2</c:v>
                </c:pt>
                <c:pt idx="1708">
                  <c:v>4.1991481304166911E-2</c:v>
                </c:pt>
                <c:pt idx="1709">
                  <c:v>4.2009633035242848E-2</c:v>
                </c:pt>
                <c:pt idx="1710">
                  <c:v>4.2027788853409187E-2</c:v>
                </c:pt>
                <c:pt idx="1711">
                  <c:v>4.204133653248774E-2</c:v>
                </c:pt>
                <c:pt idx="1712">
                  <c:v>4.2053070152638587E-2</c:v>
                </c:pt>
                <c:pt idx="1713">
                  <c:v>4.2062711689355721E-2</c:v>
                </c:pt>
                <c:pt idx="1714">
                  <c:v>4.2077339521908765E-2</c:v>
                </c:pt>
                <c:pt idx="1715">
                  <c:v>4.2080243120943911E-2</c:v>
                </c:pt>
                <c:pt idx="1716">
                  <c:v>4.2088628873061466E-2</c:v>
                </c:pt>
                <c:pt idx="1717">
                  <c:v>4.2119414649731034E-2</c:v>
                </c:pt>
                <c:pt idx="1718">
                  <c:v>4.2153484009641209E-2</c:v>
                </c:pt>
                <c:pt idx="1719">
                  <c:v>4.2158979005294514E-2</c:v>
                </c:pt>
                <c:pt idx="1720">
                  <c:v>4.2188776562945195E-2</c:v>
                </c:pt>
                <c:pt idx="1721">
                  <c:v>4.2234677262260517E-2</c:v>
                </c:pt>
                <c:pt idx="1722">
                  <c:v>4.2271091756793139E-2</c:v>
                </c:pt>
                <c:pt idx="1723">
                  <c:v>4.2281242049135991E-2</c:v>
                </c:pt>
                <c:pt idx="1724">
                  <c:v>4.229091160928914E-2</c:v>
                </c:pt>
                <c:pt idx="1725">
                  <c:v>4.2292899256834562E-2</c:v>
                </c:pt>
                <c:pt idx="1726">
                  <c:v>4.2296719334048209E-2</c:v>
                </c:pt>
                <c:pt idx="1727">
                  <c:v>4.2311583811457838E-2</c:v>
                </c:pt>
                <c:pt idx="1728">
                  <c:v>4.2309082156462327E-2</c:v>
                </c:pt>
                <c:pt idx="1729">
                  <c:v>4.2303776366924645E-2</c:v>
                </c:pt>
                <c:pt idx="1730">
                  <c:v>4.2300414190447277E-2</c:v>
                </c:pt>
                <c:pt idx="1731">
                  <c:v>4.229655509579653E-2</c:v>
                </c:pt>
                <c:pt idx="1732">
                  <c:v>4.2290065130660928E-2</c:v>
                </c:pt>
                <c:pt idx="1733">
                  <c:v>4.2284373301835841E-2</c:v>
                </c:pt>
                <c:pt idx="1734">
                  <c:v>4.231178683119835E-2</c:v>
                </c:pt>
                <c:pt idx="1735">
                  <c:v>4.2313514374740506E-2</c:v>
                </c:pt>
                <c:pt idx="1736">
                  <c:v>4.2320853348820346E-2</c:v>
                </c:pt>
                <c:pt idx="1737">
                  <c:v>4.2324663372275882E-2</c:v>
                </c:pt>
                <c:pt idx="1738">
                  <c:v>4.23304327529564E-2</c:v>
                </c:pt>
                <c:pt idx="1739">
                  <c:v>4.2337503089751587E-2</c:v>
                </c:pt>
                <c:pt idx="1740">
                  <c:v>4.2337121555122481E-2</c:v>
                </c:pt>
                <c:pt idx="1741">
                  <c:v>4.2335537261779563E-2</c:v>
                </c:pt>
                <c:pt idx="1742">
                  <c:v>4.234187282987624E-2</c:v>
                </c:pt>
                <c:pt idx="1743">
                  <c:v>4.2367080201994242E-2</c:v>
                </c:pt>
                <c:pt idx="1744">
                  <c:v>4.2400409134147637E-2</c:v>
                </c:pt>
                <c:pt idx="1745">
                  <c:v>4.2397597041169605E-2</c:v>
                </c:pt>
                <c:pt idx="1746">
                  <c:v>4.2392809488100328E-2</c:v>
                </c:pt>
                <c:pt idx="1747">
                  <c:v>4.2390677971797623E-2</c:v>
                </c:pt>
                <c:pt idx="1748">
                  <c:v>4.2382183826582757E-2</c:v>
                </c:pt>
                <c:pt idx="1749">
                  <c:v>4.2373886856275626E-2</c:v>
                </c:pt>
                <c:pt idx="1750">
                  <c:v>4.237094078274839E-2</c:v>
                </c:pt>
                <c:pt idx="1751">
                  <c:v>4.2381469183430699E-2</c:v>
                </c:pt>
                <c:pt idx="1752">
                  <c:v>4.2377451520586334E-2</c:v>
                </c:pt>
                <c:pt idx="1753">
                  <c:v>4.2376241071718224E-2</c:v>
                </c:pt>
                <c:pt idx="1754">
                  <c:v>4.2373608199245023E-2</c:v>
                </c:pt>
                <c:pt idx="1755">
                  <c:v>4.2382496883875471E-2</c:v>
                </c:pt>
                <c:pt idx="1756">
                  <c:v>4.2390726633788595E-2</c:v>
                </c:pt>
                <c:pt idx="1757">
                  <c:v>4.2377185695100968E-2</c:v>
                </c:pt>
                <c:pt idx="1758">
                  <c:v>4.234911065354216E-2</c:v>
                </c:pt>
                <c:pt idx="1759">
                  <c:v>4.235300166747423E-2</c:v>
                </c:pt>
                <c:pt idx="1760">
                  <c:v>4.2371734795003266E-2</c:v>
                </c:pt>
                <c:pt idx="1761">
                  <c:v>4.2385657864002751E-2</c:v>
                </c:pt>
                <c:pt idx="1762">
                  <c:v>4.2385243765649144E-2</c:v>
                </c:pt>
                <c:pt idx="1763">
                  <c:v>4.236917937773084E-2</c:v>
                </c:pt>
                <c:pt idx="1764">
                  <c:v>4.2384806729684678E-2</c:v>
                </c:pt>
                <c:pt idx="1765">
                  <c:v>4.2397466542416481E-2</c:v>
                </c:pt>
                <c:pt idx="1766">
                  <c:v>4.2407236500636922E-2</c:v>
                </c:pt>
                <c:pt idx="1767">
                  <c:v>4.2404594838499197E-2</c:v>
                </c:pt>
                <c:pt idx="1768">
                  <c:v>4.239146175160273E-2</c:v>
                </c:pt>
                <c:pt idx="1769">
                  <c:v>4.2392980438164286E-2</c:v>
                </c:pt>
                <c:pt idx="1770">
                  <c:v>4.2391273110191821E-2</c:v>
                </c:pt>
                <c:pt idx="1771">
                  <c:v>4.238937346829727E-2</c:v>
                </c:pt>
                <c:pt idx="1772">
                  <c:v>4.2387505240410017E-2</c:v>
                </c:pt>
                <c:pt idx="1773">
                  <c:v>4.2377595370642042E-2</c:v>
                </c:pt>
                <c:pt idx="1774">
                  <c:v>4.2359622087727512E-2</c:v>
                </c:pt>
                <c:pt idx="1775">
                  <c:v>4.234540721946168E-2</c:v>
                </c:pt>
                <c:pt idx="1776">
                  <c:v>4.233852025763897E-2</c:v>
                </c:pt>
                <c:pt idx="1777">
                  <c:v>4.2329609674607596E-2</c:v>
                </c:pt>
                <c:pt idx="1778">
                  <c:v>4.226485660899091E-2</c:v>
                </c:pt>
                <c:pt idx="1779">
                  <c:v>4.2191498504603499E-2</c:v>
                </c:pt>
                <c:pt idx="1780">
                  <c:v>4.2175612568437354E-2</c:v>
                </c:pt>
                <c:pt idx="1781">
                  <c:v>4.2166455479170882E-2</c:v>
                </c:pt>
                <c:pt idx="1782">
                  <c:v>4.2149771881776876E-2</c:v>
                </c:pt>
                <c:pt idx="1783">
                  <c:v>4.2141629140614575E-2</c:v>
                </c:pt>
                <c:pt idx="1784">
                  <c:v>4.2126895273657726E-2</c:v>
                </c:pt>
                <c:pt idx="1785">
                  <c:v>4.2111317404015046E-2</c:v>
                </c:pt>
                <c:pt idx="1786">
                  <c:v>4.2094398191722837E-2</c:v>
                </c:pt>
                <c:pt idx="1787">
                  <c:v>4.2064002827552342E-2</c:v>
                </c:pt>
                <c:pt idx="1788">
                  <c:v>4.2048158707419105E-2</c:v>
                </c:pt>
                <c:pt idx="1789">
                  <c:v>4.2063608514713045E-2</c:v>
                </c:pt>
                <c:pt idx="1790">
                  <c:v>4.2095804264413214E-2</c:v>
                </c:pt>
                <c:pt idx="1791">
                  <c:v>4.2112517739893461E-2</c:v>
                </c:pt>
                <c:pt idx="1792">
                  <c:v>4.2115808390053654E-2</c:v>
                </c:pt>
                <c:pt idx="1793">
                  <c:v>4.2099301559416928E-2</c:v>
                </c:pt>
                <c:pt idx="1794">
                  <c:v>4.2047228588710031E-2</c:v>
                </c:pt>
                <c:pt idx="1795">
                  <c:v>4.1997970203253542E-2</c:v>
                </c:pt>
                <c:pt idx="1796">
                  <c:v>4.1983359184557721E-2</c:v>
                </c:pt>
                <c:pt idx="1797">
                  <c:v>4.1979795066661246E-2</c:v>
                </c:pt>
                <c:pt idx="1798">
                  <c:v>4.194598829156182E-2</c:v>
                </c:pt>
                <c:pt idx="1799">
                  <c:v>4.1924275503269159E-2</c:v>
                </c:pt>
                <c:pt idx="1800">
                  <c:v>4.1916184736159746E-2</c:v>
                </c:pt>
                <c:pt idx="1801">
                  <c:v>4.1894038356927718E-2</c:v>
                </c:pt>
                <c:pt idx="1802">
                  <c:v>4.1880016234422369E-2</c:v>
                </c:pt>
                <c:pt idx="1803">
                  <c:v>4.186194494425885E-2</c:v>
                </c:pt>
                <c:pt idx="1804">
                  <c:v>4.1861271187160702E-2</c:v>
                </c:pt>
                <c:pt idx="1805">
                  <c:v>4.1852062464737244E-2</c:v>
                </c:pt>
                <c:pt idx="1806">
                  <c:v>4.1829281008050452E-2</c:v>
                </c:pt>
                <c:pt idx="1807">
                  <c:v>4.1820034291879186E-2</c:v>
                </c:pt>
                <c:pt idx="1808">
                  <c:v>4.1806484687598115E-2</c:v>
                </c:pt>
                <c:pt idx="1809">
                  <c:v>4.1777673325719508E-2</c:v>
                </c:pt>
                <c:pt idx="1810">
                  <c:v>4.1767397078912097E-2</c:v>
                </c:pt>
                <c:pt idx="1811">
                  <c:v>4.1763496691012807E-2</c:v>
                </c:pt>
                <c:pt idx="1812">
                  <c:v>4.173991023682156E-2</c:v>
                </c:pt>
                <c:pt idx="1813">
                  <c:v>4.1736155957418912E-2</c:v>
                </c:pt>
                <c:pt idx="1814">
                  <c:v>4.1734485151463795E-2</c:v>
                </c:pt>
                <c:pt idx="1815">
                  <c:v>4.1749848528166725E-2</c:v>
                </c:pt>
                <c:pt idx="1816">
                  <c:v>4.1765512645605928E-2</c:v>
                </c:pt>
                <c:pt idx="1817">
                  <c:v>4.1769393568562137E-2</c:v>
                </c:pt>
                <c:pt idx="1818">
                  <c:v>4.1771680944636277E-2</c:v>
                </c:pt>
                <c:pt idx="1819">
                  <c:v>4.1739419554011718E-2</c:v>
                </c:pt>
                <c:pt idx="1820">
                  <c:v>4.1699267988563993E-2</c:v>
                </c:pt>
                <c:pt idx="1821">
                  <c:v>4.168503001878994E-2</c:v>
                </c:pt>
                <c:pt idx="1822">
                  <c:v>4.1685344020426472E-2</c:v>
                </c:pt>
                <c:pt idx="1823">
                  <c:v>4.1686982143119597E-2</c:v>
                </c:pt>
                <c:pt idx="1824">
                  <c:v>4.1688376222446193E-2</c:v>
                </c:pt>
                <c:pt idx="1825">
                  <c:v>4.1676356146335365E-2</c:v>
                </c:pt>
                <c:pt idx="1826">
                  <c:v>4.1664155554806903E-2</c:v>
                </c:pt>
                <c:pt idx="1827">
                  <c:v>4.1646125475189963E-2</c:v>
                </c:pt>
                <c:pt idx="1828">
                  <c:v>4.1614100139584803E-2</c:v>
                </c:pt>
                <c:pt idx="1829">
                  <c:v>4.1582952860742303E-2</c:v>
                </c:pt>
                <c:pt idx="1830">
                  <c:v>4.1555596380148919E-2</c:v>
                </c:pt>
                <c:pt idx="1831">
                  <c:v>4.1528084602206673E-2</c:v>
                </c:pt>
                <c:pt idx="1832">
                  <c:v>4.1509201017164037E-2</c:v>
                </c:pt>
                <c:pt idx="1833">
                  <c:v>4.1518666451942125E-2</c:v>
                </c:pt>
                <c:pt idx="1834">
                  <c:v>4.1489670011638391E-2</c:v>
                </c:pt>
                <c:pt idx="1835">
                  <c:v>4.1460727141524746E-2</c:v>
                </c:pt>
                <c:pt idx="1836">
                  <c:v>4.1453984261919333E-2</c:v>
                </c:pt>
                <c:pt idx="1837">
                  <c:v>4.1453323522973297E-2</c:v>
                </c:pt>
                <c:pt idx="1838">
                  <c:v>4.1455015032541141E-2</c:v>
                </c:pt>
                <c:pt idx="1839">
                  <c:v>4.1468078036136627E-2</c:v>
                </c:pt>
                <c:pt idx="1840">
                  <c:v>4.1465932194220435E-2</c:v>
                </c:pt>
                <c:pt idx="1841">
                  <c:v>4.1447753608505791E-2</c:v>
                </c:pt>
                <c:pt idx="1842">
                  <c:v>4.1515484798614125E-2</c:v>
                </c:pt>
                <c:pt idx="1843">
                  <c:v>4.1591610183730393E-2</c:v>
                </c:pt>
                <c:pt idx="1844">
                  <c:v>4.1625169918591845E-2</c:v>
                </c:pt>
                <c:pt idx="1845">
                  <c:v>4.16676911148482E-2</c:v>
                </c:pt>
                <c:pt idx="1846">
                  <c:v>4.1702250458193355E-2</c:v>
                </c:pt>
                <c:pt idx="1847">
                  <c:v>4.1726157286838914E-2</c:v>
                </c:pt>
                <c:pt idx="1848">
                  <c:v>4.174262174293137E-2</c:v>
                </c:pt>
                <c:pt idx="1849">
                  <c:v>4.1704098573212944E-2</c:v>
                </c:pt>
                <c:pt idx="1850">
                  <c:v>4.1673756882495999E-2</c:v>
                </c:pt>
                <c:pt idx="1851">
                  <c:v>4.164451694957539E-2</c:v>
                </c:pt>
                <c:pt idx="1852">
                  <c:v>4.1604173570101287E-2</c:v>
                </c:pt>
                <c:pt idx="1853">
                  <c:v>4.1585228311271399E-2</c:v>
                </c:pt>
                <c:pt idx="1854">
                  <c:v>4.1573685514303224E-2</c:v>
                </c:pt>
                <c:pt idx="1855">
                  <c:v>4.1526805199806262E-2</c:v>
                </c:pt>
                <c:pt idx="1856">
                  <c:v>4.1485288766746981E-2</c:v>
                </c:pt>
                <c:pt idx="1857">
                  <c:v>4.1450097649908195E-2</c:v>
                </c:pt>
                <c:pt idx="1858">
                  <c:v>4.1398169428452723E-2</c:v>
                </c:pt>
                <c:pt idx="1859">
                  <c:v>4.1357213515190991E-2</c:v>
                </c:pt>
                <c:pt idx="1860">
                  <c:v>4.1313028633320634E-2</c:v>
                </c:pt>
                <c:pt idx="1861">
                  <c:v>4.1284131886100583E-2</c:v>
                </c:pt>
                <c:pt idx="1862">
                  <c:v>4.1255927445614189E-2</c:v>
                </c:pt>
                <c:pt idx="1863">
                  <c:v>4.1228609336359495E-2</c:v>
                </c:pt>
                <c:pt idx="1864">
                  <c:v>4.1213777637894869E-2</c:v>
                </c:pt>
                <c:pt idx="1865">
                  <c:v>4.1192030885683531E-2</c:v>
                </c:pt>
                <c:pt idx="1866">
                  <c:v>4.1121876694624623E-2</c:v>
                </c:pt>
                <c:pt idx="1867">
                  <c:v>4.1082544104800632E-2</c:v>
                </c:pt>
                <c:pt idx="1868">
                  <c:v>4.1064332049010117E-2</c:v>
                </c:pt>
                <c:pt idx="1869">
                  <c:v>4.1047329059176005E-2</c:v>
                </c:pt>
                <c:pt idx="1870">
                  <c:v>4.101008092032038E-2</c:v>
                </c:pt>
                <c:pt idx="1871">
                  <c:v>4.1001762241357646E-2</c:v>
                </c:pt>
                <c:pt idx="1872">
                  <c:v>4.0985404268324609E-2</c:v>
                </c:pt>
                <c:pt idx="1873">
                  <c:v>4.0965319356637685E-2</c:v>
                </c:pt>
                <c:pt idx="1874">
                  <c:v>4.0967352784155135E-2</c:v>
                </c:pt>
                <c:pt idx="1875">
                  <c:v>4.0939986975128566E-2</c:v>
                </c:pt>
                <c:pt idx="1876">
                  <c:v>4.0876795980705871E-2</c:v>
                </c:pt>
                <c:pt idx="1877">
                  <c:v>4.0836842766413403E-2</c:v>
                </c:pt>
                <c:pt idx="1878">
                  <c:v>4.0818637423381647E-2</c:v>
                </c:pt>
                <c:pt idx="1879">
                  <c:v>4.0787877418323966E-2</c:v>
                </c:pt>
                <c:pt idx="1880">
                  <c:v>4.0734310814678786E-2</c:v>
                </c:pt>
                <c:pt idx="1881">
                  <c:v>4.0708875230040145E-2</c:v>
                </c:pt>
                <c:pt idx="1882">
                  <c:v>4.0680505714972282E-2</c:v>
                </c:pt>
                <c:pt idx="1883">
                  <c:v>4.0634182457990144E-2</c:v>
                </c:pt>
                <c:pt idx="1884">
                  <c:v>4.0591566412062678E-2</c:v>
                </c:pt>
                <c:pt idx="1885">
                  <c:v>4.0524408189562523E-2</c:v>
                </c:pt>
                <c:pt idx="1886">
                  <c:v>4.0488512522958965E-2</c:v>
                </c:pt>
                <c:pt idx="1887">
                  <c:v>4.0488251581108144E-2</c:v>
                </c:pt>
                <c:pt idx="1888">
                  <c:v>4.0489542808469815E-2</c:v>
                </c:pt>
                <c:pt idx="1889">
                  <c:v>4.0473345037653624E-2</c:v>
                </c:pt>
                <c:pt idx="1890">
                  <c:v>4.0456923323258787E-2</c:v>
                </c:pt>
                <c:pt idx="1891">
                  <c:v>4.0430790013535951E-2</c:v>
                </c:pt>
                <c:pt idx="1892">
                  <c:v>4.0415017800664962E-2</c:v>
                </c:pt>
                <c:pt idx="1893">
                  <c:v>4.0408420031418528E-2</c:v>
                </c:pt>
                <c:pt idx="1894">
                  <c:v>4.0407492385166083E-2</c:v>
                </c:pt>
                <c:pt idx="1895">
                  <c:v>4.0408932290474743E-2</c:v>
                </c:pt>
                <c:pt idx="1896">
                  <c:v>4.038754694517005E-2</c:v>
                </c:pt>
                <c:pt idx="1897">
                  <c:v>4.0367981112715987E-2</c:v>
                </c:pt>
                <c:pt idx="1898">
                  <c:v>4.0357983249348743E-2</c:v>
                </c:pt>
                <c:pt idx="1899">
                  <c:v>4.0348633952811637E-2</c:v>
                </c:pt>
                <c:pt idx="1900">
                  <c:v>4.03357596449797E-2</c:v>
                </c:pt>
                <c:pt idx="1901">
                  <c:v>4.0308385642893851E-2</c:v>
                </c:pt>
                <c:pt idx="1902">
                  <c:v>4.0282875506712022E-2</c:v>
                </c:pt>
                <c:pt idx="1903">
                  <c:v>4.0279825576016649E-2</c:v>
                </c:pt>
                <c:pt idx="1904">
                  <c:v>4.0273711983436836E-2</c:v>
                </c:pt>
                <c:pt idx="1905">
                  <c:v>4.0271306438113517E-2</c:v>
                </c:pt>
                <c:pt idx="1906">
                  <c:v>4.0247562895486012E-2</c:v>
                </c:pt>
                <c:pt idx="1907">
                  <c:v>4.0241235323254625E-2</c:v>
                </c:pt>
                <c:pt idx="1908">
                  <c:v>4.0236614391785844E-2</c:v>
                </c:pt>
                <c:pt idx="1909">
                  <c:v>4.0203132615502464E-2</c:v>
                </c:pt>
                <c:pt idx="1910">
                  <c:v>4.0165639354959475E-2</c:v>
                </c:pt>
                <c:pt idx="1911">
                  <c:v>4.0131963276581535E-2</c:v>
                </c:pt>
                <c:pt idx="1912">
                  <c:v>4.0115508439344777E-2</c:v>
                </c:pt>
                <c:pt idx="1913">
                  <c:v>4.0057197403207248E-2</c:v>
                </c:pt>
                <c:pt idx="1914">
                  <c:v>4.0014362746755364E-2</c:v>
                </c:pt>
                <c:pt idx="1915">
                  <c:v>3.9987214135231326E-2</c:v>
                </c:pt>
                <c:pt idx="1916">
                  <c:v>3.9925550668264871E-2</c:v>
                </c:pt>
                <c:pt idx="1917">
                  <c:v>3.9885774603488897E-2</c:v>
                </c:pt>
                <c:pt idx="1918">
                  <c:v>3.9834976892828479E-2</c:v>
                </c:pt>
                <c:pt idx="1919">
                  <c:v>3.9803208677708174E-2</c:v>
                </c:pt>
                <c:pt idx="1920">
                  <c:v>3.9797165207797365E-2</c:v>
                </c:pt>
                <c:pt idx="1921">
                  <c:v>3.9796999888577184E-2</c:v>
                </c:pt>
                <c:pt idx="1922">
                  <c:v>3.9792829988261481E-2</c:v>
                </c:pt>
                <c:pt idx="1923">
                  <c:v>3.978474986117754E-2</c:v>
                </c:pt>
                <c:pt idx="1924">
                  <c:v>3.9738395382211092E-2</c:v>
                </c:pt>
                <c:pt idx="1925">
                  <c:v>3.9733154501831937E-2</c:v>
                </c:pt>
                <c:pt idx="1926">
                  <c:v>3.9739806757253603E-2</c:v>
                </c:pt>
                <c:pt idx="1927">
                  <c:v>3.9692108175642934E-2</c:v>
                </c:pt>
                <c:pt idx="1928">
                  <c:v>3.9682211563585382E-2</c:v>
                </c:pt>
                <c:pt idx="1929">
                  <c:v>3.967433199908272E-2</c:v>
                </c:pt>
                <c:pt idx="1930">
                  <c:v>3.9607705156962797E-2</c:v>
                </c:pt>
                <c:pt idx="1931">
                  <c:v>3.9584260732158975E-2</c:v>
                </c:pt>
                <c:pt idx="1932">
                  <c:v>3.9565675941695438E-2</c:v>
                </c:pt>
                <c:pt idx="1933">
                  <c:v>3.9536148399702667E-2</c:v>
                </c:pt>
                <c:pt idx="1934">
                  <c:v>3.9508726331110952E-2</c:v>
                </c:pt>
                <c:pt idx="1935">
                  <c:v>3.9480587585948142E-2</c:v>
                </c:pt>
                <c:pt idx="1936">
                  <c:v>3.9474992809596897E-2</c:v>
                </c:pt>
                <c:pt idx="1937">
                  <c:v>3.9463453015817662E-2</c:v>
                </c:pt>
                <c:pt idx="1938">
                  <c:v>3.9433534025886292E-2</c:v>
                </c:pt>
                <c:pt idx="1939">
                  <c:v>3.9405382237015237E-2</c:v>
                </c:pt>
                <c:pt idx="1940">
                  <c:v>3.9360921363238939E-2</c:v>
                </c:pt>
                <c:pt idx="1941">
                  <c:v>3.9360240425288691E-2</c:v>
                </c:pt>
                <c:pt idx="1942">
                  <c:v>3.9337872173185739E-2</c:v>
                </c:pt>
                <c:pt idx="1943">
                  <c:v>3.9318322312499647E-2</c:v>
                </c:pt>
                <c:pt idx="1944">
                  <c:v>3.9301644870268201E-2</c:v>
                </c:pt>
                <c:pt idx="1945">
                  <c:v>3.9246747066656248E-2</c:v>
                </c:pt>
                <c:pt idx="1946">
                  <c:v>3.9195014973874835E-2</c:v>
                </c:pt>
                <c:pt idx="1947">
                  <c:v>3.9229999129371279E-2</c:v>
                </c:pt>
                <c:pt idx="1948">
                  <c:v>3.9243156417041299E-2</c:v>
                </c:pt>
                <c:pt idx="1949">
                  <c:v>3.9242302832029195E-2</c:v>
                </c:pt>
                <c:pt idx="1950">
                  <c:v>3.9241844356452338E-2</c:v>
                </c:pt>
                <c:pt idx="1951">
                  <c:v>3.9235902864620531E-2</c:v>
                </c:pt>
                <c:pt idx="1952">
                  <c:v>3.9231709384865615E-2</c:v>
                </c:pt>
                <c:pt idx="1953">
                  <c:v>3.9191576403916704E-2</c:v>
                </c:pt>
                <c:pt idx="1954">
                  <c:v>3.914791813836372E-2</c:v>
                </c:pt>
                <c:pt idx="1955">
                  <c:v>3.9132396813747167E-2</c:v>
                </c:pt>
                <c:pt idx="1956">
                  <c:v>3.9117564337757413E-2</c:v>
                </c:pt>
                <c:pt idx="1957">
                  <c:v>3.9103129459857035E-2</c:v>
                </c:pt>
                <c:pt idx="1958">
                  <c:v>3.9093418370880789E-2</c:v>
                </c:pt>
                <c:pt idx="1959">
                  <c:v>3.9135758158183431E-2</c:v>
                </c:pt>
                <c:pt idx="1960">
                  <c:v>3.9148610118181701E-2</c:v>
                </c:pt>
                <c:pt idx="1961">
                  <c:v>3.9138280474458165E-2</c:v>
                </c:pt>
                <c:pt idx="1962">
                  <c:v>3.9131217360474105E-2</c:v>
                </c:pt>
                <c:pt idx="1963">
                  <c:v>3.9134155248795315E-2</c:v>
                </c:pt>
                <c:pt idx="1964">
                  <c:v>3.9143578719174212E-2</c:v>
                </c:pt>
                <c:pt idx="1965">
                  <c:v>3.9140417353967151E-2</c:v>
                </c:pt>
                <c:pt idx="1966">
                  <c:v>3.912602943350612E-2</c:v>
                </c:pt>
                <c:pt idx="1967">
                  <c:v>3.9060748449805241E-2</c:v>
                </c:pt>
                <c:pt idx="1968">
                  <c:v>3.905427083603797E-2</c:v>
                </c:pt>
                <c:pt idx="1969">
                  <c:v>3.9019078739150073E-2</c:v>
                </c:pt>
                <c:pt idx="1970">
                  <c:v>3.8985734493161277E-2</c:v>
                </c:pt>
                <c:pt idx="1971">
                  <c:v>3.8959227039829313E-2</c:v>
                </c:pt>
                <c:pt idx="1972">
                  <c:v>3.8911831449579999E-2</c:v>
                </c:pt>
                <c:pt idx="1973">
                  <c:v>3.8847146741909082E-2</c:v>
                </c:pt>
                <c:pt idx="1974">
                  <c:v>3.8815016869440874E-2</c:v>
                </c:pt>
                <c:pt idx="1975">
                  <c:v>3.8780944747734108E-2</c:v>
                </c:pt>
                <c:pt idx="1976">
                  <c:v>3.875354113687695E-2</c:v>
                </c:pt>
                <c:pt idx="1977">
                  <c:v>3.8734011763347266E-2</c:v>
                </c:pt>
                <c:pt idx="1978">
                  <c:v>3.8682759417901405E-2</c:v>
                </c:pt>
                <c:pt idx="1979">
                  <c:v>3.8645651701997116E-2</c:v>
                </c:pt>
                <c:pt idx="1980">
                  <c:v>3.8623069353767844E-2</c:v>
                </c:pt>
                <c:pt idx="1981">
                  <c:v>3.8569171282771757E-2</c:v>
                </c:pt>
                <c:pt idx="1982">
                  <c:v>3.8543846175727384E-2</c:v>
                </c:pt>
                <c:pt idx="1983">
                  <c:v>3.8534124103854026E-2</c:v>
                </c:pt>
                <c:pt idx="1984">
                  <c:v>3.8507794537786161E-2</c:v>
                </c:pt>
                <c:pt idx="1985">
                  <c:v>3.8477911873751262E-2</c:v>
                </c:pt>
                <c:pt idx="1986">
                  <c:v>3.8427757535324097E-2</c:v>
                </c:pt>
                <c:pt idx="1987">
                  <c:v>3.8418578024781165E-2</c:v>
                </c:pt>
                <c:pt idx="1988">
                  <c:v>3.8383831019560728E-2</c:v>
                </c:pt>
                <c:pt idx="1989">
                  <c:v>3.8325864474408798E-2</c:v>
                </c:pt>
                <c:pt idx="1990">
                  <c:v>3.8321815430941673E-2</c:v>
                </c:pt>
                <c:pt idx="1991">
                  <c:v>3.8318681637744864E-2</c:v>
                </c:pt>
                <c:pt idx="1992">
                  <c:v>3.8305246957100837E-2</c:v>
                </c:pt>
                <c:pt idx="1993">
                  <c:v>3.8264485982810938E-2</c:v>
                </c:pt>
                <c:pt idx="1994">
                  <c:v>3.8178417393698316E-2</c:v>
                </c:pt>
                <c:pt idx="1995">
                  <c:v>3.8105404485942254E-2</c:v>
                </c:pt>
                <c:pt idx="1996">
                  <c:v>3.8047410727625908E-2</c:v>
                </c:pt>
                <c:pt idx="1997">
                  <c:v>3.7998047110874386E-2</c:v>
                </c:pt>
                <c:pt idx="1998">
                  <c:v>3.7954785481694668E-2</c:v>
                </c:pt>
                <c:pt idx="1999">
                  <c:v>3.7893879611782061E-2</c:v>
                </c:pt>
                <c:pt idx="2000">
                  <c:v>3.7844634894175042E-2</c:v>
                </c:pt>
                <c:pt idx="2001">
                  <c:v>3.7828447628682114E-2</c:v>
                </c:pt>
                <c:pt idx="2002">
                  <c:v>3.7798225204888986E-2</c:v>
                </c:pt>
                <c:pt idx="2003">
                  <c:v>3.7751754232205392E-2</c:v>
                </c:pt>
                <c:pt idx="2004">
                  <c:v>3.770325052665971E-2</c:v>
                </c:pt>
                <c:pt idx="2005">
                  <c:v>3.764466989192887E-2</c:v>
                </c:pt>
                <c:pt idx="2006">
                  <c:v>3.7616398613784685E-2</c:v>
                </c:pt>
                <c:pt idx="2007">
                  <c:v>3.7591754438188102E-2</c:v>
                </c:pt>
                <c:pt idx="2008">
                  <c:v>3.7560147013178946E-2</c:v>
                </c:pt>
                <c:pt idx="2009">
                  <c:v>3.7550917033477113E-2</c:v>
                </c:pt>
                <c:pt idx="2010">
                  <c:v>3.7548151795180867E-2</c:v>
                </c:pt>
                <c:pt idx="2011">
                  <c:v>3.7551669734260516E-2</c:v>
                </c:pt>
                <c:pt idx="2012">
                  <c:v>3.7549806788972087E-2</c:v>
                </c:pt>
                <c:pt idx="2013">
                  <c:v>3.754290334802849E-2</c:v>
                </c:pt>
                <c:pt idx="2014">
                  <c:v>3.7522383894707606E-2</c:v>
                </c:pt>
                <c:pt idx="2015">
                  <c:v>3.7501820005289073E-2</c:v>
                </c:pt>
                <c:pt idx="2016">
                  <c:v>3.7487968262394526E-2</c:v>
                </c:pt>
                <c:pt idx="2017">
                  <c:v>3.7484646247678534E-2</c:v>
                </c:pt>
                <c:pt idx="2018">
                  <c:v>3.7457205921738013E-2</c:v>
                </c:pt>
                <c:pt idx="2019">
                  <c:v>3.7433767718712145E-2</c:v>
                </c:pt>
                <c:pt idx="2020">
                  <c:v>3.7412611814195022E-2</c:v>
                </c:pt>
                <c:pt idx="2021">
                  <c:v>3.7392546972975997E-2</c:v>
                </c:pt>
                <c:pt idx="2022">
                  <c:v>3.7356390301281898E-2</c:v>
                </c:pt>
                <c:pt idx="2023">
                  <c:v>3.7272959518897496E-2</c:v>
                </c:pt>
                <c:pt idx="2024">
                  <c:v>3.725542850817383E-2</c:v>
                </c:pt>
                <c:pt idx="2025">
                  <c:v>3.7249101072622769E-2</c:v>
                </c:pt>
                <c:pt idx="2026">
                  <c:v>3.7244268830216982E-2</c:v>
                </c:pt>
                <c:pt idx="2027">
                  <c:v>3.7197867884418021E-2</c:v>
                </c:pt>
                <c:pt idx="2028">
                  <c:v>3.7175042144169987E-2</c:v>
                </c:pt>
                <c:pt idx="2029">
                  <c:v>3.7132259910811066E-2</c:v>
                </c:pt>
                <c:pt idx="2030">
                  <c:v>3.7120941592444716E-2</c:v>
                </c:pt>
                <c:pt idx="2031">
                  <c:v>3.7108658643651898E-2</c:v>
                </c:pt>
                <c:pt idx="2032">
                  <c:v>3.7017858943456619E-2</c:v>
                </c:pt>
                <c:pt idx="2033">
                  <c:v>3.6968240214016582E-2</c:v>
                </c:pt>
                <c:pt idx="2034">
                  <c:v>3.6953836412185741E-2</c:v>
                </c:pt>
                <c:pt idx="2035">
                  <c:v>3.6931242645474233E-2</c:v>
                </c:pt>
                <c:pt idx="2036">
                  <c:v>3.6923113170101669E-2</c:v>
                </c:pt>
                <c:pt idx="2037">
                  <c:v>3.6916826841955248E-2</c:v>
                </c:pt>
                <c:pt idx="2038">
                  <c:v>3.6903372925950195E-2</c:v>
                </c:pt>
                <c:pt idx="2039">
                  <c:v>3.6885845807539404E-2</c:v>
                </c:pt>
                <c:pt idx="2040">
                  <c:v>3.6880977152632305E-2</c:v>
                </c:pt>
                <c:pt idx="2041">
                  <c:v>3.6875356276267555E-2</c:v>
                </c:pt>
                <c:pt idx="2042">
                  <c:v>3.6865815849761764E-2</c:v>
                </c:pt>
                <c:pt idx="2043">
                  <c:v>3.6856833185237532E-2</c:v>
                </c:pt>
                <c:pt idx="2044">
                  <c:v>3.6829735650528973E-2</c:v>
                </c:pt>
                <c:pt idx="2045">
                  <c:v>3.6801394300845641E-2</c:v>
                </c:pt>
                <c:pt idx="2046">
                  <c:v>3.6782014372350604E-2</c:v>
                </c:pt>
                <c:pt idx="2047">
                  <c:v>3.6768646895356617E-2</c:v>
                </c:pt>
                <c:pt idx="2048">
                  <c:v>3.6758450305615469E-2</c:v>
                </c:pt>
                <c:pt idx="2049">
                  <c:v>3.6745133880164225E-2</c:v>
                </c:pt>
                <c:pt idx="2050">
                  <c:v>3.6727272336315453E-2</c:v>
                </c:pt>
                <c:pt idx="2051">
                  <c:v>3.6711220584160958E-2</c:v>
                </c:pt>
                <c:pt idx="2052">
                  <c:v>3.6691046104690948E-2</c:v>
                </c:pt>
                <c:pt idx="2053">
                  <c:v>3.6647268500979643E-2</c:v>
                </c:pt>
                <c:pt idx="2054">
                  <c:v>3.6631290370144121E-2</c:v>
                </c:pt>
                <c:pt idx="2055">
                  <c:v>3.6619082944877458E-2</c:v>
                </c:pt>
                <c:pt idx="2056">
                  <c:v>3.6587332108130095E-2</c:v>
                </c:pt>
                <c:pt idx="2057">
                  <c:v>3.6545137680413085E-2</c:v>
                </c:pt>
                <c:pt idx="2058">
                  <c:v>3.6515903719623856E-2</c:v>
                </c:pt>
                <c:pt idx="2059">
                  <c:v>3.6502903138601446E-2</c:v>
                </c:pt>
                <c:pt idx="2060">
                  <c:v>3.6506778891821058E-2</c:v>
                </c:pt>
                <c:pt idx="2061">
                  <c:v>3.6516069926974454E-2</c:v>
                </c:pt>
                <c:pt idx="2062">
                  <c:v>3.6511700605282096E-2</c:v>
                </c:pt>
                <c:pt idx="2063">
                  <c:v>3.6506928553782313E-2</c:v>
                </c:pt>
                <c:pt idx="2064">
                  <c:v>3.6478360624240286E-2</c:v>
                </c:pt>
                <c:pt idx="2065">
                  <c:v>3.6445098815467064E-2</c:v>
                </c:pt>
                <c:pt idx="2066">
                  <c:v>3.6431219093084645E-2</c:v>
                </c:pt>
                <c:pt idx="2067">
                  <c:v>3.6390811625409761E-2</c:v>
                </c:pt>
                <c:pt idx="2068">
                  <c:v>3.6368419112077728E-2</c:v>
                </c:pt>
                <c:pt idx="2069">
                  <c:v>3.6359605462348996E-2</c:v>
                </c:pt>
                <c:pt idx="2070">
                  <c:v>3.6345886420498623E-2</c:v>
                </c:pt>
                <c:pt idx="2071">
                  <c:v>3.630365464498278E-2</c:v>
                </c:pt>
                <c:pt idx="2072">
                  <c:v>3.6224210128527431E-2</c:v>
                </c:pt>
                <c:pt idx="2073">
                  <c:v>3.6189631857632118E-2</c:v>
                </c:pt>
                <c:pt idx="2074">
                  <c:v>3.6171050238537873E-2</c:v>
                </c:pt>
                <c:pt idx="2075">
                  <c:v>3.6128677091466548E-2</c:v>
                </c:pt>
                <c:pt idx="2076">
                  <c:v>3.6072249716656443E-2</c:v>
                </c:pt>
                <c:pt idx="2077">
                  <c:v>3.6013187989289777E-2</c:v>
                </c:pt>
                <c:pt idx="2078">
                  <c:v>3.5989043327929508E-2</c:v>
                </c:pt>
                <c:pt idx="2079">
                  <c:v>3.5962472473379539E-2</c:v>
                </c:pt>
                <c:pt idx="2080">
                  <c:v>3.5909944955597795E-2</c:v>
                </c:pt>
                <c:pt idx="2081">
                  <c:v>3.5872472010743776E-2</c:v>
                </c:pt>
                <c:pt idx="2082">
                  <c:v>3.5837920962152763E-2</c:v>
                </c:pt>
                <c:pt idx="2083">
                  <c:v>3.5801775525674373E-2</c:v>
                </c:pt>
                <c:pt idx="2084">
                  <c:v>3.5779102410300405E-2</c:v>
                </c:pt>
                <c:pt idx="2085">
                  <c:v>3.5727664830750495E-2</c:v>
                </c:pt>
                <c:pt idx="2086">
                  <c:v>3.5694916673630575E-2</c:v>
                </c:pt>
                <c:pt idx="2087">
                  <c:v>3.5678677198819259E-2</c:v>
                </c:pt>
                <c:pt idx="2088">
                  <c:v>3.5657961079101928E-2</c:v>
                </c:pt>
                <c:pt idx="2089">
                  <c:v>3.5631000337309565E-2</c:v>
                </c:pt>
                <c:pt idx="2090">
                  <c:v>3.5616410617410464E-2</c:v>
                </c:pt>
                <c:pt idx="2091">
                  <c:v>3.5569480573743643E-2</c:v>
                </c:pt>
                <c:pt idx="2092">
                  <c:v>3.5555668719259942E-2</c:v>
                </c:pt>
                <c:pt idx="2093">
                  <c:v>3.55609844240726E-2</c:v>
                </c:pt>
                <c:pt idx="2094">
                  <c:v>3.5557757490119413E-2</c:v>
                </c:pt>
                <c:pt idx="2095">
                  <c:v>3.5533400994300343E-2</c:v>
                </c:pt>
                <c:pt idx="2096">
                  <c:v>3.5511730570061469E-2</c:v>
                </c:pt>
                <c:pt idx="2097">
                  <c:v>3.5478371095433829E-2</c:v>
                </c:pt>
                <c:pt idx="2098">
                  <c:v>3.5442014189309881E-2</c:v>
                </c:pt>
                <c:pt idx="2099">
                  <c:v>3.5427624842209356E-2</c:v>
                </c:pt>
                <c:pt idx="2100">
                  <c:v>3.5419427272421602E-2</c:v>
                </c:pt>
                <c:pt idx="2101">
                  <c:v>3.5379319094350409E-2</c:v>
                </c:pt>
                <c:pt idx="2102">
                  <c:v>3.536186520454191E-2</c:v>
                </c:pt>
                <c:pt idx="2103">
                  <c:v>3.533876501649779E-2</c:v>
                </c:pt>
                <c:pt idx="2104">
                  <c:v>3.5281384722748124E-2</c:v>
                </c:pt>
                <c:pt idx="2105">
                  <c:v>3.5243113874541904E-2</c:v>
                </c:pt>
                <c:pt idx="2106">
                  <c:v>3.5191086317626928E-2</c:v>
                </c:pt>
                <c:pt idx="2107">
                  <c:v>3.5167501171722904E-2</c:v>
                </c:pt>
                <c:pt idx="2108">
                  <c:v>3.5139760072979767E-2</c:v>
                </c:pt>
                <c:pt idx="2109">
                  <c:v>3.510459764968385E-2</c:v>
                </c:pt>
                <c:pt idx="2110">
                  <c:v>3.5061853568342537E-2</c:v>
                </c:pt>
                <c:pt idx="2111">
                  <c:v>3.5003308316367374E-2</c:v>
                </c:pt>
                <c:pt idx="2112">
                  <c:v>3.4953683000083294E-2</c:v>
                </c:pt>
                <c:pt idx="2113">
                  <c:v>3.492662538063538E-2</c:v>
                </c:pt>
                <c:pt idx="2114">
                  <c:v>3.4875050732238878E-2</c:v>
                </c:pt>
                <c:pt idx="2115">
                  <c:v>3.4822869372721048E-2</c:v>
                </c:pt>
                <c:pt idx="2116">
                  <c:v>3.4779359927599979E-2</c:v>
                </c:pt>
                <c:pt idx="2117">
                  <c:v>3.4755263771734622E-2</c:v>
                </c:pt>
                <c:pt idx="2118">
                  <c:v>3.4736330210622772E-2</c:v>
                </c:pt>
                <c:pt idx="2119">
                  <c:v>3.4726241364655165E-2</c:v>
                </c:pt>
                <c:pt idx="2120">
                  <c:v>3.4719907487427426E-2</c:v>
                </c:pt>
                <c:pt idx="2121">
                  <c:v>3.4713651318311355E-2</c:v>
                </c:pt>
                <c:pt idx="2122">
                  <c:v>3.4702995384962097E-2</c:v>
                </c:pt>
                <c:pt idx="2123">
                  <c:v>3.4691266546356687E-2</c:v>
                </c:pt>
                <c:pt idx="2124">
                  <c:v>3.4673846980475515E-2</c:v>
                </c:pt>
                <c:pt idx="2125">
                  <c:v>3.4652947280318459E-2</c:v>
                </c:pt>
                <c:pt idx="2126">
                  <c:v>3.4612671217157311E-2</c:v>
                </c:pt>
                <c:pt idx="2127">
                  <c:v>3.4576838756417573E-2</c:v>
                </c:pt>
                <c:pt idx="2128">
                  <c:v>3.4552550979572702E-2</c:v>
                </c:pt>
                <c:pt idx="2129">
                  <c:v>3.4511651526825088E-2</c:v>
                </c:pt>
                <c:pt idx="2130">
                  <c:v>3.4461664819406559E-2</c:v>
                </c:pt>
                <c:pt idx="2131">
                  <c:v>3.4401689596091169E-2</c:v>
                </c:pt>
                <c:pt idx="2132">
                  <c:v>3.4393181318394327E-2</c:v>
                </c:pt>
                <c:pt idx="2133">
                  <c:v>3.4351017871522574E-2</c:v>
                </c:pt>
                <c:pt idx="2134">
                  <c:v>3.4293284859039055E-2</c:v>
                </c:pt>
                <c:pt idx="2135">
                  <c:v>3.4284129858670916E-2</c:v>
                </c:pt>
                <c:pt idx="2136">
                  <c:v>3.4252853425873614E-2</c:v>
                </c:pt>
                <c:pt idx="2137">
                  <c:v>3.4205594824859915E-2</c:v>
                </c:pt>
                <c:pt idx="2138">
                  <c:v>3.416327696130271E-2</c:v>
                </c:pt>
                <c:pt idx="2139">
                  <c:v>3.4105494771867341E-2</c:v>
                </c:pt>
                <c:pt idx="2140">
                  <c:v>3.4061093137774501E-2</c:v>
                </c:pt>
                <c:pt idx="2141">
                  <c:v>3.4029396022104169E-2</c:v>
                </c:pt>
                <c:pt idx="2142">
                  <c:v>3.4001663988279078E-2</c:v>
                </c:pt>
                <c:pt idx="2143">
                  <c:v>3.3997232474818166E-2</c:v>
                </c:pt>
                <c:pt idx="2144">
                  <c:v>3.3974862240689421E-2</c:v>
                </c:pt>
                <c:pt idx="2145">
                  <c:v>3.39459948303385E-2</c:v>
                </c:pt>
                <c:pt idx="2146">
                  <c:v>3.3932420769980987E-2</c:v>
                </c:pt>
                <c:pt idx="2147">
                  <c:v>3.3892088744076829E-2</c:v>
                </c:pt>
                <c:pt idx="2148">
                  <c:v>3.3869832835766181E-2</c:v>
                </c:pt>
                <c:pt idx="2149">
                  <c:v>3.3868439283234013E-2</c:v>
                </c:pt>
                <c:pt idx="2150">
                  <c:v>3.3842734468985017E-2</c:v>
                </c:pt>
                <c:pt idx="2151">
                  <c:v>3.3822681724365262E-2</c:v>
                </c:pt>
                <c:pt idx="2152">
                  <c:v>3.3804238796313148E-2</c:v>
                </c:pt>
                <c:pt idx="2153">
                  <c:v>3.3744968290539856E-2</c:v>
                </c:pt>
                <c:pt idx="2154">
                  <c:v>3.3697724080351946E-2</c:v>
                </c:pt>
                <c:pt idx="2155">
                  <c:v>3.3677664946087454E-2</c:v>
                </c:pt>
                <c:pt idx="2156">
                  <c:v>3.3639598481640116E-2</c:v>
                </c:pt>
                <c:pt idx="2157">
                  <c:v>3.3594092027501569E-2</c:v>
                </c:pt>
                <c:pt idx="2158">
                  <c:v>3.3537323425872463E-2</c:v>
                </c:pt>
                <c:pt idx="2159">
                  <c:v>3.3498679315715797E-2</c:v>
                </c:pt>
                <c:pt idx="2160">
                  <c:v>3.3477973820646267E-2</c:v>
                </c:pt>
                <c:pt idx="2161">
                  <c:v>3.344403777426122E-2</c:v>
                </c:pt>
                <c:pt idx="2162">
                  <c:v>3.3395366023253797E-2</c:v>
                </c:pt>
                <c:pt idx="2163">
                  <c:v>3.3342141957392407E-2</c:v>
                </c:pt>
                <c:pt idx="2164">
                  <c:v>3.3313148990032848E-2</c:v>
                </c:pt>
                <c:pt idx="2165">
                  <c:v>3.329706916177886E-2</c:v>
                </c:pt>
                <c:pt idx="2166">
                  <c:v>3.3227454909070045E-2</c:v>
                </c:pt>
                <c:pt idx="2167">
                  <c:v>3.3190798720283951E-2</c:v>
                </c:pt>
                <c:pt idx="2168">
                  <c:v>3.3147880035916323E-2</c:v>
                </c:pt>
                <c:pt idx="2169">
                  <c:v>3.3087651464817527E-2</c:v>
                </c:pt>
                <c:pt idx="2170">
                  <c:v>3.306225478084026E-2</c:v>
                </c:pt>
                <c:pt idx="2171">
                  <c:v>3.3035589937668801E-2</c:v>
                </c:pt>
                <c:pt idx="2172">
                  <c:v>3.3003361519871696E-2</c:v>
                </c:pt>
                <c:pt idx="2173">
                  <c:v>3.2980211407194572E-2</c:v>
                </c:pt>
                <c:pt idx="2174">
                  <c:v>3.2935605940275114E-2</c:v>
                </c:pt>
                <c:pt idx="2175">
                  <c:v>3.2850837026570524E-2</c:v>
                </c:pt>
                <c:pt idx="2176">
                  <c:v>3.2809384412107366E-2</c:v>
                </c:pt>
                <c:pt idx="2177">
                  <c:v>3.2762543882326398E-2</c:v>
                </c:pt>
                <c:pt idx="2178">
                  <c:v>3.2715113851173767E-2</c:v>
                </c:pt>
                <c:pt idx="2179">
                  <c:v>3.2662835140980798E-2</c:v>
                </c:pt>
                <c:pt idx="2180">
                  <c:v>3.2619336621660416E-2</c:v>
                </c:pt>
                <c:pt idx="2181">
                  <c:v>3.2597125204056276E-2</c:v>
                </c:pt>
                <c:pt idx="2182">
                  <c:v>3.2554735603249375E-2</c:v>
                </c:pt>
                <c:pt idx="2183">
                  <c:v>3.2511477543285108E-2</c:v>
                </c:pt>
                <c:pt idx="2184">
                  <c:v>3.2491373160299833E-2</c:v>
                </c:pt>
                <c:pt idx="2185">
                  <c:v>3.2452389158643381E-2</c:v>
                </c:pt>
                <c:pt idx="2186">
                  <c:v>3.2408857033249958E-2</c:v>
                </c:pt>
                <c:pt idx="2187">
                  <c:v>3.237533189736904E-2</c:v>
                </c:pt>
                <c:pt idx="2188">
                  <c:v>3.2379394738828671E-2</c:v>
                </c:pt>
                <c:pt idx="2189">
                  <c:v>3.2391559476632241E-2</c:v>
                </c:pt>
                <c:pt idx="2190">
                  <c:v>3.2397939573952879E-2</c:v>
                </c:pt>
                <c:pt idx="2191">
                  <c:v>3.2400526403336578E-2</c:v>
                </c:pt>
                <c:pt idx="2192">
                  <c:v>3.2399353492987323E-2</c:v>
                </c:pt>
                <c:pt idx="2193">
                  <c:v>3.2360477717320833E-2</c:v>
                </c:pt>
                <c:pt idx="2194">
                  <c:v>3.2355581132446062E-2</c:v>
                </c:pt>
                <c:pt idx="2195">
                  <c:v>3.2335525183763307E-2</c:v>
                </c:pt>
                <c:pt idx="2196">
                  <c:v>3.2322172245095593E-2</c:v>
                </c:pt>
                <c:pt idx="2197">
                  <c:v>3.2303571232117231E-2</c:v>
                </c:pt>
                <c:pt idx="2198">
                  <c:v>3.2286934971791276E-2</c:v>
                </c:pt>
                <c:pt idx="2199">
                  <c:v>3.2273105245449324E-2</c:v>
                </c:pt>
                <c:pt idx="2200">
                  <c:v>3.2248154268864591E-2</c:v>
                </c:pt>
                <c:pt idx="2201">
                  <c:v>3.2218016654687757E-2</c:v>
                </c:pt>
                <c:pt idx="2202">
                  <c:v>3.2204445010972214E-2</c:v>
                </c:pt>
                <c:pt idx="2203">
                  <c:v>3.2177718609835843E-2</c:v>
                </c:pt>
                <c:pt idx="2204">
                  <c:v>3.2165827821537679E-2</c:v>
                </c:pt>
                <c:pt idx="2205">
                  <c:v>3.2165949934690893E-2</c:v>
                </c:pt>
                <c:pt idx="2206">
                  <c:v>3.2173175594981368E-2</c:v>
                </c:pt>
                <c:pt idx="2207">
                  <c:v>3.2161391076865997E-2</c:v>
                </c:pt>
                <c:pt idx="2208">
                  <c:v>3.2151285115837126E-2</c:v>
                </c:pt>
                <c:pt idx="2209">
                  <c:v>3.2126560266995584E-2</c:v>
                </c:pt>
                <c:pt idx="2210">
                  <c:v>3.2106227982320573E-2</c:v>
                </c:pt>
                <c:pt idx="2211">
                  <c:v>3.209218027265881E-2</c:v>
                </c:pt>
                <c:pt idx="2212">
                  <c:v>3.2087187727909791E-2</c:v>
                </c:pt>
                <c:pt idx="2213">
                  <c:v>3.2062123629918116E-2</c:v>
                </c:pt>
                <c:pt idx="2214">
                  <c:v>3.2038223879556245E-2</c:v>
                </c:pt>
                <c:pt idx="2215">
                  <c:v>3.2013209848513031E-2</c:v>
                </c:pt>
                <c:pt idx="2216">
                  <c:v>3.197654696742365E-2</c:v>
                </c:pt>
                <c:pt idx="2217">
                  <c:v>3.1919763724731293E-2</c:v>
                </c:pt>
                <c:pt idx="2218">
                  <c:v>3.1909833791217937E-2</c:v>
                </c:pt>
                <c:pt idx="2219">
                  <c:v>3.1901775051230687E-2</c:v>
                </c:pt>
                <c:pt idx="2220">
                  <c:v>3.1893688064178818E-2</c:v>
                </c:pt>
                <c:pt idx="2221">
                  <c:v>3.1872528041620142E-2</c:v>
                </c:pt>
                <c:pt idx="2222">
                  <c:v>3.1863132392558169E-2</c:v>
                </c:pt>
                <c:pt idx="2223">
                  <c:v>3.1846935496545041E-2</c:v>
                </c:pt>
                <c:pt idx="2224">
                  <c:v>3.1814810413026764E-2</c:v>
                </c:pt>
                <c:pt idx="2225">
                  <c:v>3.1786453218621932E-2</c:v>
                </c:pt>
                <c:pt idx="2226">
                  <c:v>3.1762128355917477E-2</c:v>
                </c:pt>
                <c:pt idx="2227">
                  <c:v>3.1712993883862159E-2</c:v>
                </c:pt>
                <c:pt idx="2228">
                  <c:v>3.167693787807363E-2</c:v>
                </c:pt>
                <c:pt idx="2229">
                  <c:v>3.1650564552144565E-2</c:v>
                </c:pt>
                <c:pt idx="2230">
                  <c:v>3.1588562570021385E-2</c:v>
                </c:pt>
                <c:pt idx="2231">
                  <c:v>3.1523394306214356E-2</c:v>
                </c:pt>
                <c:pt idx="2232">
                  <c:v>3.1497177966591718E-2</c:v>
                </c:pt>
                <c:pt idx="2233">
                  <c:v>3.1464451581075678E-2</c:v>
                </c:pt>
                <c:pt idx="2234">
                  <c:v>3.1434942522411996E-2</c:v>
                </c:pt>
                <c:pt idx="2235">
                  <c:v>3.1417848176367565E-2</c:v>
                </c:pt>
                <c:pt idx="2236">
                  <c:v>3.1393159089340351E-2</c:v>
                </c:pt>
                <c:pt idx="2237">
                  <c:v>3.1377492284182788E-2</c:v>
                </c:pt>
                <c:pt idx="2238">
                  <c:v>3.1361705508062367E-2</c:v>
                </c:pt>
                <c:pt idx="2239">
                  <c:v>3.1324931894775337E-2</c:v>
                </c:pt>
                <c:pt idx="2240">
                  <c:v>3.1289698766938025E-2</c:v>
                </c:pt>
                <c:pt idx="2241">
                  <c:v>3.1270408102029454E-2</c:v>
                </c:pt>
                <c:pt idx="2242">
                  <c:v>3.1236198156275562E-2</c:v>
                </c:pt>
                <c:pt idx="2243">
                  <c:v>3.1175454483228508E-2</c:v>
                </c:pt>
                <c:pt idx="2244">
                  <c:v>3.1138306511216209E-2</c:v>
                </c:pt>
                <c:pt idx="2245">
                  <c:v>3.1133507463211411E-2</c:v>
                </c:pt>
                <c:pt idx="2246">
                  <c:v>3.1116989140961393E-2</c:v>
                </c:pt>
                <c:pt idx="2247">
                  <c:v>3.1063750679165249E-2</c:v>
                </c:pt>
                <c:pt idx="2248">
                  <c:v>3.1024604974830783E-2</c:v>
                </c:pt>
                <c:pt idx="2249">
                  <c:v>3.1003491843778156E-2</c:v>
                </c:pt>
                <c:pt idx="2250">
                  <c:v>3.0961154025079523E-2</c:v>
                </c:pt>
                <c:pt idx="2251">
                  <c:v>3.0926237039610345E-2</c:v>
                </c:pt>
                <c:pt idx="2252">
                  <c:v>3.089710531643319E-2</c:v>
                </c:pt>
                <c:pt idx="2253">
                  <c:v>3.0851175279017994E-2</c:v>
                </c:pt>
                <c:pt idx="2254">
                  <c:v>3.0810027752334018E-2</c:v>
                </c:pt>
                <c:pt idx="2255">
                  <c:v>3.0789130323624302E-2</c:v>
                </c:pt>
                <c:pt idx="2256">
                  <c:v>3.0784285506201933E-2</c:v>
                </c:pt>
                <c:pt idx="2257">
                  <c:v>3.0750994483156411E-2</c:v>
                </c:pt>
                <c:pt idx="2258">
                  <c:v>3.072883451234458E-2</c:v>
                </c:pt>
                <c:pt idx="2259">
                  <c:v>3.0718956373172415E-2</c:v>
                </c:pt>
                <c:pt idx="2260">
                  <c:v>3.0670880353308474E-2</c:v>
                </c:pt>
                <c:pt idx="2261">
                  <c:v>3.0645880601919907E-2</c:v>
                </c:pt>
                <c:pt idx="2262">
                  <c:v>3.0622141736634231E-2</c:v>
                </c:pt>
                <c:pt idx="2263">
                  <c:v>3.0574238481708562E-2</c:v>
                </c:pt>
                <c:pt idx="2264">
                  <c:v>3.0556572635842563E-2</c:v>
                </c:pt>
                <c:pt idx="2265">
                  <c:v>3.0540216537123379E-2</c:v>
                </c:pt>
                <c:pt idx="2266">
                  <c:v>3.0516868533276075E-2</c:v>
                </c:pt>
                <c:pt idx="2267">
                  <c:v>3.0504690251422693E-2</c:v>
                </c:pt>
                <c:pt idx="2268">
                  <c:v>3.0460207427871182E-2</c:v>
                </c:pt>
                <c:pt idx="2269">
                  <c:v>3.0445524150300982E-2</c:v>
                </c:pt>
                <c:pt idx="2270">
                  <c:v>3.0431637710450606E-2</c:v>
                </c:pt>
                <c:pt idx="2271">
                  <c:v>3.0395238555005057E-2</c:v>
                </c:pt>
                <c:pt idx="2272">
                  <c:v>3.0386911590654715E-2</c:v>
                </c:pt>
                <c:pt idx="2273">
                  <c:v>3.0362501968366096E-2</c:v>
                </c:pt>
                <c:pt idx="2274">
                  <c:v>3.0345867471663169E-2</c:v>
                </c:pt>
                <c:pt idx="2275">
                  <c:v>3.0335795509286893E-2</c:v>
                </c:pt>
                <c:pt idx="2276">
                  <c:v>3.0327012561279336E-2</c:v>
                </c:pt>
                <c:pt idx="2277">
                  <c:v>3.0309981588860491E-2</c:v>
                </c:pt>
                <c:pt idx="2278">
                  <c:v>3.0281525589848708E-2</c:v>
                </c:pt>
                <c:pt idx="2279">
                  <c:v>3.0255117850073308E-2</c:v>
                </c:pt>
                <c:pt idx="2280">
                  <c:v>3.0258702468978549E-2</c:v>
                </c:pt>
                <c:pt idx="2281">
                  <c:v>3.0269955342191752E-2</c:v>
                </c:pt>
                <c:pt idx="2282">
                  <c:v>3.0272080607648955E-2</c:v>
                </c:pt>
                <c:pt idx="2283">
                  <c:v>3.0252594045820282E-2</c:v>
                </c:pt>
                <c:pt idx="2284">
                  <c:v>3.0238317514227737E-2</c:v>
                </c:pt>
                <c:pt idx="2285">
                  <c:v>3.0230998206706643E-2</c:v>
                </c:pt>
                <c:pt idx="2286">
                  <c:v>3.0231407988331519E-2</c:v>
                </c:pt>
                <c:pt idx="2287">
                  <c:v>3.0240480621685641E-2</c:v>
                </c:pt>
                <c:pt idx="2288">
                  <c:v>3.0254091421515909E-2</c:v>
                </c:pt>
                <c:pt idx="2289">
                  <c:v>3.026509739822825E-2</c:v>
                </c:pt>
                <c:pt idx="2290">
                  <c:v>3.0253051876540756E-2</c:v>
                </c:pt>
                <c:pt idx="2291">
                  <c:v>3.0242943481390679E-2</c:v>
                </c:pt>
                <c:pt idx="2292">
                  <c:v>3.0221444879105001E-2</c:v>
                </c:pt>
                <c:pt idx="2293">
                  <c:v>3.0209208642801525E-2</c:v>
                </c:pt>
                <c:pt idx="2294">
                  <c:v>3.021185462531532E-2</c:v>
                </c:pt>
                <c:pt idx="2295">
                  <c:v>3.0209505243877395E-2</c:v>
                </c:pt>
                <c:pt idx="2296">
                  <c:v>3.0186806243940909E-2</c:v>
                </c:pt>
                <c:pt idx="2297">
                  <c:v>3.0158842159728215E-2</c:v>
                </c:pt>
                <c:pt idx="2298">
                  <c:v>3.0119298135974266E-2</c:v>
                </c:pt>
                <c:pt idx="2299">
                  <c:v>3.0080036959105581E-2</c:v>
                </c:pt>
                <c:pt idx="2300">
                  <c:v>3.0030522313364106E-2</c:v>
                </c:pt>
                <c:pt idx="2301">
                  <c:v>3.0010727306065306E-2</c:v>
                </c:pt>
                <c:pt idx="2302">
                  <c:v>2.9979373855518663E-2</c:v>
                </c:pt>
                <c:pt idx="2303">
                  <c:v>2.9925182564989116E-2</c:v>
                </c:pt>
                <c:pt idx="2304">
                  <c:v>2.9893939630988603E-2</c:v>
                </c:pt>
                <c:pt idx="2305">
                  <c:v>2.9858425691538959E-2</c:v>
                </c:pt>
                <c:pt idx="2306">
                  <c:v>2.9840298219684872E-2</c:v>
                </c:pt>
                <c:pt idx="2307">
                  <c:v>2.9833211385057946E-2</c:v>
                </c:pt>
                <c:pt idx="2308">
                  <c:v>2.9827569913361739E-2</c:v>
                </c:pt>
                <c:pt idx="2309">
                  <c:v>2.9798991396307574E-2</c:v>
                </c:pt>
                <c:pt idx="2310">
                  <c:v>2.9760721795781934E-2</c:v>
                </c:pt>
                <c:pt idx="2311">
                  <c:v>2.9711398643088676E-2</c:v>
                </c:pt>
                <c:pt idx="2312">
                  <c:v>2.9694828340684359E-2</c:v>
                </c:pt>
                <c:pt idx="2313">
                  <c:v>2.9681812490558682E-2</c:v>
                </c:pt>
                <c:pt idx="2314">
                  <c:v>2.9663376714689223E-2</c:v>
                </c:pt>
                <c:pt idx="2315">
                  <c:v>2.9663728968941479E-2</c:v>
                </c:pt>
                <c:pt idx="2316">
                  <c:v>2.9672876308715925E-2</c:v>
                </c:pt>
                <c:pt idx="2317">
                  <c:v>2.9635773614874322E-2</c:v>
                </c:pt>
                <c:pt idx="2318">
                  <c:v>2.9606735889055512E-2</c:v>
                </c:pt>
                <c:pt idx="2319">
                  <c:v>2.9571409603222035E-2</c:v>
                </c:pt>
                <c:pt idx="2320">
                  <c:v>2.9559872286848261E-2</c:v>
                </c:pt>
                <c:pt idx="2321">
                  <c:v>2.9546237957548759E-2</c:v>
                </c:pt>
                <c:pt idx="2322">
                  <c:v>2.9492841219636405E-2</c:v>
                </c:pt>
                <c:pt idx="2323">
                  <c:v>2.9434850472268903E-2</c:v>
                </c:pt>
                <c:pt idx="2324">
                  <c:v>2.9391270801945132E-2</c:v>
                </c:pt>
                <c:pt idx="2325">
                  <c:v>2.9357795061390426E-2</c:v>
                </c:pt>
                <c:pt idx="2326">
                  <c:v>2.9359825085447981E-2</c:v>
                </c:pt>
                <c:pt idx="2327">
                  <c:v>2.933721990761726E-2</c:v>
                </c:pt>
                <c:pt idx="2328">
                  <c:v>2.9303883244218072E-2</c:v>
                </c:pt>
                <c:pt idx="2329">
                  <c:v>2.9239846238245219E-2</c:v>
                </c:pt>
                <c:pt idx="2330">
                  <c:v>2.9222954668795507E-2</c:v>
                </c:pt>
                <c:pt idx="2331">
                  <c:v>2.9212954334746848E-2</c:v>
                </c:pt>
                <c:pt idx="2332">
                  <c:v>2.9182564748660159E-2</c:v>
                </c:pt>
                <c:pt idx="2333">
                  <c:v>2.9146164170524937E-2</c:v>
                </c:pt>
                <c:pt idx="2334">
                  <c:v>2.9126556199415586E-2</c:v>
                </c:pt>
                <c:pt idx="2335">
                  <c:v>2.9100568660165443E-2</c:v>
                </c:pt>
                <c:pt idx="2336">
                  <c:v>2.9052341688657727E-2</c:v>
                </c:pt>
                <c:pt idx="2337">
                  <c:v>2.9035499918381585E-2</c:v>
                </c:pt>
                <c:pt idx="2338">
                  <c:v>2.9007774611866832E-2</c:v>
                </c:pt>
                <c:pt idx="2339">
                  <c:v>2.898211463883648E-2</c:v>
                </c:pt>
                <c:pt idx="2340">
                  <c:v>2.8950748345368846E-2</c:v>
                </c:pt>
                <c:pt idx="2341">
                  <c:v>2.8910040293134261E-2</c:v>
                </c:pt>
                <c:pt idx="2342">
                  <c:v>2.8894475067834498E-2</c:v>
                </c:pt>
                <c:pt idx="2343">
                  <c:v>2.8880130025009412E-2</c:v>
                </c:pt>
                <c:pt idx="2344">
                  <c:v>2.8845412769067675E-2</c:v>
                </c:pt>
                <c:pt idx="2345">
                  <c:v>2.8816160559664253E-2</c:v>
                </c:pt>
                <c:pt idx="2346">
                  <c:v>2.8778413004626354E-2</c:v>
                </c:pt>
                <c:pt idx="2347">
                  <c:v>2.8735569143195146E-2</c:v>
                </c:pt>
                <c:pt idx="2348">
                  <c:v>2.8707398852745439E-2</c:v>
                </c:pt>
                <c:pt idx="2349">
                  <c:v>2.8683962172436395E-2</c:v>
                </c:pt>
                <c:pt idx="2350">
                  <c:v>2.8674320240870799E-2</c:v>
                </c:pt>
                <c:pt idx="2351">
                  <c:v>2.8651225851893659E-2</c:v>
                </c:pt>
                <c:pt idx="2352">
                  <c:v>2.8672364944359881E-2</c:v>
                </c:pt>
                <c:pt idx="2353">
                  <c:v>2.8660785431909148E-2</c:v>
                </c:pt>
                <c:pt idx="2354">
                  <c:v>2.8635085808704209E-2</c:v>
                </c:pt>
                <c:pt idx="2355">
                  <c:v>2.8622519336999233E-2</c:v>
                </c:pt>
                <c:pt idx="2356">
                  <c:v>2.8611007417813687E-2</c:v>
                </c:pt>
                <c:pt idx="2357">
                  <c:v>2.8595109559694857E-2</c:v>
                </c:pt>
                <c:pt idx="2358">
                  <c:v>2.8605900676140408E-2</c:v>
                </c:pt>
                <c:pt idx="2359">
                  <c:v>2.8591866774111917E-2</c:v>
                </c:pt>
                <c:pt idx="2360">
                  <c:v>2.8601441239233499E-2</c:v>
                </c:pt>
                <c:pt idx="2361">
                  <c:v>2.8596882483599911E-2</c:v>
                </c:pt>
                <c:pt idx="2362">
                  <c:v>2.8559447105329729E-2</c:v>
                </c:pt>
                <c:pt idx="2363">
                  <c:v>2.8561790602410524E-2</c:v>
                </c:pt>
                <c:pt idx="2364">
                  <c:v>2.8545978141478395E-2</c:v>
                </c:pt>
                <c:pt idx="2365">
                  <c:v>2.8528502393071836E-2</c:v>
                </c:pt>
                <c:pt idx="2366">
                  <c:v>2.8503589282245344E-2</c:v>
                </c:pt>
                <c:pt idx="2367">
                  <c:v>2.845269168701639E-2</c:v>
                </c:pt>
                <c:pt idx="2368">
                  <c:v>2.8404012013531342E-2</c:v>
                </c:pt>
                <c:pt idx="2369">
                  <c:v>2.8382094227190732E-2</c:v>
                </c:pt>
                <c:pt idx="2370">
                  <c:v>2.8332880083777903E-2</c:v>
                </c:pt>
                <c:pt idx="2371">
                  <c:v>2.8285255935925475E-2</c:v>
                </c:pt>
                <c:pt idx="2372">
                  <c:v>2.8277787862620272E-2</c:v>
                </c:pt>
                <c:pt idx="2373">
                  <c:v>2.8271125068069339E-2</c:v>
                </c:pt>
                <c:pt idx="2374">
                  <c:v>2.8215053607108905E-2</c:v>
                </c:pt>
                <c:pt idx="2375">
                  <c:v>2.8157200801876947E-2</c:v>
                </c:pt>
                <c:pt idx="2376">
                  <c:v>2.8134157580869134E-2</c:v>
                </c:pt>
                <c:pt idx="2377">
                  <c:v>2.8118959205630775E-2</c:v>
                </c:pt>
                <c:pt idx="2378">
                  <c:v>2.8101211776008963E-2</c:v>
                </c:pt>
                <c:pt idx="2379">
                  <c:v>2.8076267467522571E-2</c:v>
                </c:pt>
                <c:pt idx="2380">
                  <c:v>2.8056885761852998E-2</c:v>
                </c:pt>
                <c:pt idx="2381">
                  <c:v>2.8041616209824378E-2</c:v>
                </c:pt>
                <c:pt idx="2382">
                  <c:v>2.803628921946642E-2</c:v>
                </c:pt>
                <c:pt idx="2383">
                  <c:v>2.8032867405843716E-2</c:v>
                </c:pt>
                <c:pt idx="2384">
                  <c:v>2.8003154890631536E-2</c:v>
                </c:pt>
                <c:pt idx="2385">
                  <c:v>2.7981382853018887E-2</c:v>
                </c:pt>
                <c:pt idx="2386">
                  <c:v>2.7959247774379664E-2</c:v>
                </c:pt>
                <c:pt idx="2387">
                  <c:v>2.7927901126536016E-2</c:v>
                </c:pt>
                <c:pt idx="2388">
                  <c:v>2.7909864373207631E-2</c:v>
                </c:pt>
                <c:pt idx="2389">
                  <c:v>2.7881306218415329E-2</c:v>
                </c:pt>
                <c:pt idx="2390">
                  <c:v>2.785920896077233E-2</c:v>
                </c:pt>
                <c:pt idx="2391">
                  <c:v>2.7813784481142266E-2</c:v>
                </c:pt>
                <c:pt idx="2392">
                  <c:v>2.7775200162612201E-2</c:v>
                </c:pt>
                <c:pt idx="2393">
                  <c:v>2.7779548351057365E-2</c:v>
                </c:pt>
                <c:pt idx="2394">
                  <c:v>2.7775123496521992E-2</c:v>
                </c:pt>
                <c:pt idx="2395">
                  <c:v>2.777457062829496E-2</c:v>
                </c:pt>
                <c:pt idx="2396">
                  <c:v>2.7751157736811576E-2</c:v>
                </c:pt>
                <c:pt idx="2397">
                  <c:v>2.7720097637776296E-2</c:v>
                </c:pt>
                <c:pt idx="2398">
                  <c:v>2.7698442820848969E-2</c:v>
                </c:pt>
                <c:pt idx="2399">
                  <c:v>2.7681944298858698E-2</c:v>
                </c:pt>
                <c:pt idx="2400">
                  <c:v>2.765757786297298E-2</c:v>
                </c:pt>
                <c:pt idx="2401">
                  <c:v>2.7637538291432999E-2</c:v>
                </c:pt>
                <c:pt idx="2402">
                  <c:v>2.7640005479578591E-2</c:v>
                </c:pt>
                <c:pt idx="2403">
                  <c:v>2.7637560633053462E-2</c:v>
                </c:pt>
                <c:pt idx="2404">
                  <c:v>2.7629827788325439E-2</c:v>
                </c:pt>
                <c:pt idx="2405">
                  <c:v>2.7621067326774183E-2</c:v>
                </c:pt>
                <c:pt idx="2406">
                  <c:v>2.7611261114128302E-2</c:v>
                </c:pt>
                <c:pt idx="2407">
                  <c:v>2.7602312231633334E-2</c:v>
                </c:pt>
                <c:pt idx="2408">
                  <c:v>2.7585502779600549E-2</c:v>
                </c:pt>
                <c:pt idx="2409">
                  <c:v>2.7567828073941161E-2</c:v>
                </c:pt>
                <c:pt idx="2410">
                  <c:v>2.7570173392609896E-2</c:v>
                </c:pt>
                <c:pt idx="2411">
                  <c:v>2.7587147869804467E-2</c:v>
                </c:pt>
                <c:pt idx="2412">
                  <c:v>2.7582697625398552E-2</c:v>
                </c:pt>
                <c:pt idx="2413">
                  <c:v>2.7565007491293748E-2</c:v>
                </c:pt>
                <c:pt idx="2414">
                  <c:v>2.7550979580316347E-2</c:v>
                </c:pt>
                <c:pt idx="2415">
                  <c:v>2.7527729067718616E-2</c:v>
                </c:pt>
                <c:pt idx="2416">
                  <c:v>2.7510022811950766E-2</c:v>
                </c:pt>
                <c:pt idx="2417">
                  <c:v>2.7494442928022278E-2</c:v>
                </c:pt>
                <c:pt idx="2418">
                  <c:v>2.746452091504482E-2</c:v>
                </c:pt>
                <c:pt idx="2419">
                  <c:v>2.7444232216596195E-2</c:v>
                </c:pt>
                <c:pt idx="2420">
                  <c:v>2.7435999998947247E-2</c:v>
                </c:pt>
                <c:pt idx="2421">
                  <c:v>2.7428891163260836E-2</c:v>
                </c:pt>
                <c:pt idx="2422">
                  <c:v>2.7410206242062553E-2</c:v>
                </c:pt>
                <c:pt idx="2423">
                  <c:v>2.7370030856487353E-2</c:v>
                </c:pt>
                <c:pt idx="2424">
                  <c:v>2.7336895350797044E-2</c:v>
                </c:pt>
                <c:pt idx="2425">
                  <c:v>2.7302424888031498E-2</c:v>
                </c:pt>
                <c:pt idx="2426">
                  <c:v>2.7278079087892759E-2</c:v>
                </c:pt>
                <c:pt idx="2427">
                  <c:v>2.7243143213002884E-2</c:v>
                </c:pt>
                <c:pt idx="2428">
                  <c:v>2.7256638106756003E-2</c:v>
                </c:pt>
                <c:pt idx="2429">
                  <c:v>2.7237535125076318E-2</c:v>
                </c:pt>
                <c:pt idx="2430">
                  <c:v>2.7211667663195532E-2</c:v>
                </c:pt>
                <c:pt idx="2431">
                  <c:v>2.7198666171055381E-2</c:v>
                </c:pt>
                <c:pt idx="2432">
                  <c:v>2.7156488154713745E-2</c:v>
                </c:pt>
                <c:pt idx="2433">
                  <c:v>2.7151215231584803E-2</c:v>
                </c:pt>
                <c:pt idx="2434">
                  <c:v>2.7146548755024973E-2</c:v>
                </c:pt>
                <c:pt idx="2435">
                  <c:v>2.7096070180070684E-2</c:v>
                </c:pt>
                <c:pt idx="2436">
                  <c:v>2.7085116700784492E-2</c:v>
                </c:pt>
                <c:pt idx="2437">
                  <c:v>2.7067798672436839E-2</c:v>
                </c:pt>
                <c:pt idx="2438">
                  <c:v>2.7031363152953774E-2</c:v>
                </c:pt>
                <c:pt idx="2439">
                  <c:v>2.7024867659738588E-2</c:v>
                </c:pt>
                <c:pt idx="2440">
                  <c:v>2.7025376692861709E-2</c:v>
                </c:pt>
                <c:pt idx="2441">
                  <c:v>2.7019243228970615E-2</c:v>
                </c:pt>
                <c:pt idx="2442">
                  <c:v>2.7015912585115757E-2</c:v>
                </c:pt>
                <c:pt idx="2443">
                  <c:v>2.6974337259349449E-2</c:v>
                </c:pt>
                <c:pt idx="2444">
                  <c:v>2.6957486711573341E-2</c:v>
                </c:pt>
                <c:pt idx="2445">
                  <c:v>2.6941975604065627E-2</c:v>
                </c:pt>
                <c:pt idx="2446">
                  <c:v>2.6921282136550418E-2</c:v>
                </c:pt>
                <c:pt idx="2447">
                  <c:v>2.6914753196176835E-2</c:v>
                </c:pt>
                <c:pt idx="2448">
                  <c:v>2.6915807622437799E-2</c:v>
                </c:pt>
                <c:pt idx="2449">
                  <c:v>2.6912319986079711E-2</c:v>
                </c:pt>
                <c:pt idx="2450">
                  <c:v>2.686872899592823E-2</c:v>
                </c:pt>
                <c:pt idx="2451">
                  <c:v>2.6827669981575004E-2</c:v>
                </c:pt>
                <c:pt idx="2452">
                  <c:v>2.6815882078309112E-2</c:v>
                </c:pt>
                <c:pt idx="2453">
                  <c:v>2.6814397282570072E-2</c:v>
                </c:pt>
                <c:pt idx="2454">
                  <c:v>2.6777573843736732E-2</c:v>
                </c:pt>
                <c:pt idx="2455">
                  <c:v>2.6720658720558808E-2</c:v>
                </c:pt>
                <c:pt idx="2456">
                  <c:v>2.6665262303732503E-2</c:v>
                </c:pt>
                <c:pt idx="2457">
                  <c:v>2.6634146850103978E-2</c:v>
                </c:pt>
                <c:pt idx="2458">
                  <c:v>2.6619871740596771E-2</c:v>
                </c:pt>
                <c:pt idx="2459">
                  <c:v>2.6549820381972341E-2</c:v>
                </c:pt>
                <c:pt idx="2460">
                  <c:v>2.6497394119536465E-2</c:v>
                </c:pt>
                <c:pt idx="2461">
                  <c:v>2.6482162735397531E-2</c:v>
                </c:pt>
                <c:pt idx="2462">
                  <c:v>2.6459113526272424E-2</c:v>
                </c:pt>
                <c:pt idx="2463">
                  <c:v>2.6452733633934439E-2</c:v>
                </c:pt>
                <c:pt idx="2464">
                  <c:v>2.6418558923169987E-2</c:v>
                </c:pt>
                <c:pt idx="2465">
                  <c:v>2.6351323398306935E-2</c:v>
                </c:pt>
                <c:pt idx="2466">
                  <c:v>2.6324158942502531E-2</c:v>
                </c:pt>
                <c:pt idx="2467">
                  <c:v>2.6282981699326011E-2</c:v>
                </c:pt>
                <c:pt idx="2468">
                  <c:v>2.6249706680100009E-2</c:v>
                </c:pt>
                <c:pt idx="2469">
                  <c:v>2.6247102285184457E-2</c:v>
                </c:pt>
                <c:pt idx="2470">
                  <c:v>2.6213982790179526E-2</c:v>
                </c:pt>
                <c:pt idx="2471">
                  <c:v>2.6190170485231451E-2</c:v>
                </c:pt>
                <c:pt idx="2472">
                  <c:v>2.6147302083858699E-2</c:v>
                </c:pt>
                <c:pt idx="2473">
                  <c:v>2.6125528731717269E-2</c:v>
                </c:pt>
                <c:pt idx="2474">
                  <c:v>2.6122590365007681E-2</c:v>
                </c:pt>
                <c:pt idx="2475">
                  <c:v>2.610286745786107E-2</c:v>
                </c:pt>
                <c:pt idx="2476">
                  <c:v>2.6097036569315387E-2</c:v>
                </c:pt>
                <c:pt idx="2477">
                  <c:v>2.6093798767037324E-2</c:v>
                </c:pt>
                <c:pt idx="2478">
                  <c:v>2.6024100882627636E-2</c:v>
                </c:pt>
                <c:pt idx="2479">
                  <c:v>2.6019284605025995E-2</c:v>
                </c:pt>
                <c:pt idx="2480">
                  <c:v>2.6008651444770214E-2</c:v>
                </c:pt>
                <c:pt idx="2481">
                  <c:v>2.6000223208727125E-2</c:v>
                </c:pt>
                <c:pt idx="2482">
                  <c:v>2.598963061893508E-2</c:v>
                </c:pt>
                <c:pt idx="2483">
                  <c:v>2.5991081159999617E-2</c:v>
                </c:pt>
                <c:pt idx="2484">
                  <c:v>2.5983712662403805E-2</c:v>
                </c:pt>
                <c:pt idx="2485">
                  <c:v>2.5983932823047059E-2</c:v>
                </c:pt>
                <c:pt idx="2486">
                  <c:v>2.5961381185391066E-2</c:v>
                </c:pt>
                <c:pt idx="2487">
                  <c:v>2.5961023919924324E-2</c:v>
                </c:pt>
                <c:pt idx="2488">
                  <c:v>2.5912029657089122E-2</c:v>
                </c:pt>
                <c:pt idx="2489">
                  <c:v>2.5858295282614057E-2</c:v>
                </c:pt>
                <c:pt idx="2490">
                  <c:v>2.5846898314227415E-2</c:v>
                </c:pt>
                <c:pt idx="2491">
                  <c:v>2.5805801906443753E-2</c:v>
                </c:pt>
                <c:pt idx="2492">
                  <c:v>2.5769271321048531E-2</c:v>
                </c:pt>
                <c:pt idx="2493">
                  <c:v>2.5729766688396952E-2</c:v>
                </c:pt>
                <c:pt idx="2494">
                  <c:v>2.5853228563971126E-2</c:v>
                </c:pt>
                <c:pt idx="2495">
                  <c:v>2.5744228163165184E-2</c:v>
                </c:pt>
                <c:pt idx="2496">
                  <c:v>2.5641562865139893E-2</c:v>
                </c:pt>
                <c:pt idx="2497">
                  <c:v>2.5608893181568282E-2</c:v>
                </c:pt>
                <c:pt idx="2498">
                  <c:v>2.5614455968980408E-2</c:v>
                </c:pt>
                <c:pt idx="2499">
                  <c:v>2.5622008783297713E-2</c:v>
                </c:pt>
                <c:pt idx="2500">
                  <c:v>2.5619865662838213E-2</c:v>
                </c:pt>
                <c:pt idx="2501">
                  <c:v>2.5604387702282478E-2</c:v>
                </c:pt>
                <c:pt idx="2502">
                  <c:v>2.5568880024500737E-2</c:v>
                </c:pt>
                <c:pt idx="2503">
                  <c:v>2.5548833591306871E-2</c:v>
                </c:pt>
                <c:pt idx="2504">
                  <c:v>2.5526951838555668E-2</c:v>
                </c:pt>
                <c:pt idx="2505">
                  <c:v>2.5509916430214549E-2</c:v>
                </c:pt>
                <c:pt idx="2506">
                  <c:v>2.5513582871339525E-2</c:v>
                </c:pt>
                <c:pt idx="2507">
                  <c:v>2.5514115697094823E-2</c:v>
                </c:pt>
                <c:pt idx="2508">
                  <c:v>2.5508941973137141E-2</c:v>
                </c:pt>
                <c:pt idx="2509">
                  <c:v>2.5509119304769835E-2</c:v>
                </c:pt>
                <c:pt idx="2510">
                  <c:v>2.5513933336041811E-2</c:v>
                </c:pt>
                <c:pt idx="2511">
                  <c:v>2.5505371642834691E-2</c:v>
                </c:pt>
                <c:pt idx="2512">
                  <c:v>2.5478481333914081E-2</c:v>
                </c:pt>
                <c:pt idx="2513">
                  <c:v>2.5433506086985275E-2</c:v>
                </c:pt>
                <c:pt idx="2514">
                  <c:v>2.5437308206108712E-2</c:v>
                </c:pt>
                <c:pt idx="2515">
                  <c:v>2.5440001836872016E-2</c:v>
                </c:pt>
                <c:pt idx="2516">
                  <c:v>2.5411835402213843E-2</c:v>
                </c:pt>
                <c:pt idx="2517">
                  <c:v>2.5368622620574367E-2</c:v>
                </c:pt>
                <c:pt idx="2518">
                  <c:v>2.536168601891664E-2</c:v>
                </c:pt>
                <c:pt idx="2519">
                  <c:v>2.5362594933080674E-2</c:v>
                </c:pt>
                <c:pt idx="2520">
                  <c:v>2.5364298267465717E-2</c:v>
                </c:pt>
                <c:pt idx="2521">
                  <c:v>2.5369395107760293E-2</c:v>
                </c:pt>
                <c:pt idx="2522">
                  <c:v>2.5363389590467057E-2</c:v>
                </c:pt>
                <c:pt idx="2523">
                  <c:v>2.5349853987358856E-2</c:v>
                </c:pt>
                <c:pt idx="2524">
                  <c:v>2.5334103217109483E-2</c:v>
                </c:pt>
                <c:pt idx="2525">
                  <c:v>2.532313572843178E-2</c:v>
                </c:pt>
                <c:pt idx="2526">
                  <c:v>2.5303714997178563E-2</c:v>
                </c:pt>
                <c:pt idx="2527">
                  <c:v>2.5288076148907039E-2</c:v>
                </c:pt>
                <c:pt idx="2528">
                  <c:v>2.5278693702683333E-2</c:v>
                </c:pt>
                <c:pt idx="2529">
                  <c:v>2.5269908096864208E-2</c:v>
                </c:pt>
                <c:pt idx="2530">
                  <c:v>2.5259233019732572E-2</c:v>
                </c:pt>
                <c:pt idx="2531">
                  <c:v>2.5262878717267238E-2</c:v>
                </c:pt>
                <c:pt idx="2532">
                  <c:v>2.5250135493054039E-2</c:v>
                </c:pt>
                <c:pt idx="2533">
                  <c:v>2.5214920794205196E-2</c:v>
                </c:pt>
                <c:pt idx="2534">
                  <c:v>2.5182927983585634E-2</c:v>
                </c:pt>
                <c:pt idx="2535">
                  <c:v>2.5161002253540111E-2</c:v>
                </c:pt>
                <c:pt idx="2536">
                  <c:v>2.5150438639368781E-2</c:v>
                </c:pt>
                <c:pt idx="2537">
                  <c:v>2.5152112787679749E-2</c:v>
                </c:pt>
                <c:pt idx="2538">
                  <c:v>2.5164081320254883E-2</c:v>
                </c:pt>
                <c:pt idx="2539">
                  <c:v>2.5125410571440361E-2</c:v>
                </c:pt>
                <c:pt idx="2540">
                  <c:v>2.508015089021301E-2</c:v>
                </c:pt>
                <c:pt idx="2541">
                  <c:v>2.504960749522249E-2</c:v>
                </c:pt>
                <c:pt idx="2542">
                  <c:v>2.5023944310868431E-2</c:v>
                </c:pt>
                <c:pt idx="2543">
                  <c:v>2.5007086900995904E-2</c:v>
                </c:pt>
                <c:pt idx="2544">
                  <c:v>2.4978191965359178E-2</c:v>
                </c:pt>
                <c:pt idx="2545">
                  <c:v>2.4979810447765927E-2</c:v>
                </c:pt>
                <c:pt idx="2546">
                  <c:v>2.4988445063100072E-2</c:v>
                </c:pt>
                <c:pt idx="2547">
                  <c:v>2.4959053709434409E-2</c:v>
                </c:pt>
                <c:pt idx="2548">
                  <c:v>2.4916931897003457E-2</c:v>
                </c:pt>
                <c:pt idx="2549">
                  <c:v>2.4911083316167679E-2</c:v>
                </c:pt>
                <c:pt idx="2550">
                  <c:v>2.4927386716264613E-2</c:v>
                </c:pt>
                <c:pt idx="2551">
                  <c:v>2.4942341448594023E-2</c:v>
                </c:pt>
                <c:pt idx="2552">
                  <c:v>2.4981118257814329E-2</c:v>
                </c:pt>
                <c:pt idx="2553">
                  <c:v>2.5000918817795252E-2</c:v>
                </c:pt>
                <c:pt idx="2554">
                  <c:v>2.5022162819847236E-2</c:v>
                </c:pt>
                <c:pt idx="2555">
                  <c:v>2.5077960838768294E-2</c:v>
                </c:pt>
                <c:pt idx="2556">
                  <c:v>2.5055931914510596E-2</c:v>
                </c:pt>
                <c:pt idx="2557">
                  <c:v>2.4997022024715345E-2</c:v>
                </c:pt>
                <c:pt idx="2558">
                  <c:v>2.4982534854144953E-2</c:v>
                </c:pt>
                <c:pt idx="2559">
                  <c:v>2.4949448344849669E-2</c:v>
                </c:pt>
                <c:pt idx="2560">
                  <c:v>2.494331443743953E-2</c:v>
                </c:pt>
                <c:pt idx="2561">
                  <c:v>2.4931477856422433E-2</c:v>
                </c:pt>
                <c:pt idx="2562">
                  <c:v>2.4930283066315836E-2</c:v>
                </c:pt>
                <c:pt idx="2563">
                  <c:v>2.4917492205669186E-2</c:v>
                </c:pt>
                <c:pt idx="2564">
                  <c:v>2.4882139111071132E-2</c:v>
                </c:pt>
                <c:pt idx="2565">
                  <c:v>2.4813366915103656E-2</c:v>
                </c:pt>
                <c:pt idx="2566">
                  <c:v>2.4805180340711955E-2</c:v>
                </c:pt>
                <c:pt idx="2567">
                  <c:v>2.4800033165043409E-2</c:v>
                </c:pt>
                <c:pt idx="2568">
                  <c:v>2.4837918231263779E-2</c:v>
                </c:pt>
                <c:pt idx="2569">
                  <c:v>2.4858008373985659E-2</c:v>
                </c:pt>
                <c:pt idx="2570">
                  <c:v>2.4840485559633266E-2</c:v>
                </c:pt>
                <c:pt idx="2571">
                  <c:v>2.4849490144409313E-2</c:v>
                </c:pt>
                <c:pt idx="2572">
                  <c:v>2.4845806324408543E-2</c:v>
                </c:pt>
                <c:pt idx="2573">
                  <c:v>2.4835893158447021E-2</c:v>
                </c:pt>
                <c:pt idx="2574">
                  <c:v>2.489015480468295E-2</c:v>
                </c:pt>
                <c:pt idx="2575">
                  <c:v>2.4939826960957808E-2</c:v>
                </c:pt>
                <c:pt idx="2576">
                  <c:v>2.495284003446226E-2</c:v>
                </c:pt>
                <c:pt idx="2577">
                  <c:v>2.4966946016801973E-2</c:v>
                </c:pt>
                <c:pt idx="2578">
                  <c:v>2.4975258633146424E-2</c:v>
                </c:pt>
                <c:pt idx="2579">
                  <c:v>2.4958664088655869E-2</c:v>
                </c:pt>
                <c:pt idx="2580">
                  <c:v>2.4918568947057945E-2</c:v>
                </c:pt>
                <c:pt idx="2581">
                  <c:v>2.4865435120776876E-2</c:v>
                </c:pt>
                <c:pt idx="2582">
                  <c:v>2.4844948202345923E-2</c:v>
                </c:pt>
                <c:pt idx="2583">
                  <c:v>2.4834974166966003E-2</c:v>
                </c:pt>
                <c:pt idx="2584">
                  <c:v>2.480346097111185E-2</c:v>
                </c:pt>
                <c:pt idx="2585">
                  <c:v>2.4789065442842949E-2</c:v>
                </c:pt>
                <c:pt idx="2586">
                  <c:v>2.4782608418067224E-2</c:v>
                </c:pt>
                <c:pt idx="2587">
                  <c:v>2.4791379383473207E-2</c:v>
                </c:pt>
                <c:pt idx="2588">
                  <c:v>2.4791985802233178E-2</c:v>
                </c:pt>
                <c:pt idx="2589">
                  <c:v>2.4735563410892249E-2</c:v>
                </c:pt>
                <c:pt idx="2590">
                  <c:v>2.4700131427724949E-2</c:v>
                </c:pt>
                <c:pt idx="2591">
                  <c:v>2.4698179314101416E-2</c:v>
                </c:pt>
                <c:pt idx="2592">
                  <c:v>2.4707683909788593E-2</c:v>
                </c:pt>
                <c:pt idx="2593">
                  <c:v>2.4741591231554966E-2</c:v>
                </c:pt>
                <c:pt idx="2594">
                  <c:v>2.4701400851194572E-2</c:v>
                </c:pt>
                <c:pt idx="2595">
                  <c:v>2.465980953227934E-2</c:v>
                </c:pt>
                <c:pt idx="2596">
                  <c:v>2.4613290536220887E-2</c:v>
                </c:pt>
                <c:pt idx="2597">
                  <c:v>2.4544946838469812E-2</c:v>
                </c:pt>
                <c:pt idx="2598">
                  <c:v>2.4528470809542929E-2</c:v>
                </c:pt>
                <c:pt idx="2599">
                  <c:v>2.4485401000404444E-2</c:v>
                </c:pt>
                <c:pt idx="2600">
                  <c:v>2.4494055726312823E-2</c:v>
                </c:pt>
                <c:pt idx="2601">
                  <c:v>2.4532399716547221E-2</c:v>
                </c:pt>
                <c:pt idx="2602">
                  <c:v>2.4531389089104551E-2</c:v>
                </c:pt>
                <c:pt idx="2603">
                  <c:v>2.4524753081332545E-2</c:v>
                </c:pt>
                <c:pt idx="2604">
                  <c:v>2.4516602239353674E-2</c:v>
                </c:pt>
                <c:pt idx="2605">
                  <c:v>2.4471877734158525E-2</c:v>
                </c:pt>
                <c:pt idx="2606">
                  <c:v>2.4416479445908381E-2</c:v>
                </c:pt>
                <c:pt idx="2607">
                  <c:v>2.4387741502638775E-2</c:v>
                </c:pt>
                <c:pt idx="2608">
                  <c:v>2.4383294763414241E-2</c:v>
                </c:pt>
                <c:pt idx="2609">
                  <c:v>2.4367470264597159E-2</c:v>
                </c:pt>
                <c:pt idx="2610">
                  <c:v>2.4365216476905309E-2</c:v>
                </c:pt>
                <c:pt idx="2611">
                  <c:v>2.4366370775323325E-2</c:v>
                </c:pt>
                <c:pt idx="2612">
                  <c:v>2.4289343044222932E-2</c:v>
                </c:pt>
                <c:pt idx="2613">
                  <c:v>2.4246296551092388E-2</c:v>
                </c:pt>
                <c:pt idx="2614">
                  <c:v>2.4228730745116143E-2</c:v>
                </c:pt>
                <c:pt idx="2615">
                  <c:v>2.4213753693767593E-2</c:v>
                </c:pt>
                <c:pt idx="2616">
                  <c:v>2.4224416047492925E-2</c:v>
                </c:pt>
                <c:pt idx="2617">
                  <c:v>2.4254128870454705E-2</c:v>
                </c:pt>
                <c:pt idx="2618">
                  <c:v>2.4259977806761767E-2</c:v>
                </c:pt>
                <c:pt idx="2619">
                  <c:v>2.4274642303488317E-2</c:v>
                </c:pt>
                <c:pt idx="2620">
                  <c:v>2.4259602983924645E-2</c:v>
                </c:pt>
                <c:pt idx="2621">
                  <c:v>2.4250520335898199E-2</c:v>
                </c:pt>
                <c:pt idx="2622">
                  <c:v>2.4230744171172099E-2</c:v>
                </c:pt>
                <c:pt idx="2623">
                  <c:v>2.4192915991549203E-2</c:v>
                </c:pt>
                <c:pt idx="2624">
                  <c:v>2.4162343843383317E-2</c:v>
                </c:pt>
                <c:pt idx="2625">
                  <c:v>2.4158087122183623E-2</c:v>
                </c:pt>
                <c:pt idx="2626">
                  <c:v>2.4154018998955376E-2</c:v>
                </c:pt>
                <c:pt idx="2627">
                  <c:v>2.4132400483430051E-2</c:v>
                </c:pt>
                <c:pt idx="2628">
                  <c:v>2.4060956827955633E-2</c:v>
                </c:pt>
                <c:pt idx="2629">
                  <c:v>2.4034540123960304E-2</c:v>
                </c:pt>
                <c:pt idx="2630">
                  <c:v>2.4026214633119665E-2</c:v>
                </c:pt>
                <c:pt idx="2631">
                  <c:v>2.4020490029348422E-2</c:v>
                </c:pt>
                <c:pt idx="2632">
                  <c:v>2.4033106300186954E-2</c:v>
                </c:pt>
                <c:pt idx="2633">
                  <c:v>2.4044945266967092E-2</c:v>
                </c:pt>
                <c:pt idx="2634">
                  <c:v>2.4029580035362891E-2</c:v>
                </c:pt>
                <c:pt idx="2635">
                  <c:v>2.4025399873502017E-2</c:v>
                </c:pt>
                <c:pt idx="2636">
                  <c:v>2.4021861266937065E-2</c:v>
                </c:pt>
                <c:pt idx="2637">
                  <c:v>2.3966265166984378E-2</c:v>
                </c:pt>
                <c:pt idx="2638">
                  <c:v>2.3931634565946606E-2</c:v>
                </c:pt>
                <c:pt idx="2639">
                  <c:v>2.3895975675349127E-2</c:v>
                </c:pt>
                <c:pt idx="2640">
                  <c:v>2.3875404649580705E-2</c:v>
                </c:pt>
                <c:pt idx="2641">
                  <c:v>2.3861001839019527E-2</c:v>
                </c:pt>
                <c:pt idx="2642">
                  <c:v>2.3842181113191436E-2</c:v>
                </c:pt>
                <c:pt idx="2643">
                  <c:v>2.3835339158455985E-2</c:v>
                </c:pt>
                <c:pt idx="2644">
                  <c:v>2.3833976393448815E-2</c:v>
                </c:pt>
                <c:pt idx="2645">
                  <c:v>2.384652759490883E-2</c:v>
                </c:pt>
                <c:pt idx="2646">
                  <c:v>2.3891206352595683E-2</c:v>
                </c:pt>
                <c:pt idx="2647">
                  <c:v>2.3880207630935336E-2</c:v>
                </c:pt>
                <c:pt idx="2648">
                  <c:v>2.3805389700376784E-2</c:v>
                </c:pt>
                <c:pt idx="2649">
                  <c:v>2.3800437506698639E-2</c:v>
                </c:pt>
                <c:pt idx="2650">
                  <c:v>2.3789474250092514E-2</c:v>
                </c:pt>
                <c:pt idx="2651">
                  <c:v>2.3775785460701648E-2</c:v>
                </c:pt>
                <c:pt idx="2652">
                  <c:v>2.3754960058021385E-2</c:v>
                </c:pt>
                <c:pt idx="2653">
                  <c:v>2.372261487617594E-2</c:v>
                </c:pt>
                <c:pt idx="2654">
                  <c:v>2.3730053786348997E-2</c:v>
                </c:pt>
                <c:pt idx="2655">
                  <c:v>2.3752506314805175E-2</c:v>
                </c:pt>
                <c:pt idx="2656">
                  <c:v>2.3726640793741406E-2</c:v>
                </c:pt>
                <c:pt idx="2657">
                  <c:v>2.3709760326683336E-2</c:v>
                </c:pt>
                <c:pt idx="2658">
                  <c:v>2.3665061996171712E-2</c:v>
                </c:pt>
                <c:pt idx="2659">
                  <c:v>2.3662099571219092E-2</c:v>
                </c:pt>
                <c:pt idx="2660">
                  <c:v>2.3656625471193165E-2</c:v>
                </c:pt>
                <c:pt idx="2661">
                  <c:v>2.3593552936899867E-2</c:v>
                </c:pt>
                <c:pt idx="2662">
                  <c:v>2.355098120473097E-2</c:v>
                </c:pt>
                <c:pt idx="2663">
                  <c:v>2.3520814783678404E-2</c:v>
                </c:pt>
                <c:pt idx="2664">
                  <c:v>2.3479736769445675E-2</c:v>
                </c:pt>
                <c:pt idx="2665">
                  <c:v>2.3488661703287346E-2</c:v>
                </c:pt>
                <c:pt idx="2666">
                  <c:v>2.3491887316098661E-2</c:v>
                </c:pt>
                <c:pt idx="2667">
                  <c:v>2.3503957755129715E-2</c:v>
                </c:pt>
                <c:pt idx="2668">
                  <c:v>2.3566201089966068E-2</c:v>
                </c:pt>
                <c:pt idx="2669">
                  <c:v>2.3523026019061463E-2</c:v>
                </c:pt>
                <c:pt idx="2670">
                  <c:v>2.3495100098192521E-2</c:v>
                </c:pt>
                <c:pt idx="2671">
                  <c:v>2.3485038617727834E-2</c:v>
                </c:pt>
                <c:pt idx="2672">
                  <c:v>2.3466829186621744E-2</c:v>
                </c:pt>
                <c:pt idx="2673">
                  <c:v>2.3414885953148792E-2</c:v>
                </c:pt>
                <c:pt idx="2674">
                  <c:v>2.337750948713125E-2</c:v>
                </c:pt>
                <c:pt idx="2675">
                  <c:v>2.3356003351439784E-2</c:v>
                </c:pt>
                <c:pt idx="2676">
                  <c:v>2.3342168771642614E-2</c:v>
                </c:pt>
                <c:pt idx="2677">
                  <c:v>2.3329093523781038E-2</c:v>
                </c:pt>
                <c:pt idx="2678">
                  <c:v>2.3340369142255075E-2</c:v>
                </c:pt>
                <c:pt idx="2679">
                  <c:v>2.3346836180913055E-2</c:v>
                </c:pt>
                <c:pt idx="2680">
                  <c:v>2.3354546371471094E-2</c:v>
                </c:pt>
                <c:pt idx="2681">
                  <c:v>2.3370342090226329E-2</c:v>
                </c:pt>
                <c:pt idx="2682">
                  <c:v>2.3420167781146296E-2</c:v>
                </c:pt>
                <c:pt idx="2683">
                  <c:v>2.3409224059951276E-2</c:v>
                </c:pt>
                <c:pt idx="2684">
                  <c:v>2.3380294344761892E-2</c:v>
                </c:pt>
                <c:pt idx="2685">
                  <c:v>2.3374063105554198E-2</c:v>
                </c:pt>
                <c:pt idx="2686">
                  <c:v>2.3367942488836672E-2</c:v>
                </c:pt>
                <c:pt idx="2687">
                  <c:v>2.3362424978900634E-2</c:v>
                </c:pt>
                <c:pt idx="2688">
                  <c:v>2.336113123079096E-2</c:v>
                </c:pt>
                <c:pt idx="2689">
                  <c:v>2.3363749768366221E-2</c:v>
                </c:pt>
                <c:pt idx="2690">
                  <c:v>2.3349504369176002E-2</c:v>
                </c:pt>
                <c:pt idx="2691">
                  <c:v>2.3313323231650362E-2</c:v>
                </c:pt>
                <c:pt idx="2692">
                  <c:v>2.3287572709850761E-2</c:v>
                </c:pt>
                <c:pt idx="2693">
                  <c:v>2.3255737786382867E-2</c:v>
                </c:pt>
                <c:pt idx="2694">
                  <c:v>2.3269870630082207E-2</c:v>
                </c:pt>
                <c:pt idx="2695">
                  <c:v>2.3269274017276204E-2</c:v>
                </c:pt>
                <c:pt idx="2696">
                  <c:v>2.327048136259972E-2</c:v>
                </c:pt>
                <c:pt idx="2697">
                  <c:v>2.3282977573045007E-2</c:v>
                </c:pt>
                <c:pt idx="2698">
                  <c:v>2.3298348746422819E-2</c:v>
                </c:pt>
                <c:pt idx="2699">
                  <c:v>2.3311990467312631E-2</c:v>
                </c:pt>
                <c:pt idx="2700">
                  <c:v>2.333766733975709E-2</c:v>
                </c:pt>
                <c:pt idx="2701">
                  <c:v>2.3343141757437735E-2</c:v>
                </c:pt>
                <c:pt idx="2702">
                  <c:v>2.3377071304550551E-2</c:v>
                </c:pt>
                <c:pt idx="2703">
                  <c:v>2.3378025142145913E-2</c:v>
                </c:pt>
                <c:pt idx="2704">
                  <c:v>2.3383584357154173E-2</c:v>
                </c:pt>
                <c:pt idx="2705">
                  <c:v>2.3390627618717779E-2</c:v>
                </c:pt>
                <c:pt idx="2706">
                  <c:v>2.3389739897854346E-2</c:v>
                </c:pt>
                <c:pt idx="2707">
                  <c:v>2.3394604542871567E-2</c:v>
                </c:pt>
                <c:pt idx="2708">
                  <c:v>2.3394995502114477E-2</c:v>
                </c:pt>
                <c:pt idx="2709">
                  <c:v>2.3405816811836226E-2</c:v>
                </c:pt>
                <c:pt idx="2710">
                  <c:v>2.346169862326359E-2</c:v>
                </c:pt>
                <c:pt idx="2711">
                  <c:v>2.3503287423022792E-2</c:v>
                </c:pt>
                <c:pt idx="2712">
                  <c:v>2.3508873261012805E-2</c:v>
                </c:pt>
                <c:pt idx="2713">
                  <c:v>2.3502876427454512E-2</c:v>
                </c:pt>
                <c:pt idx="2714">
                  <c:v>2.3481022691016134E-2</c:v>
                </c:pt>
                <c:pt idx="2715">
                  <c:v>2.3479864413444077E-2</c:v>
                </c:pt>
                <c:pt idx="2716">
                  <c:v>2.3480637852465205E-2</c:v>
                </c:pt>
                <c:pt idx="2717">
                  <c:v>2.3492825745496833E-2</c:v>
                </c:pt>
                <c:pt idx="2718">
                  <c:v>2.3470691231587428E-2</c:v>
                </c:pt>
                <c:pt idx="2719">
                  <c:v>2.3445126715860361E-2</c:v>
                </c:pt>
                <c:pt idx="2720">
                  <c:v>2.3472749393793263E-2</c:v>
                </c:pt>
                <c:pt idx="2721">
                  <c:v>2.3499162975900316E-2</c:v>
                </c:pt>
                <c:pt idx="2722">
                  <c:v>2.3508286896086691E-2</c:v>
                </c:pt>
                <c:pt idx="2723">
                  <c:v>2.3529630321739294E-2</c:v>
                </c:pt>
                <c:pt idx="2724">
                  <c:v>2.354649043906281E-2</c:v>
                </c:pt>
                <c:pt idx="2725">
                  <c:v>2.351463612384519E-2</c:v>
                </c:pt>
                <c:pt idx="2726">
                  <c:v>2.3483197487501505E-2</c:v>
                </c:pt>
                <c:pt idx="2727">
                  <c:v>2.3493721657007683E-2</c:v>
                </c:pt>
                <c:pt idx="2728">
                  <c:v>2.3517044797127858E-2</c:v>
                </c:pt>
                <c:pt idx="2729">
                  <c:v>2.3533427603683269E-2</c:v>
                </c:pt>
                <c:pt idx="2730">
                  <c:v>2.3566103045442027E-2</c:v>
                </c:pt>
                <c:pt idx="2731">
                  <c:v>2.3542674316932456E-2</c:v>
                </c:pt>
                <c:pt idx="2732">
                  <c:v>2.3530385700663039E-2</c:v>
                </c:pt>
                <c:pt idx="2733">
                  <c:v>2.3523716128866126E-2</c:v>
                </c:pt>
                <c:pt idx="2734">
                  <c:v>2.3534066610308917E-2</c:v>
                </c:pt>
                <c:pt idx="2735">
                  <c:v>2.3548608111327612E-2</c:v>
                </c:pt>
                <c:pt idx="2736">
                  <c:v>2.3577639468089058E-2</c:v>
                </c:pt>
                <c:pt idx="2737">
                  <c:v>2.3588320030473654E-2</c:v>
                </c:pt>
                <c:pt idx="2738">
                  <c:v>2.3501642719844163E-2</c:v>
                </c:pt>
                <c:pt idx="2739">
                  <c:v>2.3449046452426403E-2</c:v>
                </c:pt>
                <c:pt idx="2740">
                  <c:v>2.3419117183339139E-2</c:v>
                </c:pt>
                <c:pt idx="2741">
                  <c:v>2.3390835283951854E-2</c:v>
                </c:pt>
                <c:pt idx="2742">
                  <c:v>2.3326324428418463E-2</c:v>
                </c:pt>
                <c:pt idx="2743">
                  <c:v>2.3317401981234394E-2</c:v>
                </c:pt>
                <c:pt idx="2744">
                  <c:v>2.3314456004673859E-2</c:v>
                </c:pt>
                <c:pt idx="2745">
                  <c:v>2.3299605049546257E-2</c:v>
                </c:pt>
                <c:pt idx="2746">
                  <c:v>2.3278099180522122E-2</c:v>
                </c:pt>
                <c:pt idx="2747">
                  <c:v>2.3238518999661503E-2</c:v>
                </c:pt>
                <c:pt idx="2748">
                  <c:v>2.3202017968845318E-2</c:v>
                </c:pt>
                <c:pt idx="2749">
                  <c:v>2.3165359878470199E-2</c:v>
                </c:pt>
                <c:pt idx="2750">
                  <c:v>2.314578172293796E-2</c:v>
                </c:pt>
                <c:pt idx="2751">
                  <c:v>2.3112431056083682E-2</c:v>
                </c:pt>
                <c:pt idx="2752">
                  <c:v>2.3072744184172805E-2</c:v>
                </c:pt>
                <c:pt idx="2753">
                  <c:v>2.305768697171541E-2</c:v>
                </c:pt>
                <c:pt idx="2754">
                  <c:v>2.30029733506939E-2</c:v>
                </c:pt>
                <c:pt idx="2755">
                  <c:v>2.2983168379952366E-2</c:v>
                </c:pt>
                <c:pt idx="2756">
                  <c:v>2.304328033045195E-2</c:v>
                </c:pt>
                <c:pt idx="2757">
                  <c:v>2.302695301099808E-2</c:v>
                </c:pt>
                <c:pt idx="2758">
                  <c:v>2.298879071860516E-2</c:v>
                </c:pt>
                <c:pt idx="2759">
                  <c:v>2.2987043202525002E-2</c:v>
                </c:pt>
                <c:pt idx="2760">
                  <c:v>2.2917174482354953E-2</c:v>
                </c:pt>
                <c:pt idx="2761">
                  <c:v>2.2887002345834691E-2</c:v>
                </c:pt>
                <c:pt idx="2762">
                  <c:v>2.2846129595566748E-2</c:v>
                </c:pt>
                <c:pt idx="2763">
                  <c:v>2.2797600409858121E-2</c:v>
                </c:pt>
                <c:pt idx="2764">
                  <c:v>2.2803774883910111E-2</c:v>
                </c:pt>
                <c:pt idx="2765">
                  <c:v>2.2779465924577566E-2</c:v>
                </c:pt>
                <c:pt idx="2766">
                  <c:v>2.2762693711066779E-2</c:v>
                </c:pt>
                <c:pt idx="2767">
                  <c:v>2.2755009386834626E-2</c:v>
                </c:pt>
                <c:pt idx="2768">
                  <c:v>2.2690384995504579E-2</c:v>
                </c:pt>
                <c:pt idx="2769">
                  <c:v>2.2639812972186313E-2</c:v>
                </c:pt>
                <c:pt idx="2770">
                  <c:v>2.2585761824108395E-2</c:v>
                </c:pt>
                <c:pt idx="2771">
                  <c:v>2.250761698621128E-2</c:v>
                </c:pt>
                <c:pt idx="2772">
                  <c:v>2.2459780275759202E-2</c:v>
                </c:pt>
                <c:pt idx="2773">
                  <c:v>2.2439042992411038E-2</c:v>
                </c:pt>
                <c:pt idx="2774">
                  <c:v>2.2401454613911773E-2</c:v>
                </c:pt>
                <c:pt idx="2775">
                  <c:v>2.2366470786421604E-2</c:v>
                </c:pt>
                <c:pt idx="2776">
                  <c:v>2.2351219602799989E-2</c:v>
                </c:pt>
                <c:pt idx="2777">
                  <c:v>2.240646478233933E-2</c:v>
                </c:pt>
                <c:pt idx="2778">
                  <c:v>2.2475978521800818E-2</c:v>
                </c:pt>
                <c:pt idx="2779">
                  <c:v>2.2329796542225878E-2</c:v>
                </c:pt>
                <c:pt idx="2780">
                  <c:v>2.2116865013450223E-2</c:v>
                </c:pt>
                <c:pt idx="2781">
                  <c:v>2.208091519368308E-2</c:v>
                </c:pt>
                <c:pt idx="2782">
                  <c:v>2.2056316438807864E-2</c:v>
                </c:pt>
                <c:pt idx="2783">
                  <c:v>2.2027914463073502E-2</c:v>
                </c:pt>
                <c:pt idx="2784">
                  <c:v>2.1933331679896667E-2</c:v>
                </c:pt>
                <c:pt idx="2785">
                  <c:v>2.1873557689317112E-2</c:v>
                </c:pt>
                <c:pt idx="2786">
                  <c:v>2.1868711056352137E-2</c:v>
                </c:pt>
                <c:pt idx="2787">
                  <c:v>2.1865906180862281E-2</c:v>
                </c:pt>
                <c:pt idx="2788">
                  <c:v>2.185855500117927E-2</c:v>
                </c:pt>
                <c:pt idx="2789">
                  <c:v>2.180893410167847E-2</c:v>
                </c:pt>
                <c:pt idx="2790">
                  <c:v>2.1760534067332735E-2</c:v>
                </c:pt>
                <c:pt idx="2791">
                  <c:v>2.1753788052183688E-2</c:v>
                </c:pt>
                <c:pt idx="2792">
                  <c:v>2.1733894989053908E-2</c:v>
                </c:pt>
                <c:pt idx="2793">
                  <c:v>2.173005550919694E-2</c:v>
                </c:pt>
                <c:pt idx="2794">
                  <c:v>2.172922808109053E-2</c:v>
                </c:pt>
                <c:pt idx="2795">
                  <c:v>2.1740787531952112E-2</c:v>
                </c:pt>
                <c:pt idx="2796">
                  <c:v>2.1773283162047827E-2</c:v>
                </c:pt>
                <c:pt idx="2797">
                  <c:v>2.1774380516844802E-2</c:v>
                </c:pt>
                <c:pt idx="2798">
                  <c:v>2.1717240596817275E-2</c:v>
                </c:pt>
                <c:pt idx="2799">
                  <c:v>2.1696535803171137E-2</c:v>
                </c:pt>
                <c:pt idx="2800">
                  <c:v>2.1685644973513992E-2</c:v>
                </c:pt>
                <c:pt idx="2801">
                  <c:v>2.1679953816131251E-2</c:v>
                </c:pt>
                <c:pt idx="2802">
                  <c:v>2.1669832429679365E-2</c:v>
                </c:pt>
                <c:pt idx="2803">
                  <c:v>2.1728798510411935E-2</c:v>
                </c:pt>
                <c:pt idx="2804">
                  <c:v>2.1713608413699789E-2</c:v>
                </c:pt>
                <c:pt idx="2805">
                  <c:v>2.1685497633714003E-2</c:v>
                </c:pt>
                <c:pt idx="2806">
                  <c:v>2.1652270522649657E-2</c:v>
                </c:pt>
                <c:pt idx="2807">
                  <c:v>2.1677227068783982E-2</c:v>
                </c:pt>
                <c:pt idx="2808">
                  <c:v>2.1756151433521227E-2</c:v>
                </c:pt>
                <c:pt idx="2809">
                  <c:v>2.173092193767117E-2</c:v>
                </c:pt>
                <c:pt idx="2810">
                  <c:v>2.1764600813243679E-2</c:v>
                </c:pt>
                <c:pt idx="2811">
                  <c:v>2.1778181595195466E-2</c:v>
                </c:pt>
                <c:pt idx="2812">
                  <c:v>2.1752035862488445E-2</c:v>
                </c:pt>
                <c:pt idx="2813">
                  <c:v>2.1711151815658622E-2</c:v>
                </c:pt>
                <c:pt idx="2814">
                  <c:v>2.163855409640169E-2</c:v>
                </c:pt>
                <c:pt idx="2815">
                  <c:v>2.1591761135856456E-2</c:v>
                </c:pt>
                <c:pt idx="2816">
                  <c:v>2.1552098215374033E-2</c:v>
                </c:pt>
                <c:pt idx="2817">
                  <c:v>2.1520054358781422E-2</c:v>
                </c:pt>
                <c:pt idx="2818">
                  <c:v>2.1510823377807929E-2</c:v>
                </c:pt>
                <c:pt idx="2819">
                  <c:v>2.151155128909546E-2</c:v>
                </c:pt>
                <c:pt idx="2820">
                  <c:v>2.1509075749726551E-2</c:v>
                </c:pt>
                <c:pt idx="2821">
                  <c:v>2.1523010040274539E-2</c:v>
                </c:pt>
                <c:pt idx="2822">
                  <c:v>2.1527596995727191E-2</c:v>
                </c:pt>
                <c:pt idx="2823">
                  <c:v>2.1524554245059606E-2</c:v>
                </c:pt>
                <c:pt idx="2824">
                  <c:v>2.151820027692029E-2</c:v>
                </c:pt>
                <c:pt idx="2825">
                  <c:v>2.1463465216522759E-2</c:v>
                </c:pt>
                <c:pt idx="2826">
                  <c:v>2.1444453270216466E-2</c:v>
                </c:pt>
                <c:pt idx="2827">
                  <c:v>2.1419013567109933E-2</c:v>
                </c:pt>
                <c:pt idx="2828">
                  <c:v>2.1357387251055446E-2</c:v>
                </c:pt>
                <c:pt idx="2829">
                  <c:v>2.1332839892025866E-2</c:v>
                </c:pt>
                <c:pt idx="2830">
                  <c:v>2.1309935261274539E-2</c:v>
                </c:pt>
                <c:pt idx="2831">
                  <c:v>2.1255327974308152E-2</c:v>
                </c:pt>
                <c:pt idx="2832">
                  <c:v>2.1223207773361931E-2</c:v>
                </c:pt>
                <c:pt idx="2833">
                  <c:v>2.1173044215836354E-2</c:v>
                </c:pt>
                <c:pt idx="2834">
                  <c:v>2.1164224443563161E-2</c:v>
                </c:pt>
                <c:pt idx="2835">
                  <c:v>2.1148878286365132E-2</c:v>
                </c:pt>
                <c:pt idx="2836">
                  <c:v>2.1141435138428068E-2</c:v>
                </c:pt>
                <c:pt idx="2837">
                  <c:v>2.113733570523273E-2</c:v>
                </c:pt>
                <c:pt idx="2838">
                  <c:v>2.1130586847710929E-2</c:v>
                </c:pt>
                <c:pt idx="2839">
                  <c:v>2.1114194870406236E-2</c:v>
                </c:pt>
                <c:pt idx="2840">
                  <c:v>2.1126991715411936E-2</c:v>
                </c:pt>
                <c:pt idx="2841">
                  <c:v>2.1142542792287663E-2</c:v>
                </c:pt>
                <c:pt idx="2842">
                  <c:v>2.1092317933349959E-2</c:v>
                </c:pt>
                <c:pt idx="2843">
                  <c:v>2.0938323228908703E-2</c:v>
                </c:pt>
                <c:pt idx="2844">
                  <c:v>2.0790211105900507E-2</c:v>
                </c:pt>
                <c:pt idx="2845">
                  <c:v>2.0731703187913248E-2</c:v>
                </c:pt>
                <c:pt idx="2846">
                  <c:v>2.0710741039206799E-2</c:v>
                </c:pt>
                <c:pt idx="2847">
                  <c:v>2.0675779008720852E-2</c:v>
                </c:pt>
                <c:pt idx="2848">
                  <c:v>2.0645857261090018E-2</c:v>
                </c:pt>
                <c:pt idx="2849">
                  <c:v>2.064245320336686E-2</c:v>
                </c:pt>
                <c:pt idx="2850">
                  <c:v>2.0606786801735579E-2</c:v>
                </c:pt>
                <c:pt idx="2851">
                  <c:v>2.0628243911313272E-2</c:v>
                </c:pt>
                <c:pt idx="2852">
                  <c:v>2.068274218490505E-2</c:v>
                </c:pt>
                <c:pt idx="2853">
                  <c:v>2.0710721107810998E-2</c:v>
                </c:pt>
                <c:pt idx="2854">
                  <c:v>2.0701763596835201E-2</c:v>
                </c:pt>
                <c:pt idx="2855">
                  <c:v>2.0703746260137077E-2</c:v>
                </c:pt>
                <c:pt idx="2856">
                  <c:v>2.072734358899251E-2</c:v>
                </c:pt>
                <c:pt idx="2857">
                  <c:v>2.0743985171711953E-2</c:v>
                </c:pt>
                <c:pt idx="2858">
                  <c:v>2.0740367154239069E-2</c:v>
                </c:pt>
                <c:pt idx="2859">
                  <c:v>2.0748128055865549E-2</c:v>
                </c:pt>
                <c:pt idx="2860">
                  <c:v>2.075051490819483E-2</c:v>
                </c:pt>
                <c:pt idx="2861">
                  <c:v>2.0736987590534543E-2</c:v>
                </c:pt>
                <c:pt idx="2862">
                  <c:v>2.0724222734921763E-2</c:v>
                </c:pt>
                <c:pt idx="2863">
                  <c:v>2.0701587761200589E-2</c:v>
                </c:pt>
                <c:pt idx="2864">
                  <c:v>2.0694865731095462E-2</c:v>
                </c:pt>
                <c:pt idx="2865">
                  <c:v>2.0685531320294704E-2</c:v>
                </c:pt>
                <c:pt idx="2866">
                  <c:v>2.0672295062061207E-2</c:v>
                </c:pt>
                <c:pt idx="2867">
                  <c:v>2.0631293681355273E-2</c:v>
                </c:pt>
                <c:pt idx="2868">
                  <c:v>2.0616756980500479E-2</c:v>
                </c:pt>
                <c:pt idx="2869">
                  <c:v>2.0611590984672641E-2</c:v>
                </c:pt>
                <c:pt idx="2870">
                  <c:v>2.0572018730602024E-2</c:v>
                </c:pt>
                <c:pt idx="2871">
                  <c:v>2.0591396689565531E-2</c:v>
                </c:pt>
                <c:pt idx="2872">
                  <c:v>2.0621386501329535E-2</c:v>
                </c:pt>
                <c:pt idx="2873">
                  <c:v>2.0598822970107178E-2</c:v>
                </c:pt>
                <c:pt idx="2874">
                  <c:v>2.0621826946445612E-2</c:v>
                </c:pt>
                <c:pt idx="2875">
                  <c:v>2.0622182518415584E-2</c:v>
                </c:pt>
                <c:pt idx="2876">
                  <c:v>2.0561440219867468E-2</c:v>
                </c:pt>
                <c:pt idx="2877">
                  <c:v>2.0539258890454833E-2</c:v>
                </c:pt>
                <c:pt idx="2878">
                  <c:v>2.0544991675287665E-2</c:v>
                </c:pt>
                <c:pt idx="2879">
                  <c:v>2.0530012385691146E-2</c:v>
                </c:pt>
                <c:pt idx="2880">
                  <c:v>2.0536821836084129E-2</c:v>
                </c:pt>
                <c:pt idx="2881">
                  <c:v>2.0523985873925028E-2</c:v>
                </c:pt>
                <c:pt idx="2882">
                  <c:v>2.0493425192946734E-2</c:v>
                </c:pt>
                <c:pt idx="2883">
                  <c:v>2.046598604215686E-2</c:v>
                </c:pt>
                <c:pt idx="2884">
                  <c:v>2.0467344629274218E-2</c:v>
                </c:pt>
                <c:pt idx="2885">
                  <c:v>2.0471079177485692E-2</c:v>
                </c:pt>
                <c:pt idx="2886">
                  <c:v>2.0466794499912608E-2</c:v>
                </c:pt>
                <c:pt idx="2887">
                  <c:v>2.0466685294225687E-2</c:v>
                </c:pt>
                <c:pt idx="2888">
                  <c:v>2.0476935416933864E-2</c:v>
                </c:pt>
                <c:pt idx="2889">
                  <c:v>2.0415080101482425E-2</c:v>
                </c:pt>
                <c:pt idx="2890">
                  <c:v>2.0419809811352455E-2</c:v>
                </c:pt>
                <c:pt idx="2891">
                  <c:v>2.0439619991944172E-2</c:v>
                </c:pt>
                <c:pt idx="2892">
                  <c:v>2.0491628410742622E-2</c:v>
                </c:pt>
                <c:pt idx="2893">
                  <c:v>2.0509722673548818E-2</c:v>
                </c:pt>
                <c:pt idx="2894">
                  <c:v>2.0510364001207631E-2</c:v>
                </c:pt>
                <c:pt idx="2895">
                  <c:v>2.0473246135832446E-2</c:v>
                </c:pt>
                <c:pt idx="2896">
                  <c:v>2.0443556040892118E-2</c:v>
                </c:pt>
                <c:pt idx="2897">
                  <c:v>2.0414129742055254E-2</c:v>
                </c:pt>
                <c:pt idx="2898">
                  <c:v>2.0395775663850247E-2</c:v>
                </c:pt>
                <c:pt idx="2899">
                  <c:v>2.038286116894238E-2</c:v>
                </c:pt>
                <c:pt idx="2900">
                  <c:v>2.036518019462898E-2</c:v>
                </c:pt>
                <c:pt idx="2901">
                  <c:v>2.0343169891566936E-2</c:v>
                </c:pt>
                <c:pt idx="2902">
                  <c:v>2.0365840415560537E-2</c:v>
                </c:pt>
                <c:pt idx="2903">
                  <c:v>2.0374631296096679E-2</c:v>
                </c:pt>
                <c:pt idx="2904">
                  <c:v>2.0354724690524233E-2</c:v>
                </c:pt>
                <c:pt idx="2905">
                  <c:v>2.0296964897048148E-2</c:v>
                </c:pt>
                <c:pt idx="2906">
                  <c:v>2.0269997483246621E-2</c:v>
                </c:pt>
                <c:pt idx="2907">
                  <c:v>2.0293683483188746E-2</c:v>
                </c:pt>
                <c:pt idx="2908">
                  <c:v>2.0262159222086559E-2</c:v>
                </c:pt>
                <c:pt idx="2909">
                  <c:v>2.0208619617257059E-2</c:v>
                </c:pt>
                <c:pt idx="2910">
                  <c:v>2.0141580226151101E-2</c:v>
                </c:pt>
                <c:pt idx="2911">
                  <c:v>2.0128331044432807E-2</c:v>
                </c:pt>
                <c:pt idx="2912">
                  <c:v>2.012269853970856E-2</c:v>
                </c:pt>
                <c:pt idx="2913">
                  <c:v>2.0084212858709521E-2</c:v>
                </c:pt>
                <c:pt idx="2914">
                  <c:v>2.0061279790738396E-2</c:v>
                </c:pt>
                <c:pt idx="2915">
                  <c:v>2.0013101546781611E-2</c:v>
                </c:pt>
                <c:pt idx="2916">
                  <c:v>1.9958794258149629E-2</c:v>
                </c:pt>
                <c:pt idx="2917">
                  <c:v>1.992539021658429E-2</c:v>
                </c:pt>
                <c:pt idx="2918">
                  <c:v>1.99030632687076E-2</c:v>
                </c:pt>
                <c:pt idx="2919">
                  <c:v>1.9893378394994238E-2</c:v>
                </c:pt>
                <c:pt idx="2920">
                  <c:v>1.9879612744821435E-2</c:v>
                </c:pt>
                <c:pt idx="2921">
                  <c:v>1.9863852532056532E-2</c:v>
                </c:pt>
                <c:pt idx="2922">
                  <c:v>1.9819799828675908E-2</c:v>
                </c:pt>
                <c:pt idx="2923">
                  <c:v>1.9792789441962163E-2</c:v>
                </c:pt>
                <c:pt idx="2924">
                  <c:v>1.975383311791901E-2</c:v>
                </c:pt>
                <c:pt idx="2925">
                  <c:v>1.9702416630225369E-2</c:v>
                </c:pt>
                <c:pt idx="2926">
                  <c:v>1.9642943470469174E-2</c:v>
                </c:pt>
                <c:pt idx="2927">
                  <c:v>1.9617240495083423E-2</c:v>
                </c:pt>
                <c:pt idx="2928">
                  <c:v>1.9608960967205522E-2</c:v>
                </c:pt>
                <c:pt idx="2929">
                  <c:v>1.9568995655150072E-2</c:v>
                </c:pt>
                <c:pt idx="2930">
                  <c:v>1.9543535187594534E-2</c:v>
                </c:pt>
                <c:pt idx="2931">
                  <c:v>1.9526895008812731E-2</c:v>
                </c:pt>
                <c:pt idx="2932">
                  <c:v>1.9514843025045074E-2</c:v>
                </c:pt>
                <c:pt idx="2933">
                  <c:v>1.9501013310274089E-2</c:v>
                </c:pt>
                <c:pt idx="2934">
                  <c:v>1.9481758677445164E-2</c:v>
                </c:pt>
                <c:pt idx="2935">
                  <c:v>1.9461380928591076E-2</c:v>
                </c:pt>
                <c:pt idx="2936">
                  <c:v>1.9445981785358665E-2</c:v>
                </c:pt>
                <c:pt idx="2937">
                  <c:v>1.9431112260378962E-2</c:v>
                </c:pt>
                <c:pt idx="2938">
                  <c:v>1.9393607336795633E-2</c:v>
                </c:pt>
                <c:pt idx="2939">
                  <c:v>1.9414039939823546E-2</c:v>
                </c:pt>
                <c:pt idx="2940">
                  <c:v>1.9436662814809592E-2</c:v>
                </c:pt>
                <c:pt idx="2941">
                  <c:v>1.9449467361194572E-2</c:v>
                </c:pt>
                <c:pt idx="2942">
                  <c:v>1.9433237044067481E-2</c:v>
                </c:pt>
                <c:pt idx="2943">
                  <c:v>1.9408434162630387E-2</c:v>
                </c:pt>
                <c:pt idx="2944">
                  <c:v>1.9393287782440299E-2</c:v>
                </c:pt>
                <c:pt idx="2945">
                  <c:v>1.9368399436664768E-2</c:v>
                </c:pt>
                <c:pt idx="2946">
                  <c:v>1.9402663823520457E-2</c:v>
                </c:pt>
                <c:pt idx="2947">
                  <c:v>1.9416610697589858E-2</c:v>
                </c:pt>
                <c:pt idx="2948">
                  <c:v>1.9439309435538895E-2</c:v>
                </c:pt>
                <c:pt idx="2949">
                  <c:v>1.9439425005294386E-2</c:v>
                </c:pt>
                <c:pt idx="2950">
                  <c:v>1.9440956869565658E-2</c:v>
                </c:pt>
                <c:pt idx="2951">
                  <c:v>1.944024347840393E-2</c:v>
                </c:pt>
                <c:pt idx="2952">
                  <c:v>1.9421572659834432E-2</c:v>
                </c:pt>
                <c:pt idx="2953">
                  <c:v>1.938819473824259E-2</c:v>
                </c:pt>
                <c:pt idx="2954">
                  <c:v>1.941064334803003E-2</c:v>
                </c:pt>
                <c:pt idx="2955">
                  <c:v>1.9416411980626675E-2</c:v>
                </c:pt>
                <c:pt idx="2956">
                  <c:v>1.9425369849493501E-2</c:v>
                </c:pt>
                <c:pt idx="2957">
                  <c:v>1.9444179614057432E-2</c:v>
                </c:pt>
                <c:pt idx="2958">
                  <c:v>1.944397249395198E-2</c:v>
                </c:pt>
                <c:pt idx="2959">
                  <c:v>1.9441146184012676E-2</c:v>
                </c:pt>
                <c:pt idx="2960">
                  <c:v>1.9432513652636981E-2</c:v>
                </c:pt>
                <c:pt idx="2961">
                  <c:v>1.9394920196581025E-2</c:v>
                </c:pt>
                <c:pt idx="2962">
                  <c:v>1.9323222599991228E-2</c:v>
                </c:pt>
                <c:pt idx="2963">
                  <c:v>1.9329455410924193E-2</c:v>
                </c:pt>
                <c:pt idx="2964">
                  <c:v>1.9337699628759461E-2</c:v>
                </c:pt>
                <c:pt idx="2965">
                  <c:v>1.9342709949051223E-2</c:v>
                </c:pt>
                <c:pt idx="2966">
                  <c:v>1.9349965931073118E-2</c:v>
                </c:pt>
                <c:pt idx="2967">
                  <c:v>1.928311321455458E-2</c:v>
                </c:pt>
                <c:pt idx="2968">
                  <c:v>1.9284130020562777E-2</c:v>
                </c:pt>
                <c:pt idx="2969">
                  <c:v>1.9290063480520904E-2</c:v>
                </c:pt>
                <c:pt idx="2970">
                  <c:v>1.9296232495026443E-2</c:v>
                </c:pt>
                <c:pt idx="2971">
                  <c:v>1.92809643827343E-2</c:v>
                </c:pt>
                <c:pt idx="2972">
                  <c:v>1.926483210566925E-2</c:v>
                </c:pt>
                <c:pt idx="2973">
                  <c:v>1.9237533160464948E-2</c:v>
                </c:pt>
                <c:pt idx="2974">
                  <c:v>1.9227046630071066E-2</c:v>
                </c:pt>
                <c:pt idx="2975">
                  <c:v>1.9213259860123504E-2</c:v>
                </c:pt>
                <c:pt idx="2976">
                  <c:v>1.9185752943142585E-2</c:v>
                </c:pt>
                <c:pt idx="2977">
                  <c:v>1.9171749485366735E-2</c:v>
                </c:pt>
                <c:pt idx="2978">
                  <c:v>1.9150164527774571E-2</c:v>
                </c:pt>
                <c:pt idx="2979">
                  <c:v>1.9146023477449838E-2</c:v>
                </c:pt>
                <c:pt idx="2980">
                  <c:v>1.9107442813602601E-2</c:v>
                </c:pt>
                <c:pt idx="2981">
                  <c:v>1.9055423003019784E-2</c:v>
                </c:pt>
                <c:pt idx="2982">
                  <c:v>1.9028432118827904E-2</c:v>
                </c:pt>
                <c:pt idx="2983">
                  <c:v>1.9014134068140023E-2</c:v>
                </c:pt>
                <c:pt idx="2984">
                  <c:v>1.8985590609436838E-2</c:v>
                </c:pt>
                <c:pt idx="2985">
                  <c:v>1.8957320698820987E-2</c:v>
                </c:pt>
                <c:pt idx="2986">
                  <c:v>1.8908445544229466E-2</c:v>
                </c:pt>
                <c:pt idx="2987">
                  <c:v>1.8907185563563737E-2</c:v>
                </c:pt>
                <c:pt idx="2988">
                  <c:v>1.891696606951572E-2</c:v>
                </c:pt>
                <c:pt idx="2989">
                  <c:v>1.8940434090092516E-2</c:v>
                </c:pt>
                <c:pt idx="2990">
                  <c:v>1.8946503899683848E-2</c:v>
                </c:pt>
                <c:pt idx="2991">
                  <c:v>1.8936499194348679E-2</c:v>
                </c:pt>
                <c:pt idx="2992">
                  <c:v>1.891433677266656E-2</c:v>
                </c:pt>
                <c:pt idx="2993">
                  <c:v>1.8910326248291184E-2</c:v>
                </c:pt>
                <c:pt idx="2994">
                  <c:v>1.8909501285889686E-2</c:v>
                </c:pt>
                <c:pt idx="2995">
                  <c:v>1.8916267123080414E-2</c:v>
                </c:pt>
                <c:pt idx="2996">
                  <c:v>1.8913458565029389E-2</c:v>
                </c:pt>
                <c:pt idx="2997">
                  <c:v>1.8912844656846148E-2</c:v>
                </c:pt>
                <c:pt idx="2998">
                  <c:v>1.8904416465222552E-2</c:v>
                </c:pt>
                <c:pt idx="2999">
                  <c:v>1.8894339248182918E-2</c:v>
                </c:pt>
                <c:pt idx="3000">
                  <c:v>1.8858491067862155E-2</c:v>
                </c:pt>
                <c:pt idx="3001">
                  <c:v>1.8828930895015111E-2</c:v>
                </c:pt>
                <c:pt idx="3002">
                  <c:v>1.8797594359094564E-2</c:v>
                </c:pt>
                <c:pt idx="3003">
                  <c:v>1.8764285438543443E-2</c:v>
                </c:pt>
                <c:pt idx="3004">
                  <c:v>1.8756725312669122E-2</c:v>
                </c:pt>
                <c:pt idx="3005">
                  <c:v>1.8750276698333377E-2</c:v>
                </c:pt>
                <c:pt idx="3006">
                  <c:v>1.8735473509723349E-2</c:v>
                </c:pt>
                <c:pt idx="3007">
                  <c:v>1.8716113474219798E-2</c:v>
                </c:pt>
                <c:pt idx="3008">
                  <c:v>1.8704287769675077E-2</c:v>
                </c:pt>
                <c:pt idx="3009">
                  <c:v>1.8716324648384148E-2</c:v>
                </c:pt>
                <c:pt idx="3010">
                  <c:v>1.8727646916159871E-2</c:v>
                </c:pt>
                <c:pt idx="3011">
                  <c:v>1.8721787517057751E-2</c:v>
                </c:pt>
                <c:pt idx="3012">
                  <c:v>1.8708983295546003E-2</c:v>
                </c:pt>
                <c:pt idx="3013">
                  <c:v>1.8698774312485306E-2</c:v>
                </c:pt>
                <c:pt idx="3014">
                  <c:v>1.8687344312920417E-2</c:v>
                </c:pt>
                <c:pt idx="3015">
                  <c:v>1.8647395393023687E-2</c:v>
                </c:pt>
                <c:pt idx="3016">
                  <c:v>1.8623519358360908E-2</c:v>
                </c:pt>
                <c:pt idx="3017">
                  <c:v>1.8592580241363468E-2</c:v>
                </c:pt>
                <c:pt idx="3018">
                  <c:v>1.8565821208243613E-2</c:v>
                </c:pt>
                <c:pt idx="3019">
                  <c:v>1.8542066797661759E-2</c:v>
                </c:pt>
                <c:pt idx="3020">
                  <c:v>1.8508376208857608E-2</c:v>
                </c:pt>
                <c:pt idx="3021">
                  <c:v>1.8488344819461489E-2</c:v>
                </c:pt>
                <c:pt idx="3022">
                  <c:v>1.8446308356965108E-2</c:v>
                </c:pt>
                <c:pt idx="3023">
                  <c:v>1.8421377498225942E-2</c:v>
                </c:pt>
                <c:pt idx="3024">
                  <c:v>1.8373879617993725E-2</c:v>
                </c:pt>
                <c:pt idx="3025">
                  <c:v>1.8305389356451308E-2</c:v>
                </c:pt>
                <c:pt idx="3026">
                  <c:v>1.8269955227151226E-2</c:v>
                </c:pt>
                <c:pt idx="3027">
                  <c:v>1.8240229507306489E-2</c:v>
                </c:pt>
                <c:pt idx="3028">
                  <c:v>1.8184997793620334E-2</c:v>
                </c:pt>
                <c:pt idx="3029">
                  <c:v>1.816160114267943E-2</c:v>
                </c:pt>
                <c:pt idx="3030">
                  <c:v>1.8155665611621873E-2</c:v>
                </c:pt>
                <c:pt idx="3031">
                  <c:v>1.8134898424533519E-2</c:v>
                </c:pt>
                <c:pt idx="3032">
                  <c:v>1.8105923637714964E-2</c:v>
                </c:pt>
                <c:pt idx="3033">
                  <c:v>1.8086442169263719E-2</c:v>
                </c:pt>
                <c:pt idx="3034">
                  <c:v>1.8054832647724183E-2</c:v>
                </c:pt>
                <c:pt idx="3035">
                  <c:v>1.8010564792081504E-2</c:v>
                </c:pt>
                <c:pt idx="3036">
                  <c:v>1.8015838903889751E-2</c:v>
                </c:pt>
                <c:pt idx="3037">
                  <c:v>1.8021960537028876E-2</c:v>
                </c:pt>
                <c:pt idx="3038">
                  <c:v>1.8011272293948524E-2</c:v>
                </c:pt>
                <c:pt idx="3039">
                  <c:v>1.7989584018334403E-2</c:v>
                </c:pt>
                <c:pt idx="3040">
                  <c:v>1.7957037998280939E-2</c:v>
                </c:pt>
                <c:pt idx="3041">
                  <c:v>1.7904357860914207E-2</c:v>
                </c:pt>
                <c:pt idx="3042">
                  <c:v>1.7853178669764967E-2</c:v>
                </c:pt>
                <c:pt idx="3043">
                  <c:v>1.7851433462104105E-2</c:v>
                </c:pt>
                <c:pt idx="3044">
                  <c:v>1.7856618880142457E-2</c:v>
                </c:pt>
                <c:pt idx="3045">
                  <c:v>1.7864202260741598E-2</c:v>
                </c:pt>
                <c:pt idx="3046">
                  <c:v>1.7858271937362571E-2</c:v>
                </c:pt>
                <c:pt idx="3047">
                  <c:v>1.785294572459754E-2</c:v>
                </c:pt>
                <c:pt idx="3048">
                  <c:v>1.7860321452033229E-2</c:v>
                </c:pt>
                <c:pt idx="3049">
                  <c:v>1.7853519222305717E-2</c:v>
                </c:pt>
                <c:pt idx="3050">
                  <c:v>1.7849340827504515E-2</c:v>
                </c:pt>
                <c:pt idx="3051">
                  <c:v>1.7843706302829759E-2</c:v>
                </c:pt>
                <c:pt idx="3052">
                  <c:v>1.7834070852730075E-2</c:v>
                </c:pt>
                <c:pt idx="3053">
                  <c:v>1.7826671580333697E-2</c:v>
                </c:pt>
                <c:pt idx="3054">
                  <c:v>1.7818940419421603E-2</c:v>
                </c:pt>
                <c:pt idx="3055">
                  <c:v>1.7794536808338115E-2</c:v>
                </c:pt>
                <c:pt idx="3056">
                  <c:v>1.7727477152776106E-2</c:v>
                </c:pt>
                <c:pt idx="3057">
                  <c:v>1.7723930835837953E-2</c:v>
                </c:pt>
                <c:pt idx="3058">
                  <c:v>1.7719976192748704E-2</c:v>
                </c:pt>
                <c:pt idx="3059">
                  <c:v>1.7726420857621997E-2</c:v>
                </c:pt>
                <c:pt idx="3060">
                  <c:v>1.7753069476875282E-2</c:v>
                </c:pt>
                <c:pt idx="3061">
                  <c:v>1.7726529616232282E-2</c:v>
                </c:pt>
                <c:pt idx="3062">
                  <c:v>1.7706020054433065E-2</c:v>
                </c:pt>
                <c:pt idx="3063">
                  <c:v>1.7696450302226455E-2</c:v>
                </c:pt>
                <c:pt idx="3064">
                  <c:v>1.7696586273444073E-2</c:v>
                </c:pt>
                <c:pt idx="3065">
                  <c:v>1.7698935861965619E-2</c:v>
                </c:pt>
                <c:pt idx="3066">
                  <c:v>1.7677178346849991E-2</c:v>
                </c:pt>
                <c:pt idx="3067">
                  <c:v>1.7655296813268776E-2</c:v>
                </c:pt>
                <c:pt idx="3068">
                  <c:v>1.7646921235042703E-2</c:v>
                </c:pt>
                <c:pt idx="3069">
                  <c:v>1.7641483904755874E-2</c:v>
                </c:pt>
                <c:pt idx="3070">
                  <c:v>1.762961887870472E-2</c:v>
                </c:pt>
                <c:pt idx="3071">
                  <c:v>1.7622890733747294E-2</c:v>
                </c:pt>
                <c:pt idx="3072">
                  <c:v>1.7612116873680007E-2</c:v>
                </c:pt>
                <c:pt idx="3073">
                  <c:v>1.7589772428420962E-2</c:v>
                </c:pt>
                <c:pt idx="3074">
                  <c:v>1.7564449559298163E-2</c:v>
                </c:pt>
                <c:pt idx="3075">
                  <c:v>1.7537840084401308E-2</c:v>
                </c:pt>
                <c:pt idx="3076">
                  <c:v>1.7539886409398874E-2</c:v>
                </c:pt>
                <c:pt idx="3077">
                  <c:v>1.7546651216832961E-2</c:v>
                </c:pt>
                <c:pt idx="3078">
                  <c:v>1.754578865562411E-2</c:v>
                </c:pt>
                <c:pt idx="3079">
                  <c:v>1.7503063773158911E-2</c:v>
                </c:pt>
                <c:pt idx="3080">
                  <c:v>1.7472752779489405E-2</c:v>
                </c:pt>
                <c:pt idx="3081">
                  <c:v>1.7453146895374159E-2</c:v>
                </c:pt>
                <c:pt idx="3082">
                  <c:v>1.7447368012995196E-2</c:v>
                </c:pt>
                <c:pt idx="3083">
                  <c:v>1.7445404705913055E-2</c:v>
                </c:pt>
                <c:pt idx="3084">
                  <c:v>1.7432120106901275E-2</c:v>
                </c:pt>
                <c:pt idx="3085">
                  <c:v>1.7354585109717078E-2</c:v>
                </c:pt>
                <c:pt idx="3086">
                  <c:v>1.7291361290686726E-2</c:v>
                </c:pt>
                <c:pt idx="3087">
                  <c:v>1.7268645171444972E-2</c:v>
                </c:pt>
                <c:pt idx="3088">
                  <c:v>1.7256962896335427E-2</c:v>
                </c:pt>
                <c:pt idx="3089">
                  <c:v>1.722571759209943E-2</c:v>
                </c:pt>
                <c:pt idx="3090">
                  <c:v>1.722555014489436E-2</c:v>
                </c:pt>
                <c:pt idx="3091">
                  <c:v>1.7212563834065497E-2</c:v>
                </c:pt>
                <c:pt idx="3092">
                  <c:v>1.7175451110436009E-2</c:v>
                </c:pt>
                <c:pt idx="3093">
                  <c:v>1.713366759046565E-2</c:v>
                </c:pt>
                <c:pt idx="3094">
                  <c:v>1.7093499944142776E-2</c:v>
                </c:pt>
                <c:pt idx="3095">
                  <c:v>1.7086074760582239E-2</c:v>
                </c:pt>
                <c:pt idx="3096">
                  <c:v>1.7092022234052501E-2</c:v>
                </c:pt>
                <c:pt idx="3097">
                  <c:v>1.7084550036253601E-2</c:v>
                </c:pt>
                <c:pt idx="3098">
                  <c:v>1.7053777112568027E-2</c:v>
                </c:pt>
                <c:pt idx="3099">
                  <c:v>1.703113682374147E-2</c:v>
                </c:pt>
                <c:pt idx="3100">
                  <c:v>1.7029530914006785E-2</c:v>
                </c:pt>
                <c:pt idx="3101">
                  <c:v>1.7034122312948399E-2</c:v>
                </c:pt>
                <c:pt idx="3102">
                  <c:v>1.701623415700999E-2</c:v>
                </c:pt>
                <c:pt idx="3103">
                  <c:v>1.7000601668579488E-2</c:v>
                </c:pt>
                <c:pt idx="3104">
                  <c:v>1.6961502349063066E-2</c:v>
                </c:pt>
                <c:pt idx="3105">
                  <c:v>1.6923564913338563E-2</c:v>
                </c:pt>
                <c:pt idx="3106">
                  <c:v>1.6910228569739803E-2</c:v>
                </c:pt>
                <c:pt idx="3107">
                  <c:v>1.6888797369736988E-2</c:v>
                </c:pt>
                <c:pt idx="3108">
                  <c:v>1.6860758790156475E-2</c:v>
                </c:pt>
                <c:pt idx="3109">
                  <c:v>1.6802535848737563E-2</c:v>
                </c:pt>
                <c:pt idx="3110">
                  <c:v>1.6776606903252899E-2</c:v>
                </c:pt>
                <c:pt idx="3111">
                  <c:v>1.6773985874903068E-2</c:v>
                </c:pt>
                <c:pt idx="3112">
                  <c:v>1.6757152088252323E-2</c:v>
                </c:pt>
                <c:pt idx="3113">
                  <c:v>1.6714188674134964E-2</c:v>
                </c:pt>
                <c:pt idx="3114">
                  <c:v>1.6700597649737563E-2</c:v>
                </c:pt>
                <c:pt idx="3115">
                  <c:v>1.6673409388599909E-2</c:v>
                </c:pt>
                <c:pt idx="3116">
                  <c:v>1.6648041197387605E-2</c:v>
                </c:pt>
                <c:pt idx="3117">
                  <c:v>1.6614555562194187E-2</c:v>
                </c:pt>
                <c:pt idx="3118">
                  <c:v>1.6607058677798835E-2</c:v>
                </c:pt>
                <c:pt idx="3119">
                  <c:v>1.6592285148237275E-2</c:v>
                </c:pt>
                <c:pt idx="3120">
                  <c:v>1.658525300319694E-2</c:v>
                </c:pt>
                <c:pt idx="3121">
                  <c:v>1.658739076498009E-2</c:v>
                </c:pt>
                <c:pt idx="3122">
                  <c:v>1.658749440244529E-2</c:v>
                </c:pt>
                <c:pt idx="3123">
                  <c:v>1.6589088035874704E-2</c:v>
                </c:pt>
                <c:pt idx="3124">
                  <c:v>1.6550400234978679E-2</c:v>
                </c:pt>
                <c:pt idx="3125">
                  <c:v>1.6525944917484152E-2</c:v>
                </c:pt>
                <c:pt idx="3126">
                  <c:v>1.6544875120072154E-2</c:v>
                </c:pt>
                <c:pt idx="3127">
                  <c:v>1.6573032243542354E-2</c:v>
                </c:pt>
                <c:pt idx="3128">
                  <c:v>1.6590754910417504E-2</c:v>
                </c:pt>
                <c:pt idx="3129">
                  <c:v>1.6584310861363596E-2</c:v>
                </c:pt>
                <c:pt idx="3130">
                  <c:v>1.6570048803219734E-2</c:v>
                </c:pt>
                <c:pt idx="3131">
                  <c:v>1.6545923947491582E-2</c:v>
                </c:pt>
                <c:pt idx="3132">
                  <c:v>1.6533039314721304E-2</c:v>
                </c:pt>
                <c:pt idx="3133">
                  <c:v>1.6513265691705616E-2</c:v>
                </c:pt>
                <c:pt idx="3134">
                  <c:v>1.6475716110051924E-2</c:v>
                </c:pt>
                <c:pt idx="3135">
                  <c:v>1.6467884587237146E-2</c:v>
                </c:pt>
                <c:pt idx="3136">
                  <c:v>1.6462524611052631E-2</c:v>
                </c:pt>
                <c:pt idx="3137">
                  <c:v>1.6455092280497279E-2</c:v>
                </c:pt>
                <c:pt idx="3138">
                  <c:v>1.6446107454677061E-2</c:v>
                </c:pt>
                <c:pt idx="3139">
                  <c:v>1.6440736253030028E-2</c:v>
                </c:pt>
                <c:pt idx="3140">
                  <c:v>1.6450073194240668E-2</c:v>
                </c:pt>
                <c:pt idx="3141">
                  <c:v>1.6444109111124466E-2</c:v>
                </c:pt>
                <c:pt idx="3142">
                  <c:v>1.6435291953822331E-2</c:v>
                </c:pt>
                <c:pt idx="3143">
                  <c:v>1.6431836144333758E-2</c:v>
                </c:pt>
                <c:pt idx="3144">
                  <c:v>1.6459025123696524E-2</c:v>
                </c:pt>
                <c:pt idx="3145">
                  <c:v>1.6439267975182532E-2</c:v>
                </c:pt>
                <c:pt idx="3146">
                  <c:v>1.6438829310152187E-2</c:v>
                </c:pt>
                <c:pt idx="3147">
                  <c:v>1.6452959648817468E-2</c:v>
                </c:pt>
                <c:pt idx="3148">
                  <c:v>1.6452756120226841E-2</c:v>
                </c:pt>
                <c:pt idx="3149">
                  <c:v>1.643692049299059E-2</c:v>
                </c:pt>
                <c:pt idx="3150">
                  <c:v>1.640386857585889E-2</c:v>
                </c:pt>
                <c:pt idx="3151">
                  <c:v>1.6376751794020296E-2</c:v>
                </c:pt>
                <c:pt idx="3152">
                  <c:v>1.6353192477551508E-2</c:v>
                </c:pt>
                <c:pt idx="3153">
                  <c:v>1.6321638717901529E-2</c:v>
                </c:pt>
                <c:pt idx="3154">
                  <c:v>1.6335305001220116E-2</c:v>
                </c:pt>
                <c:pt idx="3155">
                  <c:v>1.6337801582599912E-2</c:v>
                </c:pt>
                <c:pt idx="3156">
                  <c:v>1.631526650821679E-2</c:v>
                </c:pt>
                <c:pt idx="3157">
                  <c:v>1.6282877748879442E-2</c:v>
                </c:pt>
                <c:pt idx="3158">
                  <c:v>1.6233068374529997E-2</c:v>
                </c:pt>
                <c:pt idx="3159">
                  <c:v>1.6199523308489724E-2</c:v>
                </c:pt>
                <c:pt idx="3160">
                  <c:v>1.6191655760716499E-2</c:v>
                </c:pt>
                <c:pt idx="3161">
                  <c:v>1.6192154471615979E-2</c:v>
                </c:pt>
                <c:pt idx="3162">
                  <c:v>1.6210371886145658E-2</c:v>
                </c:pt>
                <c:pt idx="3163">
                  <c:v>1.6171033998156604E-2</c:v>
                </c:pt>
                <c:pt idx="3164">
                  <c:v>1.6120697492622578E-2</c:v>
                </c:pt>
                <c:pt idx="3165">
                  <c:v>1.6080414560566362E-2</c:v>
                </c:pt>
                <c:pt idx="3166">
                  <c:v>1.603584535056982E-2</c:v>
                </c:pt>
                <c:pt idx="3167">
                  <c:v>1.6030664102380496E-2</c:v>
                </c:pt>
                <c:pt idx="3168">
                  <c:v>1.6019388577892441E-2</c:v>
                </c:pt>
                <c:pt idx="3169">
                  <c:v>1.6014774953688329E-2</c:v>
                </c:pt>
                <c:pt idx="3170">
                  <c:v>1.6008800890032846E-2</c:v>
                </c:pt>
                <c:pt idx="3171">
                  <c:v>1.5987875435274475E-2</c:v>
                </c:pt>
                <c:pt idx="3172">
                  <c:v>1.5947047777435497E-2</c:v>
                </c:pt>
                <c:pt idx="3173">
                  <c:v>1.5920798164775082E-2</c:v>
                </c:pt>
                <c:pt idx="3174">
                  <c:v>1.5893417654006852E-2</c:v>
                </c:pt>
                <c:pt idx="3175">
                  <c:v>1.58513758362036E-2</c:v>
                </c:pt>
                <c:pt idx="3176">
                  <c:v>1.5843920695118127E-2</c:v>
                </c:pt>
                <c:pt idx="3177">
                  <c:v>1.5840504860677954E-2</c:v>
                </c:pt>
                <c:pt idx="3178">
                  <c:v>1.5829218720923105E-2</c:v>
                </c:pt>
                <c:pt idx="3179">
                  <c:v>1.5823098749928932E-2</c:v>
                </c:pt>
                <c:pt idx="3180">
                  <c:v>1.5806243847459826E-2</c:v>
                </c:pt>
                <c:pt idx="3181">
                  <c:v>1.5799695107605545E-2</c:v>
                </c:pt>
                <c:pt idx="3182">
                  <c:v>1.5748546668674309E-2</c:v>
                </c:pt>
                <c:pt idx="3183">
                  <c:v>1.5711804446278382E-2</c:v>
                </c:pt>
                <c:pt idx="3184">
                  <c:v>1.5695904656794608E-2</c:v>
                </c:pt>
                <c:pt idx="3185">
                  <c:v>1.5705628577180549E-2</c:v>
                </c:pt>
                <c:pt idx="3186">
                  <c:v>1.5712617215054552E-2</c:v>
                </c:pt>
                <c:pt idx="3187">
                  <c:v>1.5703603333153533E-2</c:v>
                </c:pt>
                <c:pt idx="3188">
                  <c:v>1.565715393947378E-2</c:v>
                </c:pt>
                <c:pt idx="3189">
                  <c:v>1.5652447664958959E-2</c:v>
                </c:pt>
                <c:pt idx="3190">
                  <c:v>1.5644456905368333E-2</c:v>
                </c:pt>
                <c:pt idx="3191">
                  <c:v>1.5662565871585699E-2</c:v>
                </c:pt>
                <c:pt idx="3192">
                  <c:v>1.5689940557002048E-2</c:v>
                </c:pt>
                <c:pt idx="3193">
                  <c:v>1.567282459640118E-2</c:v>
                </c:pt>
                <c:pt idx="3194">
                  <c:v>1.5649044278760932E-2</c:v>
                </c:pt>
                <c:pt idx="3195">
                  <c:v>1.5596439810637431E-2</c:v>
                </c:pt>
                <c:pt idx="3196">
                  <c:v>1.5589399378944555E-2</c:v>
                </c:pt>
                <c:pt idx="3197">
                  <c:v>1.5609797643780142E-2</c:v>
                </c:pt>
                <c:pt idx="3198">
                  <c:v>1.5582033627985273E-2</c:v>
                </c:pt>
                <c:pt idx="3199">
                  <c:v>1.5554322081959792E-2</c:v>
                </c:pt>
                <c:pt idx="3200">
                  <c:v>1.5550915185481849E-2</c:v>
                </c:pt>
                <c:pt idx="3201">
                  <c:v>1.5550885393684679E-2</c:v>
                </c:pt>
                <c:pt idx="3202">
                  <c:v>1.5550914134882451E-2</c:v>
                </c:pt>
                <c:pt idx="3203">
                  <c:v>1.5563942974195083E-2</c:v>
                </c:pt>
                <c:pt idx="3204">
                  <c:v>1.5554061691774956E-2</c:v>
                </c:pt>
                <c:pt idx="3205">
                  <c:v>1.5518944246697869E-2</c:v>
                </c:pt>
                <c:pt idx="3206">
                  <c:v>1.548313875422274E-2</c:v>
                </c:pt>
                <c:pt idx="3207">
                  <c:v>1.5463081128914527E-2</c:v>
                </c:pt>
                <c:pt idx="3208">
                  <c:v>1.5446293133538767E-2</c:v>
                </c:pt>
                <c:pt idx="3209">
                  <c:v>1.5413962685918946E-2</c:v>
                </c:pt>
                <c:pt idx="3210">
                  <c:v>1.5389460600417697E-2</c:v>
                </c:pt>
                <c:pt idx="3211">
                  <c:v>1.5358001825775017E-2</c:v>
                </c:pt>
                <c:pt idx="3212">
                  <c:v>1.5346474707317819E-2</c:v>
                </c:pt>
                <c:pt idx="3213">
                  <c:v>1.5350507873508674E-2</c:v>
                </c:pt>
                <c:pt idx="3214">
                  <c:v>1.5352452145944107E-2</c:v>
                </c:pt>
                <c:pt idx="3215">
                  <c:v>1.5352213091129522E-2</c:v>
                </c:pt>
                <c:pt idx="3216">
                  <c:v>1.5343949077381588E-2</c:v>
                </c:pt>
                <c:pt idx="3217">
                  <c:v>1.5339870898788781E-2</c:v>
                </c:pt>
                <c:pt idx="3218">
                  <c:v>1.5325295940675334E-2</c:v>
                </c:pt>
                <c:pt idx="3219">
                  <c:v>1.5304490498670146E-2</c:v>
                </c:pt>
                <c:pt idx="3220">
                  <c:v>1.5291329466455599E-2</c:v>
                </c:pt>
                <c:pt idx="3221">
                  <c:v>1.5284120146017863E-2</c:v>
                </c:pt>
                <c:pt idx="3222">
                  <c:v>1.5257088649963059E-2</c:v>
                </c:pt>
                <c:pt idx="3223">
                  <c:v>1.5251161437497728E-2</c:v>
                </c:pt>
                <c:pt idx="3224">
                  <c:v>1.5243040338812215E-2</c:v>
                </c:pt>
                <c:pt idx="3225">
                  <c:v>1.5235709284928164E-2</c:v>
                </c:pt>
                <c:pt idx="3226">
                  <c:v>1.522553342808957E-2</c:v>
                </c:pt>
                <c:pt idx="3227">
                  <c:v>1.5216422573663742E-2</c:v>
                </c:pt>
                <c:pt idx="3228">
                  <c:v>1.5198383090669955E-2</c:v>
                </c:pt>
                <c:pt idx="3229">
                  <c:v>1.5202163164363852E-2</c:v>
                </c:pt>
                <c:pt idx="3230">
                  <c:v>1.5196554471433256E-2</c:v>
                </c:pt>
                <c:pt idx="3231">
                  <c:v>1.5188653843215253E-2</c:v>
                </c:pt>
                <c:pt idx="3232">
                  <c:v>1.518886721506172E-2</c:v>
                </c:pt>
                <c:pt idx="3233">
                  <c:v>1.5184199826082528E-2</c:v>
                </c:pt>
                <c:pt idx="3234">
                  <c:v>1.5177595282223125E-2</c:v>
                </c:pt>
                <c:pt idx="3235">
                  <c:v>1.5168221837334017E-2</c:v>
                </c:pt>
                <c:pt idx="3236">
                  <c:v>1.5159287252846022E-2</c:v>
                </c:pt>
                <c:pt idx="3237">
                  <c:v>1.5144275176921762E-2</c:v>
                </c:pt>
                <c:pt idx="3238">
                  <c:v>1.510512258978872E-2</c:v>
                </c:pt>
                <c:pt idx="3239">
                  <c:v>1.5107994658473525E-2</c:v>
                </c:pt>
                <c:pt idx="3240">
                  <c:v>1.5096059636876496E-2</c:v>
                </c:pt>
                <c:pt idx="3241">
                  <c:v>1.5075397414240669E-2</c:v>
                </c:pt>
                <c:pt idx="3242">
                  <c:v>1.5046941827632884E-2</c:v>
                </c:pt>
                <c:pt idx="3243">
                  <c:v>1.5043311734351302E-2</c:v>
                </c:pt>
                <c:pt idx="3244">
                  <c:v>1.5040930729843013E-2</c:v>
                </c:pt>
                <c:pt idx="3245">
                  <c:v>1.5035234890168642E-2</c:v>
                </c:pt>
                <c:pt idx="3246">
                  <c:v>1.5028239273990461E-2</c:v>
                </c:pt>
                <c:pt idx="3247">
                  <c:v>1.5021721784900377E-2</c:v>
                </c:pt>
                <c:pt idx="3248">
                  <c:v>1.5017683014795379E-2</c:v>
                </c:pt>
                <c:pt idx="3249">
                  <c:v>1.5010497099690569E-2</c:v>
                </c:pt>
                <c:pt idx="3250">
                  <c:v>1.5005247092042E-2</c:v>
                </c:pt>
                <c:pt idx="3251">
                  <c:v>1.4994172962439017E-2</c:v>
                </c:pt>
                <c:pt idx="3252">
                  <c:v>1.4946024498343492E-2</c:v>
                </c:pt>
                <c:pt idx="3253">
                  <c:v>1.4923369205673923E-2</c:v>
                </c:pt>
                <c:pt idx="3254">
                  <c:v>1.4907498260537232E-2</c:v>
                </c:pt>
                <c:pt idx="3255">
                  <c:v>1.4922397121477625E-2</c:v>
                </c:pt>
                <c:pt idx="3256">
                  <c:v>1.4904351508223255E-2</c:v>
                </c:pt>
                <c:pt idx="3257">
                  <c:v>1.4888962778732827E-2</c:v>
                </c:pt>
                <c:pt idx="3258">
                  <c:v>1.4876003433611115E-2</c:v>
                </c:pt>
                <c:pt idx="3259">
                  <c:v>1.4869526738229208E-2</c:v>
                </c:pt>
                <c:pt idx="3260">
                  <c:v>1.4857030513567899E-2</c:v>
                </c:pt>
                <c:pt idx="3261">
                  <c:v>1.4843277481117804E-2</c:v>
                </c:pt>
                <c:pt idx="3262">
                  <c:v>1.4836602772265702E-2</c:v>
                </c:pt>
                <c:pt idx="3263">
                  <c:v>1.4811426404756321E-2</c:v>
                </c:pt>
                <c:pt idx="3264">
                  <c:v>1.4822362313884308E-2</c:v>
                </c:pt>
                <c:pt idx="3265">
                  <c:v>1.4822393736473143E-2</c:v>
                </c:pt>
                <c:pt idx="3266">
                  <c:v>1.4795458055381331E-2</c:v>
                </c:pt>
                <c:pt idx="3267">
                  <c:v>1.4765449897625458E-2</c:v>
                </c:pt>
                <c:pt idx="3268">
                  <c:v>1.4708673811158013E-2</c:v>
                </c:pt>
                <c:pt idx="3269">
                  <c:v>1.4691608305081441E-2</c:v>
                </c:pt>
                <c:pt idx="3270">
                  <c:v>1.4679312728958832E-2</c:v>
                </c:pt>
                <c:pt idx="3271">
                  <c:v>1.4640889813106857E-2</c:v>
                </c:pt>
                <c:pt idx="3272">
                  <c:v>1.462263394481945E-2</c:v>
                </c:pt>
                <c:pt idx="3273">
                  <c:v>1.4603700704915359E-2</c:v>
                </c:pt>
                <c:pt idx="3274">
                  <c:v>1.4558188916344644E-2</c:v>
                </c:pt>
                <c:pt idx="3275">
                  <c:v>1.4502489459297394E-2</c:v>
                </c:pt>
                <c:pt idx="3276">
                  <c:v>1.4492621442912286E-2</c:v>
                </c:pt>
                <c:pt idx="3277">
                  <c:v>1.4474477751838083E-2</c:v>
                </c:pt>
                <c:pt idx="3278">
                  <c:v>1.4465489378965621E-2</c:v>
                </c:pt>
                <c:pt idx="3279">
                  <c:v>1.4473020433606121E-2</c:v>
                </c:pt>
                <c:pt idx="3280">
                  <c:v>1.4521319364783085E-2</c:v>
                </c:pt>
                <c:pt idx="3281">
                  <c:v>1.4523222026064089E-2</c:v>
                </c:pt>
                <c:pt idx="3282">
                  <c:v>1.4522899243276842E-2</c:v>
                </c:pt>
                <c:pt idx="3283">
                  <c:v>1.4533449338395994E-2</c:v>
                </c:pt>
                <c:pt idx="3284">
                  <c:v>1.4528687679171074E-2</c:v>
                </c:pt>
                <c:pt idx="3285">
                  <c:v>1.4529580115181127E-2</c:v>
                </c:pt>
                <c:pt idx="3286">
                  <c:v>1.4530912569898394E-2</c:v>
                </c:pt>
                <c:pt idx="3287">
                  <c:v>1.4514157395915103E-2</c:v>
                </c:pt>
                <c:pt idx="3288">
                  <c:v>1.4491412137692939E-2</c:v>
                </c:pt>
                <c:pt idx="3289">
                  <c:v>1.4479397954654333E-2</c:v>
                </c:pt>
                <c:pt idx="3290">
                  <c:v>1.4479493560512518E-2</c:v>
                </c:pt>
                <c:pt idx="3291">
                  <c:v>1.4480714895174211E-2</c:v>
                </c:pt>
                <c:pt idx="3292">
                  <c:v>1.4473316771331967E-2</c:v>
                </c:pt>
                <c:pt idx="3293">
                  <c:v>1.4455557563043921E-2</c:v>
                </c:pt>
                <c:pt idx="3294">
                  <c:v>1.4404696110779502E-2</c:v>
                </c:pt>
                <c:pt idx="3295">
                  <c:v>1.4388295765380947E-2</c:v>
                </c:pt>
                <c:pt idx="3296">
                  <c:v>1.4361240985589604E-2</c:v>
                </c:pt>
                <c:pt idx="3297">
                  <c:v>1.4334059256444395E-2</c:v>
                </c:pt>
                <c:pt idx="3298">
                  <c:v>1.4331725869294579E-2</c:v>
                </c:pt>
                <c:pt idx="3299">
                  <c:v>1.4326545573383507E-2</c:v>
                </c:pt>
                <c:pt idx="3300">
                  <c:v>1.43236037753853E-2</c:v>
                </c:pt>
                <c:pt idx="3301">
                  <c:v>1.4330211999720661E-2</c:v>
                </c:pt>
                <c:pt idx="3302">
                  <c:v>1.4337260815306872E-2</c:v>
                </c:pt>
                <c:pt idx="3303">
                  <c:v>1.4299662864256098E-2</c:v>
                </c:pt>
                <c:pt idx="3304">
                  <c:v>1.428073832062584E-2</c:v>
                </c:pt>
                <c:pt idx="3305">
                  <c:v>1.4273956603624047E-2</c:v>
                </c:pt>
                <c:pt idx="3306">
                  <c:v>1.4272931810901788E-2</c:v>
                </c:pt>
                <c:pt idx="3307">
                  <c:v>1.4249102428746207E-2</c:v>
                </c:pt>
                <c:pt idx="3308">
                  <c:v>1.4227864820865356E-2</c:v>
                </c:pt>
                <c:pt idx="3309">
                  <c:v>1.4213283550393752E-2</c:v>
                </c:pt>
                <c:pt idx="3310">
                  <c:v>1.41515119723643E-2</c:v>
                </c:pt>
                <c:pt idx="3311">
                  <c:v>1.4130221179562264E-2</c:v>
                </c:pt>
                <c:pt idx="3312">
                  <c:v>1.4135741035626096E-2</c:v>
                </c:pt>
                <c:pt idx="3313">
                  <c:v>1.4142263116344004E-2</c:v>
                </c:pt>
                <c:pt idx="3314">
                  <c:v>1.4130045822227865E-2</c:v>
                </c:pt>
                <c:pt idx="3315">
                  <c:v>1.4119252494908828E-2</c:v>
                </c:pt>
                <c:pt idx="3316">
                  <c:v>1.4098326098221207E-2</c:v>
                </c:pt>
                <c:pt idx="3317">
                  <c:v>1.4089078595903836E-2</c:v>
                </c:pt>
                <c:pt idx="3318">
                  <c:v>1.4098243084130484E-2</c:v>
                </c:pt>
                <c:pt idx="3319">
                  <c:v>1.4103487213392727E-2</c:v>
                </c:pt>
                <c:pt idx="3320">
                  <c:v>1.4094760914095332E-2</c:v>
                </c:pt>
                <c:pt idx="3321">
                  <c:v>1.4092991068212435E-2</c:v>
                </c:pt>
                <c:pt idx="3322">
                  <c:v>1.40889505253385E-2</c:v>
                </c:pt>
                <c:pt idx="3323">
                  <c:v>1.4079108477796339E-2</c:v>
                </c:pt>
                <c:pt idx="3324">
                  <c:v>1.4075288730196235E-2</c:v>
                </c:pt>
                <c:pt idx="3325">
                  <c:v>1.4075638103602345E-2</c:v>
                </c:pt>
                <c:pt idx="3326">
                  <c:v>1.4063608966918689E-2</c:v>
                </c:pt>
                <c:pt idx="3327">
                  <c:v>1.4047708749447661E-2</c:v>
                </c:pt>
                <c:pt idx="3328">
                  <c:v>1.4041461258258918E-2</c:v>
                </c:pt>
                <c:pt idx="3329">
                  <c:v>1.4058028157626608E-2</c:v>
                </c:pt>
                <c:pt idx="3330">
                  <c:v>1.4075658274899865E-2</c:v>
                </c:pt>
                <c:pt idx="3331">
                  <c:v>1.4073502130662207E-2</c:v>
                </c:pt>
                <c:pt idx="3332">
                  <c:v>1.4060893708002497E-2</c:v>
                </c:pt>
                <c:pt idx="3333">
                  <c:v>1.4041051248248096E-2</c:v>
                </c:pt>
                <c:pt idx="3334">
                  <c:v>1.4039785516550867E-2</c:v>
                </c:pt>
                <c:pt idx="3335">
                  <c:v>1.4031785719549075E-2</c:v>
                </c:pt>
                <c:pt idx="3336">
                  <c:v>1.401701844710929E-2</c:v>
                </c:pt>
                <c:pt idx="3337">
                  <c:v>1.4010155513345862E-2</c:v>
                </c:pt>
                <c:pt idx="3338">
                  <c:v>1.4003000523008452E-2</c:v>
                </c:pt>
                <c:pt idx="3339">
                  <c:v>1.4014599962924002E-2</c:v>
                </c:pt>
                <c:pt idx="3340">
                  <c:v>1.4020309209621488E-2</c:v>
                </c:pt>
                <c:pt idx="3341">
                  <c:v>1.3988729862238428E-2</c:v>
                </c:pt>
                <c:pt idx="3342">
                  <c:v>1.396056341324688E-2</c:v>
                </c:pt>
                <c:pt idx="3343">
                  <c:v>1.3916690917481978E-2</c:v>
                </c:pt>
                <c:pt idx="3344">
                  <c:v>1.3903256727353031E-2</c:v>
                </c:pt>
                <c:pt idx="3345">
                  <c:v>1.3900023366242461E-2</c:v>
                </c:pt>
                <c:pt idx="3346">
                  <c:v>1.3890524668075102E-2</c:v>
                </c:pt>
                <c:pt idx="3347">
                  <c:v>1.3882162096224148E-2</c:v>
                </c:pt>
                <c:pt idx="3348">
                  <c:v>1.3866721523932838E-2</c:v>
                </c:pt>
                <c:pt idx="3349">
                  <c:v>1.3847363828546452E-2</c:v>
                </c:pt>
                <c:pt idx="3350">
                  <c:v>1.3826425480461875E-2</c:v>
                </c:pt>
                <c:pt idx="3351">
                  <c:v>1.379053939087195E-2</c:v>
                </c:pt>
                <c:pt idx="3352">
                  <c:v>1.3750942442456816E-2</c:v>
                </c:pt>
                <c:pt idx="3353">
                  <c:v>1.3732047697248735E-2</c:v>
                </c:pt>
                <c:pt idx="3354">
                  <c:v>1.3681715821635123E-2</c:v>
                </c:pt>
                <c:pt idx="3355">
                  <c:v>1.3671755143945261E-2</c:v>
                </c:pt>
                <c:pt idx="3356">
                  <c:v>1.3632837792663487E-2</c:v>
                </c:pt>
                <c:pt idx="3357">
                  <c:v>1.3571292750680326E-2</c:v>
                </c:pt>
                <c:pt idx="3358">
                  <c:v>1.3568493253316154E-2</c:v>
                </c:pt>
                <c:pt idx="3359">
                  <c:v>1.3559128273816761E-2</c:v>
                </c:pt>
                <c:pt idx="3360">
                  <c:v>1.3553515272213457E-2</c:v>
                </c:pt>
                <c:pt idx="3361">
                  <c:v>1.3528716065894873E-2</c:v>
                </c:pt>
                <c:pt idx="3362">
                  <c:v>1.3524623030937703E-2</c:v>
                </c:pt>
                <c:pt idx="3363">
                  <c:v>1.3515981778989307E-2</c:v>
                </c:pt>
                <c:pt idx="3364">
                  <c:v>1.3517815290557272E-2</c:v>
                </c:pt>
                <c:pt idx="3365">
                  <c:v>1.3523543324999105E-2</c:v>
                </c:pt>
                <c:pt idx="3366">
                  <c:v>1.3529356305717588E-2</c:v>
                </c:pt>
                <c:pt idx="3367">
                  <c:v>1.3513922219829184E-2</c:v>
                </c:pt>
                <c:pt idx="3368">
                  <c:v>1.3501891566082591E-2</c:v>
                </c:pt>
                <c:pt idx="3369">
                  <c:v>1.3471898545127026E-2</c:v>
                </c:pt>
                <c:pt idx="3370">
                  <c:v>1.3462151128476024E-2</c:v>
                </c:pt>
                <c:pt idx="3371">
                  <c:v>1.3458757338351749E-2</c:v>
                </c:pt>
                <c:pt idx="3372">
                  <c:v>1.3432358670122416E-2</c:v>
                </c:pt>
                <c:pt idx="3373">
                  <c:v>1.3408319466982521E-2</c:v>
                </c:pt>
                <c:pt idx="3374">
                  <c:v>1.3441307899219285E-2</c:v>
                </c:pt>
                <c:pt idx="3375">
                  <c:v>1.3452405670054804E-2</c:v>
                </c:pt>
                <c:pt idx="3376">
                  <c:v>1.345663658702529E-2</c:v>
                </c:pt>
                <c:pt idx="3377">
                  <c:v>1.3441288898434663E-2</c:v>
                </c:pt>
                <c:pt idx="3378">
                  <c:v>1.3432801889290096E-2</c:v>
                </c:pt>
                <c:pt idx="3379">
                  <c:v>1.3424014528883029E-2</c:v>
                </c:pt>
                <c:pt idx="3380">
                  <c:v>1.3413179100042577E-2</c:v>
                </c:pt>
                <c:pt idx="3381">
                  <c:v>1.3390685398459695E-2</c:v>
                </c:pt>
                <c:pt idx="3382">
                  <c:v>1.3376720810648186E-2</c:v>
                </c:pt>
                <c:pt idx="3383">
                  <c:v>1.3350684230241629E-2</c:v>
                </c:pt>
                <c:pt idx="3384">
                  <c:v>1.3349887656772138E-2</c:v>
                </c:pt>
                <c:pt idx="3385">
                  <c:v>1.335764835867642E-2</c:v>
                </c:pt>
                <c:pt idx="3386">
                  <c:v>1.3357562690041553E-2</c:v>
                </c:pt>
                <c:pt idx="3387">
                  <c:v>1.3359999702434407E-2</c:v>
                </c:pt>
                <c:pt idx="3388">
                  <c:v>1.3369019182096101E-2</c:v>
                </c:pt>
                <c:pt idx="3389">
                  <c:v>1.3365898941121392E-2</c:v>
                </c:pt>
                <c:pt idx="3390">
                  <c:v>1.33557189316866E-2</c:v>
                </c:pt>
                <c:pt idx="3391">
                  <c:v>1.3333706915424676E-2</c:v>
                </c:pt>
                <c:pt idx="3392">
                  <c:v>1.3345178924834111E-2</c:v>
                </c:pt>
                <c:pt idx="3393">
                  <c:v>1.3338496683487995E-2</c:v>
                </c:pt>
                <c:pt idx="3394">
                  <c:v>1.3331281547078301E-2</c:v>
                </c:pt>
                <c:pt idx="3395">
                  <c:v>1.3331003000368526E-2</c:v>
                </c:pt>
                <c:pt idx="3396">
                  <c:v>1.3312711831351113E-2</c:v>
                </c:pt>
                <c:pt idx="3397">
                  <c:v>1.3316298812803124E-2</c:v>
                </c:pt>
                <c:pt idx="3398">
                  <c:v>1.3310123477084705E-2</c:v>
                </c:pt>
                <c:pt idx="3399">
                  <c:v>1.3309013134110252E-2</c:v>
                </c:pt>
                <c:pt idx="3400">
                  <c:v>1.3327353669235802E-2</c:v>
                </c:pt>
                <c:pt idx="3401">
                  <c:v>1.33193168626729E-2</c:v>
                </c:pt>
                <c:pt idx="3402">
                  <c:v>1.3311915862280236E-2</c:v>
                </c:pt>
                <c:pt idx="3403">
                  <c:v>1.3306009313937833E-2</c:v>
                </c:pt>
                <c:pt idx="3404">
                  <c:v>1.3286316185822012E-2</c:v>
                </c:pt>
                <c:pt idx="3405">
                  <c:v>1.3275145141833535E-2</c:v>
                </c:pt>
                <c:pt idx="3406">
                  <c:v>1.3272965067355017E-2</c:v>
                </c:pt>
                <c:pt idx="3407">
                  <c:v>1.3246211864776298E-2</c:v>
                </c:pt>
                <c:pt idx="3408">
                  <c:v>1.3220427938830912E-2</c:v>
                </c:pt>
                <c:pt idx="3409">
                  <c:v>1.3198253683312632E-2</c:v>
                </c:pt>
                <c:pt idx="3410">
                  <c:v>1.3189348386068828E-2</c:v>
                </c:pt>
                <c:pt idx="3411">
                  <c:v>1.3162413718434662E-2</c:v>
                </c:pt>
                <c:pt idx="3412">
                  <c:v>1.3150773406023497E-2</c:v>
                </c:pt>
                <c:pt idx="3413">
                  <c:v>1.3136246023529741E-2</c:v>
                </c:pt>
                <c:pt idx="3414">
                  <c:v>1.3123894783683462E-2</c:v>
                </c:pt>
                <c:pt idx="3415">
                  <c:v>1.311109050314335E-2</c:v>
                </c:pt>
                <c:pt idx="3416">
                  <c:v>1.3096258173167745E-2</c:v>
                </c:pt>
                <c:pt idx="3417">
                  <c:v>1.3082176959364427E-2</c:v>
                </c:pt>
                <c:pt idx="3418">
                  <c:v>1.3077755574387093E-2</c:v>
                </c:pt>
                <c:pt idx="3419">
                  <c:v>1.3095592011721046E-2</c:v>
                </c:pt>
                <c:pt idx="3420">
                  <c:v>1.3105464213358091E-2</c:v>
                </c:pt>
                <c:pt idx="3421">
                  <c:v>1.3096289837743646E-2</c:v>
                </c:pt>
                <c:pt idx="3422">
                  <c:v>1.3076515527552787E-2</c:v>
                </c:pt>
                <c:pt idx="3423">
                  <c:v>1.3050978951983865E-2</c:v>
                </c:pt>
                <c:pt idx="3424">
                  <c:v>1.3040609331952112E-2</c:v>
                </c:pt>
                <c:pt idx="3425">
                  <c:v>1.3031167899730906E-2</c:v>
                </c:pt>
                <c:pt idx="3426">
                  <c:v>1.2999715044108268E-2</c:v>
                </c:pt>
                <c:pt idx="3427">
                  <c:v>1.2968222993709906E-2</c:v>
                </c:pt>
                <c:pt idx="3428">
                  <c:v>1.295345594590473E-2</c:v>
                </c:pt>
                <c:pt idx="3429">
                  <c:v>1.2940613920312056E-2</c:v>
                </c:pt>
                <c:pt idx="3430">
                  <c:v>1.2917567853234009E-2</c:v>
                </c:pt>
                <c:pt idx="3431">
                  <c:v>1.2896516493974773E-2</c:v>
                </c:pt>
                <c:pt idx="3432">
                  <c:v>1.2856058798370189E-2</c:v>
                </c:pt>
                <c:pt idx="3433">
                  <c:v>1.2854560283105448E-2</c:v>
                </c:pt>
                <c:pt idx="3434">
                  <c:v>1.2852886371474614E-2</c:v>
                </c:pt>
                <c:pt idx="3435">
                  <c:v>1.2849292540023944E-2</c:v>
                </c:pt>
                <c:pt idx="3436">
                  <c:v>1.2812083176804276E-2</c:v>
                </c:pt>
                <c:pt idx="3437">
                  <c:v>1.2828828853225239E-2</c:v>
                </c:pt>
                <c:pt idx="3438">
                  <c:v>1.282979584315859E-2</c:v>
                </c:pt>
                <c:pt idx="3439">
                  <c:v>1.2827786773740765E-2</c:v>
                </c:pt>
                <c:pt idx="3440">
                  <c:v>1.2826611961012421E-2</c:v>
                </c:pt>
                <c:pt idx="3441">
                  <c:v>1.2819592167993919E-2</c:v>
                </c:pt>
                <c:pt idx="3442">
                  <c:v>1.2813635118508995E-2</c:v>
                </c:pt>
                <c:pt idx="3443">
                  <c:v>1.2790681724251426E-2</c:v>
                </c:pt>
                <c:pt idx="3444">
                  <c:v>1.2812389104118381E-2</c:v>
                </c:pt>
                <c:pt idx="3445">
                  <c:v>1.2833860546513157E-2</c:v>
                </c:pt>
                <c:pt idx="3446">
                  <c:v>1.2845531307550421E-2</c:v>
                </c:pt>
                <c:pt idx="3447">
                  <c:v>1.2848000715109355E-2</c:v>
                </c:pt>
                <c:pt idx="3448">
                  <c:v>1.2846584284996862E-2</c:v>
                </c:pt>
                <c:pt idx="3449">
                  <c:v>1.2856774759939689E-2</c:v>
                </c:pt>
                <c:pt idx="3450">
                  <c:v>1.2855942084458545E-2</c:v>
                </c:pt>
                <c:pt idx="3451">
                  <c:v>1.2863184944722196E-2</c:v>
                </c:pt>
                <c:pt idx="3452">
                  <c:v>1.2896360628421923E-2</c:v>
                </c:pt>
                <c:pt idx="3453">
                  <c:v>1.2935935019554774E-2</c:v>
                </c:pt>
                <c:pt idx="3454">
                  <c:v>1.2945878673519432E-2</c:v>
                </c:pt>
                <c:pt idx="3455">
                  <c:v>1.2960168253846854E-2</c:v>
                </c:pt>
                <c:pt idx="3456">
                  <c:v>1.2973596377394904E-2</c:v>
                </c:pt>
                <c:pt idx="3457">
                  <c:v>1.2973286936938408E-2</c:v>
                </c:pt>
                <c:pt idx="3458">
                  <c:v>1.2968012331486459E-2</c:v>
                </c:pt>
                <c:pt idx="3459">
                  <c:v>1.290026972967053E-2</c:v>
                </c:pt>
                <c:pt idx="3460">
                  <c:v>1.2907653108817722E-2</c:v>
                </c:pt>
                <c:pt idx="3461">
                  <c:v>1.2926399341722069E-2</c:v>
                </c:pt>
                <c:pt idx="3462">
                  <c:v>1.292873635123273E-2</c:v>
                </c:pt>
                <c:pt idx="3463">
                  <c:v>1.2925566150682374E-2</c:v>
                </c:pt>
                <c:pt idx="3464">
                  <c:v>1.2920071838590307E-2</c:v>
                </c:pt>
                <c:pt idx="3465">
                  <c:v>1.2908607429887958E-2</c:v>
                </c:pt>
                <c:pt idx="3466">
                  <c:v>1.2898278546000706E-2</c:v>
                </c:pt>
                <c:pt idx="3467">
                  <c:v>1.2873459694520712E-2</c:v>
                </c:pt>
                <c:pt idx="3468">
                  <c:v>1.2868898276616492E-2</c:v>
                </c:pt>
                <c:pt idx="3469">
                  <c:v>1.2867363302475959E-2</c:v>
                </c:pt>
                <c:pt idx="3470">
                  <c:v>1.2852372267898137E-2</c:v>
                </c:pt>
                <c:pt idx="3471">
                  <c:v>1.2840345452368909E-2</c:v>
                </c:pt>
                <c:pt idx="3472">
                  <c:v>1.2828045359570201E-2</c:v>
                </c:pt>
                <c:pt idx="3473">
                  <c:v>1.2817057132985785E-2</c:v>
                </c:pt>
                <c:pt idx="3474">
                  <c:v>1.2804861355503617E-2</c:v>
                </c:pt>
                <c:pt idx="3475">
                  <c:v>1.2758485603057432E-2</c:v>
                </c:pt>
                <c:pt idx="3476">
                  <c:v>1.2732355113903195E-2</c:v>
                </c:pt>
                <c:pt idx="3477">
                  <c:v>1.2674996946172546E-2</c:v>
                </c:pt>
                <c:pt idx="3478">
                  <c:v>1.2652393378864204E-2</c:v>
                </c:pt>
                <c:pt idx="3479">
                  <c:v>1.2658937613567001E-2</c:v>
                </c:pt>
                <c:pt idx="3480">
                  <c:v>1.2647976842473077E-2</c:v>
                </c:pt>
                <c:pt idx="3481">
                  <c:v>1.2634113379049045E-2</c:v>
                </c:pt>
                <c:pt idx="3482">
                  <c:v>1.2606414792486205E-2</c:v>
                </c:pt>
                <c:pt idx="3483">
                  <c:v>1.2595064911489531E-2</c:v>
                </c:pt>
                <c:pt idx="3484">
                  <c:v>1.2593927368596517E-2</c:v>
                </c:pt>
                <c:pt idx="3485">
                  <c:v>1.2584002257774505E-2</c:v>
                </c:pt>
                <c:pt idx="3486">
                  <c:v>1.2575168859219285E-2</c:v>
                </c:pt>
                <c:pt idx="3487">
                  <c:v>1.2566770309342853E-2</c:v>
                </c:pt>
                <c:pt idx="3488">
                  <c:v>1.2558977820465844E-2</c:v>
                </c:pt>
                <c:pt idx="3489">
                  <c:v>1.2526081186402652E-2</c:v>
                </c:pt>
                <c:pt idx="3490">
                  <c:v>1.2557718875542353E-2</c:v>
                </c:pt>
                <c:pt idx="3491">
                  <c:v>1.255742207936046E-2</c:v>
                </c:pt>
                <c:pt idx="3492">
                  <c:v>1.2553318250674307E-2</c:v>
                </c:pt>
                <c:pt idx="3493">
                  <c:v>1.2543795190364301E-2</c:v>
                </c:pt>
                <c:pt idx="3494">
                  <c:v>1.2534525761337473E-2</c:v>
                </c:pt>
                <c:pt idx="3495">
                  <c:v>1.2523104687098021E-2</c:v>
                </c:pt>
                <c:pt idx="3496">
                  <c:v>1.2519450749625649E-2</c:v>
                </c:pt>
                <c:pt idx="3497">
                  <c:v>1.250752316681401E-2</c:v>
                </c:pt>
                <c:pt idx="3498">
                  <c:v>1.2491741311093029E-2</c:v>
                </c:pt>
                <c:pt idx="3499">
                  <c:v>1.2480908562457649E-2</c:v>
                </c:pt>
                <c:pt idx="3500">
                  <c:v>1.2465607960548627E-2</c:v>
                </c:pt>
                <c:pt idx="3501">
                  <c:v>1.246108529126487E-2</c:v>
                </c:pt>
                <c:pt idx="3502">
                  <c:v>1.246461659001716E-2</c:v>
                </c:pt>
                <c:pt idx="3503">
                  <c:v>1.2455477843332736E-2</c:v>
                </c:pt>
                <c:pt idx="3504">
                  <c:v>1.244698129943287E-2</c:v>
                </c:pt>
                <c:pt idx="3505">
                  <c:v>1.2439349883875152E-2</c:v>
                </c:pt>
                <c:pt idx="3506">
                  <c:v>1.2431346886152123E-2</c:v>
                </c:pt>
                <c:pt idx="3507">
                  <c:v>1.2426513711893015E-2</c:v>
                </c:pt>
                <c:pt idx="3508">
                  <c:v>1.2454377647555862E-2</c:v>
                </c:pt>
                <c:pt idx="3509">
                  <c:v>1.2470401655169857E-2</c:v>
                </c:pt>
                <c:pt idx="3510">
                  <c:v>1.2492120977258468E-2</c:v>
                </c:pt>
                <c:pt idx="3511">
                  <c:v>1.2525531722479865E-2</c:v>
                </c:pt>
                <c:pt idx="3512">
                  <c:v>1.2540370732851081E-2</c:v>
                </c:pt>
                <c:pt idx="3513">
                  <c:v>1.2534610225986427E-2</c:v>
                </c:pt>
                <c:pt idx="3514">
                  <c:v>1.2534998577497472E-2</c:v>
                </c:pt>
                <c:pt idx="3515">
                  <c:v>1.2543229883738587E-2</c:v>
                </c:pt>
                <c:pt idx="3516">
                  <c:v>1.2596810819690442E-2</c:v>
                </c:pt>
                <c:pt idx="3517">
                  <c:v>1.2595251305964849E-2</c:v>
                </c:pt>
                <c:pt idx="3518">
                  <c:v>1.2580693313932455E-2</c:v>
                </c:pt>
                <c:pt idx="3519">
                  <c:v>1.256317587600192E-2</c:v>
                </c:pt>
                <c:pt idx="3520">
                  <c:v>1.2551123451243679E-2</c:v>
                </c:pt>
                <c:pt idx="3521">
                  <c:v>1.2536980890066777E-2</c:v>
                </c:pt>
                <c:pt idx="3522">
                  <c:v>1.2530609585829312E-2</c:v>
                </c:pt>
                <c:pt idx="3523">
                  <c:v>1.2523956777504579E-2</c:v>
                </c:pt>
                <c:pt idx="3524">
                  <c:v>1.2506685365744159E-2</c:v>
                </c:pt>
                <c:pt idx="3525">
                  <c:v>1.2496530321794611E-2</c:v>
                </c:pt>
                <c:pt idx="3526">
                  <c:v>1.248452534380351E-2</c:v>
                </c:pt>
                <c:pt idx="3527">
                  <c:v>1.2463925979245023E-2</c:v>
                </c:pt>
                <c:pt idx="3528">
                  <c:v>1.2426293147457199E-2</c:v>
                </c:pt>
                <c:pt idx="3529">
                  <c:v>1.2421692959998976E-2</c:v>
                </c:pt>
                <c:pt idx="3530">
                  <c:v>1.2416765339086625E-2</c:v>
                </c:pt>
                <c:pt idx="3531">
                  <c:v>1.2412864807874896E-2</c:v>
                </c:pt>
                <c:pt idx="3532">
                  <c:v>1.2400926323354249E-2</c:v>
                </c:pt>
                <c:pt idx="3533">
                  <c:v>1.24026388506535E-2</c:v>
                </c:pt>
                <c:pt idx="3534">
                  <c:v>1.2393250500253921E-2</c:v>
                </c:pt>
                <c:pt idx="3535">
                  <c:v>1.2382979645887573E-2</c:v>
                </c:pt>
                <c:pt idx="3536">
                  <c:v>1.2348421626474806E-2</c:v>
                </c:pt>
                <c:pt idx="3537">
                  <c:v>1.2311362096262372E-2</c:v>
                </c:pt>
                <c:pt idx="3538">
                  <c:v>1.2279960091134644E-2</c:v>
                </c:pt>
                <c:pt idx="3539">
                  <c:v>1.2272127334861452E-2</c:v>
                </c:pt>
                <c:pt idx="3540">
                  <c:v>1.2261622479928676E-2</c:v>
                </c:pt>
                <c:pt idx="3541">
                  <c:v>1.2246925011018695E-2</c:v>
                </c:pt>
                <c:pt idx="3542">
                  <c:v>1.2239414344053333E-2</c:v>
                </c:pt>
                <c:pt idx="3543">
                  <c:v>1.2228743184967987E-2</c:v>
                </c:pt>
                <c:pt idx="3544">
                  <c:v>1.2205297654718228E-2</c:v>
                </c:pt>
                <c:pt idx="3545">
                  <c:v>1.2173814409549844E-2</c:v>
                </c:pt>
                <c:pt idx="3546">
                  <c:v>1.2157916576200845E-2</c:v>
                </c:pt>
                <c:pt idx="3547">
                  <c:v>1.211711402862917E-2</c:v>
                </c:pt>
                <c:pt idx="3548">
                  <c:v>1.2103353925534861E-2</c:v>
                </c:pt>
                <c:pt idx="3549">
                  <c:v>1.2087046066937064E-2</c:v>
                </c:pt>
                <c:pt idx="3550">
                  <c:v>1.205017261679781E-2</c:v>
                </c:pt>
                <c:pt idx="3551">
                  <c:v>1.2033483768103976E-2</c:v>
                </c:pt>
                <c:pt idx="3552">
                  <c:v>1.2030398216663294E-2</c:v>
                </c:pt>
                <c:pt idx="3553">
                  <c:v>1.2005915816183559E-2</c:v>
                </c:pt>
                <c:pt idx="3554">
                  <c:v>1.199257306887176E-2</c:v>
                </c:pt>
                <c:pt idx="3555">
                  <c:v>1.1972687351898586E-2</c:v>
                </c:pt>
                <c:pt idx="3556">
                  <c:v>1.1937340925211346E-2</c:v>
                </c:pt>
                <c:pt idx="3557">
                  <c:v>1.1920564979491965E-2</c:v>
                </c:pt>
                <c:pt idx="3558">
                  <c:v>1.1911094905228313E-2</c:v>
                </c:pt>
                <c:pt idx="3559">
                  <c:v>1.1900331695116589E-2</c:v>
                </c:pt>
                <c:pt idx="3560">
                  <c:v>1.1875528223820731E-2</c:v>
                </c:pt>
                <c:pt idx="3561">
                  <c:v>1.1824473488482682E-2</c:v>
                </c:pt>
                <c:pt idx="3562">
                  <c:v>1.1809047542071389E-2</c:v>
                </c:pt>
                <c:pt idx="3563">
                  <c:v>1.1820897621098917E-2</c:v>
                </c:pt>
                <c:pt idx="3564">
                  <c:v>1.1820177630088354E-2</c:v>
                </c:pt>
                <c:pt idx="3565">
                  <c:v>1.1820982769027596E-2</c:v>
                </c:pt>
                <c:pt idx="3566">
                  <c:v>1.181949128508176E-2</c:v>
                </c:pt>
                <c:pt idx="3567">
                  <c:v>1.1808892838277931E-2</c:v>
                </c:pt>
                <c:pt idx="3568">
                  <c:v>1.1786608295064793E-2</c:v>
                </c:pt>
                <c:pt idx="3569">
                  <c:v>1.1801959342722133E-2</c:v>
                </c:pt>
                <c:pt idx="3570">
                  <c:v>1.1830964921735835E-2</c:v>
                </c:pt>
                <c:pt idx="3571">
                  <c:v>1.1837137654075293E-2</c:v>
                </c:pt>
                <c:pt idx="3572">
                  <c:v>1.1848855067582816E-2</c:v>
                </c:pt>
                <c:pt idx="3573">
                  <c:v>1.1854178474614892E-2</c:v>
                </c:pt>
                <c:pt idx="3574">
                  <c:v>1.1854475813577309E-2</c:v>
                </c:pt>
                <c:pt idx="3575">
                  <c:v>1.1838381683091235E-2</c:v>
                </c:pt>
                <c:pt idx="3576">
                  <c:v>1.1822363360712978E-2</c:v>
                </c:pt>
                <c:pt idx="3577">
                  <c:v>1.1806995481325053E-2</c:v>
                </c:pt>
                <c:pt idx="3578">
                  <c:v>1.1802430918251745E-2</c:v>
                </c:pt>
                <c:pt idx="3579">
                  <c:v>1.1797112958077663E-2</c:v>
                </c:pt>
                <c:pt idx="3580">
                  <c:v>1.1794883845502081E-2</c:v>
                </c:pt>
                <c:pt idx="3581">
                  <c:v>1.1791456302093668E-2</c:v>
                </c:pt>
                <c:pt idx="3582">
                  <c:v>1.1777344642941482E-2</c:v>
                </c:pt>
                <c:pt idx="3583">
                  <c:v>1.1754780333803444E-2</c:v>
                </c:pt>
                <c:pt idx="3584">
                  <c:v>1.1786130001453678E-2</c:v>
                </c:pt>
                <c:pt idx="3585">
                  <c:v>1.1789450918192522E-2</c:v>
                </c:pt>
                <c:pt idx="3586">
                  <c:v>1.1781540317867854E-2</c:v>
                </c:pt>
                <c:pt idx="3587">
                  <c:v>1.1781635864203215E-2</c:v>
                </c:pt>
                <c:pt idx="3588">
                  <c:v>1.1771208033300402E-2</c:v>
                </c:pt>
                <c:pt idx="3589">
                  <c:v>1.1797479685970549E-2</c:v>
                </c:pt>
                <c:pt idx="3590">
                  <c:v>1.1792219518247455E-2</c:v>
                </c:pt>
                <c:pt idx="3591">
                  <c:v>1.1785492656114348E-2</c:v>
                </c:pt>
                <c:pt idx="3592">
                  <c:v>1.1776973767147578E-2</c:v>
                </c:pt>
                <c:pt idx="3593">
                  <c:v>1.1767179353979832E-2</c:v>
                </c:pt>
                <c:pt idx="3594">
                  <c:v>1.1714682851858442E-2</c:v>
                </c:pt>
                <c:pt idx="3595">
                  <c:v>1.167334552022159E-2</c:v>
                </c:pt>
                <c:pt idx="3596">
                  <c:v>1.166722632193572E-2</c:v>
                </c:pt>
                <c:pt idx="3597">
                  <c:v>1.1678628001218452E-2</c:v>
                </c:pt>
                <c:pt idx="3598">
                  <c:v>1.1677047183570715E-2</c:v>
                </c:pt>
                <c:pt idx="3599">
                  <c:v>1.1674345248245727E-2</c:v>
                </c:pt>
                <c:pt idx="3600">
                  <c:v>1.167624295838863E-2</c:v>
                </c:pt>
                <c:pt idx="3601">
                  <c:v>1.1680394393055829E-2</c:v>
                </c:pt>
                <c:pt idx="3602">
                  <c:v>1.1654465167780013E-2</c:v>
                </c:pt>
                <c:pt idx="3603">
                  <c:v>1.1644214020939882E-2</c:v>
                </c:pt>
                <c:pt idx="3604">
                  <c:v>1.1635925456851463E-2</c:v>
                </c:pt>
                <c:pt idx="3605">
                  <c:v>1.1639300011193291E-2</c:v>
                </c:pt>
                <c:pt idx="3606">
                  <c:v>1.1637049802418401E-2</c:v>
                </c:pt>
                <c:pt idx="3607">
                  <c:v>1.1608977639903708E-2</c:v>
                </c:pt>
                <c:pt idx="3608">
                  <c:v>1.163323731379096E-2</c:v>
                </c:pt>
                <c:pt idx="3609">
                  <c:v>1.1643505777564185E-2</c:v>
                </c:pt>
                <c:pt idx="3610">
                  <c:v>1.1632725271719957E-2</c:v>
                </c:pt>
                <c:pt idx="3611">
                  <c:v>1.1618595536328448E-2</c:v>
                </c:pt>
                <c:pt idx="3612">
                  <c:v>1.1603238775015111E-2</c:v>
                </c:pt>
                <c:pt idx="3613">
                  <c:v>1.1580493328591011E-2</c:v>
                </c:pt>
                <c:pt idx="3614">
                  <c:v>1.1555870704180933E-2</c:v>
                </c:pt>
                <c:pt idx="3615">
                  <c:v>1.1547040744943147E-2</c:v>
                </c:pt>
                <c:pt idx="3616">
                  <c:v>1.1539261608390488E-2</c:v>
                </c:pt>
                <c:pt idx="3617">
                  <c:v>1.151393472015827E-2</c:v>
                </c:pt>
                <c:pt idx="3618">
                  <c:v>1.150229875880274E-2</c:v>
                </c:pt>
                <c:pt idx="3619">
                  <c:v>1.1481810525200269E-2</c:v>
                </c:pt>
                <c:pt idx="3620">
                  <c:v>1.1448136841585632E-2</c:v>
                </c:pt>
                <c:pt idx="3621">
                  <c:v>1.1450617857243613E-2</c:v>
                </c:pt>
                <c:pt idx="3622">
                  <c:v>1.1448499797872207E-2</c:v>
                </c:pt>
                <c:pt idx="3623">
                  <c:v>1.1446695100237275E-2</c:v>
                </c:pt>
                <c:pt idx="3624">
                  <c:v>1.1448326941732378E-2</c:v>
                </c:pt>
                <c:pt idx="3625">
                  <c:v>1.138882041369646E-2</c:v>
                </c:pt>
                <c:pt idx="3626">
                  <c:v>1.1338402154983803E-2</c:v>
                </c:pt>
                <c:pt idx="3627">
                  <c:v>1.1322096547783085E-2</c:v>
                </c:pt>
                <c:pt idx="3628">
                  <c:v>1.131323427937051E-2</c:v>
                </c:pt>
                <c:pt idx="3629">
                  <c:v>1.1257361185383764E-2</c:v>
                </c:pt>
                <c:pt idx="3630">
                  <c:v>1.1244806289985594E-2</c:v>
                </c:pt>
                <c:pt idx="3631">
                  <c:v>1.1252612724648121E-2</c:v>
                </c:pt>
                <c:pt idx="3632">
                  <c:v>1.1249704427337859E-2</c:v>
                </c:pt>
                <c:pt idx="3633">
                  <c:v>1.1214408308214099E-2</c:v>
                </c:pt>
                <c:pt idx="3634">
                  <c:v>1.1179512435865357E-2</c:v>
                </c:pt>
                <c:pt idx="3635">
                  <c:v>1.1153863566478009E-2</c:v>
                </c:pt>
                <c:pt idx="3636">
                  <c:v>1.1143580240203919E-2</c:v>
                </c:pt>
                <c:pt idx="3637">
                  <c:v>1.1118548424051475E-2</c:v>
                </c:pt>
                <c:pt idx="3638">
                  <c:v>1.1074682721741277E-2</c:v>
                </c:pt>
                <c:pt idx="3639">
                  <c:v>1.1024833462290801E-2</c:v>
                </c:pt>
                <c:pt idx="3640">
                  <c:v>1.1019610732215572E-2</c:v>
                </c:pt>
                <c:pt idx="3641">
                  <c:v>1.1025427764761701E-2</c:v>
                </c:pt>
                <c:pt idx="3642">
                  <c:v>1.1030686397177669E-2</c:v>
                </c:pt>
                <c:pt idx="3643">
                  <c:v>1.1022813081328318E-2</c:v>
                </c:pt>
                <c:pt idx="3644">
                  <c:v>1.101503237138165E-2</c:v>
                </c:pt>
                <c:pt idx="3645">
                  <c:v>1.1007008856057494E-2</c:v>
                </c:pt>
                <c:pt idx="3646">
                  <c:v>1.0968492617846087E-2</c:v>
                </c:pt>
                <c:pt idx="3647">
                  <c:v>1.0929917797117614E-2</c:v>
                </c:pt>
                <c:pt idx="3648">
                  <c:v>1.0910463244713491E-2</c:v>
                </c:pt>
                <c:pt idx="3649">
                  <c:v>1.0890406712768617E-2</c:v>
                </c:pt>
                <c:pt idx="3650">
                  <c:v>1.085769065554709E-2</c:v>
                </c:pt>
                <c:pt idx="3651">
                  <c:v>1.0843659242927524E-2</c:v>
                </c:pt>
                <c:pt idx="3652">
                  <c:v>1.0859218664934823E-2</c:v>
                </c:pt>
                <c:pt idx="3653">
                  <c:v>1.086307422619041E-2</c:v>
                </c:pt>
                <c:pt idx="3654">
                  <c:v>1.086458537873846E-2</c:v>
                </c:pt>
                <c:pt idx="3655">
                  <c:v>1.0853074830635381E-2</c:v>
                </c:pt>
                <c:pt idx="3656">
                  <c:v>1.0850848336696332E-2</c:v>
                </c:pt>
                <c:pt idx="3657">
                  <c:v>1.0810537240219477E-2</c:v>
                </c:pt>
                <c:pt idx="3658">
                  <c:v>1.0806193868394967E-2</c:v>
                </c:pt>
                <c:pt idx="3659">
                  <c:v>1.0834234400609643E-2</c:v>
                </c:pt>
                <c:pt idx="3660">
                  <c:v>1.0851118424094565E-2</c:v>
                </c:pt>
                <c:pt idx="3661">
                  <c:v>1.0847807812298547E-2</c:v>
                </c:pt>
                <c:pt idx="3662">
                  <c:v>1.0850490265692363E-2</c:v>
                </c:pt>
                <c:pt idx="3663">
                  <c:v>1.0861804354369231E-2</c:v>
                </c:pt>
                <c:pt idx="3664">
                  <c:v>1.085063553826647E-2</c:v>
                </c:pt>
                <c:pt idx="3665">
                  <c:v>1.0836040866334657E-2</c:v>
                </c:pt>
                <c:pt idx="3666">
                  <c:v>1.0777373705112491E-2</c:v>
                </c:pt>
                <c:pt idx="3667">
                  <c:v>1.0750274088063129E-2</c:v>
                </c:pt>
                <c:pt idx="3668">
                  <c:v>1.0736480989454896E-2</c:v>
                </c:pt>
                <c:pt idx="3669">
                  <c:v>1.0728859409043218E-2</c:v>
                </c:pt>
                <c:pt idx="3670">
                  <c:v>1.0724727629401114E-2</c:v>
                </c:pt>
                <c:pt idx="3671">
                  <c:v>1.0719986339158973E-2</c:v>
                </c:pt>
                <c:pt idx="3672">
                  <c:v>1.0702264507990267E-2</c:v>
                </c:pt>
                <c:pt idx="3673">
                  <c:v>1.0690882979405084E-2</c:v>
                </c:pt>
                <c:pt idx="3674">
                  <c:v>1.0687204372129779E-2</c:v>
                </c:pt>
                <c:pt idx="3675">
                  <c:v>1.0668010626048274E-2</c:v>
                </c:pt>
                <c:pt idx="3676">
                  <c:v>1.0650276831149689E-2</c:v>
                </c:pt>
                <c:pt idx="3677">
                  <c:v>1.0616703512265702E-2</c:v>
                </c:pt>
                <c:pt idx="3678">
                  <c:v>1.062729446335425E-2</c:v>
                </c:pt>
                <c:pt idx="3679">
                  <c:v>1.0640148251363659E-2</c:v>
                </c:pt>
                <c:pt idx="3680">
                  <c:v>1.0635227503969589E-2</c:v>
                </c:pt>
                <c:pt idx="3681">
                  <c:v>1.063466898476804E-2</c:v>
                </c:pt>
                <c:pt idx="3682">
                  <c:v>1.0623094995922722E-2</c:v>
                </c:pt>
                <c:pt idx="3683">
                  <c:v>1.0607870896924516E-2</c:v>
                </c:pt>
                <c:pt idx="3684">
                  <c:v>1.0579011258199692E-2</c:v>
                </c:pt>
                <c:pt idx="3685">
                  <c:v>1.0531696081415968E-2</c:v>
                </c:pt>
                <c:pt idx="3686">
                  <c:v>1.0524310056063768E-2</c:v>
                </c:pt>
                <c:pt idx="3687">
                  <c:v>1.0516211208530444E-2</c:v>
                </c:pt>
                <c:pt idx="3688">
                  <c:v>1.0502379620220244E-2</c:v>
                </c:pt>
                <c:pt idx="3689">
                  <c:v>1.0487463799897881E-2</c:v>
                </c:pt>
                <c:pt idx="3690">
                  <c:v>1.0471864012005314E-2</c:v>
                </c:pt>
                <c:pt idx="3691">
                  <c:v>1.0455610228201039E-2</c:v>
                </c:pt>
                <c:pt idx="3692">
                  <c:v>1.0465079645310968E-2</c:v>
                </c:pt>
                <c:pt idx="3693">
                  <c:v>1.0445447970717716E-2</c:v>
                </c:pt>
                <c:pt idx="3694">
                  <c:v>1.042364335001607E-2</c:v>
                </c:pt>
                <c:pt idx="3695">
                  <c:v>1.0394468957082464E-2</c:v>
                </c:pt>
                <c:pt idx="3696">
                  <c:v>1.0366748094828862E-2</c:v>
                </c:pt>
                <c:pt idx="3697">
                  <c:v>1.0337436923751584E-2</c:v>
                </c:pt>
                <c:pt idx="3698">
                  <c:v>1.0297734632420641E-2</c:v>
                </c:pt>
                <c:pt idx="3699">
                  <c:v>1.0306961274642807E-2</c:v>
                </c:pt>
                <c:pt idx="3700">
                  <c:v>1.0317009133532621E-2</c:v>
                </c:pt>
                <c:pt idx="3701">
                  <c:v>1.0306914106864972E-2</c:v>
                </c:pt>
                <c:pt idx="3702">
                  <c:v>1.0289437582650491E-2</c:v>
                </c:pt>
                <c:pt idx="3703">
                  <c:v>1.0265082465615917E-2</c:v>
                </c:pt>
                <c:pt idx="3704">
                  <c:v>1.0244993333610475E-2</c:v>
                </c:pt>
                <c:pt idx="3705">
                  <c:v>1.0237532618543186E-2</c:v>
                </c:pt>
                <c:pt idx="3706">
                  <c:v>1.0259666902766439E-2</c:v>
                </c:pt>
                <c:pt idx="3707">
                  <c:v>1.0286897379767526E-2</c:v>
                </c:pt>
                <c:pt idx="3708">
                  <c:v>1.0284127102217875E-2</c:v>
                </c:pt>
                <c:pt idx="3709">
                  <c:v>1.0272169604256354E-2</c:v>
                </c:pt>
                <c:pt idx="3710">
                  <c:v>1.026278907934061E-2</c:v>
                </c:pt>
                <c:pt idx="3711">
                  <c:v>1.0261146938735899E-2</c:v>
                </c:pt>
                <c:pt idx="3712">
                  <c:v>1.0245871767041424E-2</c:v>
                </c:pt>
                <c:pt idx="3713">
                  <c:v>1.0231517406133747E-2</c:v>
                </c:pt>
                <c:pt idx="3714">
                  <c:v>1.0207989587548243E-2</c:v>
                </c:pt>
                <c:pt idx="3715">
                  <c:v>1.0182600615507844E-2</c:v>
                </c:pt>
                <c:pt idx="3716">
                  <c:v>1.0149872029560216E-2</c:v>
                </c:pt>
                <c:pt idx="3717">
                  <c:v>1.0116589425455663E-2</c:v>
                </c:pt>
                <c:pt idx="3718">
                  <c:v>1.0091062148144056E-2</c:v>
                </c:pt>
                <c:pt idx="3719">
                  <c:v>1.0081977762338306E-2</c:v>
                </c:pt>
                <c:pt idx="3720">
                  <c:v>1.0035703929504194E-2</c:v>
                </c:pt>
                <c:pt idx="3721">
                  <c:v>1.0044916557707728E-2</c:v>
                </c:pt>
                <c:pt idx="3722">
                  <c:v>1.0052273464116525E-2</c:v>
                </c:pt>
                <c:pt idx="3723">
                  <c:v>1.0053033430118574E-2</c:v>
                </c:pt>
                <c:pt idx="3724">
                  <c:v>1.0050691539404957E-2</c:v>
                </c:pt>
                <c:pt idx="3725">
                  <c:v>1.0042003164029964E-2</c:v>
                </c:pt>
                <c:pt idx="3726">
                  <c:v>1.002983418845752E-2</c:v>
                </c:pt>
                <c:pt idx="3727">
                  <c:v>1.0018602182780589E-2</c:v>
                </c:pt>
                <c:pt idx="3728">
                  <c:v>1.0011881364522633E-2</c:v>
                </c:pt>
                <c:pt idx="3729">
                  <c:v>1.000512250490646E-2</c:v>
                </c:pt>
                <c:pt idx="3730">
                  <c:v>9.9660328441004541E-3</c:v>
                </c:pt>
                <c:pt idx="3731">
                  <c:v>9.9218838264522064E-3</c:v>
                </c:pt>
                <c:pt idx="3732">
                  <c:v>9.9014579145299316E-3</c:v>
                </c:pt>
                <c:pt idx="3733">
                  <c:v>9.900381315571867E-3</c:v>
                </c:pt>
                <c:pt idx="3734">
                  <c:v>9.884954836060696E-3</c:v>
                </c:pt>
                <c:pt idx="3735">
                  <c:v>9.8717939066433839E-3</c:v>
                </c:pt>
                <c:pt idx="3736">
                  <c:v>9.8623601901283685E-3</c:v>
                </c:pt>
                <c:pt idx="3737">
                  <c:v>9.8318086175106598E-3</c:v>
                </c:pt>
                <c:pt idx="3738">
                  <c:v>9.783115683067738E-3</c:v>
                </c:pt>
                <c:pt idx="3739">
                  <c:v>9.7688750441661445E-3</c:v>
                </c:pt>
                <c:pt idx="3740">
                  <c:v>9.7562267314874832E-3</c:v>
                </c:pt>
                <c:pt idx="3741">
                  <c:v>9.7022330834885089E-3</c:v>
                </c:pt>
                <c:pt idx="3742">
                  <c:v>9.6842137622776114E-3</c:v>
                </c:pt>
                <c:pt idx="3743">
                  <c:v>9.6830493887605489E-3</c:v>
                </c:pt>
                <c:pt idx="3744">
                  <c:v>9.6822447813673732E-3</c:v>
                </c:pt>
                <c:pt idx="3745">
                  <c:v>9.6825658772243424E-3</c:v>
                </c:pt>
                <c:pt idx="3746">
                  <c:v>9.6727516781231829E-3</c:v>
                </c:pt>
                <c:pt idx="3747">
                  <c:v>9.6716741452175566E-3</c:v>
                </c:pt>
                <c:pt idx="3748">
                  <c:v>9.6672938862829901E-3</c:v>
                </c:pt>
                <c:pt idx="3749">
                  <c:v>9.6549628605458737E-3</c:v>
                </c:pt>
                <c:pt idx="3750">
                  <c:v>9.6487100588528076E-3</c:v>
                </c:pt>
                <c:pt idx="3751">
                  <c:v>9.6310755707928169E-3</c:v>
                </c:pt>
                <c:pt idx="3752">
                  <c:v>9.618138932332352E-3</c:v>
                </c:pt>
                <c:pt idx="3753">
                  <c:v>9.6360436417896149E-3</c:v>
                </c:pt>
                <c:pt idx="3754">
                  <c:v>9.6378484680892506E-3</c:v>
                </c:pt>
                <c:pt idx="3755">
                  <c:v>9.6417063819432113E-3</c:v>
                </c:pt>
                <c:pt idx="3756">
                  <c:v>9.6535622561875287E-3</c:v>
                </c:pt>
                <c:pt idx="3757">
                  <c:v>9.6597257792450236E-3</c:v>
                </c:pt>
                <c:pt idx="3758">
                  <c:v>9.6544484947450552E-3</c:v>
                </c:pt>
                <c:pt idx="3759">
                  <c:v>9.6455626556489534E-3</c:v>
                </c:pt>
                <c:pt idx="3760">
                  <c:v>9.6275176434262762E-3</c:v>
                </c:pt>
                <c:pt idx="3761">
                  <c:v>9.627472470084001E-3</c:v>
                </c:pt>
                <c:pt idx="3762">
                  <c:v>9.6194723726056083E-3</c:v>
                </c:pt>
                <c:pt idx="3763">
                  <c:v>9.6019332513673731E-3</c:v>
                </c:pt>
                <c:pt idx="3764">
                  <c:v>9.6009386032574421E-3</c:v>
                </c:pt>
                <c:pt idx="3765">
                  <c:v>9.601014058659452E-3</c:v>
                </c:pt>
                <c:pt idx="3766">
                  <c:v>9.6011059782549462E-3</c:v>
                </c:pt>
                <c:pt idx="3767">
                  <c:v>9.6019229137676559E-3</c:v>
                </c:pt>
                <c:pt idx="3768">
                  <c:v>9.6052727431459126E-3</c:v>
                </c:pt>
                <c:pt idx="3769">
                  <c:v>9.6007104903517524E-3</c:v>
                </c:pt>
                <c:pt idx="3770">
                  <c:v>9.5965381486911461E-3</c:v>
                </c:pt>
                <c:pt idx="3771">
                  <c:v>9.5938808486057368E-3</c:v>
                </c:pt>
                <c:pt idx="3772">
                  <c:v>9.5897164782997625E-3</c:v>
                </c:pt>
                <c:pt idx="3773">
                  <c:v>9.5794923573721113E-3</c:v>
                </c:pt>
                <c:pt idx="3774">
                  <c:v>9.5769350599581929E-3</c:v>
                </c:pt>
                <c:pt idx="3775">
                  <c:v>9.576790056555734E-3</c:v>
                </c:pt>
                <c:pt idx="3776">
                  <c:v>9.5337808700467382E-3</c:v>
                </c:pt>
                <c:pt idx="3777">
                  <c:v>9.5202719701715215E-3</c:v>
                </c:pt>
                <c:pt idx="3778">
                  <c:v>9.508266230238812E-3</c:v>
                </c:pt>
                <c:pt idx="3779">
                  <c:v>9.4723990210324616E-3</c:v>
                </c:pt>
                <c:pt idx="3780">
                  <c:v>9.4669331831210707E-3</c:v>
                </c:pt>
                <c:pt idx="3781">
                  <c:v>9.487838905952237E-3</c:v>
                </c:pt>
                <c:pt idx="3782">
                  <c:v>9.4949966950206802E-3</c:v>
                </c:pt>
                <c:pt idx="3783">
                  <c:v>9.4876277850359184E-3</c:v>
                </c:pt>
                <c:pt idx="3784">
                  <c:v>9.4810810717889764E-3</c:v>
                </c:pt>
                <c:pt idx="3785">
                  <c:v>9.4765447472931058E-3</c:v>
                </c:pt>
                <c:pt idx="3786">
                  <c:v>9.46718071122684E-3</c:v>
                </c:pt>
                <c:pt idx="3787">
                  <c:v>9.4533438536456883E-3</c:v>
                </c:pt>
                <c:pt idx="3788">
                  <c:v>9.4383526668522944E-3</c:v>
                </c:pt>
                <c:pt idx="3789">
                  <c:v>9.4296087588396187E-3</c:v>
                </c:pt>
                <c:pt idx="3790">
                  <c:v>9.4162094794267882E-3</c:v>
                </c:pt>
                <c:pt idx="3791">
                  <c:v>9.420914519756898E-3</c:v>
                </c:pt>
                <c:pt idx="3792">
                  <c:v>9.4281272243916386E-3</c:v>
                </c:pt>
                <c:pt idx="3793">
                  <c:v>9.4255402703352972E-3</c:v>
                </c:pt>
                <c:pt idx="3794">
                  <c:v>9.4251053546798771E-3</c:v>
                </c:pt>
                <c:pt idx="3795">
                  <c:v>9.4188202703384336E-3</c:v>
                </c:pt>
                <c:pt idx="3796">
                  <c:v>9.4083803860361744E-3</c:v>
                </c:pt>
                <c:pt idx="3797">
                  <c:v>9.3887171920943088E-3</c:v>
                </c:pt>
                <c:pt idx="3798">
                  <c:v>9.4074182614473402E-3</c:v>
                </c:pt>
                <c:pt idx="3799">
                  <c:v>9.4147289149026179E-3</c:v>
                </c:pt>
                <c:pt idx="3800">
                  <c:v>9.4125514729867469E-3</c:v>
                </c:pt>
                <c:pt idx="3801">
                  <c:v>9.4049487851239517E-3</c:v>
                </c:pt>
                <c:pt idx="3802">
                  <c:v>9.3974553648889167E-3</c:v>
                </c:pt>
                <c:pt idx="3803">
                  <c:v>9.3991116223030927E-3</c:v>
                </c:pt>
                <c:pt idx="3804">
                  <c:v>9.3967086442046863E-3</c:v>
                </c:pt>
                <c:pt idx="3805">
                  <c:v>9.3734351399808579E-3</c:v>
                </c:pt>
                <c:pt idx="3806">
                  <c:v>9.3610716039184971E-3</c:v>
                </c:pt>
                <c:pt idx="3807">
                  <c:v>9.3367838140959083E-3</c:v>
                </c:pt>
                <c:pt idx="3808">
                  <c:v>9.3431607131708172E-3</c:v>
                </c:pt>
                <c:pt idx="3809">
                  <c:v>9.3439595375203934E-3</c:v>
                </c:pt>
                <c:pt idx="3810">
                  <c:v>9.3499660863567459E-3</c:v>
                </c:pt>
                <c:pt idx="3811">
                  <c:v>9.3619936008428849E-3</c:v>
                </c:pt>
                <c:pt idx="3812">
                  <c:v>9.3534875132731295E-3</c:v>
                </c:pt>
                <c:pt idx="3813">
                  <c:v>9.3424322281334266E-3</c:v>
                </c:pt>
                <c:pt idx="3814">
                  <c:v>9.3398469101953398E-3</c:v>
                </c:pt>
                <c:pt idx="3815">
                  <c:v>9.3278406246440227E-3</c:v>
                </c:pt>
                <c:pt idx="3816">
                  <c:v>9.3039399298311676E-3</c:v>
                </c:pt>
                <c:pt idx="3817">
                  <c:v>9.2907793347408296E-3</c:v>
                </c:pt>
                <c:pt idx="3818">
                  <c:v>9.2883153306051614E-3</c:v>
                </c:pt>
                <c:pt idx="3819">
                  <c:v>9.2852859539033876E-3</c:v>
                </c:pt>
                <c:pt idx="3820">
                  <c:v>9.277024113829118E-3</c:v>
                </c:pt>
                <c:pt idx="3821">
                  <c:v>9.2636575765239135E-3</c:v>
                </c:pt>
                <c:pt idx="3822">
                  <c:v>9.259145921998977E-3</c:v>
                </c:pt>
                <c:pt idx="3823">
                  <c:v>9.2639640233435558E-3</c:v>
                </c:pt>
                <c:pt idx="3824">
                  <c:v>9.2675810293921506E-3</c:v>
                </c:pt>
                <c:pt idx="3825">
                  <c:v>9.2529862546582384E-3</c:v>
                </c:pt>
                <c:pt idx="3826">
                  <c:v>9.2441689454919665E-3</c:v>
                </c:pt>
                <c:pt idx="3827">
                  <c:v>9.2262284794370972E-3</c:v>
                </c:pt>
                <c:pt idx="3828">
                  <c:v>9.1976473536882E-3</c:v>
                </c:pt>
                <c:pt idx="3829">
                  <c:v>9.167703369782957E-3</c:v>
                </c:pt>
                <c:pt idx="3830">
                  <c:v>9.1397785974870992E-3</c:v>
                </c:pt>
                <c:pt idx="3831">
                  <c:v>9.1494828532842042E-3</c:v>
                </c:pt>
                <c:pt idx="3832">
                  <c:v>9.1497944981568605E-3</c:v>
                </c:pt>
                <c:pt idx="3833">
                  <c:v>9.1440401226045853E-3</c:v>
                </c:pt>
                <c:pt idx="3834">
                  <c:v>9.1406790901595505E-3</c:v>
                </c:pt>
                <c:pt idx="3835">
                  <c:v>9.1328954049306622E-3</c:v>
                </c:pt>
                <c:pt idx="3836">
                  <c:v>9.137878897648697E-3</c:v>
                </c:pt>
                <c:pt idx="3837">
                  <c:v>9.1430455919966711E-3</c:v>
                </c:pt>
                <c:pt idx="3838">
                  <c:v>9.151001621176387E-3</c:v>
                </c:pt>
                <c:pt idx="3839">
                  <c:v>9.1489944341614712E-3</c:v>
                </c:pt>
                <c:pt idx="3840">
                  <c:v>9.1523379942755612E-3</c:v>
                </c:pt>
                <c:pt idx="3841">
                  <c:v>9.1713761012873433E-3</c:v>
                </c:pt>
                <c:pt idx="3842">
                  <c:v>9.1708020648833474E-3</c:v>
                </c:pt>
                <c:pt idx="3843">
                  <c:v>9.168677395201677E-3</c:v>
                </c:pt>
                <c:pt idx="3844">
                  <c:v>9.1693657557956332E-3</c:v>
                </c:pt>
                <c:pt idx="3845">
                  <c:v>9.1616889614010502E-3</c:v>
                </c:pt>
                <c:pt idx="3846">
                  <c:v>9.1658971727859011E-3</c:v>
                </c:pt>
                <c:pt idx="3847">
                  <c:v>9.1787238174191061E-3</c:v>
                </c:pt>
                <c:pt idx="3848">
                  <c:v>9.1752790146583021E-3</c:v>
                </c:pt>
                <c:pt idx="3849">
                  <c:v>9.1718291541098666E-3</c:v>
                </c:pt>
                <c:pt idx="3850">
                  <c:v>9.173805223329598E-3</c:v>
                </c:pt>
                <c:pt idx="3851">
                  <c:v>9.173346254992382E-3</c:v>
                </c:pt>
                <c:pt idx="3852">
                  <c:v>9.2170987822651901E-3</c:v>
                </c:pt>
                <c:pt idx="3853">
                  <c:v>9.2214530459044756E-3</c:v>
                </c:pt>
                <c:pt idx="3854">
                  <c:v>9.2249518548390436E-3</c:v>
                </c:pt>
                <c:pt idx="3855">
                  <c:v>9.2203085645061154E-3</c:v>
                </c:pt>
                <c:pt idx="3856">
                  <c:v>9.2131811653989384E-3</c:v>
                </c:pt>
                <c:pt idx="3857">
                  <c:v>9.2058226083632753E-3</c:v>
                </c:pt>
                <c:pt idx="3858">
                  <c:v>9.2014116312522567E-3</c:v>
                </c:pt>
                <c:pt idx="3859">
                  <c:v>9.1916937398739997E-3</c:v>
                </c:pt>
                <c:pt idx="3860">
                  <c:v>9.1589266811078814E-3</c:v>
                </c:pt>
                <c:pt idx="3861">
                  <c:v>9.1371465950452011E-3</c:v>
                </c:pt>
                <c:pt idx="3862">
                  <c:v>9.1358348973322248E-3</c:v>
                </c:pt>
                <c:pt idx="3863">
                  <c:v>9.142822128197196E-3</c:v>
                </c:pt>
                <c:pt idx="3864">
                  <c:v>9.1392931434882523E-3</c:v>
                </c:pt>
                <c:pt idx="3865">
                  <c:v>9.1265508412638457E-3</c:v>
                </c:pt>
                <c:pt idx="3866">
                  <c:v>9.1533952495675783E-3</c:v>
                </c:pt>
                <c:pt idx="3867">
                  <c:v>9.1576957859143999E-3</c:v>
                </c:pt>
                <c:pt idx="3868">
                  <c:v>9.1453110447028627E-3</c:v>
                </c:pt>
                <c:pt idx="3869">
                  <c:v>9.1204952111235676E-3</c:v>
                </c:pt>
                <c:pt idx="3870">
                  <c:v>9.1207539200311161E-3</c:v>
                </c:pt>
                <c:pt idx="3871">
                  <c:v>9.1043821838493501E-3</c:v>
                </c:pt>
                <c:pt idx="3872">
                  <c:v>9.0859695618349459E-3</c:v>
                </c:pt>
                <c:pt idx="3873">
                  <c:v>9.0555827708350724E-3</c:v>
                </c:pt>
                <c:pt idx="3874">
                  <c:v>9.0720625559327101E-3</c:v>
                </c:pt>
                <c:pt idx="3875">
                  <c:v>9.0964653589612025E-3</c:v>
                </c:pt>
                <c:pt idx="3876">
                  <c:v>9.1043862623374737E-3</c:v>
                </c:pt>
                <c:pt idx="3877">
                  <c:v>9.1178368208660598E-3</c:v>
                </c:pt>
                <c:pt idx="3878">
                  <c:v>9.1481585742267113E-3</c:v>
                </c:pt>
                <c:pt idx="3879">
                  <c:v>9.1494470838941674E-3</c:v>
                </c:pt>
                <c:pt idx="3880">
                  <c:v>9.150151699336577E-3</c:v>
                </c:pt>
                <c:pt idx="3881">
                  <c:v>9.1615458535328122E-3</c:v>
                </c:pt>
                <c:pt idx="3882">
                  <c:v>9.1684822398004351E-3</c:v>
                </c:pt>
                <c:pt idx="3883">
                  <c:v>9.1716151506226404E-3</c:v>
                </c:pt>
                <c:pt idx="3884">
                  <c:v>9.1503069603379224E-3</c:v>
                </c:pt>
                <c:pt idx="3885">
                  <c:v>9.1328071193756966E-3</c:v>
                </c:pt>
                <c:pt idx="3886">
                  <c:v>9.1260237590366222E-3</c:v>
                </c:pt>
                <c:pt idx="3887">
                  <c:v>9.1119256066479297E-3</c:v>
                </c:pt>
                <c:pt idx="3888">
                  <c:v>9.1323154574731412E-3</c:v>
                </c:pt>
                <c:pt idx="3889">
                  <c:v>9.1404045379839295E-3</c:v>
                </c:pt>
                <c:pt idx="3890">
                  <c:v>9.1452017733161528E-3</c:v>
                </c:pt>
                <c:pt idx="3891">
                  <c:v>9.1327902463904861E-3</c:v>
                </c:pt>
                <c:pt idx="3892">
                  <c:v>9.111136263673476E-3</c:v>
                </c:pt>
                <c:pt idx="3893">
                  <c:v>9.1023404980736921E-3</c:v>
                </c:pt>
                <c:pt idx="3894">
                  <c:v>9.0977454237725838E-3</c:v>
                </c:pt>
                <c:pt idx="3895">
                  <c:v>9.0558479867891041E-3</c:v>
                </c:pt>
                <c:pt idx="3896">
                  <c:v>9.0554629414807599E-3</c:v>
                </c:pt>
                <c:pt idx="3897">
                  <c:v>9.063455097170818E-3</c:v>
                </c:pt>
                <c:pt idx="3898">
                  <c:v>9.0640088938789935E-3</c:v>
                </c:pt>
                <c:pt idx="3899">
                  <c:v>9.0751452785507395E-3</c:v>
                </c:pt>
                <c:pt idx="3900">
                  <c:v>9.0681773903197385E-3</c:v>
                </c:pt>
                <c:pt idx="3901">
                  <c:v>9.0699833961276656E-3</c:v>
                </c:pt>
                <c:pt idx="3902">
                  <c:v>9.0612266953908702E-3</c:v>
                </c:pt>
                <c:pt idx="3903">
                  <c:v>9.0544299588789946E-3</c:v>
                </c:pt>
                <c:pt idx="3904">
                  <c:v>9.0425636569001211E-3</c:v>
                </c:pt>
                <c:pt idx="3905">
                  <c:v>9.0125525182204371E-3</c:v>
                </c:pt>
                <c:pt idx="3906">
                  <c:v>9.0204875318807866E-3</c:v>
                </c:pt>
                <c:pt idx="3907">
                  <c:v>9.0263822442267112E-3</c:v>
                </c:pt>
                <c:pt idx="3908">
                  <c:v>9.0317164549103008E-3</c:v>
                </c:pt>
                <c:pt idx="3909">
                  <c:v>9.0500022589788086E-3</c:v>
                </c:pt>
                <c:pt idx="3910">
                  <c:v>9.0601063722331125E-3</c:v>
                </c:pt>
                <c:pt idx="3911">
                  <c:v>9.0824987778445488E-3</c:v>
                </c:pt>
                <c:pt idx="3912">
                  <c:v>9.1084692910688263E-3</c:v>
                </c:pt>
                <c:pt idx="3913">
                  <c:v>9.132008539947948E-3</c:v>
                </c:pt>
                <c:pt idx="3914">
                  <c:v>9.1494875802128183E-3</c:v>
                </c:pt>
                <c:pt idx="3915">
                  <c:v>9.1742300268277746E-3</c:v>
                </c:pt>
                <c:pt idx="3916">
                  <c:v>9.2000864087193809E-3</c:v>
                </c:pt>
                <c:pt idx="3917">
                  <c:v>9.2033962947677198E-3</c:v>
                </c:pt>
                <c:pt idx="3918">
                  <c:v>9.2006247931118515E-3</c:v>
                </c:pt>
                <c:pt idx="3919">
                  <c:v>9.2032954731917534E-3</c:v>
                </c:pt>
                <c:pt idx="3920">
                  <c:v>9.1990818355702671E-3</c:v>
                </c:pt>
                <c:pt idx="3921">
                  <c:v>9.1925407527642614E-3</c:v>
                </c:pt>
                <c:pt idx="3922">
                  <c:v>9.1858669933867088E-3</c:v>
                </c:pt>
                <c:pt idx="3923">
                  <c:v>9.1833421663646848E-3</c:v>
                </c:pt>
                <c:pt idx="3924">
                  <c:v>9.1969488657683597E-3</c:v>
                </c:pt>
                <c:pt idx="3925">
                  <c:v>9.1998920226990851E-3</c:v>
                </c:pt>
                <c:pt idx="3926">
                  <c:v>9.2047708803973376E-3</c:v>
                </c:pt>
                <c:pt idx="3927">
                  <c:v>9.2165640381269617E-3</c:v>
                </c:pt>
                <c:pt idx="3928">
                  <c:v>9.2019116432663431E-3</c:v>
                </c:pt>
                <c:pt idx="3929">
                  <c:v>9.193318711689354E-3</c:v>
                </c:pt>
                <c:pt idx="3930">
                  <c:v>9.1966947837960819E-3</c:v>
                </c:pt>
                <c:pt idx="3931">
                  <c:v>9.1864548915709717E-3</c:v>
                </c:pt>
                <c:pt idx="3932">
                  <c:v>9.1755142119851474E-3</c:v>
                </c:pt>
                <c:pt idx="3933">
                  <c:v>9.1494128188442918E-3</c:v>
                </c:pt>
                <c:pt idx="3934">
                  <c:v>9.1562882590911724E-3</c:v>
                </c:pt>
                <c:pt idx="3935">
                  <c:v>9.1584313968840515E-3</c:v>
                </c:pt>
                <c:pt idx="3936">
                  <c:v>9.1494075413064216E-3</c:v>
                </c:pt>
                <c:pt idx="3937">
                  <c:v>9.1408286046985726E-3</c:v>
                </c:pt>
                <c:pt idx="3938">
                  <c:v>9.1300203174681481E-3</c:v>
                </c:pt>
                <c:pt idx="3939">
                  <c:v>9.0869936920758686E-3</c:v>
                </c:pt>
                <c:pt idx="3940">
                  <c:v>9.0576999612962412E-3</c:v>
                </c:pt>
                <c:pt idx="3941">
                  <c:v>9.0652908084168649E-3</c:v>
                </c:pt>
                <c:pt idx="3942">
                  <c:v>9.0393674770401448E-3</c:v>
                </c:pt>
                <c:pt idx="3943">
                  <c:v>9.0225514447231578E-3</c:v>
                </c:pt>
                <c:pt idx="3944">
                  <c:v>9.0123179939433379E-3</c:v>
                </c:pt>
                <c:pt idx="3945">
                  <c:v>9.0022191090749718E-3</c:v>
                </c:pt>
                <c:pt idx="3946">
                  <c:v>8.9611609155679627E-3</c:v>
                </c:pt>
                <c:pt idx="3947">
                  <c:v>8.9713905437912161E-3</c:v>
                </c:pt>
                <c:pt idx="3948">
                  <c:v>8.9756697214717334E-3</c:v>
                </c:pt>
                <c:pt idx="3949">
                  <c:v>8.9805634864869709E-3</c:v>
                </c:pt>
                <c:pt idx="3950">
                  <c:v>8.9752017646795579E-3</c:v>
                </c:pt>
                <c:pt idx="3951">
                  <c:v>8.9564041798668934E-3</c:v>
                </c:pt>
                <c:pt idx="3952">
                  <c:v>8.9383262452998914E-3</c:v>
                </c:pt>
                <c:pt idx="3953">
                  <c:v>8.9086808463113513E-3</c:v>
                </c:pt>
                <c:pt idx="3954">
                  <c:v>8.9171201886903122E-3</c:v>
                </c:pt>
                <c:pt idx="3955">
                  <c:v>8.9279706531920095E-3</c:v>
                </c:pt>
                <c:pt idx="3956">
                  <c:v>8.9402393215004799E-3</c:v>
                </c:pt>
                <c:pt idx="3957">
                  <c:v>8.9309594003773619E-3</c:v>
                </c:pt>
                <c:pt idx="3958">
                  <c:v>8.8963527261749151E-3</c:v>
                </c:pt>
                <c:pt idx="3959">
                  <c:v>8.8803318812016776E-3</c:v>
                </c:pt>
                <c:pt idx="3960">
                  <c:v>8.8526501928971133E-3</c:v>
                </c:pt>
                <c:pt idx="3961">
                  <c:v>8.812207372212371E-3</c:v>
                </c:pt>
                <c:pt idx="3962">
                  <c:v>8.7896955160526279E-3</c:v>
                </c:pt>
                <c:pt idx="3963">
                  <c:v>8.7824323926079129E-3</c:v>
                </c:pt>
                <c:pt idx="3964">
                  <c:v>8.7770939564134707E-3</c:v>
                </c:pt>
                <c:pt idx="3965">
                  <c:v>8.7708458948953204E-3</c:v>
                </c:pt>
                <c:pt idx="3966">
                  <c:v>8.7354331922377872E-3</c:v>
                </c:pt>
                <c:pt idx="3967">
                  <c:v>8.7170505528127284E-3</c:v>
                </c:pt>
                <c:pt idx="3968">
                  <c:v>8.7307239764383131E-3</c:v>
                </c:pt>
                <c:pt idx="3969">
                  <c:v>8.7308004797611877E-3</c:v>
                </c:pt>
                <c:pt idx="3970">
                  <c:v>8.7303073413979131E-3</c:v>
                </c:pt>
                <c:pt idx="3971">
                  <c:v>8.7230920875445931E-3</c:v>
                </c:pt>
                <c:pt idx="3972">
                  <c:v>8.7132325205520195E-3</c:v>
                </c:pt>
                <c:pt idx="3973">
                  <c:v>8.6960013207006207E-3</c:v>
                </c:pt>
                <c:pt idx="3974">
                  <c:v>8.6726482317726478E-3</c:v>
                </c:pt>
                <c:pt idx="3975">
                  <c:v>8.6670033487111862E-3</c:v>
                </c:pt>
                <c:pt idx="3976">
                  <c:v>8.6607068881759397E-3</c:v>
                </c:pt>
                <c:pt idx="3977">
                  <c:v>8.6417549068512709E-3</c:v>
                </c:pt>
                <c:pt idx="3978">
                  <c:v>8.6205812203018761E-3</c:v>
                </c:pt>
                <c:pt idx="3979">
                  <c:v>8.6432388084895957E-3</c:v>
                </c:pt>
                <c:pt idx="3980">
                  <c:v>8.6380292687205963E-3</c:v>
                </c:pt>
                <c:pt idx="3981">
                  <c:v>8.6235374073752469E-3</c:v>
                </c:pt>
                <c:pt idx="3982">
                  <c:v>8.6154478463819073E-3</c:v>
                </c:pt>
                <c:pt idx="3983">
                  <c:v>8.6088882902064789E-3</c:v>
                </c:pt>
                <c:pt idx="3984">
                  <c:v>8.5833964126570197E-3</c:v>
                </c:pt>
                <c:pt idx="3985">
                  <c:v>8.5660705654321666E-3</c:v>
                </c:pt>
                <c:pt idx="3986">
                  <c:v>8.5366374253617403E-3</c:v>
                </c:pt>
                <c:pt idx="3987">
                  <c:v>8.5343714863164739E-3</c:v>
                </c:pt>
                <c:pt idx="3988">
                  <c:v>8.5358820651059604E-3</c:v>
                </c:pt>
                <c:pt idx="3989">
                  <c:v>8.5306334227264868E-3</c:v>
                </c:pt>
                <c:pt idx="3990">
                  <c:v>8.5065720632853566E-3</c:v>
                </c:pt>
                <c:pt idx="3991">
                  <c:v>8.4838204719567198E-3</c:v>
                </c:pt>
                <c:pt idx="3992">
                  <c:v>8.4772493189676675E-3</c:v>
                </c:pt>
                <c:pt idx="3993">
                  <c:v>8.4777835085149498E-3</c:v>
                </c:pt>
                <c:pt idx="3994">
                  <c:v>8.4631276480288103E-3</c:v>
                </c:pt>
                <c:pt idx="3995">
                  <c:v>8.4461776249103015E-3</c:v>
                </c:pt>
                <c:pt idx="3996">
                  <c:v>8.4225535322352257E-3</c:v>
                </c:pt>
                <c:pt idx="3997">
                  <c:v>8.4555992302511682E-3</c:v>
                </c:pt>
                <c:pt idx="3998">
                  <c:v>8.4489836130129323E-3</c:v>
                </c:pt>
                <c:pt idx="3999">
                  <c:v>8.4453373649210576E-3</c:v>
                </c:pt>
                <c:pt idx="4000">
                  <c:v>8.4399682309784247E-3</c:v>
                </c:pt>
                <c:pt idx="4001">
                  <c:v>8.42536101159338E-3</c:v>
                </c:pt>
                <c:pt idx="4002">
                  <c:v>8.4127922272196048E-3</c:v>
                </c:pt>
                <c:pt idx="4003">
                  <c:v>8.4062209936773165E-3</c:v>
                </c:pt>
                <c:pt idx="4004">
                  <c:v>8.3935827180688267E-3</c:v>
                </c:pt>
                <c:pt idx="4005">
                  <c:v>8.3794131704940135E-3</c:v>
                </c:pt>
                <c:pt idx="4006">
                  <c:v>8.3314488781735078E-3</c:v>
                </c:pt>
                <c:pt idx="4007">
                  <c:v>8.3371099114295417E-3</c:v>
                </c:pt>
                <c:pt idx="4008">
                  <c:v>8.3307389420121652E-3</c:v>
                </c:pt>
                <c:pt idx="4009">
                  <c:v>8.3219047802829248E-3</c:v>
                </c:pt>
                <c:pt idx="4010">
                  <c:v>8.311646193786798E-3</c:v>
                </c:pt>
                <c:pt idx="4011">
                  <c:v>8.2900359547417261E-3</c:v>
                </c:pt>
                <c:pt idx="4012">
                  <c:v>8.2784331334088621E-3</c:v>
                </c:pt>
                <c:pt idx="4013">
                  <c:v>8.2189700504271077E-3</c:v>
                </c:pt>
                <c:pt idx="4014">
                  <c:v>8.2003939086063762E-3</c:v>
                </c:pt>
                <c:pt idx="4015">
                  <c:v>8.1825838192705683E-3</c:v>
                </c:pt>
                <c:pt idx="4016">
                  <c:v>8.1887677231960443E-3</c:v>
                </c:pt>
                <c:pt idx="4017">
                  <c:v>8.1778074279608166E-3</c:v>
                </c:pt>
                <c:pt idx="4018">
                  <c:v>8.1717796938341764E-3</c:v>
                </c:pt>
                <c:pt idx="4019">
                  <c:v>8.1594219479343751E-3</c:v>
                </c:pt>
                <c:pt idx="4020">
                  <c:v>8.1457221067624038E-3</c:v>
                </c:pt>
                <c:pt idx="4021">
                  <c:v>8.1252509044697496E-3</c:v>
                </c:pt>
                <c:pt idx="4022">
                  <c:v>8.1229594062278004E-3</c:v>
                </c:pt>
                <c:pt idx="4023">
                  <c:v>8.1186556079362315E-3</c:v>
                </c:pt>
                <c:pt idx="4024">
                  <c:v>8.1151919984792879E-3</c:v>
                </c:pt>
                <c:pt idx="4025">
                  <c:v>8.112484179396761E-3</c:v>
                </c:pt>
                <c:pt idx="4026">
                  <c:v>8.1168465170138298E-3</c:v>
                </c:pt>
                <c:pt idx="4027">
                  <c:v>8.1376857380290688E-3</c:v>
                </c:pt>
                <c:pt idx="4028">
                  <c:v>8.1360655884900445E-3</c:v>
                </c:pt>
                <c:pt idx="4029">
                  <c:v>8.1355013576595823E-3</c:v>
                </c:pt>
                <c:pt idx="4030">
                  <c:v>8.1321074011395742E-3</c:v>
                </c:pt>
                <c:pt idx="4031">
                  <c:v>8.1564473400416171E-3</c:v>
                </c:pt>
                <c:pt idx="4032">
                  <c:v>8.1584980145365908E-3</c:v>
                </c:pt>
                <c:pt idx="4033">
                  <c:v>8.1514324383800511E-3</c:v>
                </c:pt>
                <c:pt idx="4034">
                  <c:v>8.142938834365069E-3</c:v>
                </c:pt>
                <c:pt idx="4035">
                  <c:v>8.1179262060046744E-3</c:v>
                </c:pt>
                <c:pt idx="4036">
                  <c:v>8.1128795672568022E-3</c:v>
                </c:pt>
                <c:pt idx="4037">
                  <c:v>8.0963025389502521E-3</c:v>
                </c:pt>
                <c:pt idx="4038">
                  <c:v>8.0679928001536599E-3</c:v>
                </c:pt>
                <c:pt idx="4039">
                  <c:v>8.0641605342551374E-3</c:v>
                </c:pt>
                <c:pt idx="4040">
                  <c:v>8.0580363114087974E-3</c:v>
                </c:pt>
                <c:pt idx="4041">
                  <c:v>8.0429128061426467E-3</c:v>
                </c:pt>
                <c:pt idx="4042">
                  <c:v>8.0233067717140668E-3</c:v>
                </c:pt>
                <c:pt idx="4043">
                  <c:v>7.986219450771239E-3</c:v>
                </c:pt>
                <c:pt idx="4044">
                  <c:v>7.9629951141971956E-3</c:v>
                </c:pt>
                <c:pt idx="4045">
                  <c:v>7.9370670784796732E-3</c:v>
                </c:pt>
                <c:pt idx="4046">
                  <c:v>7.9276056371608301E-3</c:v>
                </c:pt>
                <c:pt idx="4047">
                  <c:v>7.9187103606034315E-3</c:v>
                </c:pt>
                <c:pt idx="4048">
                  <c:v>7.9044479897747606E-3</c:v>
                </c:pt>
                <c:pt idx="4049">
                  <c:v>7.8774001603364487E-3</c:v>
                </c:pt>
                <c:pt idx="4050">
                  <c:v>7.8564488197759141E-3</c:v>
                </c:pt>
                <c:pt idx="4051">
                  <c:v>7.8448778761451426E-3</c:v>
                </c:pt>
                <c:pt idx="4052">
                  <c:v>7.8651390411227356E-3</c:v>
                </c:pt>
                <c:pt idx="4053">
                  <c:v>7.8703640728081826E-3</c:v>
                </c:pt>
                <c:pt idx="4054">
                  <c:v>7.868147443738524E-3</c:v>
                </c:pt>
                <c:pt idx="4055">
                  <c:v>7.8533108403062938E-3</c:v>
                </c:pt>
                <c:pt idx="4056">
                  <c:v>7.8406647957866699E-3</c:v>
                </c:pt>
                <c:pt idx="4057">
                  <c:v>7.8463481368269417E-3</c:v>
                </c:pt>
                <c:pt idx="4058">
                  <c:v>7.8747511281124921E-3</c:v>
                </c:pt>
                <c:pt idx="4059">
                  <c:v>7.8665848124401701E-3</c:v>
                </c:pt>
                <c:pt idx="4060">
                  <c:v>7.8448151515556064E-3</c:v>
                </c:pt>
                <c:pt idx="4061">
                  <c:v>7.855921731163262E-3</c:v>
                </c:pt>
                <c:pt idx="4062">
                  <c:v>7.8964327614141749E-3</c:v>
                </c:pt>
                <c:pt idx="4063">
                  <c:v>7.9220041212393882E-3</c:v>
                </c:pt>
                <c:pt idx="4064">
                  <c:v>7.9170871420763816E-3</c:v>
                </c:pt>
                <c:pt idx="4065">
                  <c:v>7.9060044035536205E-3</c:v>
                </c:pt>
                <c:pt idx="4066">
                  <c:v>7.8950121277129148E-3</c:v>
                </c:pt>
                <c:pt idx="4067">
                  <c:v>7.8818932257207885E-3</c:v>
                </c:pt>
                <c:pt idx="4068">
                  <c:v>7.8749107813670532E-3</c:v>
                </c:pt>
                <c:pt idx="4069">
                  <c:v>7.8615987476759065E-3</c:v>
                </c:pt>
                <c:pt idx="4070">
                  <c:v>7.8531196518557538E-3</c:v>
                </c:pt>
                <c:pt idx="4071">
                  <c:v>7.8375798744474041E-3</c:v>
                </c:pt>
                <c:pt idx="4072">
                  <c:v>7.7915005805983097E-3</c:v>
                </c:pt>
                <c:pt idx="4073">
                  <c:v>7.7739505793284472E-3</c:v>
                </c:pt>
                <c:pt idx="4074">
                  <c:v>7.763333845633779E-3</c:v>
                </c:pt>
                <c:pt idx="4075">
                  <c:v>7.712966641104808E-3</c:v>
                </c:pt>
                <c:pt idx="4076">
                  <c:v>7.6903621518577383E-3</c:v>
                </c:pt>
                <c:pt idx="4077">
                  <c:v>7.6788405646969716E-3</c:v>
                </c:pt>
                <c:pt idx="4078">
                  <c:v>7.671806669231577E-3</c:v>
                </c:pt>
                <c:pt idx="4079">
                  <c:v>7.6677491850295149E-3</c:v>
                </c:pt>
                <c:pt idx="4080">
                  <c:v>7.6528916643190349E-3</c:v>
                </c:pt>
                <c:pt idx="4081">
                  <c:v>7.6050209455834558E-3</c:v>
                </c:pt>
                <c:pt idx="4082">
                  <c:v>7.5628555606693775E-3</c:v>
                </c:pt>
                <c:pt idx="4083">
                  <c:v>7.5229668199371918E-3</c:v>
                </c:pt>
                <c:pt idx="4084">
                  <c:v>7.5075016931452077E-3</c:v>
                </c:pt>
                <c:pt idx="4085">
                  <c:v>7.4895845583969525E-3</c:v>
                </c:pt>
                <c:pt idx="4086">
                  <c:v>7.4543618320357264E-3</c:v>
                </c:pt>
                <c:pt idx="4087">
                  <c:v>7.4237445463201232E-3</c:v>
                </c:pt>
                <c:pt idx="4088">
                  <c:v>7.4124040371248475E-3</c:v>
                </c:pt>
                <c:pt idx="4089">
                  <c:v>7.3979522413680776E-3</c:v>
                </c:pt>
                <c:pt idx="4090">
                  <c:v>7.3829818612126249E-3</c:v>
                </c:pt>
                <c:pt idx="4091">
                  <c:v>7.3709811047115055E-3</c:v>
                </c:pt>
                <c:pt idx="4092">
                  <c:v>7.3701080528562647E-3</c:v>
                </c:pt>
                <c:pt idx="4093">
                  <c:v>7.3677358232592353E-3</c:v>
                </c:pt>
                <c:pt idx="4094">
                  <c:v>7.3564753112907366E-3</c:v>
                </c:pt>
                <c:pt idx="4095">
                  <c:v>7.3433039298706707E-3</c:v>
                </c:pt>
                <c:pt idx="4096">
                  <c:v>7.3108387475433762E-3</c:v>
                </c:pt>
                <c:pt idx="4097">
                  <c:v>7.294394310131058E-3</c:v>
                </c:pt>
                <c:pt idx="4098">
                  <c:v>7.2919656545272424E-3</c:v>
                </c:pt>
                <c:pt idx="4099">
                  <c:v>7.2874247863459257E-3</c:v>
                </c:pt>
                <c:pt idx="4100">
                  <c:v>7.282602830503233E-3</c:v>
                </c:pt>
                <c:pt idx="4101">
                  <c:v>7.2529795424142391E-3</c:v>
                </c:pt>
                <c:pt idx="4102">
                  <c:v>7.2445827504302451E-3</c:v>
                </c:pt>
                <c:pt idx="4103">
                  <c:v>7.2624885619393693E-3</c:v>
                </c:pt>
                <c:pt idx="4104">
                  <c:v>7.2772029971066004E-3</c:v>
                </c:pt>
                <c:pt idx="4105">
                  <c:v>7.2822135098239964E-3</c:v>
                </c:pt>
                <c:pt idx="4106">
                  <c:v>7.2831855437790506E-3</c:v>
                </c:pt>
                <c:pt idx="4107">
                  <c:v>7.2451618178864842E-3</c:v>
                </c:pt>
                <c:pt idx="4108">
                  <c:v>7.2341733559140161E-3</c:v>
                </c:pt>
                <c:pt idx="4109">
                  <c:v>7.2228838250514111E-3</c:v>
                </c:pt>
                <c:pt idx="4110">
                  <c:v>7.2098302438615789E-3</c:v>
                </c:pt>
                <c:pt idx="4111">
                  <c:v>7.2271205869734942E-3</c:v>
                </c:pt>
                <c:pt idx="4112">
                  <c:v>7.2242367737708557E-3</c:v>
                </c:pt>
                <c:pt idx="4113">
                  <c:v>7.2234381235175109E-3</c:v>
                </c:pt>
                <c:pt idx="4114">
                  <c:v>7.2406516491697933E-3</c:v>
                </c:pt>
                <c:pt idx="4115">
                  <c:v>7.2510311187729045E-3</c:v>
                </c:pt>
                <c:pt idx="4116">
                  <c:v>7.2635664600517328E-3</c:v>
                </c:pt>
                <c:pt idx="4117">
                  <c:v>7.2536971601703058E-3</c:v>
                </c:pt>
                <c:pt idx="4118">
                  <c:v>7.2329447944219855E-3</c:v>
                </c:pt>
                <c:pt idx="4119">
                  <c:v>7.215422530196235E-3</c:v>
                </c:pt>
                <c:pt idx="4120">
                  <c:v>7.1926542119412247E-3</c:v>
                </c:pt>
                <c:pt idx="4121">
                  <c:v>7.1909367075798074E-3</c:v>
                </c:pt>
                <c:pt idx="4122">
                  <c:v>7.1861502094548307E-3</c:v>
                </c:pt>
                <c:pt idx="4123">
                  <c:v>7.1845603851368204E-3</c:v>
                </c:pt>
                <c:pt idx="4124">
                  <c:v>7.1930726501696646E-3</c:v>
                </c:pt>
                <c:pt idx="4125">
                  <c:v>7.1848035505379989E-3</c:v>
                </c:pt>
                <c:pt idx="4126">
                  <c:v>7.1679488166460723E-3</c:v>
                </c:pt>
                <c:pt idx="4127">
                  <c:v>7.1555707545702023E-3</c:v>
                </c:pt>
                <c:pt idx="4128">
                  <c:v>7.1626228123518147E-3</c:v>
                </c:pt>
                <c:pt idx="4129">
                  <c:v>7.1381304753121841E-3</c:v>
                </c:pt>
                <c:pt idx="4130">
                  <c:v>7.1081999717781553E-3</c:v>
                </c:pt>
                <c:pt idx="4131">
                  <c:v>7.0976519681633272E-3</c:v>
                </c:pt>
                <c:pt idx="4132">
                  <c:v>7.0889772396090017E-3</c:v>
                </c:pt>
                <c:pt idx="4133">
                  <c:v>7.0780727473741603E-3</c:v>
                </c:pt>
                <c:pt idx="4134">
                  <c:v>7.0639409962900317E-3</c:v>
                </c:pt>
                <c:pt idx="4135">
                  <c:v>7.0424126591047444E-3</c:v>
                </c:pt>
                <c:pt idx="4136">
                  <c:v>7.0295135946348043E-3</c:v>
                </c:pt>
                <c:pt idx="4137">
                  <c:v>6.9938097368906459E-3</c:v>
                </c:pt>
                <c:pt idx="4138">
                  <c:v>6.990907301507779E-3</c:v>
                </c:pt>
                <c:pt idx="4139">
                  <c:v>6.9894275327315458E-3</c:v>
                </c:pt>
                <c:pt idx="4140">
                  <c:v>6.9862686521141555E-3</c:v>
                </c:pt>
                <c:pt idx="4141">
                  <c:v>6.9769362044269801E-3</c:v>
                </c:pt>
                <c:pt idx="4142">
                  <c:v>6.948796912282988E-3</c:v>
                </c:pt>
                <c:pt idx="4143">
                  <c:v>6.9487968095572061E-3</c:v>
                </c:pt>
                <c:pt idx="4144">
                  <c:v>6.9374011819389216E-3</c:v>
                </c:pt>
                <c:pt idx="4145">
                  <c:v>6.9277451022741543E-3</c:v>
                </c:pt>
                <c:pt idx="4146">
                  <c:v>6.9104049715238494E-3</c:v>
                </c:pt>
                <c:pt idx="4147">
                  <c:v>6.8448821623553367E-3</c:v>
                </c:pt>
                <c:pt idx="4148">
                  <c:v>6.8262999584996478E-3</c:v>
                </c:pt>
                <c:pt idx="4149">
                  <c:v>6.8223161474269154E-3</c:v>
                </c:pt>
                <c:pt idx="4150">
                  <c:v>6.8197780549316862E-3</c:v>
                </c:pt>
                <c:pt idx="4151">
                  <c:v>6.8053043149135673E-3</c:v>
                </c:pt>
                <c:pt idx="4152">
                  <c:v>6.7697377246740504E-3</c:v>
                </c:pt>
                <c:pt idx="4153">
                  <c:v>6.731986222294129E-3</c:v>
                </c:pt>
                <c:pt idx="4154">
                  <c:v>6.6809215008120874E-3</c:v>
                </c:pt>
                <c:pt idx="4155">
                  <c:v>6.6564425266018952E-3</c:v>
                </c:pt>
                <c:pt idx="4156">
                  <c:v>6.6494960273071257E-3</c:v>
                </c:pt>
                <c:pt idx="4157">
                  <c:v>6.6496470410222809E-3</c:v>
                </c:pt>
                <c:pt idx="4158">
                  <c:v>6.6290405766776363E-3</c:v>
                </c:pt>
                <c:pt idx="4159">
                  <c:v>6.5199480758910307E-3</c:v>
                </c:pt>
                <c:pt idx="4160">
                  <c:v>5.6139850297126257E-3</c:v>
                </c:pt>
                <c:pt idx="4161">
                  <c:v>4.773870921837179E-3</c:v>
                </c:pt>
                <c:pt idx="4162">
                  <c:v>5.1489452522079779E-3</c:v>
                </c:pt>
                <c:pt idx="4163">
                  <c:v>5.41159572213748E-3</c:v>
                </c:pt>
                <c:pt idx="4164">
                  <c:v>5.4876883441686217E-3</c:v>
                </c:pt>
                <c:pt idx="4165">
                  <c:v>5.8998791507904732E-3</c:v>
                </c:pt>
                <c:pt idx="4166">
                  <c:v>6.3248641927962802E-3</c:v>
                </c:pt>
                <c:pt idx="4167">
                  <c:v>6.3605465890868946E-3</c:v>
                </c:pt>
                <c:pt idx="4168">
                  <c:v>6.4017953269595246E-3</c:v>
                </c:pt>
                <c:pt idx="4169">
                  <c:v>6.4971563662251739E-3</c:v>
                </c:pt>
                <c:pt idx="4170">
                  <c:v>6.5932260417141302E-3</c:v>
                </c:pt>
                <c:pt idx="4171">
                  <c:v>6.6261526404815928E-3</c:v>
                </c:pt>
                <c:pt idx="4172">
                  <c:v>6.6560446593740951E-3</c:v>
                </c:pt>
                <c:pt idx="4173">
                  <c:v>6.6556826006696976E-3</c:v>
                </c:pt>
                <c:pt idx="4174">
                  <c:v>6.6539326342037273E-3</c:v>
                </c:pt>
                <c:pt idx="4175">
                  <c:v>6.6650962968641406E-3</c:v>
                </c:pt>
                <c:pt idx="4176">
                  <c:v>6.6560350182213969E-3</c:v>
                </c:pt>
                <c:pt idx="4177">
                  <c:v>6.6373110640627446E-3</c:v>
                </c:pt>
                <c:pt idx="4178">
                  <c:v>6.6247824319962227E-3</c:v>
                </c:pt>
                <c:pt idx="4179">
                  <c:v>6.5680237630290029E-3</c:v>
                </c:pt>
                <c:pt idx="4180">
                  <c:v>6.4846008969107497E-3</c:v>
                </c:pt>
                <c:pt idx="4181">
                  <c:v>6.4524851471190218E-3</c:v>
                </c:pt>
                <c:pt idx="4182">
                  <c:v>6.4616435914125747E-3</c:v>
                </c:pt>
                <c:pt idx="4183">
                  <c:v>6.4392696762395158E-3</c:v>
                </c:pt>
                <c:pt idx="4184">
                  <c:v>6.4065228614110384E-3</c:v>
                </c:pt>
                <c:pt idx="4185">
                  <c:v>6.3603121149282222E-3</c:v>
                </c:pt>
                <c:pt idx="4186">
                  <c:v>6.3211447135345742E-3</c:v>
                </c:pt>
                <c:pt idx="4187">
                  <c:v>6.3063028551494857E-3</c:v>
                </c:pt>
                <c:pt idx="4188">
                  <c:v>6.3060765036925927E-3</c:v>
                </c:pt>
                <c:pt idx="4189">
                  <c:v>6.2929652295651969E-3</c:v>
                </c:pt>
                <c:pt idx="4190">
                  <c:v>6.2799300647533333E-3</c:v>
                </c:pt>
                <c:pt idx="4191">
                  <c:v>6.2747899636179522E-3</c:v>
                </c:pt>
                <c:pt idx="4192">
                  <c:v>6.2795702359340812E-3</c:v>
                </c:pt>
                <c:pt idx="4193">
                  <c:v>6.2209257075621169E-3</c:v>
                </c:pt>
                <c:pt idx="4194">
                  <c:v>6.1922835065213585E-3</c:v>
                </c:pt>
                <c:pt idx="4195">
                  <c:v>6.1764332991802104E-3</c:v>
                </c:pt>
                <c:pt idx="4196">
                  <c:v>6.1753898919985149E-3</c:v>
                </c:pt>
                <c:pt idx="4197">
                  <c:v>6.1668670246247904E-3</c:v>
                </c:pt>
                <c:pt idx="4198">
                  <c:v>6.1629308656149561E-3</c:v>
                </c:pt>
                <c:pt idx="4199">
                  <c:v>6.1328337846882647E-3</c:v>
                </c:pt>
                <c:pt idx="4200">
                  <c:v>6.1461435002071003E-3</c:v>
                </c:pt>
                <c:pt idx="4201">
                  <c:v>6.1643706777405978E-3</c:v>
                </c:pt>
                <c:pt idx="4202">
                  <c:v>6.1693769392484983E-3</c:v>
                </c:pt>
                <c:pt idx="4203">
                  <c:v>6.1636979618371985E-3</c:v>
                </c:pt>
                <c:pt idx="4204">
                  <c:v>6.1561853251700938E-3</c:v>
                </c:pt>
                <c:pt idx="4205">
                  <c:v>6.1690365110214996E-3</c:v>
                </c:pt>
                <c:pt idx="4206">
                  <c:v>6.1852216353721562E-3</c:v>
                </c:pt>
                <c:pt idx="4207">
                  <c:v>6.1934949493974781E-3</c:v>
                </c:pt>
                <c:pt idx="4208">
                  <c:v>6.1991766810679111E-3</c:v>
                </c:pt>
                <c:pt idx="4209">
                  <c:v>6.2008929316346691E-3</c:v>
                </c:pt>
                <c:pt idx="4210">
                  <c:v>6.1755217370160643E-3</c:v>
                </c:pt>
                <c:pt idx="4211">
                  <c:v>6.1564537674023822E-3</c:v>
                </c:pt>
                <c:pt idx="4212">
                  <c:v>6.1314457247702986E-3</c:v>
                </c:pt>
                <c:pt idx="4213">
                  <c:v>6.1300937504107367E-3</c:v>
                </c:pt>
                <c:pt idx="4214">
                  <c:v>6.1231599080720728E-3</c:v>
                </c:pt>
                <c:pt idx="4215">
                  <c:v>6.0931018927540687E-3</c:v>
                </c:pt>
                <c:pt idx="4216">
                  <c:v>6.0630148501251875E-3</c:v>
                </c:pt>
                <c:pt idx="4217">
                  <c:v>6.0329719786147767E-3</c:v>
                </c:pt>
                <c:pt idx="4218">
                  <c:v>6.0144313067468152E-3</c:v>
                </c:pt>
                <c:pt idx="4219">
                  <c:v>5.9968622140831171E-3</c:v>
                </c:pt>
                <c:pt idx="4220">
                  <c:v>5.9684144368731739E-3</c:v>
                </c:pt>
                <c:pt idx="4221">
                  <c:v>5.9391343383761513E-3</c:v>
                </c:pt>
                <c:pt idx="4222">
                  <c:v>5.8978405505998336E-3</c:v>
                </c:pt>
                <c:pt idx="4223">
                  <c:v>5.8622031541895898E-3</c:v>
                </c:pt>
                <c:pt idx="4224">
                  <c:v>5.8441495872536137E-3</c:v>
                </c:pt>
                <c:pt idx="4225">
                  <c:v>5.8339272180147192E-3</c:v>
                </c:pt>
                <c:pt idx="4226">
                  <c:v>5.8349039755176768E-3</c:v>
                </c:pt>
                <c:pt idx="4227">
                  <c:v>5.8361637711720152E-3</c:v>
                </c:pt>
                <c:pt idx="4228">
                  <c:v>5.833937595864409E-3</c:v>
                </c:pt>
                <c:pt idx="4229">
                  <c:v>5.8331561707801018E-3</c:v>
                </c:pt>
                <c:pt idx="4230">
                  <c:v>5.834312049139311E-3</c:v>
                </c:pt>
                <c:pt idx="4231">
                  <c:v>5.7749760998771623E-3</c:v>
                </c:pt>
                <c:pt idx="4232">
                  <c:v>5.8237085652680515E-3</c:v>
                </c:pt>
                <c:pt idx="4233">
                  <c:v>5.8372200240668741E-3</c:v>
                </c:pt>
                <c:pt idx="4234">
                  <c:v>5.845964463735886E-3</c:v>
                </c:pt>
                <c:pt idx="4235">
                  <c:v>5.8355135016045527E-3</c:v>
                </c:pt>
                <c:pt idx="4236">
                  <c:v>5.8200234511750814E-3</c:v>
                </c:pt>
                <c:pt idx="4237">
                  <c:v>5.8290567822824125E-3</c:v>
                </c:pt>
                <c:pt idx="4238">
                  <c:v>5.828536005370197E-3</c:v>
                </c:pt>
                <c:pt idx="4239">
                  <c:v>5.8298363924507973E-3</c:v>
                </c:pt>
                <c:pt idx="4240">
                  <c:v>5.8415269118163712E-3</c:v>
                </c:pt>
                <c:pt idx="4241">
                  <c:v>5.8348203891764837E-3</c:v>
                </c:pt>
                <c:pt idx="4242">
                  <c:v>5.829981985210923E-3</c:v>
                </c:pt>
                <c:pt idx="4243">
                  <c:v>5.8479199233618159E-3</c:v>
                </c:pt>
                <c:pt idx="4244">
                  <c:v>5.8481043734209684E-3</c:v>
                </c:pt>
                <c:pt idx="4245">
                  <c:v>5.8415115266193356E-3</c:v>
                </c:pt>
                <c:pt idx="4246">
                  <c:v>5.8357327901443689E-3</c:v>
                </c:pt>
                <c:pt idx="4247">
                  <c:v>5.8268993160179982E-3</c:v>
                </c:pt>
                <c:pt idx="4248">
                  <c:v>5.8373750983643892E-3</c:v>
                </c:pt>
                <c:pt idx="4249">
                  <c:v>5.8307100494586206E-3</c:v>
                </c:pt>
                <c:pt idx="4250">
                  <c:v>5.8248627208940338E-3</c:v>
                </c:pt>
                <c:pt idx="4251">
                  <c:v>5.8162237213701196E-3</c:v>
                </c:pt>
                <c:pt idx="4252">
                  <c:v>5.7895090640164544E-3</c:v>
                </c:pt>
                <c:pt idx="4253">
                  <c:v>5.7902594274527111E-3</c:v>
                </c:pt>
                <c:pt idx="4254">
                  <c:v>5.7818307260824511E-3</c:v>
                </c:pt>
                <c:pt idx="4255">
                  <c:v>5.778859418773776E-3</c:v>
                </c:pt>
                <c:pt idx="4256">
                  <c:v>5.7935335356226712E-3</c:v>
                </c:pt>
                <c:pt idx="4257">
                  <c:v>5.7976342507167168E-3</c:v>
                </c:pt>
                <c:pt idx="4258">
                  <c:v>5.7965402950267558E-3</c:v>
                </c:pt>
                <c:pt idx="4259">
                  <c:v>5.8047348583008451E-3</c:v>
                </c:pt>
                <c:pt idx="4260">
                  <c:v>5.8041995288075866E-3</c:v>
                </c:pt>
                <c:pt idx="4261">
                  <c:v>5.8106456310324352E-3</c:v>
                </c:pt>
                <c:pt idx="4262">
                  <c:v>5.816824647774551E-3</c:v>
                </c:pt>
                <c:pt idx="4263">
                  <c:v>5.8231639323086566E-3</c:v>
                </c:pt>
                <c:pt idx="4264">
                  <c:v>5.8023037795863312E-3</c:v>
                </c:pt>
                <c:pt idx="4265">
                  <c:v>5.7905416867113455E-3</c:v>
                </c:pt>
                <c:pt idx="4266">
                  <c:v>5.7818539573697807E-3</c:v>
                </c:pt>
                <c:pt idx="4267">
                  <c:v>5.7799113445428972E-3</c:v>
                </c:pt>
                <c:pt idx="4268">
                  <c:v>5.7916908613022599E-3</c:v>
                </c:pt>
                <c:pt idx="4269">
                  <c:v>5.8099490159273645E-3</c:v>
                </c:pt>
                <c:pt idx="4270">
                  <c:v>5.7891379433513412E-3</c:v>
                </c:pt>
                <c:pt idx="4271">
                  <c:v>5.7663628310164671E-3</c:v>
                </c:pt>
                <c:pt idx="4272">
                  <c:v>5.7588008230254244E-3</c:v>
                </c:pt>
                <c:pt idx="4273">
                  <c:v>5.7456527421657086E-3</c:v>
                </c:pt>
                <c:pt idx="4274">
                  <c:v>5.739957592477707E-3</c:v>
                </c:pt>
                <c:pt idx="4275">
                  <c:v>5.7304014228437162E-3</c:v>
                </c:pt>
                <c:pt idx="4276">
                  <c:v>5.7136142077255144E-3</c:v>
                </c:pt>
                <c:pt idx="4277">
                  <c:v>5.7126595846706766E-3</c:v>
                </c:pt>
                <c:pt idx="4278">
                  <c:v>5.7126071437464494E-3</c:v>
                </c:pt>
                <c:pt idx="4279">
                  <c:v>5.711022374926206E-3</c:v>
                </c:pt>
                <c:pt idx="4280">
                  <c:v>5.6995725396780592E-3</c:v>
                </c:pt>
                <c:pt idx="4281">
                  <c:v>5.6800611059110318E-3</c:v>
                </c:pt>
                <c:pt idx="4282">
                  <c:v>5.6689912038309755E-3</c:v>
                </c:pt>
                <c:pt idx="4283">
                  <c:v>5.6385212591907033E-3</c:v>
                </c:pt>
                <c:pt idx="4284">
                  <c:v>5.6069599577421546E-3</c:v>
                </c:pt>
                <c:pt idx="4285">
                  <c:v>5.5847120723955318E-3</c:v>
                </c:pt>
                <c:pt idx="4286">
                  <c:v>5.5630660321822779E-3</c:v>
                </c:pt>
                <c:pt idx="4287">
                  <c:v>5.5421756908838786E-3</c:v>
                </c:pt>
                <c:pt idx="4288">
                  <c:v>5.5105005799693709E-3</c:v>
                </c:pt>
                <c:pt idx="4289">
                  <c:v>5.4919368371068892E-3</c:v>
                </c:pt>
                <c:pt idx="4290">
                  <c:v>5.4760854692146362E-3</c:v>
                </c:pt>
                <c:pt idx="4291">
                  <c:v>5.4730611124459757E-3</c:v>
                </c:pt>
                <c:pt idx="4292">
                  <c:v>5.476645902798079E-3</c:v>
                </c:pt>
                <c:pt idx="4293">
                  <c:v>5.4719645584851654E-3</c:v>
                </c:pt>
                <c:pt idx="4294">
                  <c:v>5.4497869718337219E-3</c:v>
                </c:pt>
                <c:pt idx="4295">
                  <c:v>5.4328212162345737E-3</c:v>
                </c:pt>
                <c:pt idx="4296">
                  <c:v>5.4080519795812404E-3</c:v>
                </c:pt>
                <c:pt idx="4297">
                  <c:v>5.3886122500718487E-3</c:v>
                </c:pt>
                <c:pt idx="4298">
                  <c:v>5.3521250824787566E-3</c:v>
                </c:pt>
                <c:pt idx="4299">
                  <c:v>5.3370383431517003E-3</c:v>
                </c:pt>
                <c:pt idx="4300">
                  <c:v>5.3203127637661317E-3</c:v>
                </c:pt>
                <c:pt idx="4301">
                  <c:v>5.3047912414751269E-3</c:v>
                </c:pt>
                <c:pt idx="4302">
                  <c:v>5.2734431207329029E-3</c:v>
                </c:pt>
                <c:pt idx="4303">
                  <c:v>5.2397647642962166E-3</c:v>
                </c:pt>
                <c:pt idx="4304">
                  <c:v>5.2247950616869073E-3</c:v>
                </c:pt>
                <c:pt idx="4305">
                  <c:v>5.208239319588674E-3</c:v>
                </c:pt>
                <c:pt idx="4306">
                  <c:v>5.192083239509245E-3</c:v>
                </c:pt>
                <c:pt idx="4307">
                  <c:v>5.1747551736311031E-3</c:v>
                </c:pt>
                <c:pt idx="4308">
                  <c:v>5.1334043826140917E-3</c:v>
                </c:pt>
                <c:pt idx="4309">
                  <c:v>5.0822268577048789E-3</c:v>
                </c:pt>
                <c:pt idx="4310">
                  <c:v>5.0925711545930985E-3</c:v>
                </c:pt>
                <c:pt idx="4311">
                  <c:v>5.0764755518784115E-3</c:v>
                </c:pt>
                <c:pt idx="4312">
                  <c:v>5.0621139710595366E-3</c:v>
                </c:pt>
                <c:pt idx="4313">
                  <c:v>5.0526656226023304E-3</c:v>
                </c:pt>
                <c:pt idx="4314">
                  <c:v>5.0438521856678471E-3</c:v>
                </c:pt>
                <c:pt idx="4315">
                  <c:v>5.0280309424669128E-3</c:v>
                </c:pt>
                <c:pt idx="4316">
                  <c:v>5.0522792227525645E-3</c:v>
                </c:pt>
                <c:pt idx="4317">
                  <c:v>5.0502956904149568E-3</c:v>
                </c:pt>
                <c:pt idx="4318">
                  <c:v>5.0403932069239647E-3</c:v>
                </c:pt>
                <c:pt idx="4319">
                  <c:v>5.0196030976625847E-3</c:v>
                </c:pt>
                <c:pt idx="4320">
                  <c:v>4.9982453186733595E-3</c:v>
                </c:pt>
                <c:pt idx="4321">
                  <c:v>4.995538359307555E-3</c:v>
                </c:pt>
                <c:pt idx="4322">
                  <c:v>4.9881704785345541E-3</c:v>
                </c:pt>
                <c:pt idx="4323">
                  <c:v>4.981851533274839E-3</c:v>
                </c:pt>
                <c:pt idx="4324">
                  <c:v>4.9775378864836354E-3</c:v>
                </c:pt>
                <c:pt idx="4325">
                  <c:v>4.9832721678733016E-3</c:v>
                </c:pt>
                <c:pt idx="4326">
                  <c:v>4.9986869253030152E-3</c:v>
                </c:pt>
                <c:pt idx="4327">
                  <c:v>5.0096065774200907E-3</c:v>
                </c:pt>
                <c:pt idx="4328">
                  <c:v>5.0095312464171907E-3</c:v>
                </c:pt>
                <c:pt idx="4329">
                  <c:v>5.0021004040028301E-3</c:v>
                </c:pt>
                <c:pt idx="4330">
                  <c:v>4.9887427033407069E-3</c:v>
                </c:pt>
                <c:pt idx="4331">
                  <c:v>4.9769089097464114E-3</c:v>
                </c:pt>
                <c:pt idx="4332">
                  <c:v>4.959974287946956E-3</c:v>
                </c:pt>
                <c:pt idx="4333">
                  <c:v>4.9346997416303742E-3</c:v>
                </c:pt>
                <c:pt idx="4334">
                  <c:v>4.9080400384555736E-3</c:v>
                </c:pt>
                <c:pt idx="4335">
                  <c:v>4.8789580778634484E-3</c:v>
                </c:pt>
                <c:pt idx="4336">
                  <c:v>4.8938279149047127E-3</c:v>
                </c:pt>
                <c:pt idx="4337">
                  <c:v>4.9240786771834241E-3</c:v>
                </c:pt>
                <c:pt idx="4338">
                  <c:v>4.9218664620605994E-3</c:v>
                </c:pt>
                <c:pt idx="4339">
                  <c:v>4.9054085614664324E-3</c:v>
                </c:pt>
                <c:pt idx="4340">
                  <c:v>4.8939024696834565E-3</c:v>
                </c:pt>
                <c:pt idx="4341">
                  <c:v>4.870516682607056E-3</c:v>
                </c:pt>
                <c:pt idx="4342">
                  <c:v>4.8500872756247716E-3</c:v>
                </c:pt>
                <c:pt idx="4343">
                  <c:v>4.8496317000310835E-3</c:v>
                </c:pt>
                <c:pt idx="4344">
                  <c:v>4.8415031719576283E-3</c:v>
                </c:pt>
                <c:pt idx="4345">
                  <c:v>4.8359381409152696E-3</c:v>
                </c:pt>
                <c:pt idx="4346">
                  <c:v>4.8325907009052179E-3</c:v>
                </c:pt>
                <c:pt idx="4347">
                  <c:v>4.8366066936928161E-3</c:v>
                </c:pt>
                <c:pt idx="4348">
                  <c:v>4.8401556776915804E-3</c:v>
                </c:pt>
                <c:pt idx="4349">
                  <c:v>4.8355542815258406E-3</c:v>
                </c:pt>
                <c:pt idx="4350">
                  <c:v>4.8254574893039819E-3</c:v>
                </c:pt>
                <c:pt idx="4351">
                  <c:v>4.8099298567269482E-3</c:v>
                </c:pt>
                <c:pt idx="4352">
                  <c:v>4.793228425780601E-3</c:v>
                </c:pt>
                <c:pt idx="4353">
                  <c:v>4.7878886540835197E-3</c:v>
                </c:pt>
                <c:pt idx="4354">
                  <c:v>4.7443388881198674E-3</c:v>
                </c:pt>
                <c:pt idx="4355">
                  <c:v>4.7298282333605229E-3</c:v>
                </c:pt>
                <c:pt idx="4356">
                  <c:v>4.7018267831867083E-3</c:v>
                </c:pt>
                <c:pt idx="4357">
                  <c:v>4.6634336021838087E-3</c:v>
                </c:pt>
                <c:pt idx="4358">
                  <c:v>4.635708645900339E-3</c:v>
                </c:pt>
                <c:pt idx="4359">
                  <c:v>4.616930160841283E-3</c:v>
                </c:pt>
                <c:pt idx="4360">
                  <c:v>4.5901948601221199E-3</c:v>
                </c:pt>
                <c:pt idx="4361">
                  <c:v>4.5762173520532048E-3</c:v>
                </c:pt>
                <c:pt idx="4362">
                  <c:v>4.5658103740842306E-3</c:v>
                </c:pt>
                <c:pt idx="4363">
                  <c:v>4.5449918629152323E-3</c:v>
                </c:pt>
                <c:pt idx="4364">
                  <c:v>4.5201591024928937E-3</c:v>
                </c:pt>
                <c:pt idx="4365">
                  <c:v>4.5371327364558808E-3</c:v>
                </c:pt>
                <c:pt idx="4366">
                  <c:v>4.5399672126570393E-3</c:v>
                </c:pt>
                <c:pt idx="4367">
                  <c:v>4.5459502615073115E-3</c:v>
                </c:pt>
                <c:pt idx="4368">
                  <c:v>4.5518853060617136E-3</c:v>
                </c:pt>
                <c:pt idx="4369">
                  <c:v>4.5562559420685191E-3</c:v>
                </c:pt>
                <c:pt idx="4370">
                  <c:v>4.5509842941676487E-3</c:v>
                </c:pt>
                <c:pt idx="4371">
                  <c:v>4.5452925609061534E-3</c:v>
                </c:pt>
                <c:pt idx="4372">
                  <c:v>4.5625237550627629E-3</c:v>
                </c:pt>
                <c:pt idx="4373">
                  <c:v>4.5671915820199374E-3</c:v>
                </c:pt>
                <c:pt idx="4374">
                  <c:v>4.5642556729882967E-3</c:v>
                </c:pt>
                <c:pt idx="4375">
                  <c:v>4.55187413080331E-3</c:v>
                </c:pt>
                <c:pt idx="4376">
                  <c:v>4.53344236594378E-3</c:v>
                </c:pt>
                <c:pt idx="4377">
                  <c:v>4.5382596914426533E-3</c:v>
                </c:pt>
                <c:pt idx="4378">
                  <c:v>4.5355559221180357E-3</c:v>
                </c:pt>
                <c:pt idx="4379">
                  <c:v>4.5183056608742436E-3</c:v>
                </c:pt>
                <c:pt idx="4380">
                  <c:v>4.5181257413976763E-3</c:v>
                </c:pt>
                <c:pt idx="4381">
                  <c:v>4.5506328359391258E-3</c:v>
                </c:pt>
                <c:pt idx="4382">
                  <c:v>4.5606224662838469E-3</c:v>
                </c:pt>
                <c:pt idx="4383">
                  <c:v>4.562078278240048E-3</c:v>
                </c:pt>
                <c:pt idx="4384">
                  <c:v>4.5633393338183684E-3</c:v>
                </c:pt>
                <c:pt idx="4385">
                  <c:v>4.5466406708617839E-3</c:v>
                </c:pt>
                <c:pt idx="4386">
                  <c:v>4.5223425713061139E-3</c:v>
                </c:pt>
                <c:pt idx="4387">
                  <c:v>4.5077266162884882E-3</c:v>
                </c:pt>
                <c:pt idx="4388">
                  <c:v>4.4973669774517958E-3</c:v>
                </c:pt>
                <c:pt idx="4389">
                  <c:v>4.4618686153738906E-3</c:v>
                </c:pt>
                <c:pt idx="4390">
                  <c:v>4.4444045232583775E-3</c:v>
                </c:pt>
                <c:pt idx="4391">
                  <c:v>4.4346873263975163E-3</c:v>
                </c:pt>
                <c:pt idx="4392">
                  <c:v>4.4204031184788654E-3</c:v>
                </c:pt>
                <c:pt idx="4393">
                  <c:v>4.3994712922940452E-3</c:v>
                </c:pt>
                <c:pt idx="4394">
                  <c:v>4.3766900823579034E-3</c:v>
                </c:pt>
                <c:pt idx="4395">
                  <c:v>4.3692388879150905E-3</c:v>
                </c:pt>
                <c:pt idx="4396">
                  <c:v>4.3618974805975609E-3</c:v>
                </c:pt>
                <c:pt idx="4397">
                  <c:v>4.3346606651937193E-3</c:v>
                </c:pt>
                <c:pt idx="4398">
                  <c:v>4.3131505519375182E-3</c:v>
                </c:pt>
                <c:pt idx="4399">
                  <c:v>4.3084046798792562E-3</c:v>
                </c:pt>
                <c:pt idx="4400">
                  <c:v>4.3065652295836169E-3</c:v>
                </c:pt>
                <c:pt idx="4401">
                  <c:v>4.3300240223461293E-3</c:v>
                </c:pt>
                <c:pt idx="4402">
                  <c:v>4.3199093463629681E-3</c:v>
                </c:pt>
                <c:pt idx="4403">
                  <c:v>4.3087140583175747E-3</c:v>
                </c:pt>
                <c:pt idx="4404">
                  <c:v>4.2770097494423199E-3</c:v>
                </c:pt>
                <c:pt idx="4405">
                  <c:v>4.2355620945893919E-3</c:v>
                </c:pt>
                <c:pt idx="4406">
                  <c:v>4.2210710877529098E-3</c:v>
                </c:pt>
                <c:pt idx="4407">
                  <c:v>4.2102822664896412E-3</c:v>
                </c:pt>
                <c:pt idx="4408">
                  <c:v>4.1935556415953774E-3</c:v>
                </c:pt>
                <c:pt idx="4409">
                  <c:v>4.1682523469331462E-3</c:v>
                </c:pt>
                <c:pt idx="4410">
                  <c:v>4.1474295011533777E-3</c:v>
                </c:pt>
                <c:pt idx="4411">
                  <c:v>4.1500207922868177E-3</c:v>
                </c:pt>
                <c:pt idx="4412">
                  <c:v>4.1551366278972665E-3</c:v>
                </c:pt>
                <c:pt idx="4413">
                  <c:v>4.1630884596814003E-3</c:v>
                </c:pt>
                <c:pt idx="4414">
                  <c:v>4.1633208899739607E-3</c:v>
                </c:pt>
                <c:pt idx="4415">
                  <c:v>4.1526297626550994E-3</c:v>
                </c:pt>
                <c:pt idx="4416">
                  <c:v>4.1442243708559512E-3</c:v>
                </c:pt>
                <c:pt idx="4417">
                  <c:v>4.1363748783609516E-3</c:v>
                </c:pt>
                <c:pt idx="4418">
                  <c:v>4.1247278110344001E-3</c:v>
                </c:pt>
                <c:pt idx="4419">
                  <c:v>4.0751445907646709E-3</c:v>
                </c:pt>
                <c:pt idx="4420">
                  <c:v>4.0706154864113449E-3</c:v>
                </c:pt>
                <c:pt idx="4421">
                  <c:v>4.0642898978401247E-3</c:v>
                </c:pt>
                <c:pt idx="4422">
                  <c:v>4.0428992759741151E-3</c:v>
                </c:pt>
                <c:pt idx="4423">
                  <c:v>4.0069246272014785E-3</c:v>
                </c:pt>
                <c:pt idx="4424">
                  <c:v>3.9880456172956208E-3</c:v>
                </c:pt>
                <c:pt idx="4425">
                  <c:v>3.9786255452270054E-3</c:v>
                </c:pt>
                <c:pt idx="4426">
                  <c:v>3.9606082470136751E-3</c:v>
                </c:pt>
                <c:pt idx="4427">
                  <c:v>3.9470932013263016E-3</c:v>
                </c:pt>
                <c:pt idx="4428">
                  <c:v>3.92098783483522E-3</c:v>
                </c:pt>
                <c:pt idx="4429">
                  <c:v>3.8966322717983292E-3</c:v>
                </c:pt>
                <c:pt idx="4430">
                  <c:v>3.8650884518682247E-3</c:v>
                </c:pt>
                <c:pt idx="4431">
                  <c:v>3.8517603391443438E-3</c:v>
                </c:pt>
                <c:pt idx="4432">
                  <c:v>3.8421315206335167E-3</c:v>
                </c:pt>
                <c:pt idx="4433">
                  <c:v>3.8214593629012361E-3</c:v>
                </c:pt>
                <c:pt idx="4434">
                  <c:v>3.8018463767088995E-3</c:v>
                </c:pt>
                <c:pt idx="4435">
                  <c:v>3.7845398079725209E-3</c:v>
                </c:pt>
                <c:pt idx="4436">
                  <c:v>3.7666072133976693E-3</c:v>
                </c:pt>
                <c:pt idx="4437">
                  <c:v>3.7556650364400667E-3</c:v>
                </c:pt>
                <c:pt idx="4438">
                  <c:v>3.7460796898003712E-3</c:v>
                </c:pt>
                <c:pt idx="4439">
                  <c:v>3.7292324803246302E-3</c:v>
                </c:pt>
                <c:pt idx="4440">
                  <c:v>3.7576197082142262E-3</c:v>
                </c:pt>
                <c:pt idx="4441">
                  <c:v>3.7806211627695817E-3</c:v>
                </c:pt>
                <c:pt idx="4442">
                  <c:v>3.7892890206309877E-3</c:v>
                </c:pt>
                <c:pt idx="4443">
                  <c:v>3.7924565830658175E-3</c:v>
                </c:pt>
                <c:pt idx="4444">
                  <c:v>3.7821182510886678E-3</c:v>
                </c:pt>
                <c:pt idx="4445">
                  <c:v>3.768111263221058E-3</c:v>
                </c:pt>
                <c:pt idx="4446">
                  <c:v>3.7490168592616943E-3</c:v>
                </c:pt>
                <c:pt idx="4447">
                  <c:v>3.7545966551458996E-3</c:v>
                </c:pt>
                <c:pt idx="4448">
                  <c:v>3.7477627885104171E-3</c:v>
                </c:pt>
                <c:pt idx="4449">
                  <c:v>3.7364571859369419E-3</c:v>
                </c:pt>
                <c:pt idx="4450">
                  <c:v>3.719672831347129E-3</c:v>
                </c:pt>
                <c:pt idx="4451">
                  <c:v>3.6979261274394395E-3</c:v>
                </c:pt>
                <c:pt idx="4452">
                  <c:v>3.6641485284802616E-3</c:v>
                </c:pt>
                <c:pt idx="4453">
                  <c:v>3.6319827940034383E-3</c:v>
                </c:pt>
                <c:pt idx="4454">
                  <c:v>3.6212822815933866E-3</c:v>
                </c:pt>
                <c:pt idx="4455">
                  <c:v>3.6040842490774063E-3</c:v>
                </c:pt>
                <c:pt idx="4456">
                  <c:v>3.5886677923216855E-3</c:v>
                </c:pt>
                <c:pt idx="4457">
                  <c:v>3.580849357212818E-3</c:v>
                </c:pt>
                <c:pt idx="4458">
                  <c:v>3.5686563097125741E-3</c:v>
                </c:pt>
                <c:pt idx="4459">
                  <c:v>3.532142646315033E-3</c:v>
                </c:pt>
                <c:pt idx="4460">
                  <c:v>3.5299522096641591E-3</c:v>
                </c:pt>
                <c:pt idx="4461">
                  <c:v>3.5551600075416291E-3</c:v>
                </c:pt>
                <c:pt idx="4462">
                  <c:v>3.5487094292611372E-3</c:v>
                </c:pt>
                <c:pt idx="4463">
                  <c:v>3.5390477060845767E-3</c:v>
                </c:pt>
                <c:pt idx="4464">
                  <c:v>3.5164804949568348E-3</c:v>
                </c:pt>
                <c:pt idx="4465">
                  <c:v>3.4909289143418339E-3</c:v>
                </c:pt>
                <c:pt idx="4466">
                  <c:v>3.4706400380933419E-3</c:v>
                </c:pt>
                <c:pt idx="4467">
                  <c:v>3.4477121612881108E-3</c:v>
                </c:pt>
                <c:pt idx="4468">
                  <c:v>3.4289961133320761E-3</c:v>
                </c:pt>
                <c:pt idx="4469">
                  <c:v>3.4313439714495041E-3</c:v>
                </c:pt>
                <c:pt idx="4470">
                  <c:v>3.4356913954466804E-3</c:v>
                </c:pt>
                <c:pt idx="4471">
                  <c:v>3.4490035475455917E-3</c:v>
                </c:pt>
                <c:pt idx="4472">
                  <c:v>3.4434282410503747E-3</c:v>
                </c:pt>
                <c:pt idx="4473">
                  <c:v>3.4391927756127214E-3</c:v>
                </c:pt>
                <c:pt idx="4474">
                  <c:v>3.4336799807443497E-3</c:v>
                </c:pt>
                <c:pt idx="4475">
                  <c:v>3.4301728065067546E-3</c:v>
                </c:pt>
                <c:pt idx="4476">
                  <c:v>3.422577029372393E-3</c:v>
                </c:pt>
                <c:pt idx="4477">
                  <c:v>3.4149425783732189E-3</c:v>
                </c:pt>
                <c:pt idx="4478">
                  <c:v>3.3977252292070681E-3</c:v>
                </c:pt>
                <c:pt idx="4479">
                  <c:v>3.4079198633851912E-3</c:v>
                </c:pt>
                <c:pt idx="4480">
                  <c:v>3.4117108444717973E-3</c:v>
                </c:pt>
                <c:pt idx="4481">
                  <c:v>3.4212870178443179E-3</c:v>
                </c:pt>
                <c:pt idx="4482">
                  <c:v>3.4358158235340166E-3</c:v>
                </c:pt>
                <c:pt idx="4483">
                  <c:v>3.4283337088795956E-3</c:v>
                </c:pt>
                <c:pt idx="4484">
                  <c:v>3.4222730153338245E-3</c:v>
                </c:pt>
                <c:pt idx="4485">
                  <c:v>3.4150932618509321E-3</c:v>
                </c:pt>
                <c:pt idx="4486">
                  <c:v>3.4036471434922017E-3</c:v>
                </c:pt>
                <c:pt idx="4487">
                  <c:v>3.3947564167117806E-3</c:v>
                </c:pt>
                <c:pt idx="4488">
                  <c:v>3.3861860365408795E-3</c:v>
                </c:pt>
                <c:pt idx="4489">
                  <c:v>3.3813565632594602E-3</c:v>
                </c:pt>
                <c:pt idx="4490">
                  <c:v>3.3699066783047377E-3</c:v>
                </c:pt>
                <c:pt idx="4491">
                  <c:v>3.3585501593797426E-3</c:v>
                </c:pt>
                <c:pt idx="4492">
                  <c:v>3.356675960134759E-3</c:v>
                </c:pt>
                <c:pt idx="4493">
                  <c:v>3.3600766258919073E-3</c:v>
                </c:pt>
                <c:pt idx="4494">
                  <c:v>3.3673249140803892E-3</c:v>
                </c:pt>
                <c:pt idx="4495">
                  <c:v>3.35751235595752E-3</c:v>
                </c:pt>
                <c:pt idx="4496">
                  <c:v>3.3406430558320186E-3</c:v>
                </c:pt>
                <c:pt idx="4497">
                  <c:v>3.3175472887277228E-3</c:v>
                </c:pt>
                <c:pt idx="4498">
                  <c:v>3.2900664294662272E-3</c:v>
                </c:pt>
                <c:pt idx="4499">
                  <c:v>3.2701700499984062E-3</c:v>
                </c:pt>
                <c:pt idx="4500">
                  <c:v>3.2505748401524745E-3</c:v>
                </c:pt>
                <c:pt idx="4501">
                  <c:v>3.2293348921347974E-3</c:v>
                </c:pt>
                <c:pt idx="4502">
                  <c:v>3.2101892566499457E-3</c:v>
                </c:pt>
                <c:pt idx="4503">
                  <c:v>3.1750065487862991E-3</c:v>
                </c:pt>
                <c:pt idx="4504">
                  <c:v>3.1321715139564442E-3</c:v>
                </c:pt>
                <c:pt idx="4505">
                  <c:v>3.1181817938040978E-3</c:v>
                </c:pt>
                <c:pt idx="4506">
                  <c:v>3.1053775888073435E-3</c:v>
                </c:pt>
                <c:pt idx="4507">
                  <c:v>3.0828869336981821E-3</c:v>
                </c:pt>
                <c:pt idx="4508">
                  <c:v>3.0478593336011398E-3</c:v>
                </c:pt>
                <c:pt idx="4509">
                  <c:v>3.0371560467361038E-3</c:v>
                </c:pt>
                <c:pt idx="4510">
                  <c:v>2.9905715829032843E-3</c:v>
                </c:pt>
                <c:pt idx="4511">
                  <c:v>2.9950327656267815E-3</c:v>
                </c:pt>
                <c:pt idx="4512">
                  <c:v>2.9847367666746526E-3</c:v>
                </c:pt>
                <c:pt idx="4513">
                  <c:v>2.9700632098826688E-3</c:v>
                </c:pt>
                <c:pt idx="4514">
                  <c:v>2.9274962944896409E-3</c:v>
                </c:pt>
                <c:pt idx="4515">
                  <c:v>2.9101706718309751E-3</c:v>
                </c:pt>
                <c:pt idx="4516">
                  <c:v>2.902901243424739E-3</c:v>
                </c:pt>
                <c:pt idx="4517">
                  <c:v>2.9058422958975609E-3</c:v>
                </c:pt>
                <c:pt idx="4518">
                  <c:v>2.9233404936367374E-3</c:v>
                </c:pt>
                <c:pt idx="4519">
                  <c:v>2.917734183912632E-3</c:v>
                </c:pt>
                <c:pt idx="4520">
                  <c:v>2.9127026904764452E-3</c:v>
                </c:pt>
                <c:pt idx="4521">
                  <c:v>2.9034125048270506E-3</c:v>
                </c:pt>
                <c:pt idx="4522">
                  <c:v>2.905503770017831E-3</c:v>
                </c:pt>
                <c:pt idx="4523">
                  <c:v>2.9039890020710417E-3</c:v>
                </c:pt>
                <c:pt idx="4524">
                  <c:v>2.896647084477694E-3</c:v>
                </c:pt>
                <c:pt idx="4525">
                  <c:v>2.8802178808828736E-3</c:v>
                </c:pt>
                <c:pt idx="4526">
                  <c:v>2.8743717676436454E-3</c:v>
                </c:pt>
                <c:pt idx="4527">
                  <c:v>2.8742002351122928E-3</c:v>
                </c:pt>
                <c:pt idx="4528">
                  <c:v>2.8788171015689291E-3</c:v>
                </c:pt>
                <c:pt idx="4529">
                  <c:v>2.881920833185044E-3</c:v>
                </c:pt>
                <c:pt idx="4530">
                  <c:v>2.8760162967624626E-3</c:v>
                </c:pt>
                <c:pt idx="4531">
                  <c:v>2.8300745768737689E-3</c:v>
                </c:pt>
                <c:pt idx="4532">
                  <c:v>2.7902093053006468E-3</c:v>
                </c:pt>
                <c:pt idx="4533">
                  <c:v>2.7840292224710415E-3</c:v>
                </c:pt>
                <c:pt idx="4534">
                  <c:v>2.7769734374439915E-3</c:v>
                </c:pt>
                <c:pt idx="4535">
                  <c:v>2.7788009673454001E-3</c:v>
                </c:pt>
                <c:pt idx="4536">
                  <c:v>2.7648755262599271E-3</c:v>
                </c:pt>
                <c:pt idx="4537">
                  <c:v>2.7551812116530573E-3</c:v>
                </c:pt>
                <c:pt idx="4538">
                  <c:v>2.7393864215329218E-3</c:v>
                </c:pt>
                <c:pt idx="4539">
                  <c:v>2.721525244749523E-3</c:v>
                </c:pt>
                <c:pt idx="4540">
                  <c:v>2.6939905365435113E-3</c:v>
                </c:pt>
                <c:pt idx="4541">
                  <c:v>2.6755357535299508E-3</c:v>
                </c:pt>
                <c:pt idx="4542">
                  <c:v>2.6236608303648891E-3</c:v>
                </c:pt>
                <c:pt idx="4543">
                  <c:v>2.593081741137595E-3</c:v>
                </c:pt>
                <c:pt idx="4544">
                  <c:v>2.562744564921397E-3</c:v>
                </c:pt>
                <c:pt idx="4545">
                  <c:v>2.5220032453206606E-3</c:v>
                </c:pt>
                <c:pt idx="4546">
                  <c:v>2.4919487284444392E-3</c:v>
                </c:pt>
                <c:pt idx="4547">
                  <c:v>2.4861824775357835E-3</c:v>
                </c:pt>
                <c:pt idx="4548">
                  <c:v>2.4789554819860684E-3</c:v>
                </c:pt>
                <c:pt idx="4549">
                  <c:v>2.4685065162700945E-3</c:v>
                </c:pt>
                <c:pt idx="4550">
                  <c:v>2.4563078568296181E-3</c:v>
                </c:pt>
                <c:pt idx="4551">
                  <c:v>2.4510058345608042E-3</c:v>
                </c:pt>
                <c:pt idx="4552">
                  <c:v>2.5032374863932006E-3</c:v>
                </c:pt>
                <c:pt idx="4553">
                  <c:v>2.5328132386905691E-3</c:v>
                </c:pt>
                <c:pt idx="4554">
                  <c:v>2.5461486359568733E-3</c:v>
                </c:pt>
                <c:pt idx="4555">
                  <c:v>2.5541082979534412E-3</c:v>
                </c:pt>
                <c:pt idx="4556">
                  <c:v>2.5538909348647291E-3</c:v>
                </c:pt>
                <c:pt idx="4557">
                  <c:v>2.5569440543453804E-3</c:v>
                </c:pt>
                <c:pt idx="4558">
                  <c:v>2.5680075824668991E-3</c:v>
                </c:pt>
                <c:pt idx="4559">
                  <c:v>2.5762823650532238E-3</c:v>
                </c:pt>
                <c:pt idx="4560">
                  <c:v>2.5931588442199504E-3</c:v>
                </c:pt>
                <c:pt idx="4561">
                  <c:v>2.5916314965253157E-3</c:v>
                </c:pt>
                <c:pt idx="4562">
                  <c:v>2.5901963551257954E-3</c:v>
                </c:pt>
                <c:pt idx="4563">
                  <c:v>2.588265988592138E-3</c:v>
                </c:pt>
                <c:pt idx="4564">
                  <c:v>2.589789886874915E-3</c:v>
                </c:pt>
                <c:pt idx="4565">
                  <c:v>2.6001449638534927E-3</c:v>
                </c:pt>
                <c:pt idx="4566">
                  <c:v>2.6055926083250083E-3</c:v>
                </c:pt>
                <c:pt idx="4567">
                  <c:v>2.5876713544584419E-3</c:v>
                </c:pt>
                <c:pt idx="4568">
                  <c:v>2.573048911522114E-3</c:v>
                </c:pt>
                <c:pt idx="4569">
                  <c:v>2.5627395639393176E-3</c:v>
                </c:pt>
                <c:pt idx="4570">
                  <c:v>2.5466761628900954E-3</c:v>
                </c:pt>
                <c:pt idx="4571">
                  <c:v>2.535077827287797E-3</c:v>
                </c:pt>
                <c:pt idx="4572">
                  <c:v>2.5165355640990334E-3</c:v>
                </c:pt>
                <c:pt idx="4573">
                  <c:v>2.491568480714764E-3</c:v>
                </c:pt>
                <c:pt idx="4574">
                  <c:v>2.4796307477427558E-3</c:v>
                </c:pt>
                <c:pt idx="4575">
                  <c:v>2.4676503839080031E-3</c:v>
                </c:pt>
                <c:pt idx="4576">
                  <c:v>2.4467815900931942E-3</c:v>
                </c:pt>
                <c:pt idx="4577">
                  <c:v>2.4174284075615146E-3</c:v>
                </c:pt>
                <c:pt idx="4578">
                  <c:v>2.4165827881636277E-3</c:v>
                </c:pt>
                <c:pt idx="4579">
                  <c:v>2.4085607836463797E-3</c:v>
                </c:pt>
                <c:pt idx="4580">
                  <c:v>2.4013671533187403E-3</c:v>
                </c:pt>
                <c:pt idx="4581">
                  <c:v>2.3763301809075423E-3</c:v>
                </c:pt>
                <c:pt idx="4582">
                  <c:v>2.3496425206746144E-3</c:v>
                </c:pt>
                <c:pt idx="4583">
                  <c:v>2.3411485109426401E-3</c:v>
                </c:pt>
                <c:pt idx="4584">
                  <c:v>2.3388585553656255E-3</c:v>
                </c:pt>
                <c:pt idx="4585">
                  <c:v>2.3286320537051221E-3</c:v>
                </c:pt>
                <c:pt idx="4586">
                  <c:v>2.315776732646642E-3</c:v>
                </c:pt>
                <c:pt idx="4587">
                  <c:v>2.3112994840690762E-3</c:v>
                </c:pt>
                <c:pt idx="4588">
                  <c:v>2.290565528430143E-3</c:v>
                </c:pt>
                <c:pt idx="4589">
                  <c:v>2.2794828547623475E-3</c:v>
                </c:pt>
                <c:pt idx="4590">
                  <c:v>2.266586548867501E-3</c:v>
                </c:pt>
                <c:pt idx="4591">
                  <c:v>2.2544600389287788E-3</c:v>
                </c:pt>
                <c:pt idx="4592">
                  <c:v>2.2363207359342853E-3</c:v>
                </c:pt>
                <c:pt idx="4593">
                  <c:v>2.2302348566480695E-3</c:v>
                </c:pt>
                <c:pt idx="4594">
                  <c:v>2.2249555072084834E-3</c:v>
                </c:pt>
                <c:pt idx="4595">
                  <c:v>2.2154790522393238E-3</c:v>
                </c:pt>
                <c:pt idx="4596">
                  <c:v>2.1800251375759714E-3</c:v>
                </c:pt>
                <c:pt idx="4597">
                  <c:v>2.1746417968933032E-3</c:v>
                </c:pt>
                <c:pt idx="4598">
                  <c:v>2.1742681345850437E-3</c:v>
                </c:pt>
                <c:pt idx="4599">
                  <c:v>2.1705391516423332E-3</c:v>
                </c:pt>
                <c:pt idx="4600">
                  <c:v>2.1750953402078876E-3</c:v>
                </c:pt>
                <c:pt idx="4601">
                  <c:v>2.1796984139288815E-3</c:v>
                </c:pt>
                <c:pt idx="4602">
                  <c:v>2.1787749820897239E-3</c:v>
                </c:pt>
                <c:pt idx="4603">
                  <c:v>2.1771358748143158E-3</c:v>
                </c:pt>
                <c:pt idx="4604">
                  <c:v>2.1769063814968885E-3</c:v>
                </c:pt>
                <c:pt idx="4605">
                  <c:v>2.1797690046254561E-3</c:v>
                </c:pt>
                <c:pt idx="4606">
                  <c:v>2.186451111659716E-3</c:v>
                </c:pt>
                <c:pt idx="4607">
                  <c:v>2.198558686589993E-3</c:v>
                </c:pt>
                <c:pt idx="4608">
                  <c:v>2.184643236209463E-3</c:v>
                </c:pt>
                <c:pt idx="4609">
                  <c:v>2.1576379057969331E-3</c:v>
                </c:pt>
                <c:pt idx="4610">
                  <c:v>2.1590065046152378E-3</c:v>
                </c:pt>
                <c:pt idx="4611">
                  <c:v>2.1616834632764005E-3</c:v>
                </c:pt>
                <c:pt idx="4612">
                  <c:v>2.16515083046736E-3</c:v>
                </c:pt>
                <c:pt idx="4613">
                  <c:v>2.1659465495668098E-3</c:v>
                </c:pt>
                <c:pt idx="4614">
                  <c:v>2.1679474618361613E-3</c:v>
                </c:pt>
                <c:pt idx="4615">
                  <c:v>2.1623532640383187E-3</c:v>
                </c:pt>
                <c:pt idx="4616">
                  <c:v>2.1643494406591332E-3</c:v>
                </c:pt>
                <c:pt idx="4617">
                  <c:v>2.1574174494701902E-3</c:v>
                </c:pt>
                <c:pt idx="4618">
                  <c:v>2.1590501968480505E-3</c:v>
                </c:pt>
                <c:pt idx="4619">
                  <c:v>2.1697856719347717E-3</c:v>
                </c:pt>
                <c:pt idx="4620">
                  <c:v>2.1841215481434471E-3</c:v>
                </c:pt>
                <c:pt idx="4621">
                  <c:v>2.1937962456044561E-3</c:v>
                </c:pt>
                <c:pt idx="4622">
                  <c:v>2.1877885786075104E-3</c:v>
                </c:pt>
                <c:pt idx="4623">
                  <c:v>2.1735365570522379E-3</c:v>
                </c:pt>
                <c:pt idx="4624">
                  <c:v>2.1447013540654269E-3</c:v>
                </c:pt>
                <c:pt idx="4625">
                  <c:v>2.1551533609995457E-3</c:v>
                </c:pt>
                <c:pt idx="4626">
                  <c:v>2.1884507431262053E-3</c:v>
                </c:pt>
                <c:pt idx="4627">
                  <c:v>2.195274602650656E-3</c:v>
                </c:pt>
                <c:pt idx="4628">
                  <c:v>2.2033756373327166E-3</c:v>
                </c:pt>
                <c:pt idx="4629">
                  <c:v>2.2080801275386132E-3</c:v>
                </c:pt>
                <c:pt idx="4630">
                  <c:v>2.200712209006076E-3</c:v>
                </c:pt>
                <c:pt idx="4631">
                  <c:v>2.1914742386766055E-3</c:v>
                </c:pt>
                <c:pt idx="4632">
                  <c:v>2.1861247636169026E-3</c:v>
                </c:pt>
                <c:pt idx="4633">
                  <c:v>2.1580605021518664E-3</c:v>
                </c:pt>
                <c:pt idx="4634">
                  <c:v>2.1193012505899482E-3</c:v>
                </c:pt>
                <c:pt idx="4635">
                  <c:v>2.0954683137186952E-3</c:v>
                </c:pt>
                <c:pt idx="4636">
                  <c:v>2.0823385443460977E-3</c:v>
                </c:pt>
                <c:pt idx="4637">
                  <c:v>2.0540144418168898E-3</c:v>
                </c:pt>
                <c:pt idx="4638">
                  <c:v>2.0389351791381908E-3</c:v>
                </c:pt>
                <c:pt idx="4639">
                  <c:v>2.0089783971494269E-3</c:v>
                </c:pt>
                <c:pt idx="4640">
                  <c:v>1.9644195535610731E-3</c:v>
                </c:pt>
                <c:pt idx="4641">
                  <c:v>1.9562326626840006E-3</c:v>
                </c:pt>
                <c:pt idx="4642">
                  <c:v>1.9400928142691146E-3</c:v>
                </c:pt>
                <c:pt idx="4643">
                  <c:v>1.9147844121948717E-3</c:v>
                </c:pt>
                <c:pt idx="4644">
                  <c:v>1.8978996694834047E-3</c:v>
                </c:pt>
                <c:pt idx="4645">
                  <c:v>1.8653120927330752E-3</c:v>
                </c:pt>
                <c:pt idx="4646">
                  <c:v>1.8501839471488123E-3</c:v>
                </c:pt>
                <c:pt idx="4647">
                  <c:v>1.8540944504050964E-3</c:v>
                </c:pt>
                <c:pt idx="4648">
                  <c:v>1.8451726393535568E-3</c:v>
                </c:pt>
                <c:pt idx="4649">
                  <c:v>1.8260699801474294E-3</c:v>
                </c:pt>
                <c:pt idx="4650">
                  <c:v>1.7568644647113325E-3</c:v>
                </c:pt>
                <c:pt idx="4651">
                  <c:v>1.7424103535275885E-3</c:v>
                </c:pt>
                <c:pt idx="4652">
                  <c:v>1.7425431417531852E-3</c:v>
                </c:pt>
                <c:pt idx="4653">
                  <c:v>1.7229088735986491E-3</c:v>
                </c:pt>
                <c:pt idx="4654">
                  <c:v>1.7148509018054421E-3</c:v>
                </c:pt>
                <c:pt idx="4655">
                  <c:v>1.7080668046163905E-3</c:v>
                </c:pt>
                <c:pt idx="4656">
                  <c:v>1.6796895191389782E-3</c:v>
                </c:pt>
                <c:pt idx="4657">
                  <c:v>1.6729677574776876E-3</c:v>
                </c:pt>
                <c:pt idx="4658">
                  <c:v>1.6669927034790066E-3</c:v>
                </c:pt>
                <c:pt idx="4659">
                  <c:v>1.6227386570502851E-3</c:v>
                </c:pt>
                <c:pt idx="4660">
                  <c:v>1.5755135498205777E-3</c:v>
                </c:pt>
                <c:pt idx="4661">
                  <c:v>1.5589488783073118E-3</c:v>
                </c:pt>
                <c:pt idx="4662">
                  <c:v>1.5538449492840068E-3</c:v>
                </c:pt>
                <c:pt idx="4663">
                  <c:v>1.5406890357069147E-3</c:v>
                </c:pt>
                <c:pt idx="4664">
                  <c:v>1.5330739526979449E-3</c:v>
                </c:pt>
                <c:pt idx="4665">
                  <c:v>1.5149970620725974E-3</c:v>
                </c:pt>
                <c:pt idx="4666">
                  <c:v>1.5169241850377425E-3</c:v>
                </c:pt>
                <c:pt idx="4667">
                  <c:v>1.5192967829819643E-3</c:v>
                </c:pt>
                <c:pt idx="4668">
                  <c:v>1.5149652092061017E-3</c:v>
                </c:pt>
                <c:pt idx="4669">
                  <c:v>1.5162467425981496E-3</c:v>
                </c:pt>
                <c:pt idx="4670">
                  <c:v>1.5105150720782572E-3</c:v>
                </c:pt>
                <c:pt idx="4671">
                  <c:v>1.4844874520768617E-3</c:v>
                </c:pt>
                <c:pt idx="4672">
                  <c:v>1.4573915489277227E-3</c:v>
                </c:pt>
                <c:pt idx="4673">
                  <c:v>1.4608116463517768E-3</c:v>
                </c:pt>
                <c:pt idx="4674">
                  <c:v>1.4550087015581215E-3</c:v>
                </c:pt>
                <c:pt idx="4675">
                  <c:v>1.44687756527375E-3</c:v>
                </c:pt>
                <c:pt idx="4676">
                  <c:v>1.4644898939014854E-3</c:v>
                </c:pt>
                <c:pt idx="4677">
                  <c:v>1.4642503465905755E-3</c:v>
                </c:pt>
                <c:pt idx="4678">
                  <c:v>1.4839112376035342E-3</c:v>
                </c:pt>
                <c:pt idx="4679">
                  <c:v>1.508656806727934E-3</c:v>
                </c:pt>
                <c:pt idx="4680">
                  <c:v>1.5061580787605225E-3</c:v>
                </c:pt>
                <c:pt idx="4681">
                  <c:v>1.5123295990353287E-3</c:v>
                </c:pt>
                <c:pt idx="4682">
                  <c:v>1.5293652751943402E-3</c:v>
                </c:pt>
                <c:pt idx="4683">
                  <c:v>1.5269911168852104E-3</c:v>
                </c:pt>
                <c:pt idx="4684">
                  <c:v>1.5242357336974776E-3</c:v>
                </c:pt>
                <c:pt idx="4685">
                  <c:v>1.5097382786545296E-3</c:v>
                </c:pt>
                <c:pt idx="4686">
                  <c:v>1.5044613413113324E-3</c:v>
                </c:pt>
                <c:pt idx="4687">
                  <c:v>1.4883446322482617E-3</c:v>
                </c:pt>
                <c:pt idx="4688">
                  <c:v>1.4721377737902683E-3</c:v>
                </c:pt>
                <c:pt idx="4689">
                  <c:v>1.4524857495480633E-3</c:v>
                </c:pt>
                <c:pt idx="4690">
                  <c:v>1.4483409119388565E-3</c:v>
                </c:pt>
                <c:pt idx="4691">
                  <c:v>1.4427474035113581E-3</c:v>
                </c:pt>
                <c:pt idx="4692">
                  <c:v>1.4427544905484346E-3</c:v>
                </c:pt>
                <c:pt idx="4693">
                  <c:v>1.4312780936440617E-3</c:v>
                </c:pt>
                <c:pt idx="4694">
                  <c:v>1.4335549753617517E-3</c:v>
                </c:pt>
                <c:pt idx="4695">
                  <c:v>1.4302471909110057E-3</c:v>
                </c:pt>
                <c:pt idx="4696">
                  <c:v>1.4092816877156731E-3</c:v>
                </c:pt>
                <c:pt idx="4697">
                  <c:v>1.3845393163357642E-3</c:v>
                </c:pt>
                <c:pt idx="4698">
                  <c:v>1.3619295124471414E-3</c:v>
                </c:pt>
                <c:pt idx="4699">
                  <c:v>1.3528021430514758E-3</c:v>
                </c:pt>
                <c:pt idx="4700">
                  <c:v>1.3465124559688842E-3</c:v>
                </c:pt>
                <c:pt idx="4701">
                  <c:v>1.3424759899901531E-3</c:v>
                </c:pt>
                <c:pt idx="4702">
                  <c:v>1.3192085011473783E-3</c:v>
                </c:pt>
                <c:pt idx="4703">
                  <c:v>1.2944359319518857E-3</c:v>
                </c:pt>
                <c:pt idx="4704">
                  <c:v>1.2967458114940648E-3</c:v>
                </c:pt>
                <c:pt idx="4705">
                  <c:v>1.2915335069024008E-3</c:v>
                </c:pt>
                <c:pt idx="4706">
                  <c:v>1.2874020847615723E-3</c:v>
                </c:pt>
                <c:pt idx="4707">
                  <c:v>1.2833173495937192E-3</c:v>
                </c:pt>
                <c:pt idx="4708">
                  <c:v>1.2832651885139126E-3</c:v>
                </c:pt>
                <c:pt idx="4709">
                  <c:v>1.2829321219649083E-3</c:v>
                </c:pt>
                <c:pt idx="4710">
                  <c:v>1.2647665363755682E-3</c:v>
                </c:pt>
                <c:pt idx="4711">
                  <c:v>1.235414823868852E-3</c:v>
                </c:pt>
                <c:pt idx="4712">
                  <c:v>1.2162702474434086E-3</c:v>
                </c:pt>
                <c:pt idx="4713">
                  <c:v>1.2111337848385302E-3</c:v>
                </c:pt>
                <c:pt idx="4714">
                  <c:v>1.2051122865994366E-3</c:v>
                </c:pt>
                <c:pt idx="4715">
                  <c:v>1.1960072497012805E-3</c:v>
                </c:pt>
                <c:pt idx="4716">
                  <c:v>1.1822839000107561E-3</c:v>
                </c:pt>
                <c:pt idx="4717">
                  <c:v>1.1667292101861003E-3</c:v>
                </c:pt>
                <c:pt idx="4718">
                  <c:v>1.150695630110897E-3</c:v>
                </c:pt>
                <c:pt idx="4719">
                  <c:v>1.1475261900046995E-3</c:v>
                </c:pt>
                <c:pt idx="4720">
                  <c:v>1.1571747119875793E-3</c:v>
                </c:pt>
                <c:pt idx="4721">
                  <c:v>1.1472647115689098E-3</c:v>
                </c:pt>
                <c:pt idx="4722">
                  <c:v>1.1454271999886102E-3</c:v>
                </c:pt>
                <c:pt idx="4723">
                  <c:v>1.1443982344670081E-3</c:v>
                </c:pt>
                <c:pt idx="4724">
                  <c:v>1.1450663830364621E-3</c:v>
                </c:pt>
                <c:pt idx="4725">
                  <c:v>1.1367267171907484E-3</c:v>
                </c:pt>
                <c:pt idx="4726">
                  <c:v>1.1257678466231576E-3</c:v>
                </c:pt>
                <c:pt idx="4727">
                  <c:v>1.1112169298010564E-3</c:v>
                </c:pt>
                <c:pt idx="4728">
                  <c:v>1.0924646635221782E-3</c:v>
                </c:pt>
                <c:pt idx="4729">
                  <c:v>1.1060517848143097E-3</c:v>
                </c:pt>
                <c:pt idx="4730">
                  <c:v>1.130136434077918E-3</c:v>
                </c:pt>
                <c:pt idx="4731">
                  <c:v>1.14357345601228E-3</c:v>
                </c:pt>
                <c:pt idx="4732">
                  <c:v>1.1471944904433576E-3</c:v>
                </c:pt>
                <c:pt idx="4733">
                  <c:v>1.1621306502435304E-3</c:v>
                </c:pt>
                <c:pt idx="4734">
                  <c:v>1.1945476472772776E-3</c:v>
                </c:pt>
                <c:pt idx="4735">
                  <c:v>1.2061673646053589E-3</c:v>
                </c:pt>
                <c:pt idx="4736">
                  <c:v>1.2077059040283629E-3</c:v>
                </c:pt>
                <c:pt idx="4737">
                  <c:v>1.2172939198308152E-3</c:v>
                </c:pt>
                <c:pt idx="4738">
                  <c:v>1.2248059686977464E-3</c:v>
                </c:pt>
                <c:pt idx="4739">
                  <c:v>1.2330935128969844E-3</c:v>
                </c:pt>
                <c:pt idx="4740">
                  <c:v>1.2233735494615022E-3</c:v>
                </c:pt>
                <c:pt idx="4741">
                  <c:v>1.2121181583745887E-3</c:v>
                </c:pt>
                <c:pt idx="4742">
                  <c:v>1.2035990288229656E-3</c:v>
                </c:pt>
                <c:pt idx="4743">
                  <c:v>1.1923503515557526E-3</c:v>
                </c:pt>
                <c:pt idx="4744">
                  <c:v>1.1770113934232922E-3</c:v>
                </c:pt>
                <c:pt idx="4745">
                  <c:v>1.1669525744587041E-3</c:v>
                </c:pt>
                <c:pt idx="4746">
                  <c:v>1.1527674503939178E-3</c:v>
                </c:pt>
                <c:pt idx="4747">
                  <c:v>1.112101654496152E-3</c:v>
                </c:pt>
                <c:pt idx="4748">
                  <c:v>1.1034832505591779E-3</c:v>
                </c:pt>
                <c:pt idx="4749">
                  <c:v>1.0933989019795377E-3</c:v>
                </c:pt>
                <c:pt idx="4750">
                  <c:v>1.0818004537328446E-3</c:v>
                </c:pt>
                <c:pt idx="4751">
                  <c:v>1.0654490366139703E-3</c:v>
                </c:pt>
                <c:pt idx="4752">
                  <c:v>1.0497586989937897E-3</c:v>
                </c:pt>
                <c:pt idx="4753">
                  <c:v>1.0374781767802548E-3</c:v>
                </c:pt>
                <c:pt idx="4754">
                  <c:v>1.0218473422410718E-3</c:v>
                </c:pt>
                <c:pt idx="4755">
                  <c:v>9.6516199533240284E-4</c:v>
                </c:pt>
                <c:pt idx="4756">
                  <c:v>7.5740953015619435E-4</c:v>
                </c:pt>
                <c:pt idx="4757">
                  <c:v>3.6541871747902043E-4</c:v>
                </c:pt>
                <c:pt idx="4758">
                  <c:v>-1.1974556281020617E-4</c:v>
                </c:pt>
                <c:pt idx="4759">
                  <c:v>-5.1827208181920675E-4</c:v>
                </c:pt>
                <c:pt idx="4760">
                  <c:v>-7.2365509322124336E-4</c:v>
                </c:pt>
                <c:pt idx="4761">
                  <c:v>-6.0618699063002884E-4</c:v>
                </c:pt>
                <c:pt idx="4762">
                  <c:v>-2.8593850747822336E-4</c:v>
                </c:pt>
                <c:pt idx="4763">
                  <c:v>1.3902737605723029E-4</c:v>
                </c:pt>
                <c:pt idx="4764">
                  <c:v>6.6726696104917093E-4</c:v>
                </c:pt>
                <c:pt idx="4765">
                  <c:v>1.1478722924513605E-3</c:v>
                </c:pt>
                <c:pt idx="4766">
                  <c:v>1.4924099156300851E-3</c:v>
                </c:pt>
                <c:pt idx="4767">
                  <c:v>1.7412299151985853E-3</c:v>
                </c:pt>
                <c:pt idx="4768">
                  <c:v>1.9247160451114347E-3</c:v>
                </c:pt>
                <c:pt idx="4769">
                  <c:v>2.0582738824635382E-3</c:v>
                </c:pt>
                <c:pt idx="4770">
                  <c:v>2.1875448617959411E-3</c:v>
                </c:pt>
                <c:pt idx="4771">
                  <c:v>2.2703117111706386E-3</c:v>
                </c:pt>
                <c:pt idx="4772">
                  <c:v>2.3645710421677508E-3</c:v>
                </c:pt>
                <c:pt idx="4773">
                  <c:v>2.4461854035212754E-3</c:v>
                </c:pt>
                <c:pt idx="4774">
                  <c:v>2.4700805906174785E-3</c:v>
                </c:pt>
                <c:pt idx="4775">
                  <c:v>2.5027484032102056E-3</c:v>
                </c:pt>
                <c:pt idx="4776">
                  <c:v>2.5209302227786863E-3</c:v>
                </c:pt>
                <c:pt idx="4777">
                  <c:v>2.5015273933620143E-3</c:v>
                </c:pt>
                <c:pt idx="4778">
                  <c:v>2.4696207033839748E-3</c:v>
                </c:pt>
                <c:pt idx="4779">
                  <c:v>2.4326012475476026E-3</c:v>
                </c:pt>
                <c:pt idx="4780">
                  <c:v>2.3998631703214994E-3</c:v>
                </c:pt>
                <c:pt idx="4781">
                  <c:v>2.3674308088230426E-3</c:v>
                </c:pt>
                <c:pt idx="4782">
                  <c:v>2.3184612853945773E-3</c:v>
                </c:pt>
                <c:pt idx="4783">
                  <c:v>2.2384028018710804E-3</c:v>
                </c:pt>
                <c:pt idx="4784">
                  <c:v>2.190013894325341E-3</c:v>
                </c:pt>
                <c:pt idx="4785">
                  <c:v>2.1066998874940202E-3</c:v>
                </c:pt>
                <c:pt idx="4786">
                  <c:v>2.0215742858555349E-3</c:v>
                </c:pt>
                <c:pt idx="4787">
                  <c:v>2.0244684816214096E-3</c:v>
                </c:pt>
                <c:pt idx="4788">
                  <c:v>1.9962940035629746E-3</c:v>
                </c:pt>
                <c:pt idx="4789">
                  <c:v>1.9162327408542672E-3</c:v>
                </c:pt>
                <c:pt idx="4790">
                  <c:v>1.8708301752861131E-3</c:v>
                </c:pt>
                <c:pt idx="4791">
                  <c:v>1.8359092181995838E-3</c:v>
                </c:pt>
                <c:pt idx="4792">
                  <c:v>1.8039363391737372E-3</c:v>
                </c:pt>
                <c:pt idx="4793">
                  <c:v>1.803158464430828E-3</c:v>
                </c:pt>
                <c:pt idx="4794">
                  <c:v>1.7921416090892629E-3</c:v>
                </c:pt>
                <c:pt idx="4795">
                  <c:v>1.7879875157619887E-3</c:v>
                </c:pt>
                <c:pt idx="4796">
                  <c:v>1.8045313173228569E-3</c:v>
                </c:pt>
                <c:pt idx="4797">
                  <c:v>1.7967340928953135E-3</c:v>
                </c:pt>
                <c:pt idx="4798">
                  <c:v>1.8034349432481465E-3</c:v>
                </c:pt>
                <c:pt idx="4799">
                  <c:v>1.7924251195478519E-3</c:v>
                </c:pt>
                <c:pt idx="4800">
                  <c:v>1.788192748592349E-3</c:v>
                </c:pt>
                <c:pt idx="4801">
                  <c:v>1.8055972486148728E-3</c:v>
                </c:pt>
                <c:pt idx="4802">
                  <c:v>1.7841531710767783E-3</c:v>
                </c:pt>
                <c:pt idx="4803">
                  <c:v>1.781918008269044E-3</c:v>
                </c:pt>
                <c:pt idx="4804">
                  <c:v>1.8046206054677444E-3</c:v>
                </c:pt>
                <c:pt idx="4805">
                  <c:v>1.8155648340612398E-3</c:v>
                </c:pt>
                <c:pt idx="4806">
                  <c:v>1.8264777092758498E-3</c:v>
                </c:pt>
                <c:pt idx="4807">
                  <c:v>1.8315375061688009E-3</c:v>
                </c:pt>
                <c:pt idx="4808">
                  <c:v>1.8324641881271848E-3</c:v>
                </c:pt>
                <c:pt idx="4809">
                  <c:v>1.8461466569871631E-3</c:v>
                </c:pt>
                <c:pt idx="4810">
                  <c:v>1.8532987535547537E-3</c:v>
                </c:pt>
                <c:pt idx="4811">
                  <c:v>1.875094663519803E-3</c:v>
                </c:pt>
                <c:pt idx="4812">
                  <c:v>1.8571741172673218E-3</c:v>
                </c:pt>
                <c:pt idx="4813">
                  <c:v>1.8843551401687498E-3</c:v>
                </c:pt>
                <c:pt idx="4814">
                  <c:v>1.9139634109771688E-3</c:v>
                </c:pt>
                <c:pt idx="4815">
                  <c:v>1.9294513328268967E-3</c:v>
                </c:pt>
                <c:pt idx="4816">
                  <c:v>1.9437953298872849E-3</c:v>
                </c:pt>
                <c:pt idx="4817">
                  <c:v>1.9483280148588514E-3</c:v>
                </c:pt>
                <c:pt idx="4818">
                  <c:v>1.9604343352318779E-3</c:v>
                </c:pt>
                <c:pt idx="4819">
                  <c:v>1.973642504579032E-3</c:v>
                </c:pt>
                <c:pt idx="4820">
                  <c:v>1.9937941094513032E-3</c:v>
                </c:pt>
                <c:pt idx="4821">
                  <c:v>2.0069593648650171E-3</c:v>
                </c:pt>
                <c:pt idx="4822">
                  <c:v>2.0225372361800755E-3</c:v>
                </c:pt>
                <c:pt idx="4823">
                  <c:v>2.0602400713301042E-3</c:v>
                </c:pt>
                <c:pt idx="4824">
                  <c:v>2.0903176150595042E-3</c:v>
                </c:pt>
                <c:pt idx="4825">
                  <c:v>2.0972306034786991E-3</c:v>
                </c:pt>
                <c:pt idx="4826">
                  <c:v>2.092251010853819E-3</c:v>
                </c:pt>
                <c:pt idx="4827">
                  <c:v>2.1046124390706831E-3</c:v>
                </c:pt>
                <c:pt idx="4828">
                  <c:v>2.1237681942550611E-3</c:v>
                </c:pt>
                <c:pt idx="4829">
                  <c:v>2.1262269780111722E-3</c:v>
                </c:pt>
                <c:pt idx="4830">
                  <c:v>2.1215611876727E-3</c:v>
                </c:pt>
                <c:pt idx="4831">
                  <c:v>2.1422848140923555E-3</c:v>
                </c:pt>
                <c:pt idx="4832">
                  <c:v>2.1499936240524167E-3</c:v>
                </c:pt>
                <c:pt idx="4833">
                  <c:v>2.1680256376863821E-3</c:v>
                </c:pt>
                <c:pt idx="4834">
                  <c:v>2.1897040144944362E-3</c:v>
                </c:pt>
                <c:pt idx="4835">
                  <c:v>2.164365985158461E-3</c:v>
                </c:pt>
                <c:pt idx="4836">
                  <c:v>2.147305305852827E-3</c:v>
                </c:pt>
                <c:pt idx="4837">
                  <c:v>2.1441784389572061E-3</c:v>
                </c:pt>
                <c:pt idx="4838">
                  <c:v>2.1389549767789938E-3</c:v>
                </c:pt>
                <c:pt idx="4839">
                  <c:v>2.1358578381623279E-3</c:v>
                </c:pt>
                <c:pt idx="4840">
                  <c:v>2.1303261759827775E-3</c:v>
                </c:pt>
                <c:pt idx="4841">
                  <c:v>2.1322712792249828E-3</c:v>
                </c:pt>
                <c:pt idx="4842">
                  <c:v>2.1384625975415582E-3</c:v>
                </c:pt>
                <c:pt idx="4843">
                  <c:v>2.1347866143641911E-3</c:v>
                </c:pt>
                <c:pt idx="4844">
                  <c:v>2.1135603187712212E-3</c:v>
                </c:pt>
                <c:pt idx="4845">
                  <c:v>2.0893584373412764E-3</c:v>
                </c:pt>
                <c:pt idx="4846">
                  <c:v>2.0951068462853064E-3</c:v>
                </c:pt>
                <c:pt idx="4847">
                  <c:v>2.0867435755837762E-3</c:v>
                </c:pt>
                <c:pt idx="4848">
                  <c:v>2.0792010849640693E-3</c:v>
                </c:pt>
                <c:pt idx="4849">
                  <c:v>2.0590247005359496E-3</c:v>
                </c:pt>
                <c:pt idx="4850">
                  <c:v>2.0286664771757665E-3</c:v>
                </c:pt>
                <c:pt idx="4851">
                  <c:v>2.0188840832062235E-3</c:v>
                </c:pt>
                <c:pt idx="4852">
                  <c:v>2.0103252267794289E-3</c:v>
                </c:pt>
                <c:pt idx="4853">
                  <c:v>2.0032182439596647E-3</c:v>
                </c:pt>
                <c:pt idx="4854">
                  <c:v>1.9797130867733916E-3</c:v>
                </c:pt>
                <c:pt idx="4855">
                  <c:v>1.9657505731490686E-3</c:v>
                </c:pt>
                <c:pt idx="4856">
                  <c:v>1.9277342482055511E-3</c:v>
                </c:pt>
                <c:pt idx="4857">
                  <c:v>1.9090425606553558E-3</c:v>
                </c:pt>
                <c:pt idx="4858">
                  <c:v>1.9092187060473014E-3</c:v>
                </c:pt>
                <c:pt idx="4859">
                  <c:v>1.912727294204514E-3</c:v>
                </c:pt>
                <c:pt idx="4860">
                  <c:v>1.9071531261412639E-3</c:v>
                </c:pt>
                <c:pt idx="4861">
                  <c:v>1.8964460437514374E-3</c:v>
                </c:pt>
                <c:pt idx="4862">
                  <c:v>1.8870331293591781E-3</c:v>
                </c:pt>
                <c:pt idx="4863">
                  <c:v>1.85148499253207E-3</c:v>
                </c:pt>
                <c:pt idx="4864">
                  <c:v>1.8449215493603688E-3</c:v>
                </c:pt>
                <c:pt idx="4865">
                  <c:v>1.8119925156692938E-3</c:v>
                </c:pt>
                <c:pt idx="4866">
                  <c:v>1.7932267548815032E-3</c:v>
                </c:pt>
                <c:pt idx="4867">
                  <c:v>1.7952933419861773E-3</c:v>
                </c:pt>
                <c:pt idx="4868">
                  <c:v>1.7801295000550099E-3</c:v>
                </c:pt>
                <c:pt idx="4869">
                  <c:v>1.7614976417438825E-3</c:v>
                </c:pt>
                <c:pt idx="4870">
                  <c:v>1.7260887966985979E-3</c:v>
                </c:pt>
                <c:pt idx="4871">
                  <c:v>1.7092951949415776E-3</c:v>
                </c:pt>
                <c:pt idx="4872">
                  <c:v>1.6949118525833281E-3</c:v>
                </c:pt>
                <c:pt idx="4873">
                  <c:v>1.6632153576653242E-3</c:v>
                </c:pt>
                <c:pt idx="4874">
                  <c:v>1.6639638276354761E-3</c:v>
                </c:pt>
                <c:pt idx="4875">
                  <c:v>1.6742412231361356E-3</c:v>
                </c:pt>
                <c:pt idx="4876">
                  <c:v>1.6603625110904478E-3</c:v>
                </c:pt>
                <c:pt idx="4877">
                  <c:v>1.6430291668450032E-3</c:v>
                </c:pt>
                <c:pt idx="4878">
                  <c:v>1.6083237268284909E-3</c:v>
                </c:pt>
                <c:pt idx="4879">
                  <c:v>1.5659331961881745E-3</c:v>
                </c:pt>
                <c:pt idx="4880">
                  <c:v>1.5496637667229785E-3</c:v>
                </c:pt>
                <c:pt idx="4881">
                  <c:v>1.5274096945343365E-3</c:v>
                </c:pt>
                <c:pt idx="4882">
                  <c:v>1.5129644633826429E-3</c:v>
                </c:pt>
                <c:pt idx="4883">
                  <c:v>1.4941625273935208E-3</c:v>
                </c:pt>
                <c:pt idx="4884">
                  <c:v>1.4899542135864972E-3</c:v>
                </c:pt>
                <c:pt idx="4885">
                  <c:v>1.4875520795047507E-3</c:v>
                </c:pt>
                <c:pt idx="4886">
                  <c:v>1.4684576203908509E-3</c:v>
                </c:pt>
                <c:pt idx="4887">
                  <c:v>1.4814540928014279E-3</c:v>
                </c:pt>
                <c:pt idx="4888">
                  <c:v>1.4825759513501825E-3</c:v>
                </c:pt>
                <c:pt idx="4889">
                  <c:v>1.4648150331590564E-3</c:v>
                </c:pt>
                <c:pt idx="4890">
                  <c:v>1.4510209254614188E-3</c:v>
                </c:pt>
                <c:pt idx="4891">
                  <c:v>1.4398130008402459E-3</c:v>
                </c:pt>
                <c:pt idx="4892">
                  <c:v>1.4357002579111532E-3</c:v>
                </c:pt>
                <c:pt idx="4893">
                  <c:v>1.4258102498053012E-3</c:v>
                </c:pt>
                <c:pt idx="4894">
                  <c:v>1.4352871742833282E-3</c:v>
                </c:pt>
                <c:pt idx="4895">
                  <c:v>1.445598016979525E-3</c:v>
                </c:pt>
                <c:pt idx="4896">
                  <c:v>1.4323428751193163E-3</c:v>
                </c:pt>
                <c:pt idx="4897">
                  <c:v>1.4347176816966898E-3</c:v>
                </c:pt>
                <c:pt idx="4898">
                  <c:v>1.4298688821052117E-3</c:v>
                </c:pt>
                <c:pt idx="4899">
                  <c:v>1.3856814589550035E-3</c:v>
                </c:pt>
                <c:pt idx="4900">
                  <c:v>1.3871940726112107E-3</c:v>
                </c:pt>
                <c:pt idx="4901">
                  <c:v>1.3916069690334018E-3</c:v>
                </c:pt>
                <c:pt idx="4902">
                  <c:v>1.3982197713060056E-3</c:v>
                </c:pt>
                <c:pt idx="4903">
                  <c:v>1.3901041997797425E-3</c:v>
                </c:pt>
                <c:pt idx="4904">
                  <c:v>1.3787371582438825E-3</c:v>
                </c:pt>
                <c:pt idx="4905">
                  <c:v>1.3500673828384915E-3</c:v>
                </c:pt>
                <c:pt idx="4906">
                  <c:v>1.337489475197215E-3</c:v>
                </c:pt>
                <c:pt idx="4907">
                  <c:v>1.3229261818818554E-3</c:v>
                </c:pt>
                <c:pt idx="4908">
                  <c:v>1.2975802134905755E-3</c:v>
                </c:pt>
                <c:pt idx="4909">
                  <c:v>1.2830824342928613E-3</c:v>
                </c:pt>
                <c:pt idx="4910">
                  <c:v>1.2736689084691722E-3</c:v>
                </c:pt>
                <c:pt idx="4911">
                  <c:v>1.2515730293612139E-3</c:v>
                </c:pt>
                <c:pt idx="4912">
                  <c:v>1.2269981316340676E-3</c:v>
                </c:pt>
                <c:pt idx="4913">
                  <c:v>1.1995915063053653E-3</c:v>
                </c:pt>
                <c:pt idx="4914">
                  <c:v>1.1949556623165633E-3</c:v>
                </c:pt>
                <c:pt idx="4915">
                  <c:v>1.2002604841063961E-3</c:v>
                </c:pt>
                <c:pt idx="4916">
                  <c:v>1.1631902088825598E-3</c:v>
                </c:pt>
                <c:pt idx="4917">
                  <c:v>1.1475221843818746E-3</c:v>
                </c:pt>
                <c:pt idx="4918">
                  <c:v>1.1373083538875985E-3</c:v>
                </c:pt>
                <c:pt idx="4919">
                  <c:v>1.1336044011848389E-3</c:v>
                </c:pt>
                <c:pt idx="4920">
                  <c:v>1.1257792037860555E-3</c:v>
                </c:pt>
                <c:pt idx="4921">
                  <c:v>1.1200029127674178E-3</c:v>
                </c:pt>
                <c:pt idx="4922">
                  <c:v>1.1007029739337603E-3</c:v>
                </c:pt>
                <c:pt idx="4923">
                  <c:v>1.0831735793104232E-3</c:v>
                </c:pt>
                <c:pt idx="4924">
                  <c:v>1.0539780130783662E-3</c:v>
                </c:pt>
                <c:pt idx="4925">
                  <c:v>1.0786500432991934E-3</c:v>
                </c:pt>
                <c:pt idx="4926">
                  <c:v>1.0764058227435368E-3</c:v>
                </c:pt>
                <c:pt idx="4927">
                  <c:v>1.0700345937912862E-3</c:v>
                </c:pt>
                <c:pt idx="4928">
                  <c:v>1.0518959559509765E-3</c:v>
                </c:pt>
                <c:pt idx="4929">
                  <c:v>1.035540037393303E-3</c:v>
                </c:pt>
                <c:pt idx="4930">
                  <c:v>9.999035213731865E-4</c:v>
                </c:pt>
                <c:pt idx="4931">
                  <c:v>9.9984975837059367E-4</c:v>
                </c:pt>
                <c:pt idx="4932">
                  <c:v>9.9306339521169733E-4</c:v>
                </c:pt>
                <c:pt idx="4933">
                  <c:v>9.8748167091682569E-4</c:v>
                </c:pt>
                <c:pt idx="4934">
                  <c:v>9.9664272132124975E-4</c:v>
                </c:pt>
                <c:pt idx="4935">
                  <c:v>9.8152976254060431E-4</c:v>
                </c:pt>
                <c:pt idx="4936">
                  <c:v>9.5432839339562082E-4</c:v>
                </c:pt>
                <c:pt idx="4937">
                  <c:v>9.3625452997931377E-4</c:v>
                </c:pt>
                <c:pt idx="4938">
                  <c:v>9.0922247201972604E-4</c:v>
                </c:pt>
                <c:pt idx="4939">
                  <c:v>8.9791823889578081E-4</c:v>
                </c:pt>
                <c:pt idx="4940">
                  <c:v>8.8035836752114733E-4</c:v>
                </c:pt>
                <c:pt idx="4941">
                  <c:v>8.6171816145975413E-4</c:v>
                </c:pt>
                <c:pt idx="4942">
                  <c:v>8.6954745338581221E-4</c:v>
                </c:pt>
                <c:pt idx="4943">
                  <c:v>8.6616376659792564E-4</c:v>
                </c:pt>
                <c:pt idx="4944">
                  <c:v>8.5263492991185098E-4</c:v>
                </c:pt>
                <c:pt idx="4945">
                  <c:v>8.3433518742457896E-4</c:v>
                </c:pt>
                <c:pt idx="4946">
                  <c:v>8.1724748536410134E-4</c:v>
                </c:pt>
                <c:pt idx="4947">
                  <c:v>8.0211333019271401E-4</c:v>
                </c:pt>
                <c:pt idx="4948">
                  <c:v>7.9980630179572949E-4</c:v>
                </c:pt>
                <c:pt idx="4949">
                  <c:v>7.9657073642999546E-4</c:v>
                </c:pt>
                <c:pt idx="4950">
                  <c:v>7.9418119073252453E-4</c:v>
                </c:pt>
                <c:pt idx="4951">
                  <c:v>7.9841055930423839E-4</c:v>
                </c:pt>
                <c:pt idx="4952">
                  <c:v>7.9888435731964905E-4</c:v>
                </c:pt>
                <c:pt idx="4953">
                  <c:v>7.9959068819355919E-4</c:v>
                </c:pt>
                <c:pt idx="4954">
                  <c:v>7.8274800504308216E-4</c:v>
                </c:pt>
                <c:pt idx="4955">
                  <c:v>7.6605108010039703E-4</c:v>
                </c:pt>
                <c:pt idx="4956">
                  <c:v>7.7808560655466422E-4</c:v>
                </c:pt>
                <c:pt idx="4957">
                  <c:v>7.7922684617056791E-4</c:v>
                </c:pt>
                <c:pt idx="4958">
                  <c:v>7.7409757609785525E-4</c:v>
                </c:pt>
                <c:pt idx="4959">
                  <c:v>7.4658294656612461E-4</c:v>
                </c:pt>
                <c:pt idx="4960">
                  <c:v>7.2320009382080162E-4</c:v>
                </c:pt>
                <c:pt idx="4961">
                  <c:v>7.114256644594341E-4</c:v>
                </c:pt>
                <c:pt idx="4962">
                  <c:v>7.0126194962297206E-4</c:v>
                </c:pt>
                <c:pt idx="4963">
                  <c:v>6.9312890507386513E-4</c:v>
                </c:pt>
                <c:pt idx="4964">
                  <c:v>6.8176898464193604E-4</c:v>
                </c:pt>
                <c:pt idx="4965">
                  <c:v>6.6951600619477559E-4</c:v>
                </c:pt>
                <c:pt idx="4966">
                  <c:v>6.6162608244290928E-4</c:v>
                </c:pt>
                <c:pt idx="4967">
                  <c:v>6.3871231621213075E-4</c:v>
                </c:pt>
                <c:pt idx="4968">
                  <c:v>6.0389774683771824E-4</c:v>
                </c:pt>
                <c:pt idx="4969">
                  <c:v>5.7509907274551505E-4</c:v>
                </c:pt>
                <c:pt idx="4970">
                  <c:v>5.5057913920492736E-4</c:v>
                </c:pt>
                <c:pt idx="4971">
                  <c:v>5.0785127096966264E-4</c:v>
                </c:pt>
                <c:pt idx="4972">
                  <c:v>4.720680979901722E-4</c:v>
                </c:pt>
                <c:pt idx="4973">
                  <c:v>4.6478220608539664E-4</c:v>
                </c:pt>
                <c:pt idx="4974">
                  <c:v>4.5410988007863569E-4</c:v>
                </c:pt>
                <c:pt idx="4975">
                  <c:v>4.4162114983493505E-4</c:v>
                </c:pt>
                <c:pt idx="4976">
                  <c:v>4.2461478078945259E-4</c:v>
                </c:pt>
                <c:pt idx="4977">
                  <c:v>3.9756160030982843E-4</c:v>
                </c:pt>
                <c:pt idx="4978">
                  <c:v>3.8408829317946414E-4</c:v>
                </c:pt>
                <c:pt idx="4979">
                  <c:v>3.7772549467443692E-4</c:v>
                </c:pt>
                <c:pt idx="4980">
                  <c:v>3.7226544550515462E-4</c:v>
                </c:pt>
                <c:pt idx="4981">
                  <c:v>3.7165438720661699E-4</c:v>
                </c:pt>
                <c:pt idx="4982">
                  <c:v>3.5537193504818298E-4</c:v>
                </c:pt>
                <c:pt idx="4983">
                  <c:v>3.4883714343998912E-4</c:v>
                </c:pt>
                <c:pt idx="4984">
                  <c:v>3.4845572772347909E-4</c:v>
                </c:pt>
                <c:pt idx="4985">
                  <c:v>3.4331246664351048E-4</c:v>
                </c:pt>
                <c:pt idx="4986">
                  <c:v>3.377275595203624E-4</c:v>
                </c:pt>
                <c:pt idx="4987">
                  <c:v>3.2500170636993726E-4</c:v>
                </c:pt>
                <c:pt idx="4988">
                  <c:v>3.1521804289551698E-4</c:v>
                </c:pt>
                <c:pt idx="4989">
                  <c:v>3.0330351453754592E-4</c:v>
                </c:pt>
                <c:pt idx="4990">
                  <c:v>2.9118324610086688E-4</c:v>
                </c:pt>
                <c:pt idx="4991">
                  <c:v>2.7621596812459824E-4</c:v>
                </c:pt>
                <c:pt idx="4992">
                  <c:v>2.2474898718872783E-4</c:v>
                </c:pt>
                <c:pt idx="4993">
                  <c:v>2.1061632525603817E-4</c:v>
                </c:pt>
                <c:pt idx="4994">
                  <c:v>1.8948936774831169E-4</c:v>
                </c:pt>
                <c:pt idx="4995">
                  <c:v>1.5187120753733978E-4</c:v>
                </c:pt>
                <c:pt idx="4996">
                  <c:v>1.3141951899338947E-4</c:v>
                </c:pt>
                <c:pt idx="4997">
                  <c:v>1.1379068511469174E-4</c:v>
                </c:pt>
                <c:pt idx="4998">
                  <c:v>1.163463823945067E-4</c:v>
                </c:pt>
                <c:pt idx="4999">
                  <c:v>9.9359375421973248E-5</c:v>
                </c:pt>
                <c:pt idx="5000">
                  <c:v>8.4779350918106797E-5</c:v>
                </c:pt>
                <c:pt idx="5001">
                  <c:v>7.9249009231818299E-5</c:v>
                </c:pt>
                <c:pt idx="5002">
                  <c:v>7.9831500374732698E-5</c:v>
                </c:pt>
                <c:pt idx="5003">
                  <c:v>8.1436110467907687E-5</c:v>
                </c:pt>
                <c:pt idx="5004">
                  <c:v>7.6235061392184513E-5</c:v>
                </c:pt>
                <c:pt idx="5005">
                  <c:v>7.4103816067707285E-5</c:v>
                </c:pt>
                <c:pt idx="5006">
                  <c:v>7.1114460630567256E-5</c:v>
                </c:pt>
                <c:pt idx="5007">
                  <c:v>7.0743209317682948E-5</c:v>
                </c:pt>
                <c:pt idx="5008">
                  <c:v>5.4644386080917027E-5</c:v>
                </c:pt>
                <c:pt idx="5009">
                  <c:v>4.4135994591299893E-5</c:v>
                </c:pt>
                <c:pt idx="5010">
                  <c:v>4.7250137412953009E-5</c:v>
                </c:pt>
                <c:pt idx="5011">
                  <c:v>4.07428480398473E-5</c:v>
                </c:pt>
                <c:pt idx="5012">
                  <c:v>3.5846692094617966E-5</c:v>
                </c:pt>
                <c:pt idx="5013">
                  <c:v>3.8583894917555418E-5</c:v>
                </c:pt>
                <c:pt idx="5014">
                  <c:v>3.1818483261935527E-5</c:v>
                </c:pt>
                <c:pt idx="5015">
                  <c:v>2.5584524089305717E-5</c:v>
                </c:pt>
                <c:pt idx="5016">
                  <c:v>9.7325254095362055E-6</c:v>
                </c:pt>
                <c:pt idx="5017">
                  <c:v>1.3283209719733209E-6</c:v>
                </c:pt>
                <c:pt idx="5018">
                  <c:v>1.8361659737520906E-5</c:v>
                </c:pt>
                <c:pt idx="5019">
                  <c:v>1.6864102229023884E-5</c:v>
                </c:pt>
                <c:pt idx="5020">
                  <c:v>7.236174140689545E-6</c:v>
                </c:pt>
                <c:pt idx="5021">
                  <c:v>-3.8700294619067035E-7</c:v>
                </c:pt>
                <c:pt idx="5022">
                  <c:v>-2.5689582332926438E-6</c:v>
                </c:pt>
                <c:pt idx="5023">
                  <c:v>-1.4131798369476856E-5</c:v>
                </c:pt>
                <c:pt idx="5024">
                  <c:v>-1.891695971937589E-5</c:v>
                </c:pt>
                <c:pt idx="5025">
                  <c:v>-3.444405660284532E-5</c:v>
                </c:pt>
                <c:pt idx="5026">
                  <c:v>-4.7485052716797877E-5</c:v>
                </c:pt>
                <c:pt idx="5027">
                  <c:v>-4.6343733491870865E-5</c:v>
                </c:pt>
                <c:pt idx="5028">
                  <c:v>-5.3152442918696913E-5</c:v>
                </c:pt>
                <c:pt idx="5029">
                  <c:v>-6.1467440545787567E-5</c:v>
                </c:pt>
                <c:pt idx="5030">
                  <c:v>-7.1598536583693576E-5</c:v>
                </c:pt>
                <c:pt idx="5031">
                  <c:v>-7.7656334250521809E-5</c:v>
                </c:pt>
                <c:pt idx="5032">
                  <c:v>-7.8060644953975285E-5</c:v>
                </c:pt>
                <c:pt idx="5033">
                  <c:v>-7.7753484743993208E-5</c:v>
                </c:pt>
                <c:pt idx="5034">
                  <c:v>-9.2843957501332364E-5</c:v>
                </c:pt>
                <c:pt idx="5035">
                  <c:v>-1.0297598830836609E-4</c:v>
                </c:pt>
                <c:pt idx="5036">
                  <c:v>-1.1252613502796658E-4</c:v>
                </c:pt>
                <c:pt idx="5037">
                  <c:v>-1.2454314905902491E-4</c:v>
                </c:pt>
                <c:pt idx="5038">
                  <c:v>-1.3569595188593509E-4</c:v>
                </c:pt>
                <c:pt idx="5039">
                  <c:v>-1.3618372494376144E-4</c:v>
                </c:pt>
                <c:pt idx="5040">
                  <c:v>-1.2515996753651514E-4</c:v>
                </c:pt>
                <c:pt idx="5041">
                  <c:v>-1.2989805304458864E-4</c:v>
                </c:pt>
                <c:pt idx="5042">
                  <c:v>-1.3851367228239389E-4</c:v>
                </c:pt>
                <c:pt idx="5043">
                  <c:v>-1.4259559835577695E-4</c:v>
                </c:pt>
                <c:pt idx="5044">
                  <c:v>-1.2995016596171522E-4</c:v>
                </c:pt>
                <c:pt idx="5045">
                  <c:v>-1.2347630320831999E-4</c:v>
                </c:pt>
                <c:pt idx="5046">
                  <c:v>-1.2528426984225174E-4</c:v>
                </c:pt>
                <c:pt idx="5047">
                  <c:v>-1.3429471196358281E-4</c:v>
                </c:pt>
                <c:pt idx="5048">
                  <c:v>-1.4603920928281581E-4</c:v>
                </c:pt>
                <c:pt idx="5049">
                  <c:v>-1.6127432297312631E-4</c:v>
                </c:pt>
                <c:pt idx="5050">
                  <c:v>-1.6683791906229911E-4</c:v>
                </c:pt>
                <c:pt idx="5051">
                  <c:v>-1.7071435989319742E-4</c:v>
                </c:pt>
                <c:pt idx="5052">
                  <c:v>-1.8261005831229527E-4</c:v>
                </c:pt>
                <c:pt idx="5053">
                  <c:v>-1.8318060053580063E-4</c:v>
                </c:pt>
                <c:pt idx="5054">
                  <c:v>-1.9766448907770537E-4</c:v>
                </c:pt>
                <c:pt idx="5055">
                  <c:v>-1.9620987669674626E-4</c:v>
                </c:pt>
                <c:pt idx="5056">
                  <c:v>-1.9611950767261987E-4</c:v>
                </c:pt>
                <c:pt idx="5057">
                  <c:v>-1.9939852880740703E-4</c:v>
                </c:pt>
                <c:pt idx="5058">
                  <c:v>-2.1551161811757282E-4</c:v>
                </c:pt>
                <c:pt idx="5059">
                  <c:v>-2.2380017049108397E-4</c:v>
                </c:pt>
                <c:pt idx="5060">
                  <c:v>-2.3121253680191307E-4</c:v>
                </c:pt>
                <c:pt idx="5061">
                  <c:v>-2.3122577960444713E-4</c:v>
                </c:pt>
                <c:pt idx="5062">
                  <c:v>-2.3591921341220755E-4</c:v>
                </c:pt>
                <c:pt idx="5063">
                  <c:v>-2.4759321520506498E-4</c:v>
                </c:pt>
                <c:pt idx="5064">
                  <c:v>-2.5712533038679234E-4</c:v>
                </c:pt>
                <c:pt idx="5065">
                  <c:v>-2.7204825090526282E-4</c:v>
                </c:pt>
                <c:pt idx="5066">
                  <c:v>-2.898557544361848E-4</c:v>
                </c:pt>
                <c:pt idx="5067">
                  <c:v>-2.8914952257047056E-4</c:v>
                </c:pt>
                <c:pt idx="5068">
                  <c:v>-2.8097825498967795E-4</c:v>
                </c:pt>
                <c:pt idx="5069">
                  <c:v>-2.7728363961628211E-4</c:v>
                </c:pt>
                <c:pt idx="5070">
                  <c:v>-2.8728658458602985E-4</c:v>
                </c:pt>
                <c:pt idx="5071">
                  <c:v>-3.0887241205767847E-4</c:v>
                </c:pt>
                <c:pt idx="5072">
                  <c:v>-3.236504204961387E-4</c:v>
                </c:pt>
                <c:pt idx="5073">
                  <c:v>-3.3884392845493248E-4</c:v>
                </c:pt>
                <c:pt idx="5074">
                  <c:v>-3.2671509400818681E-4</c:v>
                </c:pt>
                <c:pt idx="5075">
                  <c:v>-3.1483314150889302E-4</c:v>
                </c:pt>
                <c:pt idx="5076">
                  <c:v>-3.2061346626720088E-4</c:v>
                </c:pt>
                <c:pt idx="5077">
                  <c:v>-3.2182264186691144E-4</c:v>
                </c:pt>
                <c:pt idx="5078">
                  <c:v>-3.2491258982961842E-4</c:v>
                </c:pt>
                <c:pt idx="5079">
                  <c:v>-3.2656023774832449E-4</c:v>
                </c:pt>
                <c:pt idx="5080">
                  <c:v>-3.2728717362375827E-4</c:v>
                </c:pt>
                <c:pt idx="5081">
                  <c:v>-3.1948687313427491E-4</c:v>
                </c:pt>
                <c:pt idx="5082">
                  <c:v>-3.1400190290292593E-4</c:v>
                </c:pt>
                <c:pt idx="5083">
                  <c:v>-3.3292663802612904E-4</c:v>
                </c:pt>
                <c:pt idx="5084">
                  <c:v>-3.6090298071064797E-4</c:v>
                </c:pt>
                <c:pt idx="5085">
                  <c:v>-3.825094179889263E-4</c:v>
                </c:pt>
                <c:pt idx="5086">
                  <c:v>-5.4435962615113963E-4</c:v>
                </c:pt>
                <c:pt idx="5087">
                  <c:v>-1.2367670992491965E-3</c:v>
                </c:pt>
                <c:pt idx="5088">
                  <c:v>-2.0647368476915361E-3</c:v>
                </c:pt>
                <c:pt idx="5089">
                  <c:v>-2.4298098550008711E-3</c:v>
                </c:pt>
                <c:pt idx="5090">
                  <c:v>-2.2255803284774952E-3</c:v>
                </c:pt>
                <c:pt idx="5091">
                  <c:v>-1.2694595313194315E-3</c:v>
                </c:pt>
                <c:pt idx="5092">
                  <c:v>-4.552263004924195E-4</c:v>
                </c:pt>
                <c:pt idx="5093">
                  <c:v>-2.1695849805880015E-4</c:v>
                </c:pt>
                <c:pt idx="5094">
                  <c:v>-1.1995904599530829E-4</c:v>
                </c:pt>
                <c:pt idx="5095">
                  <c:v>-5.6393108638673863E-5</c:v>
                </c:pt>
                <c:pt idx="5096">
                  <c:v>4.2669103672451565E-5</c:v>
                </c:pt>
                <c:pt idx="5097">
                  <c:v>1.2265698550150073E-4</c:v>
                </c:pt>
                <c:pt idx="5098">
                  <c:v>2.0261651217507012E-4</c:v>
                </c:pt>
                <c:pt idx="5099">
                  <c:v>2.1839709001049683E-4</c:v>
                </c:pt>
                <c:pt idx="5100">
                  <c:v>2.1843873723439015E-4</c:v>
                </c:pt>
                <c:pt idx="5101">
                  <c:v>2.2030070869790257E-4</c:v>
                </c:pt>
                <c:pt idx="5102">
                  <c:v>2.0598629327427047E-4</c:v>
                </c:pt>
                <c:pt idx="5103">
                  <c:v>1.7939395103889428E-4</c:v>
                </c:pt>
                <c:pt idx="5104">
                  <c:v>1.4856746198992511E-4</c:v>
                </c:pt>
                <c:pt idx="5105">
                  <c:v>1.1932261439261284E-4</c:v>
                </c:pt>
                <c:pt idx="5106">
                  <c:v>1.1154777773545298E-4</c:v>
                </c:pt>
                <c:pt idx="5107">
                  <c:v>9.5214868974669321E-5</c:v>
                </c:pt>
                <c:pt idx="5108">
                  <c:v>4.972228019739855E-5</c:v>
                </c:pt>
                <c:pt idx="5109">
                  <c:v>1.5214276319452398E-5</c:v>
                </c:pt>
                <c:pt idx="5110">
                  <c:v>-2.102509634832672E-5</c:v>
                </c:pt>
                <c:pt idx="5111">
                  <c:v>-5.6649446898978428E-5</c:v>
                </c:pt>
                <c:pt idx="5112">
                  <c:v>-6.8898481288547282E-5</c:v>
                </c:pt>
                <c:pt idx="5113">
                  <c:v>-1.0332331897233882E-4</c:v>
                </c:pt>
                <c:pt idx="5114">
                  <c:v>-1.0139459249847748E-4</c:v>
                </c:pt>
                <c:pt idx="5115">
                  <c:v>-1.0070811756957103E-4</c:v>
                </c:pt>
                <c:pt idx="5116">
                  <c:v>-1.5019387169480376E-4</c:v>
                </c:pt>
                <c:pt idx="5117">
                  <c:v>-1.4243280498610537E-4</c:v>
                </c:pt>
                <c:pt idx="5118">
                  <c:v>-1.3106947425710737E-4</c:v>
                </c:pt>
                <c:pt idx="5119">
                  <c:v>-1.83627302654935E-4</c:v>
                </c:pt>
                <c:pt idx="5120">
                  <c:v>-2.2049984558618796E-4</c:v>
                </c:pt>
                <c:pt idx="5121">
                  <c:v>-2.5174600254269675E-4</c:v>
                </c:pt>
                <c:pt idx="512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3D7-4494-BFCE-8EBB597AF1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9964944"/>
        <c:axId val="739963960"/>
      </c:scatterChart>
      <c:valAx>
        <c:axId val="73996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39963960"/>
        <c:crosses val="autoZero"/>
        <c:crossBetween val="midCat"/>
      </c:valAx>
      <c:valAx>
        <c:axId val="739963960"/>
        <c:scaling>
          <c:orientation val="minMax"/>
          <c:min val="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Concentration normalisée</a:t>
                </a:r>
              </a:p>
            </c:rich>
          </c:tx>
          <c:layout>
            <c:manualLayout>
              <c:xMode val="edge"/>
              <c:yMode val="edge"/>
              <c:x val="0.13147718484145399"/>
              <c:y val="2.017195959361168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399649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8677058636432452"/>
          <c:y val="0.16163777091668646"/>
          <c:w val="0.4354360335509786"/>
          <c:h val="0.429237992582713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500"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00746538419224"/>
          <c:y val="0.11623683044625556"/>
          <c:w val="0.86829533401388215"/>
          <c:h val="0.78580464394505434"/>
        </c:manualLayout>
      </c:layout>
      <c:scatterChart>
        <c:scatterStyle val="smoothMarker"/>
        <c:varyColors val="0"/>
        <c:ser>
          <c:idx val="1"/>
          <c:order val="0"/>
          <c:tx>
            <c:v>CAN85 Ca15mM</c:v>
          </c:tx>
          <c:marker>
            <c:symbol val="none"/>
          </c:marker>
          <c:xVal>
            <c:numRef>
              <c:f>Comparaison!$F$4:$F$4726</c:f>
              <c:numCache>
                <c:formatCode>General</c:formatCode>
                <c:ptCount val="4723"/>
                <c:pt idx="0">
                  <c:v>12.736131698104201</c:v>
                </c:pt>
                <c:pt idx="1">
                  <c:v>12.748412498636901</c:v>
                </c:pt>
                <c:pt idx="2">
                  <c:v>12.760693299169599</c:v>
                </c:pt>
                <c:pt idx="3">
                  <c:v>12.772974099702299</c:v>
                </c:pt>
                <c:pt idx="4">
                  <c:v>12.785254900235</c:v>
                </c:pt>
                <c:pt idx="5">
                  <c:v>12.7975357007677</c:v>
                </c:pt>
                <c:pt idx="6">
                  <c:v>12.8098165013004</c:v>
                </c:pt>
                <c:pt idx="7">
                  <c:v>12.8220973018331</c:v>
                </c:pt>
                <c:pt idx="8">
                  <c:v>12.8343781023658</c:v>
                </c:pt>
                <c:pt idx="9">
                  <c:v>12.846658902898501</c:v>
                </c:pt>
                <c:pt idx="10">
                  <c:v>12.858939703431201</c:v>
                </c:pt>
                <c:pt idx="11">
                  <c:v>12.871220503963899</c:v>
                </c:pt>
                <c:pt idx="12">
                  <c:v>12.883501304496599</c:v>
                </c:pt>
                <c:pt idx="13">
                  <c:v>12.8957821050293</c:v>
                </c:pt>
                <c:pt idx="14">
                  <c:v>12.908062905562</c:v>
                </c:pt>
                <c:pt idx="15">
                  <c:v>12.9203437060947</c:v>
                </c:pt>
                <c:pt idx="16">
                  <c:v>12.9326245066275</c:v>
                </c:pt>
                <c:pt idx="17">
                  <c:v>12.9449053071602</c:v>
                </c:pt>
                <c:pt idx="18">
                  <c:v>12.9571861076929</c:v>
                </c:pt>
                <c:pt idx="19">
                  <c:v>12.9694669082256</c:v>
                </c:pt>
                <c:pt idx="20">
                  <c:v>12.9817477087583</c:v>
                </c:pt>
                <c:pt idx="21">
                  <c:v>12.994028509291001</c:v>
                </c:pt>
                <c:pt idx="22">
                  <c:v>13.006309309823701</c:v>
                </c:pt>
                <c:pt idx="23">
                  <c:v>13.018590110356399</c:v>
                </c:pt>
                <c:pt idx="24">
                  <c:v>13.030870910889099</c:v>
                </c:pt>
                <c:pt idx="25">
                  <c:v>13.0431517114218</c:v>
                </c:pt>
                <c:pt idx="26">
                  <c:v>13.0554325119545</c:v>
                </c:pt>
                <c:pt idx="27">
                  <c:v>13.0677133124872</c:v>
                </c:pt>
                <c:pt idx="28">
                  <c:v>13.0799941130199</c:v>
                </c:pt>
                <c:pt idx="29">
                  <c:v>13.0922749135526</c:v>
                </c:pt>
                <c:pt idx="30">
                  <c:v>13.104555714085301</c:v>
                </c:pt>
                <c:pt idx="31">
                  <c:v>13.116836514618001</c:v>
                </c:pt>
                <c:pt idx="32">
                  <c:v>13.129117315150699</c:v>
                </c:pt>
                <c:pt idx="33">
                  <c:v>13.141398115683399</c:v>
                </c:pt>
                <c:pt idx="34">
                  <c:v>13.1536789162161</c:v>
                </c:pt>
                <c:pt idx="35">
                  <c:v>13.1659597167488</c:v>
                </c:pt>
                <c:pt idx="36">
                  <c:v>13.1782405172815</c:v>
                </c:pt>
                <c:pt idx="37">
                  <c:v>13.1905213178142</c:v>
                </c:pt>
                <c:pt idx="38">
                  <c:v>13.2028021183469</c:v>
                </c:pt>
                <c:pt idx="39">
                  <c:v>13.215082918879601</c:v>
                </c:pt>
                <c:pt idx="40">
                  <c:v>13.227363719412301</c:v>
                </c:pt>
                <c:pt idx="41">
                  <c:v>13.239644519944999</c:v>
                </c:pt>
                <c:pt idx="42">
                  <c:v>13.251925320477699</c:v>
                </c:pt>
                <c:pt idx="43">
                  <c:v>13.2642061210104</c:v>
                </c:pt>
                <c:pt idx="44">
                  <c:v>13.2764869215431</c:v>
                </c:pt>
                <c:pt idx="45">
                  <c:v>13.2887677220758</c:v>
                </c:pt>
                <c:pt idx="46">
                  <c:v>13.3010485226085</c:v>
                </c:pt>
                <c:pt idx="47">
                  <c:v>13.3133293231412</c:v>
                </c:pt>
                <c:pt idx="48">
                  <c:v>13.325610123673901</c:v>
                </c:pt>
                <c:pt idx="49">
                  <c:v>13.337890924206601</c:v>
                </c:pt>
                <c:pt idx="50">
                  <c:v>13.350171724739299</c:v>
                </c:pt>
                <c:pt idx="51">
                  <c:v>13.362452525271999</c:v>
                </c:pt>
                <c:pt idx="52">
                  <c:v>13.3747333258047</c:v>
                </c:pt>
                <c:pt idx="53">
                  <c:v>13.3870141263374</c:v>
                </c:pt>
                <c:pt idx="54">
                  <c:v>13.3992949268701</c:v>
                </c:pt>
                <c:pt idx="55">
                  <c:v>13.4115757274028</c:v>
                </c:pt>
                <c:pt idx="56">
                  <c:v>13.4238565279355</c:v>
                </c:pt>
                <c:pt idx="57">
                  <c:v>13.436137328468201</c:v>
                </c:pt>
                <c:pt idx="58">
                  <c:v>13.448418129000901</c:v>
                </c:pt>
                <c:pt idx="59">
                  <c:v>13.460698929533599</c:v>
                </c:pt>
                <c:pt idx="60">
                  <c:v>13.472979730066299</c:v>
                </c:pt>
                <c:pt idx="61">
                  <c:v>13.485260530599</c:v>
                </c:pt>
                <c:pt idx="62">
                  <c:v>13.4975413311317</c:v>
                </c:pt>
                <c:pt idx="63">
                  <c:v>13.5098221316644</c:v>
                </c:pt>
                <c:pt idx="64">
                  <c:v>13.5221029321971</c:v>
                </c:pt>
                <c:pt idx="65">
                  <c:v>13.5343837327298</c:v>
                </c:pt>
                <c:pt idx="66">
                  <c:v>13.546664533262501</c:v>
                </c:pt>
                <c:pt idx="67">
                  <c:v>13.5589453337953</c:v>
                </c:pt>
                <c:pt idx="68">
                  <c:v>13.571226134328001</c:v>
                </c:pt>
                <c:pt idx="69">
                  <c:v>13.583506934860701</c:v>
                </c:pt>
                <c:pt idx="70">
                  <c:v>13.595787735393399</c:v>
                </c:pt>
                <c:pt idx="71">
                  <c:v>13.608068535926099</c:v>
                </c:pt>
                <c:pt idx="72">
                  <c:v>13.6203493364588</c:v>
                </c:pt>
                <c:pt idx="73">
                  <c:v>13.6326301369915</c:v>
                </c:pt>
                <c:pt idx="74">
                  <c:v>13.6449109375242</c:v>
                </c:pt>
                <c:pt idx="75">
                  <c:v>13.6571917380569</c:v>
                </c:pt>
                <c:pt idx="76">
                  <c:v>13.6694725385896</c:v>
                </c:pt>
                <c:pt idx="77">
                  <c:v>13.681753339122301</c:v>
                </c:pt>
                <c:pt idx="78">
                  <c:v>13.694034139655001</c:v>
                </c:pt>
                <c:pt idx="79">
                  <c:v>13.706314940187699</c:v>
                </c:pt>
                <c:pt idx="80">
                  <c:v>13.718595740720399</c:v>
                </c:pt>
                <c:pt idx="81">
                  <c:v>13.7308765412531</c:v>
                </c:pt>
                <c:pt idx="82">
                  <c:v>13.7431573417858</c:v>
                </c:pt>
                <c:pt idx="83">
                  <c:v>13.7554381423185</c:v>
                </c:pt>
                <c:pt idx="84">
                  <c:v>13.7677189428512</c:v>
                </c:pt>
                <c:pt idx="85">
                  <c:v>13.7799997433839</c:v>
                </c:pt>
                <c:pt idx="86">
                  <c:v>13.792280543916601</c:v>
                </c:pt>
                <c:pt idx="87">
                  <c:v>13.804561344449301</c:v>
                </c:pt>
                <c:pt idx="88">
                  <c:v>13.816842144981999</c:v>
                </c:pt>
                <c:pt idx="89">
                  <c:v>13.829122945514699</c:v>
                </c:pt>
                <c:pt idx="90">
                  <c:v>13.8414037460474</c:v>
                </c:pt>
                <c:pt idx="91">
                  <c:v>13.8536845465801</c:v>
                </c:pt>
                <c:pt idx="92">
                  <c:v>13.8659653471128</c:v>
                </c:pt>
                <c:pt idx="93">
                  <c:v>13.8782461476455</c:v>
                </c:pt>
                <c:pt idx="94">
                  <c:v>13.8905269481782</c:v>
                </c:pt>
                <c:pt idx="95">
                  <c:v>13.902807748710901</c:v>
                </c:pt>
                <c:pt idx="96">
                  <c:v>13.915088549243601</c:v>
                </c:pt>
                <c:pt idx="97">
                  <c:v>13.927369349776299</c:v>
                </c:pt>
                <c:pt idx="98">
                  <c:v>13.939650150308999</c:v>
                </c:pt>
                <c:pt idx="99">
                  <c:v>13.9519309508417</c:v>
                </c:pt>
                <c:pt idx="100">
                  <c:v>13.9642117513744</c:v>
                </c:pt>
                <c:pt idx="101">
                  <c:v>13.9764925519071</c:v>
                </c:pt>
                <c:pt idx="102">
                  <c:v>13.9887733524398</c:v>
                </c:pt>
                <c:pt idx="103">
                  <c:v>14.0010541529725</c:v>
                </c:pt>
                <c:pt idx="104">
                  <c:v>14.013334953505201</c:v>
                </c:pt>
                <c:pt idx="105">
                  <c:v>14.025615754037901</c:v>
                </c:pt>
                <c:pt idx="106">
                  <c:v>14.037896554570599</c:v>
                </c:pt>
                <c:pt idx="107">
                  <c:v>14.050177355103299</c:v>
                </c:pt>
                <c:pt idx="108">
                  <c:v>14.062458155636</c:v>
                </c:pt>
                <c:pt idx="109">
                  <c:v>14.0747389561687</c:v>
                </c:pt>
                <c:pt idx="110">
                  <c:v>14.0870197567014</c:v>
                </c:pt>
                <c:pt idx="111">
                  <c:v>14.0993005572341</c:v>
                </c:pt>
                <c:pt idx="112">
                  <c:v>14.1115813577668</c:v>
                </c:pt>
                <c:pt idx="113">
                  <c:v>14.123862158299501</c:v>
                </c:pt>
                <c:pt idx="114">
                  <c:v>14.136142958832201</c:v>
                </c:pt>
                <c:pt idx="115">
                  <c:v>14.148423759364899</c:v>
                </c:pt>
                <c:pt idx="116">
                  <c:v>14.160704559897599</c:v>
                </c:pt>
                <c:pt idx="117">
                  <c:v>14.1729853604303</c:v>
                </c:pt>
                <c:pt idx="118">
                  <c:v>14.185266160963099</c:v>
                </c:pt>
                <c:pt idx="119">
                  <c:v>14.197546961495799</c:v>
                </c:pt>
                <c:pt idx="120">
                  <c:v>14.2098277620285</c:v>
                </c:pt>
                <c:pt idx="121">
                  <c:v>14.2221085625612</c:v>
                </c:pt>
                <c:pt idx="122">
                  <c:v>14.2343893630939</c:v>
                </c:pt>
                <c:pt idx="123">
                  <c:v>14.2466701636266</c:v>
                </c:pt>
                <c:pt idx="124">
                  <c:v>14.2589509641593</c:v>
                </c:pt>
                <c:pt idx="125">
                  <c:v>14.271231764692001</c:v>
                </c:pt>
                <c:pt idx="126">
                  <c:v>14.283512565224701</c:v>
                </c:pt>
                <c:pt idx="127">
                  <c:v>14.295793365757399</c:v>
                </c:pt>
                <c:pt idx="128">
                  <c:v>14.308074166290099</c:v>
                </c:pt>
                <c:pt idx="129">
                  <c:v>14.3203549668228</c:v>
                </c:pt>
                <c:pt idx="130">
                  <c:v>14.3326357673555</c:v>
                </c:pt>
                <c:pt idx="131">
                  <c:v>14.3449165678882</c:v>
                </c:pt>
                <c:pt idx="132">
                  <c:v>14.3571973684209</c:v>
                </c:pt>
                <c:pt idx="133">
                  <c:v>14.3694781689536</c:v>
                </c:pt>
                <c:pt idx="134">
                  <c:v>14.381758969486301</c:v>
                </c:pt>
                <c:pt idx="135">
                  <c:v>14.394039770019001</c:v>
                </c:pt>
                <c:pt idx="136">
                  <c:v>14.406320570551699</c:v>
                </c:pt>
                <c:pt idx="137">
                  <c:v>14.418601371084399</c:v>
                </c:pt>
                <c:pt idx="138">
                  <c:v>14.4308821716171</c:v>
                </c:pt>
                <c:pt idx="139">
                  <c:v>14.4431629721498</c:v>
                </c:pt>
                <c:pt idx="140">
                  <c:v>14.4554437726825</c:v>
                </c:pt>
                <c:pt idx="141">
                  <c:v>14.4677245732152</c:v>
                </c:pt>
                <c:pt idx="142">
                  <c:v>14.4800053737479</c:v>
                </c:pt>
                <c:pt idx="143">
                  <c:v>14.492286174280601</c:v>
                </c:pt>
                <c:pt idx="144">
                  <c:v>14.504566974813301</c:v>
                </c:pt>
                <c:pt idx="145">
                  <c:v>14.516847775345999</c:v>
                </c:pt>
                <c:pt idx="146">
                  <c:v>14.529128575878699</c:v>
                </c:pt>
                <c:pt idx="147">
                  <c:v>14.5414093764114</c:v>
                </c:pt>
                <c:pt idx="148">
                  <c:v>14.5536901769441</c:v>
                </c:pt>
                <c:pt idx="149">
                  <c:v>14.5659709774768</c:v>
                </c:pt>
                <c:pt idx="150">
                  <c:v>14.5782517780095</c:v>
                </c:pt>
                <c:pt idx="151">
                  <c:v>14.5905325785422</c:v>
                </c:pt>
                <c:pt idx="152">
                  <c:v>14.602813379074901</c:v>
                </c:pt>
                <c:pt idx="153">
                  <c:v>14.615094179607601</c:v>
                </c:pt>
                <c:pt idx="154">
                  <c:v>14.627374980140299</c:v>
                </c:pt>
                <c:pt idx="155">
                  <c:v>14.639655780672999</c:v>
                </c:pt>
                <c:pt idx="156">
                  <c:v>14.6519365812057</c:v>
                </c:pt>
                <c:pt idx="157">
                  <c:v>14.6642173817384</c:v>
                </c:pt>
                <c:pt idx="158">
                  <c:v>14.6764981822711</c:v>
                </c:pt>
                <c:pt idx="159">
                  <c:v>14.6887789828038</c:v>
                </c:pt>
                <c:pt idx="160">
                  <c:v>14.7010597833365</c:v>
                </c:pt>
                <c:pt idx="161">
                  <c:v>14.713340583869201</c:v>
                </c:pt>
                <c:pt idx="162">
                  <c:v>14.725621384401901</c:v>
                </c:pt>
                <c:pt idx="163">
                  <c:v>14.737902184934599</c:v>
                </c:pt>
                <c:pt idx="164">
                  <c:v>14.750182985467299</c:v>
                </c:pt>
                <c:pt idx="165">
                  <c:v>14.762463786</c:v>
                </c:pt>
                <c:pt idx="166">
                  <c:v>14.7747445865327</c:v>
                </c:pt>
                <c:pt idx="167">
                  <c:v>14.7870253870654</c:v>
                </c:pt>
                <c:pt idx="168">
                  <c:v>14.7993061875982</c:v>
                </c:pt>
                <c:pt idx="169">
                  <c:v>14.8115869881309</c:v>
                </c:pt>
                <c:pt idx="170">
                  <c:v>14.8238677886636</c:v>
                </c:pt>
                <c:pt idx="171">
                  <c:v>14.8361485891963</c:v>
                </c:pt>
                <c:pt idx="172">
                  <c:v>14.848429389729001</c:v>
                </c:pt>
                <c:pt idx="173">
                  <c:v>14.860710190261701</c:v>
                </c:pt>
                <c:pt idx="174">
                  <c:v>14.872990990794399</c:v>
                </c:pt>
                <c:pt idx="175">
                  <c:v>14.885271791327099</c:v>
                </c:pt>
                <c:pt idx="176">
                  <c:v>14.8975525918598</c:v>
                </c:pt>
                <c:pt idx="177">
                  <c:v>14.9098333923925</c:v>
                </c:pt>
                <c:pt idx="178">
                  <c:v>14.9221141929252</c:v>
                </c:pt>
                <c:pt idx="179">
                  <c:v>14.9343949934579</c:v>
                </c:pt>
                <c:pt idx="180">
                  <c:v>14.9466757939906</c:v>
                </c:pt>
                <c:pt idx="181">
                  <c:v>14.958956594523301</c:v>
                </c:pt>
                <c:pt idx="182">
                  <c:v>14.971237395056001</c:v>
                </c:pt>
                <c:pt idx="183">
                  <c:v>14.983518195588699</c:v>
                </c:pt>
                <c:pt idx="184">
                  <c:v>14.995798996121399</c:v>
                </c:pt>
                <c:pt idx="185">
                  <c:v>15.0080797966541</c:v>
                </c:pt>
                <c:pt idx="186">
                  <c:v>15.0203605971868</c:v>
                </c:pt>
                <c:pt idx="187">
                  <c:v>15.0326413977195</c:v>
                </c:pt>
                <c:pt idx="188">
                  <c:v>15.0449221982522</c:v>
                </c:pt>
                <c:pt idx="189">
                  <c:v>15.0572029987849</c:v>
                </c:pt>
                <c:pt idx="190">
                  <c:v>15.069483799317601</c:v>
                </c:pt>
                <c:pt idx="191">
                  <c:v>15.081764599850301</c:v>
                </c:pt>
                <c:pt idx="192">
                  <c:v>15.094045400382999</c:v>
                </c:pt>
                <c:pt idx="193">
                  <c:v>15.106326200915699</c:v>
                </c:pt>
                <c:pt idx="194">
                  <c:v>15.1186070014484</c:v>
                </c:pt>
                <c:pt idx="195">
                  <c:v>15.1308878019811</c:v>
                </c:pt>
                <c:pt idx="196">
                  <c:v>15.1431686025138</c:v>
                </c:pt>
                <c:pt idx="197">
                  <c:v>15.1554494030465</c:v>
                </c:pt>
                <c:pt idx="198">
                  <c:v>15.1677302035792</c:v>
                </c:pt>
                <c:pt idx="199">
                  <c:v>15.180011004111901</c:v>
                </c:pt>
                <c:pt idx="200">
                  <c:v>15.192291804644601</c:v>
                </c:pt>
                <c:pt idx="201">
                  <c:v>15.204572605177299</c:v>
                </c:pt>
                <c:pt idx="202">
                  <c:v>15.216853405709999</c:v>
                </c:pt>
                <c:pt idx="203">
                  <c:v>15.2291342062427</c:v>
                </c:pt>
                <c:pt idx="204">
                  <c:v>15.2414150067754</c:v>
                </c:pt>
                <c:pt idx="205">
                  <c:v>15.2536958073081</c:v>
                </c:pt>
                <c:pt idx="206">
                  <c:v>15.2659766078408</c:v>
                </c:pt>
                <c:pt idx="207">
                  <c:v>15.2782574083735</c:v>
                </c:pt>
                <c:pt idx="208">
                  <c:v>15.290538208906201</c:v>
                </c:pt>
                <c:pt idx="209">
                  <c:v>15.302819009438901</c:v>
                </c:pt>
                <c:pt idx="210">
                  <c:v>15.315099809971599</c:v>
                </c:pt>
                <c:pt idx="211">
                  <c:v>15.327380610504299</c:v>
                </c:pt>
                <c:pt idx="212">
                  <c:v>15.339661411037</c:v>
                </c:pt>
                <c:pt idx="213">
                  <c:v>15.3519422115697</c:v>
                </c:pt>
                <c:pt idx="214">
                  <c:v>15.3642230121024</c:v>
                </c:pt>
                <c:pt idx="215">
                  <c:v>15.3765038126351</c:v>
                </c:pt>
                <c:pt idx="216">
                  <c:v>15.3887846131678</c:v>
                </c:pt>
                <c:pt idx="217">
                  <c:v>15.4010654137006</c:v>
                </c:pt>
                <c:pt idx="218">
                  <c:v>15.413346214233201</c:v>
                </c:pt>
                <c:pt idx="219">
                  <c:v>15.425627014766</c:v>
                </c:pt>
                <c:pt idx="220">
                  <c:v>15.437907815298701</c:v>
                </c:pt>
                <c:pt idx="221">
                  <c:v>15.450188615831401</c:v>
                </c:pt>
                <c:pt idx="222">
                  <c:v>15.462469416364099</c:v>
                </c:pt>
                <c:pt idx="223">
                  <c:v>15.474750216896799</c:v>
                </c:pt>
                <c:pt idx="224">
                  <c:v>15.4870310174295</c:v>
                </c:pt>
                <c:pt idx="225">
                  <c:v>15.4993118179622</c:v>
                </c:pt>
                <c:pt idx="226">
                  <c:v>15.5115926184949</c:v>
                </c:pt>
                <c:pt idx="227">
                  <c:v>15.5238734190276</c:v>
                </c:pt>
                <c:pt idx="228">
                  <c:v>15.5361542195603</c:v>
                </c:pt>
                <c:pt idx="229">
                  <c:v>15.548435020093001</c:v>
                </c:pt>
                <c:pt idx="230">
                  <c:v>15.560715820625701</c:v>
                </c:pt>
                <c:pt idx="231">
                  <c:v>15.572996621158399</c:v>
                </c:pt>
                <c:pt idx="232">
                  <c:v>15.585277421691099</c:v>
                </c:pt>
                <c:pt idx="233">
                  <c:v>15.5975582222238</c:v>
                </c:pt>
                <c:pt idx="234">
                  <c:v>15.6098390227565</c:v>
                </c:pt>
                <c:pt idx="235">
                  <c:v>15.6221198232892</c:v>
                </c:pt>
                <c:pt idx="236">
                  <c:v>15.6344006238219</c:v>
                </c:pt>
                <c:pt idx="237">
                  <c:v>15.6466814243546</c:v>
                </c:pt>
                <c:pt idx="238">
                  <c:v>15.658962224887301</c:v>
                </c:pt>
                <c:pt idx="239">
                  <c:v>15.671243025420001</c:v>
                </c:pt>
                <c:pt idx="240">
                  <c:v>15.683523825952699</c:v>
                </c:pt>
                <c:pt idx="241">
                  <c:v>15.695804626485399</c:v>
                </c:pt>
                <c:pt idx="242">
                  <c:v>15.7080854270181</c:v>
                </c:pt>
                <c:pt idx="243">
                  <c:v>15.7203662275508</c:v>
                </c:pt>
                <c:pt idx="244">
                  <c:v>15.7326470280835</c:v>
                </c:pt>
                <c:pt idx="245">
                  <c:v>15.7449278286162</c:v>
                </c:pt>
                <c:pt idx="246">
                  <c:v>15.7572086291489</c:v>
                </c:pt>
                <c:pt idx="247">
                  <c:v>15.769489429681601</c:v>
                </c:pt>
                <c:pt idx="248">
                  <c:v>15.781770230214301</c:v>
                </c:pt>
                <c:pt idx="249">
                  <c:v>15.794051030746999</c:v>
                </c:pt>
                <c:pt idx="250">
                  <c:v>15.806331831279699</c:v>
                </c:pt>
                <c:pt idx="251">
                  <c:v>15.8186126318124</c:v>
                </c:pt>
                <c:pt idx="252">
                  <c:v>15.8308934323451</c:v>
                </c:pt>
                <c:pt idx="253">
                  <c:v>15.8431742328778</c:v>
                </c:pt>
                <c:pt idx="254">
                  <c:v>15.8554550334105</c:v>
                </c:pt>
                <c:pt idx="255">
                  <c:v>15.8677358339432</c:v>
                </c:pt>
                <c:pt idx="256">
                  <c:v>15.880016634475901</c:v>
                </c:pt>
                <c:pt idx="257">
                  <c:v>15.892297435008601</c:v>
                </c:pt>
                <c:pt idx="258">
                  <c:v>15.904578235541299</c:v>
                </c:pt>
                <c:pt idx="259">
                  <c:v>15.916859036073999</c:v>
                </c:pt>
                <c:pt idx="260">
                  <c:v>15.9291398366067</c:v>
                </c:pt>
                <c:pt idx="261">
                  <c:v>15.9414206371394</c:v>
                </c:pt>
                <c:pt idx="262">
                  <c:v>15.9537014376721</c:v>
                </c:pt>
                <c:pt idx="263">
                  <c:v>15.9659822382048</c:v>
                </c:pt>
                <c:pt idx="264">
                  <c:v>15.9782630387375</c:v>
                </c:pt>
                <c:pt idx="265">
                  <c:v>15.990543839270201</c:v>
                </c:pt>
                <c:pt idx="266">
                  <c:v>16.002824639802899</c:v>
                </c:pt>
                <c:pt idx="267">
                  <c:v>16.015105440335599</c:v>
                </c:pt>
                <c:pt idx="268">
                  <c:v>16.027386240868299</c:v>
                </c:pt>
                <c:pt idx="269">
                  <c:v>16.039667041401099</c:v>
                </c:pt>
                <c:pt idx="270">
                  <c:v>16.051947841933799</c:v>
                </c:pt>
                <c:pt idx="271">
                  <c:v>16.0642286424665</c:v>
                </c:pt>
                <c:pt idx="272">
                  <c:v>16.0765094429992</c:v>
                </c:pt>
                <c:pt idx="273">
                  <c:v>16.0887902435319</c:v>
                </c:pt>
                <c:pt idx="274">
                  <c:v>16.1010710440646</c:v>
                </c:pt>
                <c:pt idx="275">
                  <c:v>16.1133518445973</c:v>
                </c:pt>
                <c:pt idx="276">
                  <c:v>16.12563264513</c:v>
                </c:pt>
                <c:pt idx="277">
                  <c:v>16.137913445662701</c:v>
                </c:pt>
                <c:pt idx="278">
                  <c:v>16.150194246195401</c:v>
                </c:pt>
                <c:pt idx="279">
                  <c:v>16.162475046728101</c:v>
                </c:pt>
                <c:pt idx="280">
                  <c:v>16.174755847260801</c:v>
                </c:pt>
                <c:pt idx="281">
                  <c:v>16.187036647793501</c:v>
                </c:pt>
                <c:pt idx="282">
                  <c:v>16.199317448326202</c:v>
                </c:pt>
                <c:pt idx="283">
                  <c:v>16.211598248858898</c:v>
                </c:pt>
                <c:pt idx="284">
                  <c:v>16.223879049391599</c:v>
                </c:pt>
                <c:pt idx="285">
                  <c:v>16.236159849924299</c:v>
                </c:pt>
                <c:pt idx="286">
                  <c:v>16.248440650456999</c:v>
                </c:pt>
                <c:pt idx="287">
                  <c:v>16.260721450989699</c:v>
                </c:pt>
                <c:pt idx="288">
                  <c:v>16.273002251522399</c:v>
                </c:pt>
                <c:pt idx="289">
                  <c:v>16.2852830520551</c:v>
                </c:pt>
                <c:pt idx="290">
                  <c:v>16.2975638525878</c:v>
                </c:pt>
                <c:pt idx="291">
                  <c:v>16.3098446531205</c:v>
                </c:pt>
                <c:pt idx="292">
                  <c:v>16.3221254536532</c:v>
                </c:pt>
                <c:pt idx="293">
                  <c:v>16.3344062541859</c:v>
                </c:pt>
                <c:pt idx="294">
                  <c:v>16.346687054718601</c:v>
                </c:pt>
                <c:pt idx="295">
                  <c:v>16.358967855251301</c:v>
                </c:pt>
                <c:pt idx="296">
                  <c:v>16.371248655784001</c:v>
                </c:pt>
                <c:pt idx="297">
                  <c:v>16.383529456316701</c:v>
                </c:pt>
                <c:pt idx="298">
                  <c:v>16.395810256849401</c:v>
                </c:pt>
                <c:pt idx="299">
                  <c:v>16.408091057382101</c:v>
                </c:pt>
                <c:pt idx="300">
                  <c:v>16.420371857914802</c:v>
                </c:pt>
                <c:pt idx="301">
                  <c:v>16.432652658447498</c:v>
                </c:pt>
                <c:pt idx="302">
                  <c:v>16.444933458980199</c:v>
                </c:pt>
                <c:pt idx="303">
                  <c:v>16.457214259512899</c:v>
                </c:pt>
                <c:pt idx="304">
                  <c:v>16.469495060045599</c:v>
                </c:pt>
                <c:pt idx="305">
                  <c:v>16.481775860578299</c:v>
                </c:pt>
                <c:pt idx="306">
                  <c:v>16.494056661110999</c:v>
                </c:pt>
                <c:pt idx="307">
                  <c:v>16.5063374616437</c:v>
                </c:pt>
                <c:pt idx="308">
                  <c:v>16.5186182621764</c:v>
                </c:pt>
                <c:pt idx="309">
                  <c:v>16.5308990627091</c:v>
                </c:pt>
                <c:pt idx="310">
                  <c:v>16.5431798632418</c:v>
                </c:pt>
                <c:pt idx="311">
                  <c:v>16.5554606637745</c:v>
                </c:pt>
                <c:pt idx="312">
                  <c:v>16.567741464307201</c:v>
                </c:pt>
                <c:pt idx="313">
                  <c:v>16.580022264839901</c:v>
                </c:pt>
                <c:pt idx="314">
                  <c:v>16.592303065372601</c:v>
                </c:pt>
                <c:pt idx="315">
                  <c:v>16.604583865905301</c:v>
                </c:pt>
                <c:pt idx="316">
                  <c:v>16.616864666438001</c:v>
                </c:pt>
                <c:pt idx="317">
                  <c:v>16.629145466970702</c:v>
                </c:pt>
                <c:pt idx="318">
                  <c:v>16.641426267503402</c:v>
                </c:pt>
                <c:pt idx="319">
                  <c:v>16.653707068036201</c:v>
                </c:pt>
                <c:pt idx="320">
                  <c:v>16.665987868568902</c:v>
                </c:pt>
                <c:pt idx="321">
                  <c:v>16.678268669101602</c:v>
                </c:pt>
                <c:pt idx="322">
                  <c:v>16.690549469634298</c:v>
                </c:pt>
                <c:pt idx="323">
                  <c:v>16.702830270166999</c:v>
                </c:pt>
                <c:pt idx="324">
                  <c:v>16.715111070699699</c:v>
                </c:pt>
                <c:pt idx="325">
                  <c:v>16.727391871232399</c:v>
                </c:pt>
                <c:pt idx="326">
                  <c:v>16.739672671765099</c:v>
                </c:pt>
                <c:pt idx="327">
                  <c:v>16.751953472297799</c:v>
                </c:pt>
                <c:pt idx="328">
                  <c:v>16.7642342728305</c:v>
                </c:pt>
                <c:pt idx="329">
                  <c:v>16.7765150733632</c:v>
                </c:pt>
                <c:pt idx="330">
                  <c:v>16.7887958738959</c:v>
                </c:pt>
                <c:pt idx="331">
                  <c:v>16.8010766744286</c:v>
                </c:pt>
                <c:pt idx="332">
                  <c:v>16.8133574749613</c:v>
                </c:pt>
                <c:pt idx="333">
                  <c:v>16.825638275494001</c:v>
                </c:pt>
                <c:pt idx="334">
                  <c:v>16.837919076026701</c:v>
                </c:pt>
                <c:pt idx="335">
                  <c:v>16.850199876559401</c:v>
                </c:pt>
                <c:pt idx="336">
                  <c:v>16.862480677092101</c:v>
                </c:pt>
                <c:pt idx="337">
                  <c:v>16.874761477624801</c:v>
                </c:pt>
                <c:pt idx="338">
                  <c:v>16.887042278157502</c:v>
                </c:pt>
                <c:pt idx="339">
                  <c:v>16.899323078690198</c:v>
                </c:pt>
                <c:pt idx="340">
                  <c:v>16.911603879222898</c:v>
                </c:pt>
                <c:pt idx="341">
                  <c:v>16.923884679755599</c:v>
                </c:pt>
                <c:pt idx="342">
                  <c:v>16.936165480288299</c:v>
                </c:pt>
                <c:pt idx="343">
                  <c:v>16.948446280820999</c:v>
                </c:pt>
                <c:pt idx="344">
                  <c:v>16.960727081353699</c:v>
                </c:pt>
                <c:pt idx="345">
                  <c:v>16.973007881886399</c:v>
                </c:pt>
                <c:pt idx="346">
                  <c:v>16.9852886824191</c:v>
                </c:pt>
                <c:pt idx="347">
                  <c:v>16.9975694829518</c:v>
                </c:pt>
                <c:pt idx="348">
                  <c:v>17.0098502834845</c:v>
                </c:pt>
                <c:pt idx="349">
                  <c:v>17.0221310840172</c:v>
                </c:pt>
                <c:pt idx="350">
                  <c:v>17.0344118845499</c:v>
                </c:pt>
                <c:pt idx="351">
                  <c:v>17.046692685082601</c:v>
                </c:pt>
                <c:pt idx="352">
                  <c:v>17.058973485615301</c:v>
                </c:pt>
                <c:pt idx="353">
                  <c:v>17.071254286148001</c:v>
                </c:pt>
                <c:pt idx="354">
                  <c:v>17.083535086680701</c:v>
                </c:pt>
                <c:pt idx="355">
                  <c:v>17.095815887213401</c:v>
                </c:pt>
                <c:pt idx="356">
                  <c:v>17.108096687746102</c:v>
                </c:pt>
                <c:pt idx="357">
                  <c:v>17.120377488278798</c:v>
                </c:pt>
                <c:pt idx="358">
                  <c:v>17.132658288811498</c:v>
                </c:pt>
                <c:pt idx="359">
                  <c:v>17.144939089344199</c:v>
                </c:pt>
                <c:pt idx="360">
                  <c:v>17.157219889876899</c:v>
                </c:pt>
                <c:pt idx="361">
                  <c:v>17.169500690409599</c:v>
                </c:pt>
                <c:pt idx="362">
                  <c:v>17.181781490942299</c:v>
                </c:pt>
                <c:pt idx="363">
                  <c:v>17.194062291474999</c:v>
                </c:pt>
                <c:pt idx="364">
                  <c:v>17.2063430920077</c:v>
                </c:pt>
                <c:pt idx="365">
                  <c:v>17.2186238925404</c:v>
                </c:pt>
                <c:pt idx="366">
                  <c:v>17.2309046930731</c:v>
                </c:pt>
                <c:pt idx="367">
                  <c:v>17.2431854936058</c:v>
                </c:pt>
                <c:pt idx="368">
                  <c:v>17.2554662941385</c:v>
                </c:pt>
                <c:pt idx="369">
                  <c:v>17.2677470946713</c:v>
                </c:pt>
                <c:pt idx="370">
                  <c:v>17.280027895204</c:v>
                </c:pt>
                <c:pt idx="371">
                  <c:v>17.2923086957367</c:v>
                </c:pt>
                <c:pt idx="372">
                  <c:v>17.304589496269401</c:v>
                </c:pt>
                <c:pt idx="373">
                  <c:v>17.316870296802101</c:v>
                </c:pt>
                <c:pt idx="374">
                  <c:v>17.329151097334801</c:v>
                </c:pt>
                <c:pt idx="375">
                  <c:v>17.341431897867501</c:v>
                </c:pt>
                <c:pt idx="376">
                  <c:v>17.353712698400201</c:v>
                </c:pt>
                <c:pt idx="377">
                  <c:v>17.365993498932902</c:v>
                </c:pt>
                <c:pt idx="378">
                  <c:v>17.378274299465598</c:v>
                </c:pt>
                <c:pt idx="379">
                  <c:v>17.390555099998299</c:v>
                </c:pt>
                <c:pt idx="380">
                  <c:v>17.402835900530999</c:v>
                </c:pt>
                <c:pt idx="381">
                  <c:v>17.415116701063699</c:v>
                </c:pt>
                <c:pt idx="382">
                  <c:v>17.427397501596399</c:v>
                </c:pt>
                <c:pt idx="383">
                  <c:v>17.439678302129099</c:v>
                </c:pt>
                <c:pt idx="384">
                  <c:v>17.4519591026618</c:v>
                </c:pt>
                <c:pt idx="385">
                  <c:v>17.4642399031945</c:v>
                </c:pt>
                <c:pt idx="386">
                  <c:v>17.4765207037272</c:v>
                </c:pt>
                <c:pt idx="387">
                  <c:v>17.4888015042599</c:v>
                </c:pt>
                <c:pt idx="388">
                  <c:v>17.5010823047926</c:v>
                </c:pt>
                <c:pt idx="389">
                  <c:v>17.5133631053253</c:v>
                </c:pt>
                <c:pt idx="390">
                  <c:v>17.525643905858001</c:v>
                </c:pt>
                <c:pt idx="391">
                  <c:v>17.537924706390701</c:v>
                </c:pt>
                <c:pt idx="392">
                  <c:v>17.550205506923401</c:v>
                </c:pt>
                <c:pt idx="393">
                  <c:v>17.562486307456101</c:v>
                </c:pt>
                <c:pt idx="394">
                  <c:v>17.574767107988801</c:v>
                </c:pt>
                <c:pt idx="395">
                  <c:v>17.587047908521502</c:v>
                </c:pt>
                <c:pt idx="396">
                  <c:v>17.599328709054198</c:v>
                </c:pt>
                <c:pt idx="397">
                  <c:v>17.611609509586899</c:v>
                </c:pt>
                <c:pt idx="398">
                  <c:v>17.623890310119599</c:v>
                </c:pt>
                <c:pt idx="399">
                  <c:v>17.636171110652299</c:v>
                </c:pt>
                <c:pt idx="400">
                  <c:v>17.648451911184999</c:v>
                </c:pt>
                <c:pt idx="401">
                  <c:v>17.660732711717699</c:v>
                </c:pt>
                <c:pt idx="402">
                  <c:v>17.6730135122504</c:v>
                </c:pt>
                <c:pt idx="403">
                  <c:v>17.6852943127831</c:v>
                </c:pt>
                <c:pt idx="404">
                  <c:v>17.6975751133158</c:v>
                </c:pt>
                <c:pt idx="405">
                  <c:v>17.7098559138485</c:v>
                </c:pt>
                <c:pt idx="406">
                  <c:v>17.7221367143812</c:v>
                </c:pt>
                <c:pt idx="407">
                  <c:v>17.734417514913901</c:v>
                </c:pt>
                <c:pt idx="408">
                  <c:v>17.746698315446601</c:v>
                </c:pt>
                <c:pt idx="409">
                  <c:v>17.758979115979301</c:v>
                </c:pt>
                <c:pt idx="410">
                  <c:v>17.771259916512001</c:v>
                </c:pt>
                <c:pt idx="411">
                  <c:v>17.783540717044701</c:v>
                </c:pt>
                <c:pt idx="412">
                  <c:v>17.795821517577401</c:v>
                </c:pt>
                <c:pt idx="413">
                  <c:v>17.808102318110102</c:v>
                </c:pt>
                <c:pt idx="414">
                  <c:v>17.820383118642798</c:v>
                </c:pt>
                <c:pt idx="415">
                  <c:v>17.832663919175499</c:v>
                </c:pt>
                <c:pt idx="416">
                  <c:v>17.844944719708199</c:v>
                </c:pt>
                <c:pt idx="417">
                  <c:v>17.857225520240899</c:v>
                </c:pt>
                <c:pt idx="418">
                  <c:v>17.869506320773599</c:v>
                </c:pt>
                <c:pt idx="419">
                  <c:v>17.881787121306299</c:v>
                </c:pt>
                <c:pt idx="420">
                  <c:v>17.894067921839</c:v>
                </c:pt>
                <c:pt idx="421">
                  <c:v>17.906348722371799</c:v>
                </c:pt>
                <c:pt idx="422">
                  <c:v>17.918629522904499</c:v>
                </c:pt>
                <c:pt idx="423">
                  <c:v>17.9309103234372</c:v>
                </c:pt>
                <c:pt idx="424">
                  <c:v>17.9431911239699</c:v>
                </c:pt>
                <c:pt idx="425">
                  <c:v>17.9554719245026</c:v>
                </c:pt>
                <c:pt idx="426">
                  <c:v>17.9677527250353</c:v>
                </c:pt>
                <c:pt idx="427">
                  <c:v>17.980033525568</c:v>
                </c:pt>
                <c:pt idx="428">
                  <c:v>17.992314326100701</c:v>
                </c:pt>
                <c:pt idx="429">
                  <c:v>18.004595126633401</c:v>
                </c:pt>
                <c:pt idx="430">
                  <c:v>18.016875927166101</c:v>
                </c:pt>
                <c:pt idx="431">
                  <c:v>18.029156727698801</c:v>
                </c:pt>
                <c:pt idx="432">
                  <c:v>18.041437528231501</c:v>
                </c:pt>
                <c:pt idx="433">
                  <c:v>18.053718328764202</c:v>
                </c:pt>
                <c:pt idx="434">
                  <c:v>18.065999129296902</c:v>
                </c:pt>
                <c:pt idx="435">
                  <c:v>18.078279929829598</c:v>
                </c:pt>
                <c:pt idx="436">
                  <c:v>18.090560730362299</c:v>
                </c:pt>
                <c:pt idx="437">
                  <c:v>18.102841530894999</c:v>
                </c:pt>
                <c:pt idx="438">
                  <c:v>18.115122331427699</c:v>
                </c:pt>
                <c:pt idx="439">
                  <c:v>18.127403131960399</c:v>
                </c:pt>
                <c:pt idx="440">
                  <c:v>18.139683932493099</c:v>
                </c:pt>
                <c:pt idx="441">
                  <c:v>18.1519647330258</c:v>
                </c:pt>
                <c:pt idx="442">
                  <c:v>18.1642455335585</c:v>
                </c:pt>
                <c:pt idx="443">
                  <c:v>18.1765263340912</c:v>
                </c:pt>
                <c:pt idx="444">
                  <c:v>18.1888071346239</c:v>
                </c:pt>
                <c:pt idx="445">
                  <c:v>18.2010879351566</c:v>
                </c:pt>
                <c:pt idx="446">
                  <c:v>18.213368735689301</c:v>
                </c:pt>
                <c:pt idx="447">
                  <c:v>18.225649536222001</c:v>
                </c:pt>
                <c:pt idx="448">
                  <c:v>18.237930336754701</c:v>
                </c:pt>
                <c:pt idx="449">
                  <c:v>18.250211137287401</c:v>
                </c:pt>
                <c:pt idx="450">
                  <c:v>18.262491937820101</c:v>
                </c:pt>
                <c:pt idx="451">
                  <c:v>18.274772738352802</c:v>
                </c:pt>
                <c:pt idx="452">
                  <c:v>18.287053538885498</c:v>
                </c:pt>
                <c:pt idx="453">
                  <c:v>18.299334339418198</c:v>
                </c:pt>
                <c:pt idx="454">
                  <c:v>18.311615139950899</c:v>
                </c:pt>
                <c:pt idx="455">
                  <c:v>18.323895940483599</c:v>
                </c:pt>
                <c:pt idx="456">
                  <c:v>18.336176741016299</c:v>
                </c:pt>
                <c:pt idx="457">
                  <c:v>18.348457541548999</c:v>
                </c:pt>
                <c:pt idx="458">
                  <c:v>18.360738342081699</c:v>
                </c:pt>
                <c:pt idx="459">
                  <c:v>18.3730191426144</c:v>
                </c:pt>
                <c:pt idx="460">
                  <c:v>18.3852999431471</c:v>
                </c:pt>
                <c:pt idx="461">
                  <c:v>18.3975807436798</c:v>
                </c:pt>
                <c:pt idx="462">
                  <c:v>18.4098615442125</c:v>
                </c:pt>
                <c:pt idx="463">
                  <c:v>18.4221423447452</c:v>
                </c:pt>
                <c:pt idx="464">
                  <c:v>18.434423145277901</c:v>
                </c:pt>
                <c:pt idx="465">
                  <c:v>18.446703945810601</c:v>
                </c:pt>
                <c:pt idx="466">
                  <c:v>18.458984746343301</c:v>
                </c:pt>
                <c:pt idx="467">
                  <c:v>18.471265546876001</c:v>
                </c:pt>
                <c:pt idx="468">
                  <c:v>18.483546347408701</c:v>
                </c:pt>
                <c:pt idx="469">
                  <c:v>18.495827147941402</c:v>
                </c:pt>
                <c:pt idx="470">
                  <c:v>18.508107948474098</c:v>
                </c:pt>
                <c:pt idx="471">
                  <c:v>18.520388749006901</c:v>
                </c:pt>
                <c:pt idx="472">
                  <c:v>18.532669549539602</c:v>
                </c:pt>
                <c:pt idx="473">
                  <c:v>18.544950350072298</c:v>
                </c:pt>
                <c:pt idx="474">
                  <c:v>18.557231150604999</c:v>
                </c:pt>
                <c:pt idx="475">
                  <c:v>18.569511951137699</c:v>
                </c:pt>
                <c:pt idx="476">
                  <c:v>18.581792751670399</c:v>
                </c:pt>
                <c:pt idx="477">
                  <c:v>18.594073552203099</c:v>
                </c:pt>
                <c:pt idx="478">
                  <c:v>18.606354352735799</c:v>
                </c:pt>
                <c:pt idx="479">
                  <c:v>18.618635153268499</c:v>
                </c:pt>
                <c:pt idx="480">
                  <c:v>18.6309159538012</c:v>
                </c:pt>
                <c:pt idx="481">
                  <c:v>18.6431967543339</c:v>
                </c:pt>
                <c:pt idx="482">
                  <c:v>18.6554775548666</c:v>
                </c:pt>
                <c:pt idx="483">
                  <c:v>18.6677583553993</c:v>
                </c:pt>
                <c:pt idx="484">
                  <c:v>18.680039155932</c:v>
                </c:pt>
                <c:pt idx="485">
                  <c:v>18.692319956464701</c:v>
                </c:pt>
                <c:pt idx="486">
                  <c:v>18.704600756997401</c:v>
                </c:pt>
                <c:pt idx="487">
                  <c:v>18.716881557530101</c:v>
                </c:pt>
                <c:pt idx="488">
                  <c:v>18.729162358062801</c:v>
                </c:pt>
                <c:pt idx="489">
                  <c:v>18.741443158595501</c:v>
                </c:pt>
                <c:pt idx="490">
                  <c:v>18.753723959128202</c:v>
                </c:pt>
                <c:pt idx="491">
                  <c:v>18.766004759660898</c:v>
                </c:pt>
                <c:pt idx="492">
                  <c:v>18.778285560193599</c:v>
                </c:pt>
                <c:pt idx="493">
                  <c:v>18.790566360726299</c:v>
                </c:pt>
                <c:pt idx="494">
                  <c:v>18.802847161258999</c:v>
                </c:pt>
                <c:pt idx="495">
                  <c:v>18.815127961791699</c:v>
                </c:pt>
                <c:pt idx="496">
                  <c:v>18.827408762324399</c:v>
                </c:pt>
                <c:pt idx="497">
                  <c:v>18.8396895628571</c:v>
                </c:pt>
                <c:pt idx="498">
                  <c:v>18.8519703633898</c:v>
                </c:pt>
                <c:pt idx="499">
                  <c:v>18.8642511639225</c:v>
                </c:pt>
                <c:pt idx="500">
                  <c:v>18.8765319644552</c:v>
                </c:pt>
                <c:pt idx="501">
                  <c:v>18.8888127649879</c:v>
                </c:pt>
                <c:pt idx="502">
                  <c:v>18.9010935655206</c:v>
                </c:pt>
                <c:pt idx="503">
                  <c:v>18.913374366053301</c:v>
                </c:pt>
                <c:pt idx="504">
                  <c:v>18.925655166586001</c:v>
                </c:pt>
                <c:pt idx="505">
                  <c:v>18.937935967118701</c:v>
                </c:pt>
                <c:pt idx="506">
                  <c:v>18.950216767651401</c:v>
                </c:pt>
                <c:pt idx="507">
                  <c:v>18.962497568184101</c:v>
                </c:pt>
                <c:pt idx="508">
                  <c:v>18.974778368716802</c:v>
                </c:pt>
                <c:pt idx="509">
                  <c:v>18.987059169249498</c:v>
                </c:pt>
                <c:pt idx="510">
                  <c:v>18.999339969782199</c:v>
                </c:pt>
                <c:pt idx="511">
                  <c:v>19.011620770314899</c:v>
                </c:pt>
                <c:pt idx="512">
                  <c:v>19.023901570847599</c:v>
                </c:pt>
                <c:pt idx="513">
                  <c:v>19.036182371380299</c:v>
                </c:pt>
                <c:pt idx="514">
                  <c:v>19.048463171912999</c:v>
                </c:pt>
                <c:pt idx="515">
                  <c:v>19.0607439724457</c:v>
                </c:pt>
                <c:pt idx="516">
                  <c:v>19.0730247729784</c:v>
                </c:pt>
                <c:pt idx="517">
                  <c:v>19.0853055735111</c:v>
                </c:pt>
                <c:pt idx="518">
                  <c:v>19.0975863740438</c:v>
                </c:pt>
                <c:pt idx="519">
                  <c:v>19.1098671745765</c:v>
                </c:pt>
                <c:pt idx="520">
                  <c:v>19.1221479751093</c:v>
                </c:pt>
                <c:pt idx="521">
                  <c:v>19.134428775642</c:v>
                </c:pt>
                <c:pt idx="522">
                  <c:v>19.146709576174601</c:v>
                </c:pt>
                <c:pt idx="523">
                  <c:v>19.158990376707401</c:v>
                </c:pt>
                <c:pt idx="524">
                  <c:v>19.171271177240101</c:v>
                </c:pt>
                <c:pt idx="525">
                  <c:v>19.183551977772801</c:v>
                </c:pt>
                <c:pt idx="526">
                  <c:v>19.195832778305501</c:v>
                </c:pt>
                <c:pt idx="527">
                  <c:v>19.208113578838201</c:v>
                </c:pt>
                <c:pt idx="528">
                  <c:v>19.220394379370902</c:v>
                </c:pt>
                <c:pt idx="529">
                  <c:v>19.232675179903602</c:v>
                </c:pt>
                <c:pt idx="530">
                  <c:v>19.244955980436298</c:v>
                </c:pt>
                <c:pt idx="531">
                  <c:v>19.257236780968999</c:v>
                </c:pt>
                <c:pt idx="532">
                  <c:v>19.269517581501699</c:v>
                </c:pt>
                <c:pt idx="533">
                  <c:v>19.281798382034399</c:v>
                </c:pt>
                <c:pt idx="534">
                  <c:v>19.294079182567099</c:v>
                </c:pt>
                <c:pt idx="535">
                  <c:v>19.306359983099799</c:v>
                </c:pt>
                <c:pt idx="536">
                  <c:v>19.3186407836325</c:v>
                </c:pt>
                <c:pt idx="537">
                  <c:v>19.3309215841652</c:v>
                </c:pt>
                <c:pt idx="538">
                  <c:v>19.3432023846979</c:v>
                </c:pt>
                <c:pt idx="539">
                  <c:v>19.3554831852306</c:v>
                </c:pt>
                <c:pt idx="540">
                  <c:v>19.3677639857633</c:v>
                </c:pt>
                <c:pt idx="541">
                  <c:v>19.380044786296001</c:v>
                </c:pt>
                <c:pt idx="542">
                  <c:v>19.392325586828701</c:v>
                </c:pt>
                <c:pt idx="543">
                  <c:v>19.404606387361401</c:v>
                </c:pt>
                <c:pt idx="544">
                  <c:v>19.416887187894101</c:v>
                </c:pt>
                <c:pt idx="545">
                  <c:v>19.429167988426801</c:v>
                </c:pt>
                <c:pt idx="546">
                  <c:v>19.441448788959502</c:v>
                </c:pt>
                <c:pt idx="547">
                  <c:v>19.453729589492202</c:v>
                </c:pt>
                <c:pt idx="548">
                  <c:v>19.466010390024898</c:v>
                </c:pt>
                <c:pt idx="549">
                  <c:v>19.478291190557599</c:v>
                </c:pt>
                <c:pt idx="550">
                  <c:v>19.490571991090299</c:v>
                </c:pt>
                <c:pt idx="551">
                  <c:v>19.502852791622999</c:v>
                </c:pt>
                <c:pt idx="552">
                  <c:v>19.515133592155699</c:v>
                </c:pt>
                <c:pt idx="553">
                  <c:v>19.527414392688399</c:v>
                </c:pt>
                <c:pt idx="554">
                  <c:v>19.5396951932211</c:v>
                </c:pt>
                <c:pt idx="555">
                  <c:v>19.5519759937538</c:v>
                </c:pt>
                <c:pt idx="556">
                  <c:v>19.5642567942865</c:v>
                </c:pt>
                <c:pt idx="557">
                  <c:v>19.5765375948192</c:v>
                </c:pt>
                <c:pt idx="558">
                  <c:v>19.5888183953519</c:v>
                </c:pt>
                <c:pt idx="559">
                  <c:v>19.601099195884601</c:v>
                </c:pt>
                <c:pt idx="560">
                  <c:v>19.613379996417301</c:v>
                </c:pt>
                <c:pt idx="561">
                  <c:v>19.625660796950001</c:v>
                </c:pt>
                <c:pt idx="562">
                  <c:v>19.637941597482701</c:v>
                </c:pt>
                <c:pt idx="563">
                  <c:v>19.650222398015401</c:v>
                </c:pt>
                <c:pt idx="564">
                  <c:v>19.662503198548102</c:v>
                </c:pt>
                <c:pt idx="565">
                  <c:v>19.674783999080798</c:v>
                </c:pt>
                <c:pt idx="566">
                  <c:v>19.687064799613498</c:v>
                </c:pt>
                <c:pt idx="567">
                  <c:v>19.699345600146199</c:v>
                </c:pt>
                <c:pt idx="568">
                  <c:v>19.711626400678899</c:v>
                </c:pt>
                <c:pt idx="569">
                  <c:v>19.723907201211599</c:v>
                </c:pt>
                <c:pt idx="570">
                  <c:v>19.736188001744299</c:v>
                </c:pt>
                <c:pt idx="571">
                  <c:v>19.748468802276999</c:v>
                </c:pt>
                <c:pt idx="572">
                  <c:v>19.760749602809799</c:v>
                </c:pt>
                <c:pt idx="573">
                  <c:v>19.773030403342499</c:v>
                </c:pt>
                <c:pt idx="574">
                  <c:v>19.785311203875199</c:v>
                </c:pt>
                <c:pt idx="575">
                  <c:v>19.7975920044079</c:v>
                </c:pt>
                <c:pt idx="576">
                  <c:v>19.8098728049406</c:v>
                </c:pt>
                <c:pt idx="577">
                  <c:v>19.8221536054733</c:v>
                </c:pt>
                <c:pt idx="578">
                  <c:v>19.834434406006</c:v>
                </c:pt>
                <c:pt idx="579">
                  <c:v>19.8467152065387</c:v>
                </c:pt>
                <c:pt idx="580">
                  <c:v>19.858996007071401</c:v>
                </c:pt>
                <c:pt idx="581">
                  <c:v>19.871276807604101</c:v>
                </c:pt>
                <c:pt idx="582">
                  <c:v>19.883557608136801</c:v>
                </c:pt>
                <c:pt idx="583">
                  <c:v>19.895838408669501</c:v>
                </c:pt>
                <c:pt idx="584">
                  <c:v>19.908119209202201</c:v>
                </c:pt>
                <c:pt idx="585">
                  <c:v>19.920400009734902</c:v>
                </c:pt>
                <c:pt idx="586">
                  <c:v>19.932680810267598</c:v>
                </c:pt>
                <c:pt idx="587">
                  <c:v>19.944961610800299</c:v>
                </c:pt>
                <c:pt idx="588">
                  <c:v>19.957242411332999</c:v>
                </c:pt>
                <c:pt idx="589">
                  <c:v>19.969523211865699</c:v>
                </c:pt>
                <c:pt idx="590">
                  <c:v>19.981804012398399</c:v>
                </c:pt>
                <c:pt idx="591">
                  <c:v>19.994084812931099</c:v>
                </c:pt>
                <c:pt idx="592">
                  <c:v>20.006365613463799</c:v>
                </c:pt>
                <c:pt idx="593">
                  <c:v>20.0186464139965</c:v>
                </c:pt>
                <c:pt idx="594">
                  <c:v>20.0309272145292</c:v>
                </c:pt>
                <c:pt idx="595">
                  <c:v>20.0432080150619</c:v>
                </c:pt>
                <c:pt idx="596">
                  <c:v>20.0554888155946</c:v>
                </c:pt>
                <c:pt idx="597">
                  <c:v>20.0677696161273</c:v>
                </c:pt>
                <c:pt idx="598">
                  <c:v>20.080050416660001</c:v>
                </c:pt>
                <c:pt idx="599">
                  <c:v>20.092331217192701</c:v>
                </c:pt>
                <c:pt idx="600">
                  <c:v>20.104612017725401</c:v>
                </c:pt>
                <c:pt idx="601">
                  <c:v>20.116892818258101</c:v>
                </c:pt>
                <c:pt idx="602">
                  <c:v>20.129173618790801</c:v>
                </c:pt>
                <c:pt idx="603">
                  <c:v>20.141454419323502</c:v>
                </c:pt>
                <c:pt idx="604">
                  <c:v>20.153735219856198</c:v>
                </c:pt>
                <c:pt idx="605">
                  <c:v>20.166016020388899</c:v>
                </c:pt>
                <c:pt idx="606">
                  <c:v>20.178296820921599</c:v>
                </c:pt>
                <c:pt idx="607">
                  <c:v>20.190577621454299</c:v>
                </c:pt>
                <c:pt idx="608">
                  <c:v>20.202858421986999</c:v>
                </c:pt>
                <c:pt idx="609">
                  <c:v>20.215139222519699</c:v>
                </c:pt>
                <c:pt idx="610">
                  <c:v>20.2274200230524</c:v>
                </c:pt>
                <c:pt idx="611">
                  <c:v>20.2397008235851</c:v>
                </c:pt>
                <c:pt idx="612">
                  <c:v>20.2519816241178</c:v>
                </c:pt>
                <c:pt idx="613">
                  <c:v>20.2642624246505</c:v>
                </c:pt>
                <c:pt idx="614">
                  <c:v>20.2765432251832</c:v>
                </c:pt>
                <c:pt idx="615">
                  <c:v>20.2888240257159</c:v>
                </c:pt>
                <c:pt idx="616">
                  <c:v>20.301104826248601</c:v>
                </c:pt>
                <c:pt idx="617">
                  <c:v>20.313385626781301</c:v>
                </c:pt>
                <c:pt idx="618">
                  <c:v>20.325666427314001</c:v>
                </c:pt>
                <c:pt idx="619">
                  <c:v>20.337947227846701</c:v>
                </c:pt>
                <c:pt idx="620">
                  <c:v>20.350228028379401</c:v>
                </c:pt>
                <c:pt idx="621">
                  <c:v>20.362508828912102</c:v>
                </c:pt>
                <c:pt idx="622">
                  <c:v>20.374789629444901</c:v>
                </c:pt>
                <c:pt idx="623">
                  <c:v>20.387070429977602</c:v>
                </c:pt>
                <c:pt idx="624">
                  <c:v>20.399351230510302</c:v>
                </c:pt>
                <c:pt idx="625">
                  <c:v>20.411632031042998</c:v>
                </c:pt>
                <c:pt idx="626">
                  <c:v>20.423912831575699</c:v>
                </c:pt>
                <c:pt idx="627">
                  <c:v>20.436193632108399</c:v>
                </c:pt>
                <c:pt idx="628">
                  <c:v>20.448474432641099</c:v>
                </c:pt>
                <c:pt idx="629">
                  <c:v>20.460755233173799</c:v>
                </c:pt>
                <c:pt idx="630">
                  <c:v>20.473036033706499</c:v>
                </c:pt>
                <c:pt idx="631">
                  <c:v>20.4853168342392</c:v>
                </c:pt>
                <c:pt idx="632">
                  <c:v>20.4975976347719</c:v>
                </c:pt>
                <c:pt idx="633">
                  <c:v>20.5098784353046</c:v>
                </c:pt>
                <c:pt idx="634">
                  <c:v>20.5221592358373</c:v>
                </c:pt>
                <c:pt idx="635">
                  <c:v>20.53444003637</c:v>
                </c:pt>
                <c:pt idx="636">
                  <c:v>20.546720836902701</c:v>
                </c:pt>
                <c:pt idx="637">
                  <c:v>20.559001637435401</c:v>
                </c:pt>
                <c:pt idx="638">
                  <c:v>20.571282437968101</c:v>
                </c:pt>
                <c:pt idx="639">
                  <c:v>20.583563238500801</c:v>
                </c:pt>
                <c:pt idx="640">
                  <c:v>20.595844039033501</c:v>
                </c:pt>
                <c:pt idx="641">
                  <c:v>20.608124839566202</c:v>
                </c:pt>
                <c:pt idx="642">
                  <c:v>20.620405640098902</c:v>
                </c:pt>
                <c:pt idx="643">
                  <c:v>20.632686440631598</c:v>
                </c:pt>
                <c:pt idx="644">
                  <c:v>20.644967241164299</c:v>
                </c:pt>
                <c:pt idx="645">
                  <c:v>20.657248041696999</c:v>
                </c:pt>
                <c:pt idx="646">
                  <c:v>20.669528842229699</c:v>
                </c:pt>
                <c:pt idx="647">
                  <c:v>20.681809642762399</c:v>
                </c:pt>
                <c:pt idx="648">
                  <c:v>20.694090443295099</c:v>
                </c:pt>
                <c:pt idx="649">
                  <c:v>20.7063712438278</c:v>
                </c:pt>
                <c:pt idx="650">
                  <c:v>20.7186520443605</c:v>
                </c:pt>
                <c:pt idx="651">
                  <c:v>20.7309328448932</c:v>
                </c:pt>
                <c:pt idx="652">
                  <c:v>20.7432136454259</c:v>
                </c:pt>
                <c:pt idx="653">
                  <c:v>20.7554944459586</c:v>
                </c:pt>
                <c:pt idx="654">
                  <c:v>20.767775246491301</c:v>
                </c:pt>
                <c:pt idx="655">
                  <c:v>20.780056047024001</c:v>
                </c:pt>
                <c:pt idx="656">
                  <c:v>20.792336847556701</c:v>
                </c:pt>
                <c:pt idx="657">
                  <c:v>20.804617648089401</c:v>
                </c:pt>
                <c:pt idx="658">
                  <c:v>20.816898448622101</c:v>
                </c:pt>
                <c:pt idx="659">
                  <c:v>20.829179249154802</c:v>
                </c:pt>
                <c:pt idx="660">
                  <c:v>20.841460049687502</c:v>
                </c:pt>
                <c:pt idx="661">
                  <c:v>20.853740850220198</c:v>
                </c:pt>
                <c:pt idx="662">
                  <c:v>20.866021650752899</c:v>
                </c:pt>
                <c:pt idx="663">
                  <c:v>20.878302451285599</c:v>
                </c:pt>
                <c:pt idx="664">
                  <c:v>20.890583251818299</c:v>
                </c:pt>
                <c:pt idx="665">
                  <c:v>20.902864052350999</c:v>
                </c:pt>
                <c:pt idx="666">
                  <c:v>20.915144852883699</c:v>
                </c:pt>
                <c:pt idx="667">
                  <c:v>20.9274256534164</c:v>
                </c:pt>
                <c:pt idx="668">
                  <c:v>20.9397064539491</c:v>
                </c:pt>
                <c:pt idx="669">
                  <c:v>20.9519872544818</c:v>
                </c:pt>
                <c:pt idx="670">
                  <c:v>20.9642680550145</c:v>
                </c:pt>
                <c:pt idx="671">
                  <c:v>20.9765488555473</c:v>
                </c:pt>
                <c:pt idx="672">
                  <c:v>20.988829656079901</c:v>
                </c:pt>
                <c:pt idx="673">
                  <c:v>21.001110456612601</c:v>
                </c:pt>
                <c:pt idx="674">
                  <c:v>21.0133912571454</c:v>
                </c:pt>
                <c:pt idx="675">
                  <c:v>21.025672057678101</c:v>
                </c:pt>
                <c:pt idx="676">
                  <c:v>21.037952858210801</c:v>
                </c:pt>
                <c:pt idx="677">
                  <c:v>21.050233658743501</c:v>
                </c:pt>
                <c:pt idx="678">
                  <c:v>21.062514459276201</c:v>
                </c:pt>
                <c:pt idx="679">
                  <c:v>21.074795259808901</c:v>
                </c:pt>
                <c:pt idx="680">
                  <c:v>21.087076060341602</c:v>
                </c:pt>
                <c:pt idx="681">
                  <c:v>21.099356860874298</c:v>
                </c:pt>
                <c:pt idx="682">
                  <c:v>21.111637661406998</c:v>
                </c:pt>
                <c:pt idx="683">
                  <c:v>21.123918461939699</c:v>
                </c:pt>
                <c:pt idx="684">
                  <c:v>21.136199262472399</c:v>
                </c:pt>
                <c:pt idx="685">
                  <c:v>21.148480063005099</c:v>
                </c:pt>
                <c:pt idx="686">
                  <c:v>21.160760863537799</c:v>
                </c:pt>
                <c:pt idx="687">
                  <c:v>21.173041664070499</c:v>
                </c:pt>
                <c:pt idx="688">
                  <c:v>21.1853224646032</c:v>
                </c:pt>
                <c:pt idx="689">
                  <c:v>21.1976032651359</c:v>
                </c:pt>
                <c:pt idx="690">
                  <c:v>21.2098840656686</c:v>
                </c:pt>
                <c:pt idx="691">
                  <c:v>21.2221648662013</c:v>
                </c:pt>
                <c:pt idx="692">
                  <c:v>21.234445666734</c:v>
                </c:pt>
                <c:pt idx="693">
                  <c:v>21.246726467266701</c:v>
                </c:pt>
                <c:pt idx="694">
                  <c:v>21.259007267799401</c:v>
                </c:pt>
                <c:pt idx="695">
                  <c:v>21.271288068332101</c:v>
                </c:pt>
                <c:pt idx="696">
                  <c:v>21.283568868864801</c:v>
                </c:pt>
                <c:pt idx="697">
                  <c:v>21.295849669397501</c:v>
                </c:pt>
                <c:pt idx="698">
                  <c:v>21.308130469930202</c:v>
                </c:pt>
                <c:pt idx="699">
                  <c:v>21.320411270462898</c:v>
                </c:pt>
                <c:pt idx="700">
                  <c:v>21.332692070995598</c:v>
                </c:pt>
                <c:pt idx="701">
                  <c:v>21.344972871528299</c:v>
                </c:pt>
                <c:pt idx="702">
                  <c:v>21.357253672060999</c:v>
                </c:pt>
                <c:pt idx="703">
                  <c:v>21.369534472593699</c:v>
                </c:pt>
                <c:pt idx="704">
                  <c:v>21.381815273126399</c:v>
                </c:pt>
                <c:pt idx="705">
                  <c:v>21.394096073659099</c:v>
                </c:pt>
                <c:pt idx="706">
                  <c:v>21.4063768741918</c:v>
                </c:pt>
                <c:pt idx="707">
                  <c:v>21.4186576747245</c:v>
                </c:pt>
                <c:pt idx="708">
                  <c:v>21.4309384752572</c:v>
                </c:pt>
                <c:pt idx="709">
                  <c:v>21.4432192757899</c:v>
                </c:pt>
                <c:pt idx="710">
                  <c:v>21.4555000763226</c:v>
                </c:pt>
                <c:pt idx="711">
                  <c:v>21.467780876855301</c:v>
                </c:pt>
                <c:pt idx="712">
                  <c:v>21.480061677388001</c:v>
                </c:pt>
                <c:pt idx="713">
                  <c:v>21.492342477920701</c:v>
                </c:pt>
                <c:pt idx="714">
                  <c:v>21.504623278453401</c:v>
                </c:pt>
                <c:pt idx="715">
                  <c:v>21.516904078986101</c:v>
                </c:pt>
                <c:pt idx="716">
                  <c:v>21.529184879518802</c:v>
                </c:pt>
                <c:pt idx="717">
                  <c:v>21.541465680051498</c:v>
                </c:pt>
                <c:pt idx="718">
                  <c:v>21.553746480584199</c:v>
                </c:pt>
                <c:pt idx="719">
                  <c:v>21.566027281116899</c:v>
                </c:pt>
                <c:pt idx="720">
                  <c:v>21.578308081649599</c:v>
                </c:pt>
                <c:pt idx="721">
                  <c:v>21.590588882182299</c:v>
                </c:pt>
                <c:pt idx="722">
                  <c:v>21.602869682714999</c:v>
                </c:pt>
                <c:pt idx="723">
                  <c:v>21.615150483247799</c:v>
                </c:pt>
                <c:pt idx="724">
                  <c:v>21.627431283780499</c:v>
                </c:pt>
                <c:pt idx="725">
                  <c:v>21.639712084313199</c:v>
                </c:pt>
                <c:pt idx="726">
                  <c:v>21.6519928848459</c:v>
                </c:pt>
                <c:pt idx="727">
                  <c:v>21.6642736853786</c:v>
                </c:pt>
                <c:pt idx="728">
                  <c:v>21.6765544859113</c:v>
                </c:pt>
                <c:pt idx="729">
                  <c:v>21.688835286444</c:v>
                </c:pt>
                <c:pt idx="730">
                  <c:v>21.7011160869767</c:v>
                </c:pt>
                <c:pt idx="731">
                  <c:v>21.713396887509401</c:v>
                </c:pt>
                <c:pt idx="732">
                  <c:v>21.725677688042101</c:v>
                </c:pt>
                <c:pt idx="733">
                  <c:v>21.737958488574801</c:v>
                </c:pt>
                <c:pt idx="734">
                  <c:v>21.750239289107501</c:v>
                </c:pt>
                <c:pt idx="735">
                  <c:v>21.762520089640201</c:v>
                </c:pt>
                <c:pt idx="736">
                  <c:v>21.774800890172902</c:v>
                </c:pt>
                <c:pt idx="737">
                  <c:v>21.787081690705602</c:v>
                </c:pt>
                <c:pt idx="738">
                  <c:v>21.799362491238298</c:v>
                </c:pt>
                <c:pt idx="739">
                  <c:v>21.811643291770999</c:v>
                </c:pt>
                <c:pt idx="740">
                  <c:v>21.823924092303699</c:v>
                </c:pt>
                <c:pt idx="741">
                  <c:v>21.836204892836399</c:v>
                </c:pt>
                <c:pt idx="742">
                  <c:v>21.848485693369099</c:v>
                </c:pt>
                <c:pt idx="743">
                  <c:v>21.860766493901799</c:v>
                </c:pt>
                <c:pt idx="744">
                  <c:v>21.8730472944345</c:v>
                </c:pt>
                <c:pt idx="745">
                  <c:v>21.8853280949672</c:v>
                </c:pt>
                <c:pt idx="746">
                  <c:v>21.8976088954999</c:v>
                </c:pt>
                <c:pt idx="747">
                  <c:v>21.9098896960326</c:v>
                </c:pt>
                <c:pt idx="748">
                  <c:v>21.9221704965653</c:v>
                </c:pt>
                <c:pt idx="749">
                  <c:v>21.934451297098001</c:v>
                </c:pt>
                <c:pt idx="750">
                  <c:v>21.946732097630701</c:v>
                </c:pt>
                <c:pt idx="751">
                  <c:v>21.959012898163401</c:v>
                </c:pt>
                <c:pt idx="752">
                  <c:v>21.971293698696101</c:v>
                </c:pt>
                <c:pt idx="753">
                  <c:v>21.983574499228801</c:v>
                </c:pt>
                <c:pt idx="754">
                  <c:v>21.995855299761502</c:v>
                </c:pt>
                <c:pt idx="755">
                  <c:v>22.008136100294202</c:v>
                </c:pt>
                <c:pt idx="756">
                  <c:v>22.020416900826898</c:v>
                </c:pt>
                <c:pt idx="757">
                  <c:v>22.032697701359599</c:v>
                </c:pt>
                <c:pt idx="758">
                  <c:v>22.044978501892299</c:v>
                </c:pt>
                <c:pt idx="759">
                  <c:v>22.057259302424999</c:v>
                </c:pt>
                <c:pt idx="760">
                  <c:v>22.069540102957699</c:v>
                </c:pt>
                <c:pt idx="761">
                  <c:v>22.081820903490399</c:v>
                </c:pt>
                <c:pt idx="762">
                  <c:v>22.0941017040231</c:v>
                </c:pt>
                <c:pt idx="763">
                  <c:v>22.1063825045558</c:v>
                </c:pt>
                <c:pt idx="764">
                  <c:v>22.1186633050885</c:v>
                </c:pt>
                <c:pt idx="765">
                  <c:v>22.1309441056212</c:v>
                </c:pt>
                <c:pt idx="766">
                  <c:v>22.1432249061539</c:v>
                </c:pt>
                <c:pt idx="767">
                  <c:v>22.155505706686601</c:v>
                </c:pt>
                <c:pt idx="768">
                  <c:v>22.167786507219301</c:v>
                </c:pt>
                <c:pt idx="769">
                  <c:v>22.180067307752001</c:v>
                </c:pt>
                <c:pt idx="770">
                  <c:v>22.192348108284701</c:v>
                </c:pt>
                <c:pt idx="771">
                  <c:v>22.204628908817401</c:v>
                </c:pt>
                <c:pt idx="772">
                  <c:v>22.216909709350102</c:v>
                </c:pt>
                <c:pt idx="773">
                  <c:v>22.229190509882802</c:v>
                </c:pt>
                <c:pt idx="774">
                  <c:v>22.241471310415601</c:v>
                </c:pt>
                <c:pt idx="775">
                  <c:v>22.253752110948302</c:v>
                </c:pt>
                <c:pt idx="776">
                  <c:v>22.266032911480998</c:v>
                </c:pt>
                <c:pt idx="777">
                  <c:v>22.278313712013698</c:v>
                </c:pt>
                <c:pt idx="778">
                  <c:v>22.290594512546399</c:v>
                </c:pt>
                <c:pt idx="779">
                  <c:v>22.302875313079099</c:v>
                </c:pt>
                <c:pt idx="780">
                  <c:v>22.315156113611799</c:v>
                </c:pt>
                <c:pt idx="781">
                  <c:v>22.327436914144499</c:v>
                </c:pt>
                <c:pt idx="782">
                  <c:v>22.339717714677199</c:v>
                </c:pt>
                <c:pt idx="783">
                  <c:v>22.3519985152099</c:v>
                </c:pt>
                <c:pt idx="784">
                  <c:v>22.3642793157426</c:v>
                </c:pt>
                <c:pt idx="785">
                  <c:v>22.3765601162753</c:v>
                </c:pt>
                <c:pt idx="786">
                  <c:v>22.388840916808</c:v>
                </c:pt>
                <c:pt idx="787">
                  <c:v>22.4011217173407</c:v>
                </c:pt>
                <c:pt idx="788">
                  <c:v>22.413402517873401</c:v>
                </c:pt>
                <c:pt idx="789">
                  <c:v>22.425683318406101</c:v>
                </c:pt>
                <c:pt idx="790">
                  <c:v>22.437964118938801</c:v>
                </c:pt>
                <c:pt idx="791">
                  <c:v>22.450244919471501</c:v>
                </c:pt>
                <c:pt idx="792">
                  <c:v>22.462525720004201</c:v>
                </c:pt>
                <c:pt idx="793">
                  <c:v>22.474806520536902</c:v>
                </c:pt>
                <c:pt idx="794">
                  <c:v>22.487087321069598</c:v>
                </c:pt>
                <c:pt idx="795">
                  <c:v>22.499368121602298</c:v>
                </c:pt>
                <c:pt idx="796">
                  <c:v>22.511648922134999</c:v>
                </c:pt>
                <c:pt idx="797">
                  <c:v>22.523929722667699</c:v>
                </c:pt>
                <c:pt idx="798">
                  <c:v>22.536210523200399</c:v>
                </c:pt>
                <c:pt idx="799">
                  <c:v>22.548491323733099</c:v>
                </c:pt>
                <c:pt idx="800">
                  <c:v>22.560772124265799</c:v>
                </c:pt>
                <c:pt idx="801">
                  <c:v>22.5730529247985</c:v>
                </c:pt>
                <c:pt idx="802">
                  <c:v>22.5853337253312</c:v>
                </c:pt>
                <c:pt idx="803">
                  <c:v>22.5976145258639</c:v>
                </c:pt>
                <c:pt idx="804">
                  <c:v>22.6098953263966</c:v>
                </c:pt>
                <c:pt idx="805">
                  <c:v>22.6221761269293</c:v>
                </c:pt>
                <c:pt idx="806">
                  <c:v>22.634456927462001</c:v>
                </c:pt>
                <c:pt idx="807">
                  <c:v>22.646737727994701</c:v>
                </c:pt>
                <c:pt idx="808">
                  <c:v>22.659018528527401</c:v>
                </c:pt>
                <c:pt idx="809">
                  <c:v>22.671299329060101</c:v>
                </c:pt>
                <c:pt idx="810">
                  <c:v>22.683580129592801</c:v>
                </c:pt>
                <c:pt idx="811">
                  <c:v>22.695860930125502</c:v>
                </c:pt>
                <c:pt idx="812">
                  <c:v>22.708141730658198</c:v>
                </c:pt>
                <c:pt idx="813">
                  <c:v>22.720422531190898</c:v>
                </c:pt>
                <c:pt idx="814">
                  <c:v>22.732703331723599</c:v>
                </c:pt>
                <c:pt idx="815">
                  <c:v>22.744984132256299</c:v>
                </c:pt>
                <c:pt idx="816">
                  <c:v>22.757264932788999</c:v>
                </c:pt>
                <c:pt idx="817">
                  <c:v>22.769545733321699</c:v>
                </c:pt>
                <c:pt idx="818">
                  <c:v>22.781826533854399</c:v>
                </c:pt>
                <c:pt idx="819">
                  <c:v>22.7941073343871</c:v>
                </c:pt>
                <c:pt idx="820">
                  <c:v>22.8063881349198</c:v>
                </c:pt>
                <c:pt idx="821">
                  <c:v>22.8186689354525</c:v>
                </c:pt>
                <c:pt idx="822">
                  <c:v>22.8309497359852</c:v>
                </c:pt>
                <c:pt idx="823">
                  <c:v>22.8432305365179</c:v>
                </c:pt>
                <c:pt idx="824">
                  <c:v>22.855511337050601</c:v>
                </c:pt>
                <c:pt idx="825">
                  <c:v>22.8677921375834</c:v>
                </c:pt>
                <c:pt idx="826">
                  <c:v>22.880072938116101</c:v>
                </c:pt>
                <c:pt idx="827">
                  <c:v>22.892353738648801</c:v>
                </c:pt>
                <c:pt idx="828">
                  <c:v>22.904634539181501</c:v>
                </c:pt>
                <c:pt idx="829">
                  <c:v>22.916915339714201</c:v>
                </c:pt>
                <c:pt idx="830">
                  <c:v>22.929196140246901</c:v>
                </c:pt>
                <c:pt idx="831">
                  <c:v>22.941476940779602</c:v>
                </c:pt>
                <c:pt idx="832">
                  <c:v>22.953757741312302</c:v>
                </c:pt>
                <c:pt idx="833">
                  <c:v>22.966038541844998</c:v>
                </c:pt>
                <c:pt idx="834">
                  <c:v>22.978319342377699</c:v>
                </c:pt>
                <c:pt idx="835">
                  <c:v>22.990600142910399</c:v>
                </c:pt>
                <c:pt idx="836">
                  <c:v>23.002880943443099</c:v>
                </c:pt>
                <c:pt idx="837">
                  <c:v>23.015161743975799</c:v>
                </c:pt>
                <c:pt idx="838">
                  <c:v>23.027442544508499</c:v>
                </c:pt>
                <c:pt idx="839">
                  <c:v>23.0397233450412</c:v>
                </c:pt>
                <c:pt idx="840">
                  <c:v>23.0520041455739</c:v>
                </c:pt>
                <c:pt idx="841">
                  <c:v>23.0642849461066</c:v>
                </c:pt>
                <c:pt idx="842">
                  <c:v>23.0765657466393</c:v>
                </c:pt>
                <c:pt idx="843">
                  <c:v>23.088846547172</c:v>
                </c:pt>
                <c:pt idx="844">
                  <c:v>23.101127347704701</c:v>
                </c:pt>
                <c:pt idx="845">
                  <c:v>23.113408148237401</c:v>
                </c:pt>
                <c:pt idx="846">
                  <c:v>23.125688948770101</c:v>
                </c:pt>
                <c:pt idx="847">
                  <c:v>23.137969749302801</c:v>
                </c:pt>
                <c:pt idx="848">
                  <c:v>23.150250549835501</c:v>
                </c:pt>
                <c:pt idx="849">
                  <c:v>23.162531350368202</c:v>
                </c:pt>
                <c:pt idx="850">
                  <c:v>23.174812150900902</c:v>
                </c:pt>
                <c:pt idx="851">
                  <c:v>23.187092951433598</c:v>
                </c:pt>
                <c:pt idx="852">
                  <c:v>23.199373751966299</c:v>
                </c:pt>
                <c:pt idx="853">
                  <c:v>23.211654552498999</c:v>
                </c:pt>
                <c:pt idx="854">
                  <c:v>23.223935353031699</c:v>
                </c:pt>
                <c:pt idx="855">
                  <c:v>23.236216153564399</c:v>
                </c:pt>
                <c:pt idx="856">
                  <c:v>23.248496954097099</c:v>
                </c:pt>
                <c:pt idx="857">
                  <c:v>23.2607777546298</c:v>
                </c:pt>
                <c:pt idx="858">
                  <c:v>23.2730585551625</c:v>
                </c:pt>
                <c:pt idx="859">
                  <c:v>23.2853393556952</c:v>
                </c:pt>
                <c:pt idx="860">
                  <c:v>23.2976201562279</c:v>
                </c:pt>
                <c:pt idx="861">
                  <c:v>23.3099009567606</c:v>
                </c:pt>
                <c:pt idx="862">
                  <c:v>23.322181757293301</c:v>
                </c:pt>
                <c:pt idx="863">
                  <c:v>23.334462557826001</c:v>
                </c:pt>
                <c:pt idx="864">
                  <c:v>23.346743358358701</c:v>
                </c:pt>
                <c:pt idx="865">
                  <c:v>23.359024158891401</c:v>
                </c:pt>
                <c:pt idx="866">
                  <c:v>23.371304959424101</c:v>
                </c:pt>
                <c:pt idx="867">
                  <c:v>23.383585759956802</c:v>
                </c:pt>
                <c:pt idx="868">
                  <c:v>23.395866560489502</c:v>
                </c:pt>
                <c:pt idx="869">
                  <c:v>23.408147361022198</c:v>
                </c:pt>
                <c:pt idx="870">
                  <c:v>23.420428161554899</c:v>
                </c:pt>
                <c:pt idx="871">
                  <c:v>23.432708962087599</c:v>
                </c:pt>
                <c:pt idx="872">
                  <c:v>23.444989762620299</c:v>
                </c:pt>
                <c:pt idx="873">
                  <c:v>23.457270563152999</c:v>
                </c:pt>
                <c:pt idx="874">
                  <c:v>23.469551363685799</c:v>
                </c:pt>
                <c:pt idx="875">
                  <c:v>23.481832164218499</c:v>
                </c:pt>
                <c:pt idx="876">
                  <c:v>23.494112964751199</c:v>
                </c:pt>
                <c:pt idx="877">
                  <c:v>23.506393765283899</c:v>
                </c:pt>
                <c:pt idx="878">
                  <c:v>23.5186745658166</c:v>
                </c:pt>
                <c:pt idx="879">
                  <c:v>23.5309553663493</c:v>
                </c:pt>
                <c:pt idx="880">
                  <c:v>23.543236166882</c:v>
                </c:pt>
                <c:pt idx="881">
                  <c:v>23.5555169674147</c:v>
                </c:pt>
                <c:pt idx="882">
                  <c:v>23.5677977679474</c:v>
                </c:pt>
                <c:pt idx="883">
                  <c:v>23.580078568480101</c:v>
                </c:pt>
                <c:pt idx="884">
                  <c:v>23.592359369012801</c:v>
                </c:pt>
                <c:pt idx="885">
                  <c:v>23.604640169545501</c:v>
                </c:pt>
                <c:pt idx="886">
                  <c:v>23.616920970078201</c:v>
                </c:pt>
                <c:pt idx="887">
                  <c:v>23.629201770610901</c:v>
                </c:pt>
                <c:pt idx="888">
                  <c:v>23.641482571143602</c:v>
                </c:pt>
                <c:pt idx="889">
                  <c:v>23.653763371676298</c:v>
                </c:pt>
                <c:pt idx="890">
                  <c:v>23.666044172208998</c:v>
                </c:pt>
                <c:pt idx="891">
                  <c:v>23.678324972741699</c:v>
                </c:pt>
                <c:pt idx="892">
                  <c:v>23.690605773274399</c:v>
                </c:pt>
                <c:pt idx="893">
                  <c:v>23.702886573807099</c:v>
                </c:pt>
                <c:pt idx="894">
                  <c:v>23.715167374339799</c:v>
                </c:pt>
                <c:pt idx="895">
                  <c:v>23.727448174872499</c:v>
                </c:pt>
                <c:pt idx="896">
                  <c:v>23.7397289754052</c:v>
                </c:pt>
                <c:pt idx="897">
                  <c:v>23.7520097759379</c:v>
                </c:pt>
                <c:pt idx="898">
                  <c:v>23.7642905764706</c:v>
                </c:pt>
                <c:pt idx="899">
                  <c:v>23.7765713770033</c:v>
                </c:pt>
                <c:pt idx="900">
                  <c:v>23.788852177536</c:v>
                </c:pt>
                <c:pt idx="901">
                  <c:v>23.801132978068701</c:v>
                </c:pt>
                <c:pt idx="902">
                  <c:v>23.813413778601401</c:v>
                </c:pt>
                <c:pt idx="903">
                  <c:v>23.825694579134101</c:v>
                </c:pt>
                <c:pt idx="904">
                  <c:v>23.837975379666801</c:v>
                </c:pt>
                <c:pt idx="905">
                  <c:v>23.850256180199501</c:v>
                </c:pt>
                <c:pt idx="906">
                  <c:v>23.862536980732202</c:v>
                </c:pt>
                <c:pt idx="907">
                  <c:v>23.874817781264898</c:v>
                </c:pt>
                <c:pt idx="908">
                  <c:v>23.887098581797598</c:v>
                </c:pt>
                <c:pt idx="909">
                  <c:v>23.899379382330299</c:v>
                </c:pt>
                <c:pt idx="910">
                  <c:v>23.911660182862999</c:v>
                </c:pt>
                <c:pt idx="911">
                  <c:v>23.923940983395699</c:v>
                </c:pt>
                <c:pt idx="912">
                  <c:v>23.936221783928399</c:v>
                </c:pt>
                <c:pt idx="913">
                  <c:v>23.948502584461099</c:v>
                </c:pt>
                <c:pt idx="914">
                  <c:v>23.9607833849938</c:v>
                </c:pt>
                <c:pt idx="915">
                  <c:v>23.9730641855265</c:v>
                </c:pt>
                <c:pt idx="916">
                  <c:v>23.9853449860592</c:v>
                </c:pt>
                <c:pt idx="917">
                  <c:v>23.9976257865919</c:v>
                </c:pt>
                <c:pt idx="918">
                  <c:v>24.0099065871246</c:v>
                </c:pt>
                <c:pt idx="919">
                  <c:v>24.022187387657301</c:v>
                </c:pt>
                <c:pt idx="920">
                  <c:v>24.034468188190001</c:v>
                </c:pt>
                <c:pt idx="921">
                  <c:v>24.046748988722701</c:v>
                </c:pt>
                <c:pt idx="922">
                  <c:v>24.059029789255401</c:v>
                </c:pt>
                <c:pt idx="923">
                  <c:v>24.071310589788101</c:v>
                </c:pt>
                <c:pt idx="924">
                  <c:v>24.083591390320802</c:v>
                </c:pt>
                <c:pt idx="925">
                  <c:v>24.095872190853601</c:v>
                </c:pt>
                <c:pt idx="926">
                  <c:v>24.108152991386302</c:v>
                </c:pt>
                <c:pt idx="927">
                  <c:v>24.120433791919002</c:v>
                </c:pt>
                <c:pt idx="928">
                  <c:v>24.132714592451698</c:v>
                </c:pt>
                <c:pt idx="929">
                  <c:v>24.144995392984399</c:v>
                </c:pt>
                <c:pt idx="930">
                  <c:v>24.157276193517099</c:v>
                </c:pt>
                <c:pt idx="931">
                  <c:v>24.169556994049799</c:v>
                </c:pt>
                <c:pt idx="932">
                  <c:v>24.181837794582499</c:v>
                </c:pt>
                <c:pt idx="933">
                  <c:v>24.194118595115199</c:v>
                </c:pt>
                <c:pt idx="934">
                  <c:v>24.2063993956479</c:v>
                </c:pt>
                <c:pt idx="935">
                  <c:v>24.2186801961806</c:v>
                </c:pt>
                <c:pt idx="936">
                  <c:v>24.2309609967133</c:v>
                </c:pt>
                <c:pt idx="937">
                  <c:v>24.243241797246</c:v>
                </c:pt>
                <c:pt idx="938">
                  <c:v>24.2555225977787</c:v>
                </c:pt>
                <c:pt idx="939">
                  <c:v>24.267803398311401</c:v>
                </c:pt>
                <c:pt idx="940">
                  <c:v>24.280084198844101</c:v>
                </c:pt>
                <c:pt idx="941">
                  <c:v>24.292364999376801</c:v>
                </c:pt>
                <c:pt idx="942">
                  <c:v>24.304645799909501</c:v>
                </c:pt>
                <c:pt idx="943">
                  <c:v>24.316926600442201</c:v>
                </c:pt>
                <c:pt idx="944">
                  <c:v>24.329207400974902</c:v>
                </c:pt>
                <c:pt idx="945">
                  <c:v>24.341488201507602</c:v>
                </c:pt>
                <c:pt idx="946">
                  <c:v>24.353769002040298</c:v>
                </c:pt>
                <c:pt idx="947">
                  <c:v>24.366049802572999</c:v>
                </c:pt>
                <c:pt idx="948">
                  <c:v>24.378330603105699</c:v>
                </c:pt>
                <c:pt idx="949">
                  <c:v>24.390611403638399</c:v>
                </c:pt>
                <c:pt idx="950">
                  <c:v>24.402892204171099</c:v>
                </c:pt>
                <c:pt idx="951">
                  <c:v>24.415173004703799</c:v>
                </c:pt>
                <c:pt idx="952">
                  <c:v>24.4274538052365</c:v>
                </c:pt>
                <c:pt idx="953">
                  <c:v>24.4397346057692</c:v>
                </c:pt>
                <c:pt idx="954">
                  <c:v>24.4520154063019</c:v>
                </c:pt>
                <c:pt idx="955">
                  <c:v>24.4642962068346</c:v>
                </c:pt>
                <c:pt idx="956">
                  <c:v>24.4765770073673</c:v>
                </c:pt>
                <c:pt idx="957">
                  <c:v>24.488857807900001</c:v>
                </c:pt>
                <c:pt idx="958">
                  <c:v>24.501138608432701</c:v>
                </c:pt>
                <c:pt idx="959">
                  <c:v>24.513419408965401</c:v>
                </c:pt>
                <c:pt idx="960">
                  <c:v>24.525700209498101</c:v>
                </c:pt>
                <c:pt idx="961">
                  <c:v>24.537981010030801</c:v>
                </c:pt>
                <c:pt idx="962">
                  <c:v>24.550261810563502</c:v>
                </c:pt>
                <c:pt idx="963">
                  <c:v>24.562542611096202</c:v>
                </c:pt>
                <c:pt idx="964">
                  <c:v>24.574823411628898</c:v>
                </c:pt>
                <c:pt idx="965">
                  <c:v>24.587104212161599</c:v>
                </c:pt>
                <c:pt idx="966">
                  <c:v>24.599385012694299</c:v>
                </c:pt>
                <c:pt idx="967">
                  <c:v>24.611665813226999</c:v>
                </c:pt>
                <c:pt idx="968">
                  <c:v>24.623946613759699</c:v>
                </c:pt>
                <c:pt idx="969">
                  <c:v>24.636227414292399</c:v>
                </c:pt>
                <c:pt idx="970">
                  <c:v>24.6485082148251</c:v>
                </c:pt>
                <c:pt idx="971">
                  <c:v>24.6607890153578</c:v>
                </c:pt>
                <c:pt idx="972">
                  <c:v>24.6730698158905</c:v>
                </c:pt>
                <c:pt idx="973">
                  <c:v>24.6853506164232</c:v>
                </c:pt>
                <c:pt idx="974">
                  <c:v>24.6976314169559</c:v>
                </c:pt>
                <c:pt idx="975">
                  <c:v>24.709912217488601</c:v>
                </c:pt>
                <c:pt idx="976">
                  <c:v>24.7221930180214</c:v>
                </c:pt>
                <c:pt idx="977">
                  <c:v>24.7344738185541</c:v>
                </c:pt>
                <c:pt idx="978">
                  <c:v>24.746754619086801</c:v>
                </c:pt>
                <c:pt idx="979">
                  <c:v>24.759035419619501</c:v>
                </c:pt>
                <c:pt idx="980">
                  <c:v>24.771316220152201</c:v>
                </c:pt>
                <c:pt idx="981">
                  <c:v>24.783597020684901</c:v>
                </c:pt>
                <c:pt idx="982">
                  <c:v>24.795877821217601</c:v>
                </c:pt>
                <c:pt idx="983">
                  <c:v>24.808158621750302</c:v>
                </c:pt>
                <c:pt idx="984">
                  <c:v>24.820439422282998</c:v>
                </c:pt>
                <c:pt idx="985">
                  <c:v>24.832720222815698</c:v>
                </c:pt>
                <c:pt idx="986">
                  <c:v>24.845001023348399</c:v>
                </c:pt>
                <c:pt idx="987">
                  <c:v>24.857281823881099</c:v>
                </c:pt>
                <c:pt idx="988">
                  <c:v>24.869562624413799</c:v>
                </c:pt>
                <c:pt idx="989">
                  <c:v>24.881843424946499</c:v>
                </c:pt>
                <c:pt idx="990">
                  <c:v>24.894124225479199</c:v>
                </c:pt>
                <c:pt idx="991">
                  <c:v>24.9064050260119</c:v>
                </c:pt>
                <c:pt idx="992">
                  <c:v>24.9186858265446</c:v>
                </c:pt>
                <c:pt idx="993">
                  <c:v>24.9309666270773</c:v>
                </c:pt>
                <c:pt idx="994">
                  <c:v>24.94324742761</c:v>
                </c:pt>
                <c:pt idx="995">
                  <c:v>24.9555282281427</c:v>
                </c:pt>
                <c:pt idx="996">
                  <c:v>24.967809028675401</c:v>
                </c:pt>
                <c:pt idx="997">
                  <c:v>24.980089829208101</c:v>
                </c:pt>
                <c:pt idx="998">
                  <c:v>24.992370629740801</c:v>
                </c:pt>
                <c:pt idx="999">
                  <c:v>25.004651430273501</c:v>
                </c:pt>
                <c:pt idx="1000">
                  <c:v>25.016932230806201</c:v>
                </c:pt>
                <c:pt idx="1001">
                  <c:v>25.029213031338902</c:v>
                </c:pt>
                <c:pt idx="1002">
                  <c:v>25.041493831871598</c:v>
                </c:pt>
                <c:pt idx="1003">
                  <c:v>25.053774632404298</c:v>
                </c:pt>
                <c:pt idx="1004">
                  <c:v>25.066055432936999</c:v>
                </c:pt>
                <c:pt idx="1005">
                  <c:v>25.078336233469699</c:v>
                </c:pt>
                <c:pt idx="1006">
                  <c:v>25.090617034002399</c:v>
                </c:pt>
                <c:pt idx="1007">
                  <c:v>25.102897834535099</c:v>
                </c:pt>
                <c:pt idx="1008">
                  <c:v>25.115178635067799</c:v>
                </c:pt>
                <c:pt idx="1009">
                  <c:v>25.1274594356005</c:v>
                </c:pt>
                <c:pt idx="1010">
                  <c:v>25.1397402361332</c:v>
                </c:pt>
                <c:pt idx="1011">
                  <c:v>25.1520210366659</c:v>
                </c:pt>
                <c:pt idx="1012">
                  <c:v>25.1643018371986</c:v>
                </c:pt>
                <c:pt idx="1013">
                  <c:v>25.1765826377313</c:v>
                </c:pt>
                <c:pt idx="1014">
                  <c:v>25.188863438264001</c:v>
                </c:pt>
                <c:pt idx="1015">
                  <c:v>25.201144238796701</c:v>
                </c:pt>
                <c:pt idx="1016">
                  <c:v>25.213425039329401</c:v>
                </c:pt>
                <c:pt idx="1017">
                  <c:v>25.225705839862101</c:v>
                </c:pt>
                <c:pt idx="1018">
                  <c:v>25.237986640394801</c:v>
                </c:pt>
                <c:pt idx="1019">
                  <c:v>25.250267440927502</c:v>
                </c:pt>
                <c:pt idx="1020">
                  <c:v>25.262548241460198</c:v>
                </c:pt>
                <c:pt idx="1021">
                  <c:v>25.274829041992898</c:v>
                </c:pt>
                <c:pt idx="1022">
                  <c:v>25.287109842525599</c:v>
                </c:pt>
                <c:pt idx="1023">
                  <c:v>25.299390643058299</c:v>
                </c:pt>
                <c:pt idx="1024">
                  <c:v>25.311671443590999</c:v>
                </c:pt>
                <c:pt idx="1025">
                  <c:v>25.323952244123799</c:v>
                </c:pt>
                <c:pt idx="1026">
                  <c:v>25.336233044656499</c:v>
                </c:pt>
                <c:pt idx="1027">
                  <c:v>25.348513845189199</c:v>
                </c:pt>
                <c:pt idx="1028">
                  <c:v>25.360794645721899</c:v>
                </c:pt>
                <c:pt idx="1029">
                  <c:v>25.3730754462546</c:v>
                </c:pt>
                <c:pt idx="1030">
                  <c:v>25.3853562467873</c:v>
                </c:pt>
                <c:pt idx="1031">
                  <c:v>25.39763704732</c:v>
                </c:pt>
                <c:pt idx="1032">
                  <c:v>25.4099178478527</c:v>
                </c:pt>
                <c:pt idx="1033">
                  <c:v>25.4221986483854</c:v>
                </c:pt>
                <c:pt idx="1034">
                  <c:v>25.434479448918101</c:v>
                </c:pt>
                <c:pt idx="1035">
                  <c:v>25.446760249450801</c:v>
                </c:pt>
                <c:pt idx="1036">
                  <c:v>25.459041049983501</c:v>
                </c:pt>
                <c:pt idx="1037">
                  <c:v>25.471321850516201</c:v>
                </c:pt>
                <c:pt idx="1038">
                  <c:v>25.483602651048901</c:v>
                </c:pt>
                <c:pt idx="1039">
                  <c:v>25.495883451581602</c:v>
                </c:pt>
                <c:pt idx="1040">
                  <c:v>25.508164252114302</c:v>
                </c:pt>
                <c:pt idx="1041">
                  <c:v>25.520445052646998</c:v>
                </c:pt>
                <c:pt idx="1042">
                  <c:v>25.532725853179699</c:v>
                </c:pt>
                <c:pt idx="1043">
                  <c:v>25.545006653712399</c:v>
                </c:pt>
                <c:pt idx="1044">
                  <c:v>25.557287454245099</c:v>
                </c:pt>
                <c:pt idx="1045">
                  <c:v>25.569568254777799</c:v>
                </c:pt>
                <c:pt idx="1046">
                  <c:v>25.581849055310499</c:v>
                </c:pt>
                <c:pt idx="1047">
                  <c:v>25.5941298558432</c:v>
                </c:pt>
                <c:pt idx="1048">
                  <c:v>25.6064106563759</c:v>
                </c:pt>
                <c:pt idx="1049">
                  <c:v>25.6186914569086</c:v>
                </c:pt>
                <c:pt idx="1050">
                  <c:v>25.6309722574413</c:v>
                </c:pt>
                <c:pt idx="1051">
                  <c:v>25.643253057974</c:v>
                </c:pt>
                <c:pt idx="1052">
                  <c:v>25.655533858506701</c:v>
                </c:pt>
                <c:pt idx="1053">
                  <c:v>25.667814659039401</c:v>
                </c:pt>
                <c:pt idx="1054">
                  <c:v>25.680095459572101</c:v>
                </c:pt>
                <c:pt idx="1055">
                  <c:v>25.692376260104801</c:v>
                </c:pt>
                <c:pt idx="1056">
                  <c:v>25.704657060637501</c:v>
                </c:pt>
                <c:pt idx="1057">
                  <c:v>25.716937861170202</c:v>
                </c:pt>
                <c:pt idx="1058">
                  <c:v>25.729218661702902</c:v>
                </c:pt>
                <c:pt idx="1059">
                  <c:v>25.741499462235598</c:v>
                </c:pt>
                <c:pt idx="1060">
                  <c:v>25.753780262768299</c:v>
                </c:pt>
                <c:pt idx="1061">
                  <c:v>25.766061063300999</c:v>
                </c:pt>
                <c:pt idx="1062">
                  <c:v>25.778341863833699</c:v>
                </c:pt>
                <c:pt idx="1063">
                  <c:v>25.790622664366399</c:v>
                </c:pt>
                <c:pt idx="1064">
                  <c:v>25.802903464899099</c:v>
                </c:pt>
                <c:pt idx="1065">
                  <c:v>25.8151842654318</c:v>
                </c:pt>
                <c:pt idx="1066">
                  <c:v>25.8274650659645</c:v>
                </c:pt>
                <c:pt idx="1067">
                  <c:v>25.8397458664972</c:v>
                </c:pt>
                <c:pt idx="1068">
                  <c:v>25.8520266670299</c:v>
                </c:pt>
                <c:pt idx="1069">
                  <c:v>25.8643074675626</c:v>
                </c:pt>
                <c:pt idx="1070">
                  <c:v>25.876588268095301</c:v>
                </c:pt>
                <c:pt idx="1071">
                  <c:v>25.888869068628001</c:v>
                </c:pt>
                <c:pt idx="1072">
                  <c:v>25.901149869160701</c:v>
                </c:pt>
                <c:pt idx="1073">
                  <c:v>25.913430669693401</c:v>
                </c:pt>
                <c:pt idx="1074">
                  <c:v>25.925711470226101</c:v>
                </c:pt>
                <c:pt idx="1075">
                  <c:v>25.937992270758802</c:v>
                </c:pt>
                <c:pt idx="1076">
                  <c:v>25.950273071291502</c:v>
                </c:pt>
                <c:pt idx="1077">
                  <c:v>25.962553871824301</c:v>
                </c:pt>
                <c:pt idx="1078">
                  <c:v>25.974834672357002</c:v>
                </c:pt>
                <c:pt idx="1079">
                  <c:v>25.987115472889698</c:v>
                </c:pt>
                <c:pt idx="1080">
                  <c:v>25.999396273422398</c:v>
                </c:pt>
                <c:pt idx="1081">
                  <c:v>26.011677073955099</c:v>
                </c:pt>
                <c:pt idx="1082">
                  <c:v>26.023957874487799</c:v>
                </c:pt>
                <c:pt idx="1083">
                  <c:v>26.036238675020499</c:v>
                </c:pt>
                <c:pt idx="1084">
                  <c:v>26.048519475553199</c:v>
                </c:pt>
                <c:pt idx="1085">
                  <c:v>26.060800276085899</c:v>
                </c:pt>
                <c:pt idx="1086">
                  <c:v>26.0730810766186</c:v>
                </c:pt>
                <c:pt idx="1087">
                  <c:v>26.0853618771513</c:v>
                </c:pt>
                <c:pt idx="1088">
                  <c:v>26.097642677684</c:v>
                </c:pt>
                <c:pt idx="1089">
                  <c:v>26.1099234782167</c:v>
                </c:pt>
                <c:pt idx="1090">
                  <c:v>26.1222042787494</c:v>
                </c:pt>
                <c:pt idx="1091">
                  <c:v>26.134485079282101</c:v>
                </c:pt>
                <c:pt idx="1092">
                  <c:v>26.146765879814801</c:v>
                </c:pt>
                <c:pt idx="1093">
                  <c:v>26.159046680347501</c:v>
                </c:pt>
                <c:pt idx="1094">
                  <c:v>26.171327480880201</c:v>
                </c:pt>
                <c:pt idx="1095">
                  <c:v>26.183608281412901</c:v>
                </c:pt>
                <c:pt idx="1096">
                  <c:v>26.195889081945602</c:v>
                </c:pt>
                <c:pt idx="1097">
                  <c:v>26.208169882478298</c:v>
                </c:pt>
                <c:pt idx="1098">
                  <c:v>26.220450683010998</c:v>
                </c:pt>
                <c:pt idx="1099">
                  <c:v>26.232731483543699</c:v>
                </c:pt>
                <c:pt idx="1100">
                  <c:v>26.245012284076399</c:v>
                </c:pt>
                <c:pt idx="1101">
                  <c:v>26.257293084609099</c:v>
                </c:pt>
                <c:pt idx="1102">
                  <c:v>26.269573885141799</c:v>
                </c:pt>
                <c:pt idx="1103">
                  <c:v>26.281854685674499</c:v>
                </c:pt>
                <c:pt idx="1104">
                  <c:v>26.2941354862072</c:v>
                </c:pt>
                <c:pt idx="1105">
                  <c:v>26.3064162867399</c:v>
                </c:pt>
                <c:pt idx="1106">
                  <c:v>26.3186970872726</c:v>
                </c:pt>
                <c:pt idx="1107">
                  <c:v>26.3309778878053</c:v>
                </c:pt>
                <c:pt idx="1108">
                  <c:v>26.343258688338</c:v>
                </c:pt>
                <c:pt idx="1109">
                  <c:v>26.355539488870701</c:v>
                </c:pt>
                <c:pt idx="1110">
                  <c:v>26.367820289403401</c:v>
                </c:pt>
                <c:pt idx="1111">
                  <c:v>26.380101089936101</c:v>
                </c:pt>
                <c:pt idx="1112">
                  <c:v>26.392381890468801</c:v>
                </c:pt>
                <c:pt idx="1113">
                  <c:v>26.404662691001501</c:v>
                </c:pt>
                <c:pt idx="1114">
                  <c:v>26.416943491534202</c:v>
                </c:pt>
                <c:pt idx="1115">
                  <c:v>26.429224292066898</c:v>
                </c:pt>
                <c:pt idx="1116">
                  <c:v>26.441505092599598</c:v>
                </c:pt>
                <c:pt idx="1117">
                  <c:v>26.453785893132299</c:v>
                </c:pt>
                <c:pt idx="1118">
                  <c:v>26.466066693664999</c:v>
                </c:pt>
                <c:pt idx="1119">
                  <c:v>26.478347494197699</c:v>
                </c:pt>
                <c:pt idx="1120">
                  <c:v>26.490628294730399</c:v>
                </c:pt>
                <c:pt idx="1121">
                  <c:v>26.502909095263099</c:v>
                </c:pt>
                <c:pt idx="1122">
                  <c:v>26.5151898957958</c:v>
                </c:pt>
                <c:pt idx="1123">
                  <c:v>26.5274706963285</c:v>
                </c:pt>
                <c:pt idx="1124">
                  <c:v>26.5397514968612</c:v>
                </c:pt>
                <c:pt idx="1125">
                  <c:v>26.5520322973939</c:v>
                </c:pt>
                <c:pt idx="1126">
                  <c:v>26.5643130979266</c:v>
                </c:pt>
                <c:pt idx="1127">
                  <c:v>26.5765938984594</c:v>
                </c:pt>
                <c:pt idx="1128">
                  <c:v>26.5888746989921</c:v>
                </c:pt>
                <c:pt idx="1129">
                  <c:v>26.601155499524801</c:v>
                </c:pt>
                <c:pt idx="1130">
                  <c:v>26.613436300057501</c:v>
                </c:pt>
                <c:pt idx="1131">
                  <c:v>26.625717100590201</c:v>
                </c:pt>
                <c:pt idx="1132">
                  <c:v>26.637997901122901</c:v>
                </c:pt>
                <c:pt idx="1133">
                  <c:v>26.650278701655601</c:v>
                </c:pt>
                <c:pt idx="1134">
                  <c:v>26.662559502188302</c:v>
                </c:pt>
                <c:pt idx="1135">
                  <c:v>26.674840302721002</c:v>
                </c:pt>
                <c:pt idx="1136">
                  <c:v>26.687121103253698</c:v>
                </c:pt>
                <c:pt idx="1137">
                  <c:v>26.699401903786399</c:v>
                </c:pt>
                <c:pt idx="1138">
                  <c:v>26.711682704319099</c:v>
                </c:pt>
                <c:pt idx="1139">
                  <c:v>26.723963504851799</c:v>
                </c:pt>
                <c:pt idx="1140">
                  <c:v>26.736244305384499</c:v>
                </c:pt>
                <c:pt idx="1141">
                  <c:v>26.748525105917199</c:v>
                </c:pt>
                <c:pt idx="1142">
                  <c:v>26.7608059064499</c:v>
                </c:pt>
                <c:pt idx="1143">
                  <c:v>26.7730867069826</c:v>
                </c:pt>
                <c:pt idx="1144">
                  <c:v>26.7853675075153</c:v>
                </c:pt>
                <c:pt idx="1145">
                  <c:v>26.797648308048</c:v>
                </c:pt>
                <c:pt idx="1146">
                  <c:v>26.8099291085807</c:v>
                </c:pt>
                <c:pt idx="1147">
                  <c:v>26.822209909113401</c:v>
                </c:pt>
                <c:pt idx="1148">
                  <c:v>26.834490709646101</c:v>
                </c:pt>
                <c:pt idx="1149">
                  <c:v>26.846771510178801</c:v>
                </c:pt>
                <c:pt idx="1150">
                  <c:v>26.859052310711501</c:v>
                </c:pt>
                <c:pt idx="1151">
                  <c:v>26.871333111244201</c:v>
                </c:pt>
                <c:pt idx="1152">
                  <c:v>26.883613911776902</c:v>
                </c:pt>
                <c:pt idx="1153">
                  <c:v>26.895894712309602</c:v>
                </c:pt>
                <c:pt idx="1154">
                  <c:v>26.908175512842298</c:v>
                </c:pt>
                <c:pt idx="1155">
                  <c:v>26.920456313374999</c:v>
                </c:pt>
                <c:pt idx="1156">
                  <c:v>26.932737113907699</c:v>
                </c:pt>
                <c:pt idx="1157">
                  <c:v>26.945017914440399</c:v>
                </c:pt>
                <c:pt idx="1158">
                  <c:v>26.957298714973099</c:v>
                </c:pt>
                <c:pt idx="1159">
                  <c:v>26.969579515505799</c:v>
                </c:pt>
                <c:pt idx="1160">
                  <c:v>26.9818603160385</c:v>
                </c:pt>
                <c:pt idx="1161">
                  <c:v>26.9941411165712</c:v>
                </c:pt>
                <c:pt idx="1162">
                  <c:v>27.0064219171039</c:v>
                </c:pt>
                <c:pt idx="1163">
                  <c:v>27.0187027176366</c:v>
                </c:pt>
                <c:pt idx="1164">
                  <c:v>27.0309835181693</c:v>
                </c:pt>
                <c:pt idx="1165">
                  <c:v>27.043264318702001</c:v>
                </c:pt>
                <c:pt idx="1166">
                  <c:v>27.055545119234701</c:v>
                </c:pt>
                <c:pt idx="1167">
                  <c:v>27.067825919767401</c:v>
                </c:pt>
                <c:pt idx="1168">
                  <c:v>27.080106720300101</c:v>
                </c:pt>
                <c:pt idx="1169">
                  <c:v>27.092387520832801</c:v>
                </c:pt>
                <c:pt idx="1170">
                  <c:v>27.104668321365502</c:v>
                </c:pt>
                <c:pt idx="1171">
                  <c:v>27.116949121898202</c:v>
                </c:pt>
                <c:pt idx="1172">
                  <c:v>27.129229922430898</c:v>
                </c:pt>
                <c:pt idx="1173">
                  <c:v>27.141510722963599</c:v>
                </c:pt>
                <c:pt idx="1174">
                  <c:v>27.153791523496299</c:v>
                </c:pt>
                <c:pt idx="1175">
                  <c:v>27.166072324028999</c:v>
                </c:pt>
                <c:pt idx="1176">
                  <c:v>27.178353124561799</c:v>
                </c:pt>
                <c:pt idx="1177">
                  <c:v>27.190633925094499</c:v>
                </c:pt>
                <c:pt idx="1178">
                  <c:v>27.202914725627199</c:v>
                </c:pt>
                <c:pt idx="1179">
                  <c:v>27.215195526159899</c:v>
                </c:pt>
                <c:pt idx="1180">
                  <c:v>27.227476326692599</c:v>
                </c:pt>
                <c:pt idx="1181">
                  <c:v>27.2397571272253</c:v>
                </c:pt>
                <c:pt idx="1182">
                  <c:v>27.252037927758</c:v>
                </c:pt>
                <c:pt idx="1183">
                  <c:v>27.2643187282907</c:v>
                </c:pt>
                <c:pt idx="1184">
                  <c:v>27.2765995288234</c:v>
                </c:pt>
                <c:pt idx="1185">
                  <c:v>27.2888803293561</c:v>
                </c:pt>
                <c:pt idx="1186">
                  <c:v>27.301161129888801</c:v>
                </c:pt>
                <c:pt idx="1187">
                  <c:v>27.313441930421501</c:v>
                </c:pt>
                <c:pt idx="1188">
                  <c:v>27.325722730954201</c:v>
                </c:pt>
                <c:pt idx="1189">
                  <c:v>27.338003531486901</c:v>
                </c:pt>
                <c:pt idx="1190">
                  <c:v>27.350284332019601</c:v>
                </c:pt>
                <c:pt idx="1191">
                  <c:v>27.362565132552302</c:v>
                </c:pt>
                <c:pt idx="1192">
                  <c:v>27.374845933084998</c:v>
                </c:pt>
                <c:pt idx="1193">
                  <c:v>27.387126733617698</c:v>
                </c:pt>
                <c:pt idx="1194">
                  <c:v>27.399407534150399</c:v>
                </c:pt>
                <c:pt idx="1195">
                  <c:v>27.411688334683099</c:v>
                </c:pt>
                <c:pt idx="1196">
                  <c:v>27.423969135215799</c:v>
                </c:pt>
                <c:pt idx="1197">
                  <c:v>27.436249935748499</c:v>
                </c:pt>
                <c:pt idx="1198">
                  <c:v>27.448530736281199</c:v>
                </c:pt>
                <c:pt idx="1199">
                  <c:v>27.4608115368139</c:v>
                </c:pt>
                <c:pt idx="1200">
                  <c:v>27.4730923373466</c:v>
                </c:pt>
                <c:pt idx="1201">
                  <c:v>27.4853731378793</c:v>
                </c:pt>
                <c:pt idx="1202">
                  <c:v>27.497653938412</c:v>
                </c:pt>
                <c:pt idx="1203">
                  <c:v>27.5099347389447</c:v>
                </c:pt>
                <c:pt idx="1204">
                  <c:v>27.522215539477401</c:v>
                </c:pt>
                <c:pt idx="1205">
                  <c:v>27.534496340010101</c:v>
                </c:pt>
                <c:pt idx="1206">
                  <c:v>27.546777140542801</c:v>
                </c:pt>
                <c:pt idx="1207">
                  <c:v>27.559057941075501</c:v>
                </c:pt>
                <c:pt idx="1208">
                  <c:v>27.571338741608201</c:v>
                </c:pt>
                <c:pt idx="1209">
                  <c:v>27.583619542140902</c:v>
                </c:pt>
                <c:pt idx="1210">
                  <c:v>27.595900342673598</c:v>
                </c:pt>
                <c:pt idx="1211">
                  <c:v>27.608181143206298</c:v>
                </c:pt>
                <c:pt idx="1212">
                  <c:v>27.620461943738999</c:v>
                </c:pt>
                <c:pt idx="1213">
                  <c:v>27.632742744271699</c:v>
                </c:pt>
                <c:pt idx="1214">
                  <c:v>27.645023544804399</c:v>
                </c:pt>
                <c:pt idx="1215">
                  <c:v>27.657304345337099</c:v>
                </c:pt>
                <c:pt idx="1216">
                  <c:v>27.669585145869799</c:v>
                </c:pt>
                <c:pt idx="1217">
                  <c:v>27.6818659464025</c:v>
                </c:pt>
                <c:pt idx="1218">
                  <c:v>27.6941467469352</c:v>
                </c:pt>
                <c:pt idx="1219">
                  <c:v>27.7064275474679</c:v>
                </c:pt>
                <c:pt idx="1220">
                  <c:v>27.7187083480006</c:v>
                </c:pt>
                <c:pt idx="1221">
                  <c:v>27.7309891485333</c:v>
                </c:pt>
                <c:pt idx="1222">
                  <c:v>27.743269949066001</c:v>
                </c:pt>
                <c:pt idx="1223">
                  <c:v>27.755550749598701</c:v>
                </c:pt>
                <c:pt idx="1224">
                  <c:v>27.767831550131401</c:v>
                </c:pt>
                <c:pt idx="1225">
                  <c:v>27.780112350664101</c:v>
                </c:pt>
                <c:pt idx="1226">
                  <c:v>27.792393151196801</c:v>
                </c:pt>
                <c:pt idx="1227">
                  <c:v>27.804673951729502</c:v>
                </c:pt>
                <c:pt idx="1228">
                  <c:v>27.816954752262301</c:v>
                </c:pt>
                <c:pt idx="1229">
                  <c:v>27.829235552795001</c:v>
                </c:pt>
                <c:pt idx="1230">
                  <c:v>27.841516353327702</c:v>
                </c:pt>
                <c:pt idx="1231">
                  <c:v>27.853797153860398</c:v>
                </c:pt>
                <c:pt idx="1232">
                  <c:v>27.866077954393099</c:v>
                </c:pt>
                <c:pt idx="1233">
                  <c:v>27.878358754925799</c:v>
                </c:pt>
                <c:pt idx="1234">
                  <c:v>27.890639555458499</c:v>
                </c:pt>
                <c:pt idx="1235">
                  <c:v>27.902920355991199</c:v>
                </c:pt>
                <c:pt idx="1236">
                  <c:v>27.915201156523899</c:v>
                </c:pt>
                <c:pt idx="1237">
                  <c:v>27.9274819570566</c:v>
                </c:pt>
                <c:pt idx="1238">
                  <c:v>27.9397627575893</c:v>
                </c:pt>
                <c:pt idx="1239">
                  <c:v>27.952043558122</c:v>
                </c:pt>
                <c:pt idx="1240">
                  <c:v>27.9643243586547</c:v>
                </c:pt>
                <c:pt idx="1241">
                  <c:v>27.9766051591874</c:v>
                </c:pt>
                <c:pt idx="1242">
                  <c:v>27.988885959720101</c:v>
                </c:pt>
                <c:pt idx="1243">
                  <c:v>28.001166760252801</c:v>
                </c:pt>
                <c:pt idx="1244">
                  <c:v>28.013447560785501</c:v>
                </c:pt>
                <c:pt idx="1245">
                  <c:v>28.025728361318201</c:v>
                </c:pt>
                <c:pt idx="1246">
                  <c:v>28.038009161850901</c:v>
                </c:pt>
                <c:pt idx="1247">
                  <c:v>28.050289962383602</c:v>
                </c:pt>
                <c:pt idx="1248">
                  <c:v>28.062570762916302</c:v>
                </c:pt>
                <c:pt idx="1249">
                  <c:v>28.074851563448998</c:v>
                </c:pt>
                <c:pt idx="1250">
                  <c:v>28.087132363981699</c:v>
                </c:pt>
                <c:pt idx="1251">
                  <c:v>28.099413164514399</c:v>
                </c:pt>
                <c:pt idx="1252">
                  <c:v>28.111693965047099</c:v>
                </c:pt>
                <c:pt idx="1253">
                  <c:v>28.123974765579799</c:v>
                </c:pt>
                <c:pt idx="1254">
                  <c:v>28.136255566112499</c:v>
                </c:pt>
                <c:pt idx="1255">
                  <c:v>28.1485363666452</c:v>
                </c:pt>
                <c:pt idx="1256">
                  <c:v>28.1608171671779</c:v>
                </c:pt>
                <c:pt idx="1257">
                  <c:v>28.1730979677106</c:v>
                </c:pt>
                <c:pt idx="1258">
                  <c:v>28.1853787682433</c:v>
                </c:pt>
                <c:pt idx="1259">
                  <c:v>28.197659568776</c:v>
                </c:pt>
                <c:pt idx="1260">
                  <c:v>28.209940369308701</c:v>
                </c:pt>
                <c:pt idx="1261">
                  <c:v>28.222221169841401</c:v>
                </c:pt>
                <c:pt idx="1262">
                  <c:v>28.234501970374101</c:v>
                </c:pt>
                <c:pt idx="1263">
                  <c:v>28.246782770906801</c:v>
                </c:pt>
                <c:pt idx="1264">
                  <c:v>28.259063571439501</c:v>
                </c:pt>
                <c:pt idx="1265">
                  <c:v>28.271344371972202</c:v>
                </c:pt>
                <c:pt idx="1266">
                  <c:v>28.283625172504902</c:v>
                </c:pt>
                <c:pt idx="1267">
                  <c:v>28.295905973037598</c:v>
                </c:pt>
                <c:pt idx="1268">
                  <c:v>28.308186773570299</c:v>
                </c:pt>
                <c:pt idx="1269">
                  <c:v>28.320467574102999</c:v>
                </c:pt>
                <c:pt idx="1270">
                  <c:v>28.332748374635699</c:v>
                </c:pt>
                <c:pt idx="1271">
                  <c:v>28.345029175168399</c:v>
                </c:pt>
                <c:pt idx="1272">
                  <c:v>28.357309975701099</c:v>
                </c:pt>
                <c:pt idx="1273">
                  <c:v>28.3695907762338</c:v>
                </c:pt>
                <c:pt idx="1274">
                  <c:v>28.3818715767665</c:v>
                </c:pt>
                <c:pt idx="1275">
                  <c:v>28.3941523772992</c:v>
                </c:pt>
                <c:pt idx="1276">
                  <c:v>28.4064331778319</c:v>
                </c:pt>
                <c:pt idx="1277">
                  <c:v>28.4187139783646</c:v>
                </c:pt>
                <c:pt idx="1278">
                  <c:v>28.4309947788974</c:v>
                </c:pt>
                <c:pt idx="1279">
                  <c:v>28.4432755794301</c:v>
                </c:pt>
                <c:pt idx="1280">
                  <c:v>28.4555563799628</c:v>
                </c:pt>
                <c:pt idx="1281">
                  <c:v>28.467837180495501</c:v>
                </c:pt>
                <c:pt idx="1282">
                  <c:v>28.480117981028201</c:v>
                </c:pt>
                <c:pt idx="1283">
                  <c:v>28.492398781560901</c:v>
                </c:pt>
                <c:pt idx="1284">
                  <c:v>28.504679582093601</c:v>
                </c:pt>
                <c:pt idx="1285">
                  <c:v>28.516960382626301</c:v>
                </c:pt>
                <c:pt idx="1286">
                  <c:v>28.529241183159002</c:v>
                </c:pt>
                <c:pt idx="1287">
                  <c:v>28.541521983691698</c:v>
                </c:pt>
                <c:pt idx="1288">
                  <c:v>28.553802784224398</c:v>
                </c:pt>
                <c:pt idx="1289">
                  <c:v>28.566083584757099</c:v>
                </c:pt>
                <c:pt idx="1290">
                  <c:v>28.578364385289799</c:v>
                </c:pt>
                <c:pt idx="1291">
                  <c:v>28.590645185822499</c:v>
                </c:pt>
                <c:pt idx="1292">
                  <c:v>28.602925986355199</c:v>
                </c:pt>
                <c:pt idx="1293">
                  <c:v>28.615206786887899</c:v>
                </c:pt>
                <c:pt idx="1294">
                  <c:v>28.6274875874206</c:v>
                </c:pt>
                <c:pt idx="1295">
                  <c:v>28.6397683879533</c:v>
                </c:pt>
                <c:pt idx="1296">
                  <c:v>28.652049188486</c:v>
                </c:pt>
                <c:pt idx="1297">
                  <c:v>28.6643299890187</c:v>
                </c:pt>
                <c:pt idx="1298">
                  <c:v>28.6766107895514</c:v>
                </c:pt>
                <c:pt idx="1299">
                  <c:v>28.688891590084101</c:v>
                </c:pt>
                <c:pt idx="1300">
                  <c:v>28.701172390616801</c:v>
                </c:pt>
                <c:pt idx="1301">
                  <c:v>28.713453191149501</c:v>
                </c:pt>
                <c:pt idx="1302">
                  <c:v>28.725733991682201</c:v>
                </c:pt>
                <c:pt idx="1303">
                  <c:v>28.738014792214901</c:v>
                </c:pt>
                <c:pt idx="1304">
                  <c:v>28.750295592747602</c:v>
                </c:pt>
                <c:pt idx="1305">
                  <c:v>28.762576393280298</c:v>
                </c:pt>
                <c:pt idx="1306">
                  <c:v>28.774857193812998</c:v>
                </c:pt>
                <c:pt idx="1307">
                  <c:v>28.787137994345699</c:v>
                </c:pt>
                <c:pt idx="1308">
                  <c:v>28.799418794878399</c:v>
                </c:pt>
                <c:pt idx="1309">
                  <c:v>28.811699595411099</c:v>
                </c:pt>
                <c:pt idx="1310">
                  <c:v>28.823980395943799</c:v>
                </c:pt>
                <c:pt idx="1311">
                  <c:v>28.836261196476499</c:v>
                </c:pt>
                <c:pt idx="1312">
                  <c:v>28.8485419970092</c:v>
                </c:pt>
                <c:pt idx="1313">
                  <c:v>28.8608227975419</c:v>
                </c:pt>
                <c:pt idx="1314">
                  <c:v>28.8731035980746</c:v>
                </c:pt>
                <c:pt idx="1315">
                  <c:v>28.8853843986073</c:v>
                </c:pt>
                <c:pt idx="1316">
                  <c:v>28.89766519914</c:v>
                </c:pt>
                <c:pt idx="1317">
                  <c:v>28.909945999672701</c:v>
                </c:pt>
                <c:pt idx="1318">
                  <c:v>28.922226800205401</c:v>
                </c:pt>
                <c:pt idx="1319">
                  <c:v>28.934507600738101</c:v>
                </c:pt>
                <c:pt idx="1320">
                  <c:v>28.946788401270801</c:v>
                </c:pt>
                <c:pt idx="1321">
                  <c:v>28.959069201803501</c:v>
                </c:pt>
                <c:pt idx="1322">
                  <c:v>28.971350002336202</c:v>
                </c:pt>
                <c:pt idx="1323">
                  <c:v>28.983630802868898</c:v>
                </c:pt>
                <c:pt idx="1324">
                  <c:v>28.995911603401598</c:v>
                </c:pt>
                <c:pt idx="1325">
                  <c:v>29.008192403934299</c:v>
                </c:pt>
                <c:pt idx="1326">
                  <c:v>29.020473204466999</c:v>
                </c:pt>
                <c:pt idx="1327">
                  <c:v>29.032754004999699</c:v>
                </c:pt>
                <c:pt idx="1328">
                  <c:v>29.045034805532499</c:v>
                </c:pt>
                <c:pt idx="1329">
                  <c:v>29.057315606065199</c:v>
                </c:pt>
                <c:pt idx="1330">
                  <c:v>29.069596406597899</c:v>
                </c:pt>
                <c:pt idx="1331">
                  <c:v>29.081877207130599</c:v>
                </c:pt>
                <c:pt idx="1332">
                  <c:v>29.0941580076633</c:v>
                </c:pt>
                <c:pt idx="1333">
                  <c:v>29.106438808196</c:v>
                </c:pt>
                <c:pt idx="1334">
                  <c:v>29.1187196087287</c:v>
                </c:pt>
                <c:pt idx="1335">
                  <c:v>29.1310004092614</c:v>
                </c:pt>
                <c:pt idx="1336">
                  <c:v>29.1432812097941</c:v>
                </c:pt>
                <c:pt idx="1337">
                  <c:v>29.155562010326801</c:v>
                </c:pt>
                <c:pt idx="1338">
                  <c:v>29.167842810859501</c:v>
                </c:pt>
                <c:pt idx="1339">
                  <c:v>29.180123611392201</c:v>
                </c:pt>
                <c:pt idx="1340">
                  <c:v>29.192404411924901</c:v>
                </c:pt>
                <c:pt idx="1341">
                  <c:v>29.204685212457601</c:v>
                </c:pt>
                <c:pt idx="1342">
                  <c:v>29.216966012990301</c:v>
                </c:pt>
                <c:pt idx="1343">
                  <c:v>29.229246813523002</c:v>
                </c:pt>
                <c:pt idx="1344">
                  <c:v>29.241527614055698</c:v>
                </c:pt>
                <c:pt idx="1345">
                  <c:v>29.253808414588399</c:v>
                </c:pt>
                <c:pt idx="1346">
                  <c:v>29.266089215121099</c:v>
                </c:pt>
                <c:pt idx="1347">
                  <c:v>29.278370015653799</c:v>
                </c:pt>
                <c:pt idx="1348">
                  <c:v>29.290650816186499</c:v>
                </c:pt>
                <c:pt idx="1349">
                  <c:v>29.302931616719199</c:v>
                </c:pt>
                <c:pt idx="1350">
                  <c:v>29.3152124172519</c:v>
                </c:pt>
                <c:pt idx="1351">
                  <c:v>29.3274932177846</c:v>
                </c:pt>
                <c:pt idx="1352">
                  <c:v>29.3397740183173</c:v>
                </c:pt>
                <c:pt idx="1353">
                  <c:v>29.35205481885</c:v>
                </c:pt>
                <c:pt idx="1354">
                  <c:v>29.3643356193827</c:v>
                </c:pt>
                <c:pt idx="1355">
                  <c:v>29.376616419915401</c:v>
                </c:pt>
                <c:pt idx="1356">
                  <c:v>29.388897220448101</c:v>
                </c:pt>
                <c:pt idx="1357">
                  <c:v>29.401178020980801</c:v>
                </c:pt>
                <c:pt idx="1358">
                  <c:v>29.413458821513501</c:v>
                </c:pt>
                <c:pt idx="1359">
                  <c:v>29.425739622046201</c:v>
                </c:pt>
                <c:pt idx="1360">
                  <c:v>29.438020422578902</c:v>
                </c:pt>
                <c:pt idx="1361">
                  <c:v>29.450301223111602</c:v>
                </c:pt>
                <c:pt idx="1362">
                  <c:v>29.462582023644298</c:v>
                </c:pt>
                <c:pt idx="1363">
                  <c:v>29.474862824176999</c:v>
                </c:pt>
                <c:pt idx="1364">
                  <c:v>29.487143624709699</c:v>
                </c:pt>
                <c:pt idx="1365">
                  <c:v>29.499424425242399</c:v>
                </c:pt>
                <c:pt idx="1366">
                  <c:v>29.511705225775099</c:v>
                </c:pt>
                <c:pt idx="1367">
                  <c:v>29.523986026307799</c:v>
                </c:pt>
                <c:pt idx="1368">
                  <c:v>29.5362668268405</c:v>
                </c:pt>
                <c:pt idx="1369">
                  <c:v>29.5485476273732</c:v>
                </c:pt>
                <c:pt idx="1370">
                  <c:v>29.5608284279059</c:v>
                </c:pt>
                <c:pt idx="1371">
                  <c:v>29.5731092284386</c:v>
                </c:pt>
                <c:pt idx="1372">
                  <c:v>29.5853900289713</c:v>
                </c:pt>
                <c:pt idx="1373">
                  <c:v>29.597670829504001</c:v>
                </c:pt>
                <c:pt idx="1374">
                  <c:v>29.609951630036701</c:v>
                </c:pt>
                <c:pt idx="1375">
                  <c:v>29.622232430569401</c:v>
                </c:pt>
                <c:pt idx="1376">
                  <c:v>29.634513231102201</c:v>
                </c:pt>
                <c:pt idx="1377">
                  <c:v>29.646794031634801</c:v>
                </c:pt>
                <c:pt idx="1378">
                  <c:v>29.659074832167502</c:v>
                </c:pt>
                <c:pt idx="1379">
                  <c:v>29.671355632700202</c:v>
                </c:pt>
                <c:pt idx="1380">
                  <c:v>29.683636433233001</c:v>
                </c:pt>
                <c:pt idx="1381">
                  <c:v>29.695917233765702</c:v>
                </c:pt>
                <c:pt idx="1382">
                  <c:v>29.708198034298398</c:v>
                </c:pt>
                <c:pt idx="1383">
                  <c:v>29.720478834831098</c:v>
                </c:pt>
                <c:pt idx="1384">
                  <c:v>29.732759635363799</c:v>
                </c:pt>
                <c:pt idx="1385">
                  <c:v>29.745040435896499</c:v>
                </c:pt>
                <c:pt idx="1386">
                  <c:v>29.757321236429199</c:v>
                </c:pt>
                <c:pt idx="1387">
                  <c:v>29.769602036961899</c:v>
                </c:pt>
                <c:pt idx="1388">
                  <c:v>29.781882837494599</c:v>
                </c:pt>
                <c:pt idx="1389">
                  <c:v>29.7941636380273</c:v>
                </c:pt>
                <c:pt idx="1390">
                  <c:v>29.80644443856</c:v>
                </c:pt>
                <c:pt idx="1391">
                  <c:v>29.8187252390927</c:v>
                </c:pt>
                <c:pt idx="1392">
                  <c:v>29.8310060396254</c:v>
                </c:pt>
                <c:pt idx="1393">
                  <c:v>29.8432868401581</c:v>
                </c:pt>
                <c:pt idx="1394">
                  <c:v>29.855567640690801</c:v>
                </c:pt>
                <c:pt idx="1395">
                  <c:v>29.867848441223501</c:v>
                </c:pt>
                <c:pt idx="1396">
                  <c:v>29.880129241756201</c:v>
                </c:pt>
                <c:pt idx="1397">
                  <c:v>29.892410042288901</c:v>
                </c:pt>
                <c:pt idx="1398">
                  <c:v>29.904690842821601</c:v>
                </c:pt>
                <c:pt idx="1399">
                  <c:v>29.916971643354302</c:v>
                </c:pt>
                <c:pt idx="1400">
                  <c:v>29.929252443886998</c:v>
                </c:pt>
                <c:pt idx="1401">
                  <c:v>29.941533244419698</c:v>
                </c:pt>
                <c:pt idx="1402">
                  <c:v>29.953814044952399</c:v>
                </c:pt>
                <c:pt idx="1403">
                  <c:v>29.966094845485099</c:v>
                </c:pt>
                <c:pt idx="1404">
                  <c:v>29.978375646017799</c:v>
                </c:pt>
                <c:pt idx="1405">
                  <c:v>29.990656446550499</c:v>
                </c:pt>
                <c:pt idx="1406">
                  <c:v>30.002937247083199</c:v>
                </c:pt>
                <c:pt idx="1407">
                  <c:v>30.0152180476159</c:v>
                </c:pt>
                <c:pt idx="1408">
                  <c:v>30.0274988481486</c:v>
                </c:pt>
                <c:pt idx="1409">
                  <c:v>30.0397796486813</c:v>
                </c:pt>
                <c:pt idx="1410">
                  <c:v>30.052060449214</c:v>
                </c:pt>
                <c:pt idx="1411">
                  <c:v>30.0643412497467</c:v>
                </c:pt>
                <c:pt idx="1412">
                  <c:v>30.076622050279401</c:v>
                </c:pt>
                <c:pt idx="1413">
                  <c:v>30.088902850812101</c:v>
                </c:pt>
                <c:pt idx="1414">
                  <c:v>30.101183651344801</c:v>
                </c:pt>
                <c:pt idx="1415">
                  <c:v>30.113464451877501</c:v>
                </c:pt>
                <c:pt idx="1416">
                  <c:v>30.125745252410201</c:v>
                </c:pt>
                <c:pt idx="1417">
                  <c:v>30.138026052942902</c:v>
                </c:pt>
                <c:pt idx="1418">
                  <c:v>30.150306853475598</c:v>
                </c:pt>
                <c:pt idx="1419">
                  <c:v>30.162587654008298</c:v>
                </c:pt>
                <c:pt idx="1420">
                  <c:v>30.174868454540999</c:v>
                </c:pt>
                <c:pt idx="1421">
                  <c:v>30.187149255073699</c:v>
                </c:pt>
                <c:pt idx="1422">
                  <c:v>30.199430055606399</c:v>
                </c:pt>
                <c:pt idx="1423">
                  <c:v>30.211710856139099</c:v>
                </c:pt>
                <c:pt idx="1424">
                  <c:v>30.223991656671799</c:v>
                </c:pt>
                <c:pt idx="1425">
                  <c:v>30.2362724572045</c:v>
                </c:pt>
                <c:pt idx="1426">
                  <c:v>30.2485532577372</c:v>
                </c:pt>
                <c:pt idx="1427">
                  <c:v>30.2608340582699</c:v>
                </c:pt>
                <c:pt idx="1428">
                  <c:v>30.2731148588026</c:v>
                </c:pt>
                <c:pt idx="1429">
                  <c:v>30.2853956593353</c:v>
                </c:pt>
                <c:pt idx="1430">
                  <c:v>30.2976764598681</c:v>
                </c:pt>
                <c:pt idx="1431">
                  <c:v>30.309957260400701</c:v>
                </c:pt>
                <c:pt idx="1432">
                  <c:v>30.3222380609335</c:v>
                </c:pt>
                <c:pt idx="1433">
                  <c:v>30.334518861466201</c:v>
                </c:pt>
                <c:pt idx="1434">
                  <c:v>30.346799661998901</c:v>
                </c:pt>
                <c:pt idx="1435">
                  <c:v>30.359080462531601</c:v>
                </c:pt>
                <c:pt idx="1436">
                  <c:v>30.371361263064301</c:v>
                </c:pt>
                <c:pt idx="1437">
                  <c:v>30.383642063597001</c:v>
                </c:pt>
                <c:pt idx="1438">
                  <c:v>30.395922864129702</c:v>
                </c:pt>
                <c:pt idx="1439">
                  <c:v>30.408203664662398</c:v>
                </c:pt>
                <c:pt idx="1440">
                  <c:v>30.420484465195099</c:v>
                </c:pt>
                <c:pt idx="1441">
                  <c:v>30.432765265727799</c:v>
                </c:pt>
                <c:pt idx="1442">
                  <c:v>30.445046066260499</c:v>
                </c:pt>
                <c:pt idx="1443">
                  <c:v>30.457326866793199</c:v>
                </c:pt>
                <c:pt idx="1444">
                  <c:v>30.469607667325899</c:v>
                </c:pt>
                <c:pt idx="1445">
                  <c:v>30.4818884678586</c:v>
                </c:pt>
                <c:pt idx="1446">
                  <c:v>30.4941692683913</c:v>
                </c:pt>
                <c:pt idx="1447">
                  <c:v>30.506450068924</c:v>
                </c:pt>
                <c:pt idx="1448">
                  <c:v>30.5187308694567</c:v>
                </c:pt>
                <c:pt idx="1449">
                  <c:v>30.5310116699894</c:v>
                </c:pt>
                <c:pt idx="1450">
                  <c:v>30.543292470522101</c:v>
                </c:pt>
                <c:pt idx="1451">
                  <c:v>30.555573271054801</c:v>
                </c:pt>
                <c:pt idx="1452">
                  <c:v>30.567854071587501</c:v>
                </c:pt>
                <c:pt idx="1453">
                  <c:v>30.580134872120201</c:v>
                </c:pt>
                <c:pt idx="1454">
                  <c:v>30.592415672652901</c:v>
                </c:pt>
                <c:pt idx="1455">
                  <c:v>30.604696473185601</c:v>
                </c:pt>
                <c:pt idx="1456">
                  <c:v>30.616977273718302</c:v>
                </c:pt>
                <c:pt idx="1457">
                  <c:v>30.629258074250998</c:v>
                </c:pt>
                <c:pt idx="1458">
                  <c:v>30.641538874783699</c:v>
                </c:pt>
                <c:pt idx="1459">
                  <c:v>30.653819675316399</c:v>
                </c:pt>
                <c:pt idx="1460">
                  <c:v>30.666100475849099</c:v>
                </c:pt>
                <c:pt idx="1461">
                  <c:v>30.678381276381799</c:v>
                </c:pt>
                <c:pt idx="1462">
                  <c:v>30.690662076914499</c:v>
                </c:pt>
                <c:pt idx="1463">
                  <c:v>30.7029428774472</c:v>
                </c:pt>
                <c:pt idx="1464">
                  <c:v>30.7152236779799</c:v>
                </c:pt>
                <c:pt idx="1465">
                  <c:v>30.7275044785126</c:v>
                </c:pt>
                <c:pt idx="1466">
                  <c:v>30.7397852790453</c:v>
                </c:pt>
                <c:pt idx="1467">
                  <c:v>30.752066079578</c:v>
                </c:pt>
                <c:pt idx="1468">
                  <c:v>30.764346880110701</c:v>
                </c:pt>
                <c:pt idx="1469">
                  <c:v>30.776627680643401</c:v>
                </c:pt>
                <c:pt idx="1470">
                  <c:v>30.788908481176101</c:v>
                </c:pt>
                <c:pt idx="1471">
                  <c:v>30.801189281708801</c:v>
                </c:pt>
                <c:pt idx="1472">
                  <c:v>30.813470082241501</c:v>
                </c:pt>
                <c:pt idx="1473">
                  <c:v>30.825750882774202</c:v>
                </c:pt>
                <c:pt idx="1474">
                  <c:v>30.838031683306902</c:v>
                </c:pt>
                <c:pt idx="1475">
                  <c:v>30.850312483839598</c:v>
                </c:pt>
                <c:pt idx="1476">
                  <c:v>30.862593284372299</c:v>
                </c:pt>
                <c:pt idx="1477">
                  <c:v>30.874874084904999</c:v>
                </c:pt>
                <c:pt idx="1478">
                  <c:v>30.887154885437699</c:v>
                </c:pt>
                <c:pt idx="1479">
                  <c:v>30.899435685970399</c:v>
                </c:pt>
                <c:pt idx="1480">
                  <c:v>30.911716486503199</c:v>
                </c:pt>
                <c:pt idx="1481">
                  <c:v>30.923997287035899</c:v>
                </c:pt>
                <c:pt idx="1482">
                  <c:v>30.936278087568599</c:v>
                </c:pt>
                <c:pt idx="1483">
                  <c:v>30.948558888101299</c:v>
                </c:pt>
                <c:pt idx="1484">
                  <c:v>30.960839688634</c:v>
                </c:pt>
                <c:pt idx="1485">
                  <c:v>30.9731204891667</c:v>
                </c:pt>
                <c:pt idx="1486">
                  <c:v>30.9854012896994</c:v>
                </c:pt>
                <c:pt idx="1487">
                  <c:v>30.9976820902321</c:v>
                </c:pt>
                <c:pt idx="1488">
                  <c:v>31.0099628907648</c:v>
                </c:pt>
                <c:pt idx="1489">
                  <c:v>31.022243691297501</c:v>
                </c:pt>
                <c:pt idx="1490">
                  <c:v>31.034524491830201</c:v>
                </c:pt>
                <c:pt idx="1491">
                  <c:v>31.046805292362901</c:v>
                </c:pt>
                <c:pt idx="1492">
                  <c:v>31.059086092895601</c:v>
                </c:pt>
                <c:pt idx="1493">
                  <c:v>31.071366893428301</c:v>
                </c:pt>
                <c:pt idx="1494">
                  <c:v>31.083647693961002</c:v>
                </c:pt>
                <c:pt idx="1495">
                  <c:v>31.095928494493698</c:v>
                </c:pt>
                <c:pt idx="1496">
                  <c:v>31.108209295026398</c:v>
                </c:pt>
                <c:pt idx="1497">
                  <c:v>31.120490095559099</c:v>
                </c:pt>
                <c:pt idx="1498">
                  <c:v>31.132770896091799</c:v>
                </c:pt>
                <c:pt idx="1499">
                  <c:v>31.145051696624499</c:v>
                </c:pt>
                <c:pt idx="1500">
                  <c:v>31.157332497157199</c:v>
                </c:pt>
                <c:pt idx="1501">
                  <c:v>31.169613297689899</c:v>
                </c:pt>
                <c:pt idx="1502">
                  <c:v>31.1818940982226</c:v>
                </c:pt>
                <c:pt idx="1503">
                  <c:v>31.1941748987553</c:v>
                </c:pt>
                <c:pt idx="1504">
                  <c:v>31.206455699288</c:v>
                </c:pt>
                <c:pt idx="1505">
                  <c:v>31.2187364998207</c:v>
                </c:pt>
                <c:pt idx="1506">
                  <c:v>31.2310173003534</c:v>
                </c:pt>
                <c:pt idx="1507">
                  <c:v>31.243298100886101</c:v>
                </c:pt>
                <c:pt idx="1508">
                  <c:v>31.255578901418801</c:v>
                </c:pt>
                <c:pt idx="1509">
                  <c:v>31.267859701951501</c:v>
                </c:pt>
                <c:pt idx="1510">
                  <c:v>31.280140502484201</c:v>
                </c:pt>
                <c:pt idx="1511">
                  <c:v>31.292421303016901</c:v>
                </c:pt>
                <c:pt idx="1512">
                  <c:v>31.304702103549602</c:v>
                </c:pt>
                <c:pt idx="1513">
                  <c:v>31.316982904082298</c:v>
                </c:pt>
                <c:pt idx="1514">
                  <c:v>31.329263704614998</c:v>
                </c:pt>
                <c:pt idx="1515">
                  <c:v>31.341544505147699</c:v>
                </c:pt>
                <c:pt idx="1516">
                  <c:v>31.353825305680399</c:v>
                </c:pt>
                <c:pt idx="1517">
                  <c:v>31.366106106213099</c:v>
                </c:pt>
                <c:pt idx="1518">
                  <c:v>31.378386906745799</c:v>
                </c:pt>
                <c:pt idx="1519">
                  <c:v>31.390667707278499</c:v>
                </c:pt>
                <c:pt idx="1520">
                  <c:v>31.4029485078112</c:v>
                </c:pt>
                <c:pt idx="1521">
                  <c:v>31.4152293083439</c:v>
                </c:pt>
                <c:pt idx="1522">
                  <c:v>31.4275101088766</c:v>
                </c:pt>
                <c:pt idx="1523">
                  <c:v>31.4397909094093</c:v>
                </c:pt>
                <c:pt idx="1524">
                  <c:v>31.452071709942</c:v>
                </c:pt>
                <c:pt idx="1525">
                  <c:v>31.464352510474701</c:v>
                </c:pt>
                <c:pt idx="1526">
                  <c:v>31.476633311007401</c:v>
                </c:pt>
                <c:pt idx="1527">
                  <c:v>31.488914111540101</c:v>
                </c:pt>
                <c:pt idx="1528">
                  <c:v>31.501194912072801</c:v>
                </c:pt>
                <c:pt idx="1529">
                  <c:v>31.513475712605501</c:v>
                </c:pt>
                <c:pt idx="1530">
                  <c:v>31.525756513138202</c:v>
                </c:pt>
                <c:pt idx="1531">
                  <c:v>31.538037313671001</c:v>
                </c:pt>
                <c:pt idx="1532">
                  <c:v>31.550318114203701</c:v>
                </c:pt>
                <c:pt idx="1533">
                  <c:v>31.562598914736402</c:v>
                </c:pt>
                <c:pt idx="1534">
                  <c:v>31.574879715269098</c:v>
                </c:pt>
                <c:pt idx="1535">
                  <c:v>31.587160515801799</c:v>
                </c:pt>
                <c:pt idx="1536">
                  <c:v>31.599441316334499</c:v>
                </c:pt>
                <c:pt idx="1537">
                  <c:v>31.611722116867199</c:v>
                </c:pt>
                <c:pt idx="1538">
                  <c:v>31.624002917399899</c:v>
                </c:pt>
                <c:pt idx="1539">
                  <c:v>31.636283717932599</c:v>
                </c:pt>
                <c:pt idx="1540">
                  <c:v>31.648564518465299</c:v>
                </c:pt>
                <c:pt idx="1541">
                  <c:v>31.660845318998</c:v>
                </c:pt>
                <c:pt idx="1542">
                  <c:v>31.6731261195307</c:v>
                </c:pt>
                <c:pt idx="1543">
                  <c:v>31.6854069200634</c:v>
                </c:pt>
                <c:pt idx="1544">
                  <c:v>31.6976877205961</c:v>
                </c:pt>
                <c:pt idx="1545">
                  <c:v>31.7099685211288</c:v>
                </c:pt>
                <c:pt idx="1546">
                  <c:v>31.722249321661501</c:v>
                </c:pt>
                <c:pt idx="1547">
                  <c:v>31.734530122194201</c:v>
                </c:pt>
                <c:pt idx="1548">
                  <c:v>31.746810922726901</c:v>
                </c:pt>
                <c:pt idx="1549">
                  <c:v>31.759091723259601</c:v>
                </c:pt>
                <c:pt idx="1550">
                  <c:v>31.771372523792301</c:v>
                </c:pt>
                <c:pt idx="1551">
                  <c:v>31.783653324325002</c:v>
                </c:pt>
                <c:pt idx="1552">
                  <c:v>31.795934124857698</c:v>
                </c:pt>
                <c:pt idx="1553">
                  <c:v>31.808214925390399</c:v>
                </c:pt>
                <c:pt idx="1554">
                  <c:v>31.820495725923099</c:v>
                </c:pt>
                <c:pt idx="1555">
                  <c:v>31.832776526455799</c:v>
                </c:pt>
                <c:pt idx="1556">
                  <c:v>31.845057326988499</c:v>
                </c:pt>
                <c:pt idx="1557">
                  <c:v>31.857338127521199</c:v>
                </c:pt>
                <c:pt idx="1558">
                  <c:v>31.8696189280539</c:v>
                </c:pt>
                <c:pt idx="1559">
                  <c:v>31.8818997285866</c:v>
                </c:pt>
                <c:pt idx="1560">
                  <c:v>31.8941805291193</c:v>
                </c:pt>
                <c:pt idx="1561">
                  <c:v>31.906461329652</c:v>
                </c:pt>
                <c:pt idx="1562">
                  <c:v>31.9187421301847</c:v>
                </c:pt>
                <c:pt idx="1563">
                  <c:v>31.9310229307174</c:v>
                </c:pt>
                <c:pt idx="1564">
                  <c:v>31.943303731250101</c:v>
                </c:pt>
                <c:pt idx="1565">
                  <c:v>31.955584531782801</c:v>
                </c:pt>
                <c:pt idx="1566">
                  <c:v>31.967865332315501</c:v>
                </c:pt>
                <c:pt idx="1567">
                  <c:v>31.980146132848201</c:v>
                </c:pt>
                <c:pt idx="1568">
                  <c:v>31.992426933380901</c:v>
                </c:pt>
                <c:pt idx="1569">
                  <c:v>32.004707733913598</c:v>
                </c:pt>
                <c:pt idx="1570">
                  <c:v>32.016988534446298</c:v>
                </c:pt>
                <c:pt idx="1571">
                  <c:v>32.029269334978999</c:v>
                </c:pt>
                <c:pt idx="1572">
                  <c:v>32.041550135511699</c:v>
                </c:pt>
                <c:pt idx="1573">
                  <c:v>32.053830936044399</c:v>
                </c:pt>
                <c:pt idx="1574">
                  <c:v>32.066111736577099</c:v>
                </c:pt>
                <c:pt idx="1575">
                  <c:v>32.078392537109799</c:v>
                </c:pt>
                <c:pt idx="1576">
                  <c:v>32.0906733376425</c:v>
                </c:pt>
                <c:pt idx="1577">
                  <c:v>32.1029541381752</c:v>
                </c:pt>
                <c:pt idx="1578">
                  <c:v>32.1152349387079</c:v>
                </c:pt>
                <c:pt idx="1579">
                  <c:v>32.1275157392407</c:v>
                </c:pt>
                <c:pt idx="1580">
                  <c:v>32.1397965397734</c:v>
                </c:pt>
                <c:pt idx="1581">
                  <c:v>32.152077340306001</c:v>
                </c:pt>
                <c:pt idx="1582">
                  <c:v>32.1643581408388</c:v>
                </c:pt>
                <c:pt idx="1583">
                  <c:v>32.1766389413715</c:v>
                </c:pt>
                <c:pt idx="1584">
                  <c:v>32.188919741904201</c:v>
                </c:pt>
                <c:pt idx="1585">
                  <c:v>32.201200542436901</c:v>
                </c:pt>
                <c:pt idx="1586">
                  <c:v>32.213481342969601</c:v>
                </c:pt>
                <c:pt idx="1587">
                  <c:v>32.225762143502301</c:v>
                </c:pt>
                <c:pt idx="1588">
                  <c:v>32.238042944035001</c:v>
                </c:pt>
                <c:pt idx="1589">
                  <c:v>32.250323744567702</c:v>
                </c:pt>
                <c:pt idx="1590">
                  <c:v>32.262604545100402</c:v>
                </c:pt>
                <c:pt idx="1591">
                  <c:v>32.274885345633102</c:v>
                </c:pt>
                <c:pt idx="1592">
                  <c:v>32.287166146165802</c:v>
                </c:pt>
                <c:pt idx="1593">
                  <c:v>32.299446946698502</c:v>
                </c:pt>
                <c:pt idx="1594">
                  <c:v>32.311727747231203</c:v>
                </c:pt>
                <c:pt idx="1595">
                  <c:v>32.324008547763903</c:v>
                </c:pt>
                <c:pt idx="1596">
                  <c:v>32.336289348296603</c:v>
                </c:pt>
                <c:pt idx="1597">
                  <c:v>32.348570148829303</c:v>
                </c:pt>
                <c:pt idx="1598">
                  <c:v>32.360850949362003</c:v>
                </c:pt>
                <c:pt idx="1599">
                  <c:v>32.373131749894704</c:v>
                </c:pt>
                <c:pt idx="1600">
                  <c:v>32.385412550427397</c:v>
                </c:pt>
                <c:pt idx="1601">
                  <c:v>32.397693350960097</c:v>
                </c:pt>
                <c:pt idx="1602">
                  <c:v>32.409974151492797</c:v>
                </c:pt>
                <c:pt idx="1603">
                  <c:v>32.422254952025497</c:v>
                </c:pt>
                <c:pt idx="1604">
                  <c:v>32.434535752558197</c:v>
                </c:pt>
                <c:pt idx="1605">
                  <c:v>32.446816553090898</c:v>
                </c:pt>
                <c:pt idx="1606">
                  <c:v>32.459097353623598</c:v>
                </c:pt>
                <c:pt idx="1607">
                  <c:v>32.471378154156298</c:v>
                </c:pt>
                <c:pt idx="1608">
                  <c:v>32.483658954688998</c:v>
                </c:pt>
                <c:pt idx="1609">
                  <c:v>32.495939755221698</c:v>
                </c:pt>
                <c:pt idx="1610">
                  <c:v>32.508220555754399</c:v>
                </c:pt>
                <c:pt idx="1611">
                  <c:v>32.520501356287099</c:v>
                </c:pt>
                <c:pt idx="1612">
                  <c:v>32.532782156819799</c:v>
                </c:pt>
                <c:pt idx="1613">
                  <c:v>32.545062957352499</c:v>
                </c:pt>
                <c:pt idx="1614">
                  <c:v>32.557343757885199</c:v>
                </c:pt>
                <c:pt idx="1615">
                  <c:v>32.5696245584179</c:v>
                </c:pt>
                <c:pt idx="1616">
                  <c:v>32.5819053589506</c:v>
                </c:pt>
                <c:pt idx="1617">
                  <c:v>32.5941861594833</c:v>
                </c:pt>
                <c:pt idx="1618">
                  <c:v>32.606466960016</c:v>
                </c:pt>
                <c:pt idx="1619">
                  <c:v>32.6187477605487</c:v>
                </c:pt>
                <c:pt idx="1620">
                  <c:v>32.631028561081401</c:v>
                </c:pt>
                <c:pt idx="1621">
                  <c:v>32.643309361614101</c:v>
                </c:pt>
                <c:pt idx="1622">
                  <c:v>32.655590162146801</c:v>
                </c:pt>
                <c:pt idx="1623">
                  <c:v>32.667870962679501</c:v>
                </c:pt>
                <c:pt idx="1624">
                  <c:v>32.680151763212201</c:v>
                </c:pt>
                <c:pt idx="1625">
                  <c:v>32.692432563744902</c:v>
                </c:pt>
                <c:pt idx="1626">
                  <c:v>32.704713364277602</c:v>
                </c:pt>
                <c:pt idx="1627">
                  <c:v>32.716994164810302</c:v>
                </c:pt>
                <c:pt idx="1628">
                  <c:v>32.729274965343002</c:v>
                </c:pt>
                <c:pt idx="1629">
                  <c:v>32.741555765875702</c:v>
                </c:pt>
                <c:pt idx="1630">
                  <c:v>32.753836566408403</c:v>
                </c:pt>
                <c:pt idx="1631">
                  <c:v>32.766117366941202</c:v>
                </c:pt>
                <c:pt idx="1632">
                  <c:v>32.778398167473803</c:v>
                </c:pt>
                <c:pt idx="1633">
                  <c:v>32.790678968006603</c:v>
                </c:pt>
                <c:pt idx="1634">
                  <c:v>32.802959768539303</c:v>
                </c:pt>
                <c:pt idx="1635">
                  <c:v>32.815240569072003</c:v>
                </c:pt>
                <c:pt idx="1636">
                  <c:v>32.827521369604703</c:v>
                </c:pt>
                <c:pt idx="1637">
                  <c:v>32.839802170137403</c:v>
                </c:pt>
                <c:pt idx="1638">
                  <c:v>32.852082970670097</c:v>
                </c:pt>
                <c:pt idx="1639">
                  <c:v>32.864363771202797</c:v>
                </c:pt>
                <c:pt idx="1640">
                  <c:v>32.876644571735497</c:v>
                </c:pt>
                <c:pt idx="1641">
                  <c:v>32.888925372268197</c:v>
                </c:pt>
                <c:pt idx="1642">
                  <c:v>32.901206172800897</c:v>
                </c:pt>
                <c:pt idx="1643">
                  <c:v>32.913486973333598</c:v>
                </c:pt>
                <c:pt idx="1644">
                  <c:v>32.925767773866298</c:v>
                </c:pt>
                <c:pt idx="1645">
                  <c:v>32.938048574398998</c:v>
                </c:pt>
                <c:pt idx="1646">
                  <c:v>32.950329374931698</c:v>
                </c:pt>
                <c:pt idx="1647">
                  <c:v>32.962610175464398</c:v>
                </c:pt>
                <c:pt idx="1648">
                  <c:v>32.974890975997099</c:v>
                </c:pt>
                <c:pt idx="1649">
                  <c:v>32.987171776529799</c:v>
                </c:pt>
                <c:pt idx="1650">
                  <c:v>32.999452577062499</c:v>
                </c:pt>
                <c:pt idx="1651">
                  <c:v>33.011733377595199</c:v>
                </c:pt>
                <c:pt idx="1652">
                  <c:v>33.024014178127899</c:v>
                </c:pt>
                <c:pt idx="1653">
                  <c:v>33.036294978660599</c:v>
                </c:pt>
                <c:pt idx="1654">
                  <c:v>33.0485757791933</c:v>
                </c:pt>
                <c:pt idx="1655">
                  <c:v>33.060856579726</c:v>
                </c:pt>
                <c:pt idx="1656">
                  <c:v>33.0731373802587</c:v>
                </c:pt>
                <c:pt idx="1657">
                  <c:v>33.0854181807914</c:v>
                </c:pt>
                <c:pt idx="1658">
                  <c:v>33.0976989813241</c:v>
                </c:pt>
                <c:pt idx="1659">
                  <c:v>33.109979781856801</c:v>
                </c:pt>
                <c:pt idx="1660">
                  <c:v>33.122260582389501</c:v>
                </c:pt>
                <c:pt idx="1661">
                  <c:v>33.134541382922201</c:v>
                </c:pt>
                <c:pt idx="1662">
                  <c:v>33.146822183454901</c:v>
                </c:pt>
                <c:pt idx="1663">
                  <c:v>33.159102983987601</c:v>
                </c:pt>
                <c:pt idx="1664">
                  <c:v>33.171383784520302</c:v>
                </c:pt>
                <c:pt idx="1665">
                  <c:v>33.183664585053002</c:v>
                </c:pt>
                <c:pt idx="1666">
                  <c:v>33.195945385585702</c:v>
                </c:pt>
                <c:pt idx="1667">
                  <c:v>33.208226186118402</c:v>
                </c:pt>
                <c:pt idx="1668">
                  <c:v>33.220506986651102</c:v>
                </c:pt>
                <c:pt idx="1669">
                  <c:v>33.232787787183803</c:v>
                </c:pt>
                <c:pt idx="1670">
                  <c:v>33.245068587716503</c:v>
                </c:pt>
                <c:pt idx="1671">
                  <c:v>33.257349388249203</c:v>
                </c:pt>
                <c:pt idx="1672">
                  <c:v>33.269630188781903</c:v>
                </c:pt>
                <c:pt idx="1673">
                  <c:v>33.281910989314603</c:v>
                </c:pt>
                <c:pt idx="1674">
                  <c:v>33.294191789847297</c:v>
                </c:pt>
                <c:pt idx="1675">
                  <c:v>33.306472590379997</c:v>
                </c:pt>
                <c:pt idx="1676">
                  <c:v>33.318753390912697</c:v>
                </c:pt>
                <c:pt idx="1677">
                  <c:v>33.331034191445397</c:v>
                </c:pt>
                <c:pt idx="1678">
                  <c:v>33.343314991978097</c:v>
                </c:pt>
                <c:pt idx="1679">
                  <c:v>33.355595792510798</c:v>
                </c:pt>
                <c:pt idx="1680">
                  <c:v>33.367876593043498</c:v>
                </c:pt>
                <c:pt idx="1681">
                  <c:v>33.380157393576198</c:v>
                </c:pt>
                <c:pt idx="1682">
                  <c:v>33.392438194108898</c:v>
                </c:pt>
                <c:pt idx="1683">
                  <c:v>33.404718994641698</c:v>
                </c:pt>
                <c:pt idx="1684">
                  <c:v>33.416999795174398</c:v>
                </c:pt>
                <c:pt idx="1685">
                  <c:v>33.429280595707098</c:v>
                </c:pt>
                <c:pt idx="1686">
                  <c:v>33.441561396239798</c:v>
                </c:pt>
                <c:pt idx="1687">
                  <c:v>33.453842196772499</c:v>
                </c:pt>
                <c:pt idx="1688">
                  <c:v>33.466122997305199</c:v>
                </c:pt>
                <c:pt idx="1689">
                  <c:v>33.478403797837899</c:v>
                </c:pt>
                <c:pt idx="1690">
                  <c:v>33.490684598370599</c:v>
                </c:pt>
                <c:pt idx="1691">
                  <c:v>33.502965398903299</c:v>
                </c:pt>
                <c:pt idx="1692">
                  <c:v>33.515246199436</c:v>
                </c:pt>
                <c:pt idx="1693">
                  <c:v>33.5275269999687</c:v>
                </c:pt>
                <c:pt idx="1694">
                  <c:v>33.5398078005014</c:v>
                </c:pt>
                <c:pt idx="1695">
                  <c:v>33.5520886010341</c:v>
                </c:pt>
                <c:pt idx="1696">
                  <c:v>33.5643694015668</c:v>
                </c:pt>
                <c:pt idx="1697">
                  <c:v>33.576650202099501</c:v>
                </c:pt>
                <c:pt idx="1698">
                  <c:v>33.588931002632201</c:v>
                </c:pt>
                <c:pt idx="1699">
                  <c:v>33.601211803164901</c:v>
                </c:pt>
                <c:pt idx="1700">
                  <c:v>33.613492603697601</c:v>
                </c:pt>
                <c:pt idx="1701">
                  <c:v>33.625773404230301</c:v>
                </c:pt>
                <c:pt idx="1702">
                  <c:v>33.638054204763002</c:v>
                </c:pt>
                <c:pt idx="1703">
                  <c:v>33.650335005295702</c:v>
                </c:pt>
                <c:pt idx="1704">
                  <c:v>33.662615805828402</c:v>
                </c:pt>
                <c:pt idx="1705">
                  <c:v>33.674896606361102</c:v>
                </c:pt>
                <c:pt idx="1706">
                  <c:v>33.687177406893802</c:v>
                </c:pt>
                <c:pt idx="1707">
                  <c:v>33.699458207426503</c:v>
                </c:pt>
                <c:pt idx="1708">
                  <c:v>33.711739007959203</c:v>
                </c:pt>
                <c:pt idx="1709">
                  <c:v>33.724019808491903</c:v>
                </c:pt>
                <c:pt idx="1710">
                  <c:v>33.736300609024603</c:v>
                </c:pt>
                <c:pt idx="1711">
                  <c:v>33.748581409557303</c:v>
                </c:pt>
                <c:pt idx="1712">
                  <c:v>33.760862210090004</c:v>
                </c:pt>
                <c:pt idx="1713">
                  <c:v>33.773143010622697</c:v>
                </c:pt>
                <c:pt idx="1714">
                  <c:v>33.785423811155397</c:v>
                </c:pt>
                <c:pt idx="1715">
                  <c:v>33.797704611688097</c:v>
                </c:pt>
                <c:pt idx="1716">
                  <c:v>33.809985412220797</c:v>
                </c:pt>
                <c:pt idx="1717">
                  <c:v>33.822266212753497</c:v>
                </c:pt>
                <c:pt idx="1718">
                  <c:v>33.834547013286198</c:v>
                </c:pt>
                <c:pt idx="1719">
                  <c:v>33.846827813818898</c:v>
                </c:pt>
                <c:pt idx="1720">
                  <c:v>33.859108614351598</c:v>
                </c:pt>
                <c:pt idx="1721">
                  <c:v>33.871389414884298</c:v>
                </c:pt>
                <c:pt idx="1722">
                  <c:v>33.883670215416998</c:v>
                </c:pt>
                <c:pt idx="1723">
                  <c:v>33.895951015949699</c:v>
                </c:pt>
                <c:pt idx="1724">
                  <c:v>33.908231816482399</c:v>
                </c:pt>
                <c:pt idx="1725">
                  <c:v>33.920512617015099</c:v>
                </c:pt>
                <c:pt idx="1726">
                  <c:v>33.932793417547799</c:v>
                </c:pt>
                <c:pt idx="1727">
                  <c:v>33.945074218080499</c:v>
                </c:pt>
                <c:pt idx="1728">
                  <c:v>33.9573550186132</c:v>
                </c:pt>
                <c:pt idx="1729">
                  <c:v>33.9696358191459</c:v>
                </c:pt>
                <c:pt idx="1730">
                  <c:v>33.9819166196786</c:v>
                </c:pt>
                <c:pt idx="1731">
                  <c:v>33.9941974202113</c:v>
                </c:pt>
                <c:pt idx="1732">
                  <c:v>34.0064782207441</c:v>
                </c:pt>
                <c:pt idx="1733">
                  <c:v>34.018759021276701</c:v>
                </c:pt>
                <c:pt idx="1734">
                  <c:v>34.0310398218095</c:v>
                </c:pt>
                <c:pt idx="1735">
                  <c:v>34.0433206223422</c:v>
                </c:pt>
                <c:pt idx="1736">
                  <c:v>34.055601422874901</c:v>
                </c:pt>
                <c:pt idx="1737">
                  <c:v>34.067882223407601</c:v>
                </c:pt>
                <c:pt idx="1738">
                  <c:v>34.080163023940301</c:v>
                </c:pt>
                <c:pt idx="1739">
                  <c:v>34.092443824473001</c:v>
                </c:pt>
                <c:pt idx="1740">
                  <c:v>34.104724625005701</c:v>
                </c:pt>
                <c:pt idx="1741">
                  <c:v>34.117005425538402</c:v>
                </c:pt>
                <c:pt idx="1742">
                  <c:v>34.129286226071102</c:v>
                </c:pt>
                <c:pt idx="1743">
                  <c:v>34.141567026603802</c:v>
                </c:pt>
                <c:pt idx="1744">
                  <c:v>34.153847827136502</c:v>
                </c:pt>
                <c:pt idx="1745">
                  <c:v>34.166128627669202</c:v>
                </c:pt>
                <c:pt idx="1746">
                  <c:v>34.178409428201903</c:v>
                </c:pt>
                <c:pt idx="1747">
                  <c:v>34.190690228734603</c:v>
                </c:pt>
                <c:pt idx="1748">
                  <c:v>34.202971029267303</c:v>
                </c:pt>
                <c:pt idx="1749">
                  <c:v>34.215251829800003</c:v>
                </c:pt>
                <c:pt idx="1750">
                  <c:v>34.227532630332703</c:v>
                </c:pt>
                <c:pt idx="1751">
                  <c:v>34.239813430865397</c:v>
                </c:pt>
                <c:pt idx="1752">
                  <c:v>34.252094231398097</c:v>
                </c:pt>
                <c:pt idx="1753">
                  <c:v>34.264375031930797</c:v>
                </c:pt>
                <c:pt idx="1754">
                  <c:v>34.276655832463497</c:v>
                </c:pt>
                <c:pt idx="1755">
                  <c:v>34.288936632996197</c:v>
                </c:pt>
                <c:pt idx="1756">
                  <c:v>34.301217433528898</c:v>
                </c:pt>
                <c:pt idx="1757">
                  <c:v>34.313498234061598</c:v>
                </c:pt>
                <c:pt idx="1758">
                  <c:v>34.325779034594298</c:v>
                </c:pt>
                <c:pt idx="1759">
                  <c:v>34.338059835126998</c:v>
                </c:pt>
                <c:pt idx="1760">
                  <c:v>34.350340635659698</c:v>
                </c:pt>
                <c:pt idx="1761">
                  <c:v>34.362621436192399</c:v>
                </c:pt>
                <c:pt idx="1762">
                  <c:v>34.374902236725099</c:v>
                </c:pt>
                <c:pt idx="1763">
                  <c:v>34.387183037257799</c:v>
                </c:pt>
                <c:pt idx="1764">
                  <c:v>34.399463837790499</c:v>
                </c:pt>
                <c:pt idx="1765">
                  <c:v>34.411744638323199</c:v>
                </c:pt>
                <c:pt idx="1766">
                  <c:v>34.424025438855899</c:v>
                </c:pt>
                <c:pt idx="1767">
                  <c:v>34.4363062393886</c:v>
                </c:pt>
                <c:pt idx="1768">
                  <c:v>34.4485870399213</c:v>
                </c:pt>
                <c:pt idx="1769">
                  <c:v>34.460867840454</c:v>
                </c:pt>
                <c:pt idx="1770">
                  <c:v>34.4731486409867</c:v>
                </c:pt>
                <c:pt idx="1771">
                  <c:v>34.4854294415194</c:v>
                </c:pt>
                <c:pt idx="1772">
                  <c:v>34.497710242052101</c:v>
                </c:pt>
                <c:pt idx="1773">
                  <c:v>34.509991042584801</c:v>
                </c:pt>
                <c:pt idx="1774">
                  <c:v>34.522271843117501</c:v>
                </c:pt>
                <c:pt idx="1775">
                  <c:v>34.534552643650201</c:v>
                </c:pt>
                <c:pt idx="1776">
                  <c:v>34.546833444182901</c:v>
                </c:pt>
                <c:pt idx="1777">
                  <c:v>34.559114244715602</c:v>
                </c:pt>
                <c:pt idx="1778">
                  <c:v>34.571395045248302</c:v>
                </c:pt>
                <c:pt idx="1779">
                  <c:v>34.583675845781002</c:v>
                </c:pt>
                <c:pt idx="1780">
                  <c:v>34.595956646313702</c:v>
                </c:pt>
                <c:pt idx="1781">
                  <c:v>34.608237446846402</c:v>
                </c:pt>
                <c:pt idx="1782">
                  <c:v>34.620518247379103</c:v>
                </c:pt>
                <c:pt idx="1783">
                  <c:v>34.632799047911902</c:v>
                </c:pt>
                <c:pt idx="1784">
                  <c:v>34.645079848444603</c:v>
                </c:pt>
                <c:pt idx="1785">
                  <c:v>34.657360648977303</c:v>
                </c:pt>
                <c:pt idx="1786">
                  <c:v>34.669641449510003</c:v>
                </c:pt>
                <c:pt idx="1787">
                  <c:v>34.681922250042703</c:v>
                </c:pt>
                <c:pt idx="1788">
                  <c:v>34.694203050575403</c:v>
                </c:pt>
                <c:pt idx="1789">
                  <c:v>34.706483851108104</c:v>
                </c:pt>
                <c:pt idx="1790">
                  <c:v>34.718764651640797</c:v>
                </c:pt>
                <c:pt idx="1791">
                  <c:v>34.731045452173497</c:v>
                </c:pt>
                <c:pt idx="1792">
                  <c:v>34.743326252706197</c:v>
                </c:pt>
                <c:pt idx="1793">
                  <c:v>34.755607053238897</c:v>
                </c:pt>
                <c:pt idx="1794">
                  <c:v>34.767887853771597</c:v>
                </c:pt>
                <c:pt idx="1795">
                  <c:v>34.780168654304298</c:v>
                </c:pt>
                <c:pt idx="1796">
                  <c:v>34.792449454836998</c:v>
                </c:pt>
                <c:pt idx="1797">
                  <c:v>34.804730255369698</c:v>
                </c:pt>
                <c:pt idx="1798">
                  <c:v>34.817011055902398</c:v>
                </c:pt>
                <c:pt idx="1799">
                  <c:v>34.829291856435098</c:v>
                </c:pt>
                <c:pt idx="1800">
                  <c:v>34.841572656967799</c:v>
                </c:pt>
                <c:pt idx="1801">
                  <c:v>34.853853457500499</c:v>
                </c:pt>
                <c:pt idx="1802">
                  <c:v>34.866134258033199</c:v>
                </c:pt>
                <c:pt idx="1803">
                  <c:v>34.878415058565899</c:v>
                </c:pt>
                <c:pt idx="1804">
                  <c:v>34.890695859098599</c:v>
                </c:pt>
                <c:pt idx="1805">
                  <c:v>34.9029766596313</c:v>
                </c:pt>
                <c:pt idx="1806">
                  <c:v>34.915257460164</c:v>
                </c:pt>
                <c:pt idx="1807">
                  <c:v>34.9275382606967</c:v>
                </c:pt>
                <c:pt idx="1808">
                  <c:v>34.9398190612294</c:v>
                </c:pt>
                <c:pt idx="1809">
                  <c:v>34.9520998617621</c:v>
                </c:pt>
                <c:pt idx="1810">
                  <c:v>34.964380662294801</c:v>
                </c:pt>
                <c:pt idx="1811">
                  <c:v>34.976661462827501</c:v>
                </c:pt>
                <c:pt idx="1812">
                  <c:v>34.988942263360201</c:v>
                </c:pt>
                <c:pt idx="1813">
                  <c:v>35.001223063892901</c:v>
                </c:pt>
                <c:pt idx="1814">
                  <c:v>35.013503864425601</c:v>
                </c:pt>
                <c:pt idx="1815">
                  <c:v>35.025784664958302</c:v>
                </c:pt>
                <c:pt idx="1816">
                  <c:v>35.038065465491002</c:v>
                </c:pt>
                <c:pt idx="1817">
                  <c:v>35.050346266023702</c:v>
                </c:pt>
                <c:pt idx="1818">
                  <c:v>35.062627066556402</c:v>
                </c:pt>
                <c:pt idx="1819">
                  <c:v>35.074907867089102</c:v>
                </c:pt>
                <c:pt idx="1820">
                  <c:v>35.087188667621803</c:v>
                </c:pt>
                <c:pt idx="1821">
                  <c:v>35.099469468154503</c:v>
                </c:pt>
                <c:pt idx="1822">
                  <c:v>35.111750268687203</c:v>
                </c:pt>
                <c:pt idx="1823">
                  <c:v>35.124031069219903</c:v>
                </c:pt>
                <c:pt idx="1824">
                  <c:v>35.136311869752603</c:v>
                </c:pt>
                <c:pt idx="1825">
                  <c:v>35.148592670285304</c:v>
                </c:pt>
                <c:pt idx="1826">
                  <c:v>35.160873470817997</c:v>
                </c:pt>
                <c:pt idx="1827">
                  <c:v>35.173154271350697</c:v>
                </c:pt>
                <c:pt idx="1828">
                  <c:v>35.185435071883397</c:v>
                </c:pt>
                <c:pt idx="1829">
                  <c:v>35.197715872416097</c:v>
                </c:pt>
                <c:pt idx="1830">
                  <c:v>35.209996672948797</c:v>
                </c:pt>
                <c:pt idx="1831">
                  <c:v>35.222277473481498</c:v>
                </c:pt>
                <c:pt idx="1832">
                  <c:v>35.234558274014198</c:v>
                </c:pt>
                <c:pt idx="1833">
                  <c:v>35.246839074546997</c:v>
                </c:pt>
                <c:pt idx="1834">
                  <c:v>35.259119875079698</c:v>
                </c:pt>
                <c:pt idx="1835">
                  <c:v>35.271400675612398</c:v>
                </c:pt>
                <c:pt idx="1836">
                  <c:v>35.283681476145098</c:v>
                </c:pt>
                <c:pt idx="1837">
                  <c:v>35.295962276677798</c:v>
                </c:pt>
                <c:pt idx="1838">
                  <c:v>35.308243077210498</c:v>
                </c:pt>
                <c:pt idx="1839">
                  <c:v>35.320523877743199</c:v>
                </c:pt>
                <c:pt idx="1840">
                  <c:v>35.332804678275899</c:v>
                </c:pt>
                <c:pt idx="1841">
                  <c:v>35.345085478808599</c:v>
                </c:pt>
                <c:pt idx="1842">
                  <c:v>35.357366279341299</c:v>
                </c:pt>
                <c:pt idx="1843">
                  <c:v>35.369647079873999</c:v>
                </c:pt>
                <c:pt idx="1844">
                  <c:v>35.3819278804067</c:v>
                </c:pt>
                <c:pt idx="1845">
                  <c:v>35.3942086809394</c:v>
                </c:pt>
                <c:pt idx="1846">
                  <c:v>35.4064894814721</c:v>
                </c:pt>
                <c:pt idx="1847">
                  <c:v>35.4187702820048</c:v>
                </c:pt>
                <c:pt idx="1848">
                  <c:v>35.4310510825375</c:v>
                </c:pt>
                <c:pt idx="1849">
                  <c:v>35.443331883070201</c:v>
                </c:pt>
                <c:pt idx="1850">
                  <c:v>35.455612683602901</c:v>
                </c:pt>
                <c:pt idx="1851">
                  <c:v>35.467893484135601</c:v>
                </c:pt>
                <c:pt idx="1852">
                  <c:v>35.480174284668301</c:v>
                </c:pt>
                <c:pt idx="1853">
                  <c:v>35.492455085201001</c:v>
                </c:pt>
                <c:pt idx="1854">
                  <c:v>35.504735885733702</c:v>
                </c:pt>
                <c:pt idx="1855">
                  <c:v>35.517016686266402</c:v>
                </c:pt>
                <c:pt idx="1856">
                  <c:v>35.529297486799102</c:v>
                </c:pt>
                <c:pt idx="1857">
                  <c:v>35.541578287331802</c:v>
                </c:pt>
                <c:pt idx="1858">
                  <c:v>35.553859087864502</c:v>
                </c:pt>
                <c:pt idx="1859">
                  <c:v>35.566139888397203</c:v>
                </c:pt>
                <c:pt idx="1860">
                  <c:v>35.578420688929903</c:v>
                </c:pt>
                <c:pt idx="1861">
                  <c:v>35.590701489462603</c:v>
                </c:pt>
                <c:pt idx="1862">
                  <c:v>35.602982289995303</c:v>
                </c:pt>
                <c:pt idx="1863">
                  <c:v>35.615263090528003</c:v>
                </c:pt>
                <c:pt idx="1864">
                  <c:v>35.627543891060697</c:v>
                </c:pt>
                <c:pt idx="1865">
                  <c:v>35.639824691593397</c:v>
                </c:pt>
                <c:pt idx="1866">
                  <c:v>35.652105492126097</c:v>
                </c:pt>
                <c:pt idx="1867">
                  <c:v>35.664386292658797</c:v>
                </c:pt>
                <c:pt idx="1868">
                  <c:v>35.676667093191497</c:v>
                </c:pt>
                <c:pt idx="1869">
                  <c:v>35.688947893724198</c:v>
                </c:pt>
                <c:pt idx="1870">
                  <c:v>35.701228694256898</c:v>
                </c:pt>
                <c:pt idx="1871">
                  <c:v>35.713509494789598</c:v>
                </c:pt>
                <c:pt idx="1872">
                  <c:v>35.725790295322298</c:v>
                </c:pt>
                <c:pt idx="1873">
                  <c:v>35.738071095854998</c:v>
                </c:pt>
                <c:pt idx="1874">
                  <c:v>35.750351896387699</c:v>
                </c:pt>
                <c:pt idx="1875">
                  <c:v>35.762632696920399</c:v>
                </c:pt>
                <c:pt idx="1876">
                  <c:v>35.774913497453099</c:v>
                </c:pt>
                <c:pt idx="1877">
                  <c:v>35.787194297985799</c:v>
                </c:pt>
                <c:pt idx="1878">
                  <c:v>35.799475098518499</c:v>
                </c:pt>
                <c:pt idx="1879">
                  <c:v>35.811755899051199</c:v>
                </c:pt>
                <c:pt idx="1880">
                  <c:v>35.8240366995839</c:v>
                </c:pt>
                <c:pt idx="1881">
                  <c:v>35.8363175001166</c:v>
                </c:pt>
                <c:pt idx="1882">
                  <c:v>35.8485983006494</c:v>
                </c:pt>
                <c:pt idx="1883">
                  <c:v>35.860879101182</c:v>
                </c:pt>
                <c:pt idx="1884">
                  <c:v>35.8731599017148</c:v>
                </c:pt>
                <c:pt idx="1885">
                  <c:v>35.885440702247401</c:v>
                </c:pt>
                <c:pt idx="1886">
                  <c:v>35.8977215027802</c:v>
                </c:pt>
                <c:pt idx="1887">
                  <c:v>35.910002303312901</c:v>
                </c:pt>
                <c:pt idx="1888">
                  <c:v>35.922283103845601</c:v>
                </c:pt>
                <c:pt idx="1889">
                  <c:v>35.934563904378301</c:v>
                </c:pt>
                <c:pt idx="1890">
                  <c:v>35.946844704911001</c:v>
                </c:pt>
                <c:pt idx="1891">
                  <c:v>35.959125505443701</c:v>
                </c:pt>
                <c:pt idx="1892">
                  <c:v>35.971406305976402</c:v>
                </c:pt>
                <c:pt idx="1893">
                  <c:v>35.983687106509102</c:v>
                </c:pt>
                <c:pt idx="1894">
                  <c:v>35.995967907041802</c:v>
                </c:pt>
                <c:pt idx="1895">
                  <c:v>36.008248707574502</c:v>
                </c:pt>
                <c:pt idx="1896">
                  <c:v>36.020529508107202</c:v>
                </c:pt>
                <c:pt idx="1897">
                  <c:v>36.032810308639903</c:v>
                </c:pt>
                <c:pt idx="1898">
                  <c:v>36.045091109172603</c:v>
                </c:pt>
                <c:pt idx="1899">
                  <c:v>36.057371909705303</c:v>
                </c:pt>
                <c:pt idx="1900">
                  <c:v>36.069652710238003</c:v>
                </c:pt>
                <c:pt idx="1901">
                  <c:v>36.081933510770703</c:v>
                </c:pt>
                <c:pt idx="1902">
                  <c:v>36.094214311303404</c:v>
                </c:pt>
                <c:pt idx="1903">
                  <c:v>36.106495111836097</c:v>
                </c:pt>
                <c:pt idx="1904">
                  <c:v>36.118775912368797</c:v>
                </c:pt>
                <c:pt idx="1905">
                  <c:v>36.131056712901497</c:v>
                </c:pt>
                <c:pt idx="1906">
                  <c:v>36.143337513434197</c:v>
                </c:pt>
                <c:pt idx="1907">
                  <c:v>36.155618313966897</c:v>
                </c:pt>
                <c:pt idx="1908">
                  <c:v>36.167899114499598</c:v>
                </c:pt>
                <c:pt idx="1909">
                  <c:v>36.180179915032298</c:v>
                </c:pt>
                <c:pt idx="1910">
                  <c:v>36.192460715564998</c:v>
                </c:pt>
                <c:pt idx="1911">
                  <c:v>36.204741516097698</c:v>
                </c:pt>
                <c:pt idx="1912">
                  <c:v>36.217022316630398</c:v>
                </c:pt>
                <c:pt idx="1913">
                  <c:v>36.229303117163099</c:v>
                </c:pt>
                <c:pt idx="1914">
                  <c:v>36.241583917695799</c:v>
                </c:pt>
                <c:pt idx="1915">
                  <c:v>36.253864718228499</c:v>
                </c:pt>
                <c:pt idx="1916">
                  <c:v>36.266145518761199</c:v>
                </c:pt>
                <c:pt idx="1917">
                  <c:v>36.278426319293899</c:v>
                </c:pt>
                <c:pt idx="1918">
                  <c:v>36.2907071198266</c:v>
                </c:pt>
                <c:pt idx="1919">
                  <c:v>36.3029879203593</c:v>
                </c:pt>
                <c:pt idx="1920">
                  <c:v>36.315268720892</c:v>
                </c:pt>
                <c:pt idx="1921">
                  <c:v>36.3275495214247</c:v>
                </c:pt>
                <c:pt idx="1922">
                  <c:v>36.3398303219574</c:v>
                </c:pt>
                <c:pt idx="1923">
                  <c:v>36.352111122490101</c:v>
                </c:pt>
                <c:pt idx="1924">
                  <c:v>36.364391923022801</c:v>
                </c:pt>
                <c:pt idx="1925">
                  <c:v>36.376672723555501</c:v>
                </c:pt>
                <c:pt idx="1926">
                  <c:v>36.388953524088201</c:v>
                </c:pt>
                <c:pt idx="1927">
                  <c:v>36.401234324620901</c:v>
                </c:pt>
                <c:pt idx="1928">
                  <c:v>36.413515125153602</c:v>
                </c:pt>
                <c:pt idx="1929">
                  <c:v>36.425795925686302</c:v>
                </c:pt>
                <c:pt idx="1930">
                  <c:v>36.438076726219002</c:v>
                </c:pt>
                <c:pt idx="1931">
                  <c:v>36.450357526751702</c:v>
                </c:pt>
                <c:pt idx="1932">
                  <c:v>36.462638327284402</c:v>
                </c:pt>
                <c:pt idx="1933">
                  <c:v>36.474919127817103</c:v>
                </c:pt>
                <c:pt idx="1934">
                  <c:v>36.487199928349803</c:v>
                </c:pt>
                <c:pt idx="1935">
                  <c:v>36.499480728882602</c:v>
                </c:pt>
                <c:pt idx="1936">
                  <c:v>36.511761529415303</c:v>
                </c:pt>
                <c:pt idx="1937">
                  <c:v>36.524042329948003</c:v>
                </c:pt>
                <c:pt idx="1938">
                  <c:v>36.536323130480703</c:v>
                </c:pt>
                <c:pt idx="1939">
                  <c:v>36.548603931013403</c:v>
                </c:pt>
                <c:pt idx="1940">
                  <c:v>36.560884731546103</c:v>
                </c:pt>
                <c:pt idx="1941">
                  <c:v>36.573165532078797</c:v>
                </c:pt>
                <c:pt idx="1942">
                  <c:v>36.585446332611497</c:v>
                </c:pt>
                <c:pt idx="1943">
                  <c:v>36.597727133144197</c:v>
                </c:pt>
                <c:pt idx="1944">
                  <c:v>36.610007933676897</c:v>
                </c:pt>
                <c:pt idx="1945">
                  <c:v>36.622288734209597</c:v>
                </c:pt>
                <c:pt idx="1946">
                  <c:v>36.634569534742297</c:v>
                </c:pt>
                <c:pt idx="1947">
                  <c:v>36.646850335274998</c:v>
                </c:pt>
                <c:pt idx="1948">
                  <c:v>36.659131135807698</c:v>
                </c:pt>
                <c:pt idx="1949">
                  <c:v>36.671411936340398</c:v>
                </c:pt>
                <c:pt idx="1950">
                  <c:v>36.683692736873098</c:v>
                </c:pt>
                <c:pt idx="1951">
                  <c:v>36.695973537405798</c:v>
                </c:pt>
                <c:pt idx="1952">
                  <c:v>36.708254337938499</c:v>
                </c:pt>
                <c:pt idx="1953">
                  <c:v>36.720535138471199</c:v>
                </c:pt>
                <c:pt idx="1954">
                  <c:v>36.732815939003899</c:v>
                </c:pt>
                <c:pt idx="1955">
                  <c:v>36.745096739536599</c:v>
                </c:pt>
                <c:pt idx="1956">
                  <c:v>36.757377540069299</c:v>
                </c:pt>
                <c:pt idx="1957">
                  <c:v>36.769658340602</c:v>
                </c:pt>
                <c:pt idx="1958">
                  <c:v>36.7819391411347</c:v>
                </c:pt>
                <c:pt idx="1959">
                  <c:v>36.7942199416674</c:v>
                </c:pt>
                <c:pt idx="1960">
                  <c:v>36.8065007422001</c:v>
                </c:pt>
                <c:pt idx="1961">
                  <c:v>36.8187815427328</c:v>
                </c:pt>
                <c:pt idx="1962">
                  <c:v>36.831062343265501</c:v>
                </c:pt>
                <c:pt idx="1963">
                  <c:v>36.843343143798201</c:v>
                </c:pt>
                <c:pt idx="1964">
                  <c:v>36.855623944330901</c:v>
                </c:pt>
                <c:pt idx="1965">
                  <c:v>36.867904744863601</c:v>
                </c:pt>
                <c:pt idx="1966">
                  <c:v>36.880185545396301</c:v>
                </c:pt>
                <c:pt idx="1967">
                  <c:v>36.892466345929002</c:v>
                </c:pt>
                <c:pt idx="1968">
                  <c:v>36.904747146461702</c:v>
                </c:pt>
                <c:pt idx="1969">
                  <c:v>36.917027946994402</c:v>
                </c:pt>
                <c:pt idx="1970">
                  <c:v>36.929308747527102</c:v>
                </c:pt>
                <c:pt idx="1971">
                  <c:v>36.941589548059802</c:v>
                </c:pt>
                <c:pt idx="1972">
                  <c:v>36.953870348592503</c:v>
                </c:pt>
                <c:pt idx="1973">
                  <c:v>36.966151149125203</c:v>
                </c:pt>
                <c:pt idx="1974">
                  <c:v>36.978431949657903</c:v>
                </c:pt>
                <c:pt idx="1975">
                  <c:v>36.990712750190603</c:v>
                </c:pt>
                <c:pt idx="1976">
                  <c:v>37.002993550723303</c:v>
                </c:pt>
                <c:pt idx="1977">
                  <c:v>37.015274351255997</c:v>
                </c:pt>
                <c:pt idx="1978">
                  <c:v>37.027555151788697</c:v>
                </c:pt>
                <c:pt idx="1979">
                  <c:v>37.039835952321397</c:v>
                </c:pt>
                <c:pt idx="1980">
                  <c:v>37.052116752854097</c:v>
                </c:pt>
                <c:pt idx="1981">
                  <c:v>37.064397553386797</c:v>
                </c:pt>
                <c:pt idx="1982">
                  <c:v>37.076678353919498</c:v>
                </c:pt>
                <c:pt idx="1983">
                  <c:v>37.088959154452198</c:v>
                </c:pt>
                <c:pt idx="1984">
                  <c:v>37.101239954984898</c:v>
                </c:pt>
                <c:pt idx="1985">
                  <c:v>37.113520755517598</c:v>
                </c:pt>
                <c:pt idx="1986">
                  <c:v>37.125801556050398</c:v>
                </c:pt>
                <c:pt idx="1987">
                  <c:v>37.138082356583098</c:v>
                </c:pt>
                <c:pt idx="1988">
                  <c:v>37.150363157115798</c:v>
                </c:pt>
                <c:pt idx="1989">
                  <c:v>37.162643957648498</c:v>
                </c:pt>
                <c:pt idx="1990">
                  <c:v>37.174924758181199</c:v>
                </c:pt>
                <c:pt idx="1991">
                  <c:v>37.187205558713899</c:v>
                </c:pt>
                <c:pt idx="1992">
                  <c:v>37.199486359246599</c:v>
                </c:pt>
                <c:pt idx="1993">
                  <c:v>37.211767159779299</c:v>
                </c:pt>
                <c:pt idx="1994">
                  <c:v>37.224047960311999</c:v>
                </c:pt>
                <c:pt idx="1995">
                  <c:v>37.2363287608447</c:v>
                </c:pt>
                <c:pt idx="1996">
                  <c:v>37.2486095613774</c:v>
                </c:pt>
                <c:pt idx="1997">
                  <c:v>37.2608903619101</c:v>
                </c:pt>
                <c:pt idx="1998">
                  <c:v>37.2731711624428</c:v>
                </c:pt>
                <c:pt idx="1999">
                  <c:v>37.2854519629755</c:v>
                </c:pt>
                <c:pt idx="2000">
                  <c:v>37.297732763508201</c:v>
                </c:pt>
                <c:pt idx="2001">
                  <c:v>37.310013564040901</c:v>
                </c:pt>
                <c:pt idx="2002">
                  <c:v>37.322294364573601</c:v>
                </c:pt>
                <c:pt idx="2003">
                  <c:v>37.334575165106301</c:v>
                </c:pt>
                <c:pt idx="2004">
                  <c:v>37.346855965639001</c:v>
                </c:pt>
                <c:pt idx="2005">
                  <c:v>37.359136766171702</c:v>
                </c:pt>
                <c:pt idx="2006">
                  <c:v>37.371417566704402</c:v>
                </c:pt>
                <c:pt idx="2007">
                  <c:v>37.383698367237102</c:v>
                </c:pt>
                <c:pt idx="2008">
                  <c:v>37.395979167769802</c:v>
                </c:pt>
                <c:pt idx="2009">
                  <c:v>37.408259968302502</c:v>
                </c:pt>
                <c:pt idx="2010">
                  <c:v>37.420540768835203</c:v>
                </c:pt>
                <c:pt idx="2011">
                  <c:v>37.432821569367903</c:v>
                </c:pt>
                <c:pt idx="2012">
                  <c:v>37.445102369900603</c:v>
                </c:pt>
                <c:pt idx="2013">
                  <c:v>37.457383170433303</c:v>
                </c:pt>
                <c:pt idx="2014">
                  <c:v>37.469663970966003</c:v>
                </c:pt>
                <c:pt idx="2015">
                  <c:v>37.481944771498704</c:v>
                </c:pt>
                <c:pt idx="2016">
                  <c:v>37.494225572031397</c:v>
                </c:pt>
                <c:pt idx="2017">
                  <c:v>37.506506372564097</c:v>
                </c:pt>
                <c:pt idx="2018">
                  <c:v>37.518787173096797</c:v>
                </c:pt>
                <c:pt idx="2019">
                  <c:v>37.531067973629497</c:v>
                </c:pt>
                <c:pt idx="2020">
                  <c:v>37.543348774162197</c:v>
                </c:pt>
                <c:pt idx="2021">
                  <c:v>37.555629574694898</c:v>
                </c:pt>
                <c:pt idx="2022">
                  <c:v>37.567910375227598</c:v>
                </c:pt>
                <c:pt idx="2023">
                  <c:v>37.580191175760298</c:v>
                </c:pt>
                <c:pt idx="2024">
                  <c:v>37.592471976292998</c:v>
                </c:pt>
                <c:pt idx="2025">
                  <c:v>37.604752776825698</c:v>
                </c:pt>
                <c:pt idx="2026">
                  <c:v>37.617033577358399</c:v>
                </c:pt>
                <c:pt idx="2027">
                  <c:v>37.629314377891099</c:v>
                </c:pt>
                <c:pt idx="2028">
                  <c:v>37.641595178423799</c:v>
                </c:pt>
                <c:pt idx="2029">
                  <c:v>37.653875978956499</c:v>
                </c:pt>
                <c:pt idx="2030">
                  <c:v>37.666156779489199</c:v>
                </c:pt>
                <c:pt idx="2031">
                  <c:v>37.6784375800219</c:v>
                </c:pt>
                <c:pt idx="2032">
                  <c:v>37.6907183805546</c:v>
                </c:pt>
                <c:pt idx="2033">
                  <c:v>37.7029991810873</c:v>
                </c:pt>
                <c:pt idx="2034">
                  <c:v>37.7152799816201</c:v>
                </c:pt>
                <c:pt idx="2035">
                  <c:v>37.7275607821527</c:v>
                </c:pt>
                <c:pt idx="2036">
                  <c:v>37.7398415826855</c:v>
                </c:pt>
                <c:pt idx="2037">
                  <c:v>37.7521223832182</c:v>
                </c:pt>
                <c:pt idx="2038">
                  <c:v>37.7644031837509</c:v>
                </c:pt>
                <c:pt idx="2039">
                  <c:v>37.776683984283601</c:v>
                </c:pt>
                <c:pt idx="2040">
                  <c:v>37.788964784816301</c:v>
                </c:pt>
                <c:pt idx="2041">
                  <c:v>37.801245585349001</c:v>
                </c:pt>
                <c:pt idx="2042">
                  <c:v>37.813526385881701</c:v>
                </c:pt>
                <c:pt idx="2043">
                  <c:v>37.825807186414401</c:v>
                </c:pt>
                <c:pt idx="2044">
                  <c:v>37.838087986947102</c:v>
                </c:pt>
                <c:pt idx="2045">
                  <c:v>37.850368787479802</c:v>
                </c:pt>
                <c:pt idx="2046">
                  <c:v>37.862649588012502</c:v>
                </c:pt>
                <c:pt idx="2047">
                  <c:v>37.874930388545202</c:v>
                </c:pt>
                <c:pt idx="2048">
                  <c:v>37.887211189077902</c:v>
                </c:pt>
                <c:pt idx="2049">
                  <c:v>37.899491989610603</c:v>
                </c:pt>
                <c:pt idx="2050">
                  <c:v>37.911772790143303</c:v>
                </c:pt>
                <c:pt idx="2051">
                  <c:v>37.924053590676003</c:v>
                </c:pt>
                <c:pt idx="2052">
                  <c:v>37.936334391208703</c:v>
                </c:pt>
                <c:pt idx="2053">
                  <c:v>37.948615191741403</c:v>
                </c:pt>
                <c:pt idx="2054">
                  <c:v>37.960895992274096</c:v>
                </c:pt>
                <c:pt idx="2055">
                  <c:v>37.973176792806797</c:v>
                </c:pt>
                <c:pt idx="2056">
                  <c:v>37.985457593339497</c:v>
                </c:pt>
                <c:pt idx="2057">
                  <c:v>37.997738393872197</c:v>
                </c:pt>
                <c:pt idx="2058">
                  <c:v>38.010019194404897</c:v>
                </c:pt>
                <c:pt idx="2059">
                  <c:v>38.022299994937597</c:v>
                </c:pt>
                <c:pt idx="2060">
                  <c:v>38.034580795470298</c:v>
                </c:pt>
                <c:pt idx="2061">
                  <c:v>38.046861596002998</c:v>
                </c:pt>
                <c:pt idx="2062">
                  <c:v>38.059142396535698</c:v>
                </c:pt>
                <c:pt idx="2063">
                  <c:v>38.071423197068398</c:v>
                </c:pt>
                <c:pt idx="2064">
                  <c:v>38.083703997601098</c:v>
                </c:pt>
                <c:pt idx="2065">
                  <c:v>38.095984798133799</c:v>
                </c:pt>
                <c:pt idx="2066">
                  <c:v>38.108265598666499</c:v>
                </c:pt>
                <c:pt idx="2067">
                  <c:v>38.120546399199199</c:v>
                </c:pt>
                <c:pt idx="2068">
                  <c:v>38.132827199731899</c:v>
                </c:pt>
                <c:pt idx="2069">
                  <c:v>38.145108000264599</c:v>
                </c:pt>
                <c:pt idx="2070">
                  <c:v>38.1573888007973</c:v>
                </c:pt>
                <c:pt idx="2071">
                  <c:v>38.16966960133</c:v>
                </c:pt>
                <c:pt idx="2072">
                  <c:v>38.1819504018627</c:v>
                </c:pt>
                <c:pt idx="2073">
                  <c:v>38.1942312023954</c:v>
                </c:pt>
                <c:pt idx="2074">
                  <c:v>38.2065120029281</c:v>
                </c:pt>
                <c:pt idx="2075">
                  <c:v>38.218792803460801</c:v>
                </c:pt>
                <c:pt idx="2076">
                  <c:v>38.231073603993501</c:v>
                </c:pt>
                <c:pt idx="2077">
                  <c:v>38.243354404526201</c:v>
                </c:pt>
                <c:pt idx="2078">
                  <c:v>38.255635205058901</c:v>
                </c:pt>
                <c:pt idx="2079">
                  <c:v>38.267916005591601</c:v>
                </c:pt>
                <c:pt idx="2080">
                  <c:v>38.280196806124302</c:v>
                </c:pt>
                <c:pt idx="2081">
                  <c:v>38.292477606657002</c:v>
                </c:pt>
                <c:pt idx="2082">
                  <c:v>38.304758407189702</c:v>
                </c:pt>
                <c:pt idx="2083">
                  <c:v>38.317039207722402</c:v>
                </c:pt>
                <c:pt idx="2084">
                  <c:v>38.329320008255102</c:v>
                </c:pt>
                <c:pt idx="2085">
                  <c:v>38.341600808787902</c:v>
                </c:pt>
                <c:pt idx="2086">
                  <c:v>38.353881609320602</c:v>
                </c:pt>
                <c:pt idx="2087">
                  <c:v>38.366162409853303</c:v>
                </c:pt>
                <c:pt idx="2088">
                  <c:v>38.378443210386003</c:v>
                </c:pt>
                <c:pt idx="2089">
                  <c:v>38.390724010918703</c:v>
                </c:pt>
                <c:pt idx="2090">
                  <c:v>38.403004811451403</c:v>
                </c:pt>
                <c:pt idx="2091">
                  <c:v>38.415285611984103</c:v>
                </c:pt>
                <c:pt idx="2092">
                  <c:v>38.427566412516803</c:v>
                </c:pt>
                <c:pt idx="2093">
                  <c:v>38.439847213049497</c:v>
                </c:pt>
                <c:pt idx="2094">
                  <c:v>38.452128013582197</c:v>
                </c:pt>
                <c:pt idx="2095">
                  <c:v>38.464408814114897</c:v>
                </c:pt>
                <c:pt idx="2096">
                  <c:v>38.476689614647597</c:v>
                </c:pt>
                <c:pt idx="2097">
                  <c:v>38.488970415180297</c:v>
                </c:pt>
                <c:pt idx="2098">
                  <c:v>38.501251215712998</c:v>
                </c:pt>
                <c:pt idx="2099">
                  <c:v>38.513532016245698</c:v>
                </c:pt>
                <c:pt idx="2100">
                  <c:v>38.525812816778398</c:v>
                </c:pt>
                <c:pt idx="2101">
                  <c:v>38.538093617311098</c:v>
                </c:pt>
                <c:pt idx="2102">
                  <c:v>38.550374417843798</c:v>
                </c:pt>
                <c:pt idx="2103">
                  <c:v>38.562655218376499</c:v>
                </c:pt>
                <c:pt idx="2104">
                  <c:v>38.574936018909199</c:v>
                </c:pt>
                <c:pt idx="2105">
                  <c:v>38.587216819441899</c:v>
                </c:pt>
                <c:pt idx="2106">
                  <c:v>38.599497619974599</c:v>
                </c:pt>
                <c:pt idx="2107">
                  <c:v>38.611778420507299</c:v>
                </c:pt>
                <c:pt idx="2108">
                  <c:v>38.62405922104</c:v>
                </c:pt>
                <c:pt idx="2109">
                  <c:v>38.6363400215727</c:v>
                </c:pt>
                <c:pt idx="2110">
                  <c:v>38.6486208221054</c:v>
                </c:pt>
                <c:pt idx="2111">
                  <c:v>38.6609016226381</c:v>
                </c:pt>
                <c:pt idx="2112">
                  <c:v>38.6731824231708</c:v>
                </c:pt>
                <c:pt idx="2113">
                  <c:v>38.685463223703501</c:v>
                </c:pt>
                <c:pt idx="2114">
                  <c:v>38.697744024236201</c:v>
                </c:pt>
                <c:pt idx="2115">
                  <c:v>38.710024824768901</c:v>
                </c:pt>
                <c:pt idx="2116">
                  <c:v>38.722305625301601</c:v>
                </c:pt>
                <c:pt idx="2117">
                  <c:v>38.734586425834301</c:v>
                </c:pt>
                <c:pt idx="2118">
                  <c:v>38.746867226367002</c:v>
                </c:pt>
                <c:pt idx="2119">
                  <c:v>38.759148026899702</c:v>
                </c:pt>
                <c:pt idx="2120">
                  <c:v>38.771428827432402</c:v>
                </c:pt>
                <c:pt idx="2121">
                  <c:v>38.783709627965102</c:v>
                </c:pt>
                <c:pt idx="2122">
                  <c:v>38.795990428497802</c:v>
                </c:pt>
                <c:pt idx="2123">
                  <c:v>38.808271229030503</c:v>
                </c:pt>
                <c:pt idx="2124">
                  <c:v>38.820552029563203</c:v>
                </c:pt>
                <c:pt idx="2125">
                  <c:v>38.832832830095903</c:v>
                </c:pt>
                <c:pt idx="2126">
                  <c:v>38.845113630628603</c:v>
                </c:pt>
                <c:pt idx="2127">
                  <c:v>38.857394431161303</c:v>
                </c:pt>
                <c:pt idx="2128">
                  <c:v>38.869675231694004</c:v>
                </c:pt>
                <c:pt idx="2129">
                  <c:v>38.881956032226697</c:v>
                </c:pt>
                <c:pt idx="2130">
                  <c:v>38.894236832759397</c:v>
                </c:pt>
                <c:pt idx="2131">
                  <c:v>38.906517633292097</c:v>
                </c:pt>
                <c:pt idx="2132">
                  <c:v>38.918798433824797</c:v>
                </c:pt>
                <c:pt idx="2133">
                  <c:v>38.931079234357497</c:v>
                </c:pt>
                <c:pt idx="2134">
                  <c:v>38.943360034890198</c:v>
                </c:pt>
                <c:pt idx="2135">
                  <c:v>38.955640835422997</c:v>
                </c:pt>
                <c:pt idx="2136">
                  <c:v>38.967921635955598</c:v>
                </c:pt>
                <c:pt idx="2137">
                  <c:v>38.980202436488398</c:v>
                </c:pt>
                <c:pt idx="2138">
                  <c:v>38.992483237021098</c:v>
                </c:pt>
                <c:pt idx="2139">
                  <c:v>39.004764037553798</c:v>
                </c:pt>
                <c:pt idx="2140">
                  <c:v>39.017044838086498</c:v>
                </c:pt>
                <c:pt idx="2141">
                  <c:v>39.029325638619198</c:v>
                </c:pt>
                <c:pt idx="2142">
                  <c:v>39.041606439151899</c:v>
                </c:pt>
                <c:pt idx="2143">
                  <c:v>39.053887239684599</c:v>
                </c:pt>
                <c:pt idx="2144">
                  <c:v>39.066168040217299</c:v>
                </c:pt>
                <c:pt idx="2145">
                  <c:v>39.078448840749999</c:v>
                </c:pt>
                <c:pt idx="2146">
                  <c:v>39.090729641282699</c:v>
                </c:pt>
                <c:pt idx="2147">
                  <c:v>39.1030104418154</c:v>
                </c:pt>
                <c:pt idx="2148">
                  <c:v>39.1152912423481</c:v>
                </c:pt>
                <c:pt idx="2149">
                  <c:v>39.1275720428808</c:v>
                </c:pt>
                <c:pt idx="2150">
                  <c:v>39.1398528434135</c:v>
                </c:pt>
                <c:pt idx="2151">
                  <c:v>39.1521336439462</c:v>
                </c:pt>
                <c:pt idx="2152">
                  <c:v>39.164414444478901</c:v>
                </c:pt>
                <c:pt idx="2153">
                  <c:v>39.176695245011601</c:v>
                </c:pt>
                <c:pt idx="2154">
                  <c:v>39.188976045544301</c:v>
                </c:pt>
                <c:pt idx="2155">
                  <c:v>39.201256846077001</c:v>
                </c:pt>
                <c:pt idx="2156">
                  <c:v>39.213537646609701</c:v>
                </c:pt>
                <c:pt idx="2157">
                  <c:v>39.225818447142402</c:v>
                </c:pt>
                <c:pt idx="2158">
                  <c:v>39.238099247675102</c:v>
                </c:pt>
                <c:pt idx="2159">
                  <c:v>39.250380048207802</c:v>
                </c:pt>
                <c:pt idx="2160">
                  <c:v>39.262660848740502</c:v>
                </c:pt>
                <c:pt idx="2161">
                  <c:v>39.274941649273202</c:v>
                </c:pt>
                <c:pt idx="2162">
                  <c:v>39.287222449805903</c:v>
                </c:pt>
                <c:pt idx="2163">
                  <c:v>39.299503250338603</c:v>
                </c:pt>
                <c:pt idx="2164">
                  <c:v>39.311784050871303</c:v>
                </c:pt>
                <c:pt idx="2165">
                  <c:v>39.324064851404003</c:v>
                </c:pt>
                <c:pt idx="2166">
                  <c:v>39.336345651936703</c:v>
                </c:pt>
                <c:pt idx="2167">
                  <c:v>39.348626452469396</c:v>
                </c:pt>
                <c:pt idx="2168">
                  <c:v>39.360907253002097</c:v>
                </c:pt>
                <c:pt idx="2169">
                  <c:v>39.373188053534797</c:v>
                </c:pt>
                <c:pt idx="2170">
                  <c:v>39.385468854067497</c:v>
                </c:pt>
                <c:pt idx="2171">
                  <c:v>39.397749654600197</c:v>
                </c:pt>
                <c:pt idx="2172">
                  <c:v>39.410030455132897</c:v>
                </c:pt>
                <c:pt idx="2173">
                  <c:v>39.422311255665598</c:v>
                </c:pt>
                <c:pt idx="2174">
                  <c:v>39.434592056198298</c:v>
                </c:pt>
                <c:pt idx="2175">
                  <c:v>39.446872856730998</c:v>
                </c:pt>
                <c:pt idx="2176">
                  <c:v>39.459153657263698</c:v>
                </c:pt>
                <c:pt idx="2177">
                  <c:v>39.471434457796398</c:v>
                </c:pt>
                <c:pt idx="2178">
                  <c:v>39.483715258329099</c:v>
                </c:pt>
                <c:pt idx="2179">
                  <c:v>39.495996058861799</c:v>
                </c:pt>
                <c:pt idx="2180">
                  <c:v>39.508276859394499</c:v>
                </c:pt>
                <c:pt idx="2181">
                  <c:v>39.520557659927199</c:v>
                </c:pt>
                <c:pt idx="2182">
                  <c:v>39.532838460459899</c:v>
                </c:pt>
                <c:pt idx="2183">
                  <c:v>39.5451192609926</c:v>
                </c:pt>
                <c:pt idx="2184">
                  <c:v>39.5574000615253</c:v>
                </c:pt>
                <c:pt idx="2185">
                  <c:v>39.569680862058</c:v>
                </c:pt>
                <c:pt idx="2186">
                  <c:v>39.5819616625908</c:v>
                </c:pt>
                <c:pt idx="2187">
                  <c:v>39.5942424631234</c:v>
                </c:pt>
                <c:pt idx="2188">
                  <c:v>39.606523263656101</c:v>
                </c:pt>
                <c:pt idx="2189">
                  <c:v>39.6188040641889</c:v>
                </c:pt>
                <c:pt idx="2190">
                  <c:v>39.631084864721601</c:v>
                </c:pt>
                <c:pt idx="2191">
                  <c:v>39.643365665254301</c:v>
                </c:pt>
                <c:pt idx="2192">
                  <c:v>39.655646465787001</c:v>
                </c:pt>
                <c:pt idx="2193">
                  <c:v>39.667927266319701</c:v>
                </c:pt>
                <c:pt idx="2194">
                  <c:v>39.680208066852401</c:v>
                </c:pt>
                <c:pt idx="2195">
                  <c:v>39.692488867385102</c:v>
                </c:pt>
                <c:pt idx="2196">
                  <c:v>39.704769667917802</c:v>
                </c:pt>
                <c:pt idx="2197">
                  <c:v>39.717050468450502</c:v>
                </c:pt>
                <c:pt idx="2198">
                  <c:v>39.729331268983202</c:v>
                </c:pt>
                <c:pt idx="2199">
                  <c:v>39.741612069515902</c:v>
                </c:pt>
                <c:pt idx="2200">
                  <c:v>39.753892870048603</c:v>
                </c:pt>
                <c:pt idx="2201">
                  <c:v>39.766173670581303</c:v>
                </c:pt>
                <c:pt idx="2202">
                  <c:v>39.778454471114003</c:v>
                </c:pt>
                <c:pt idx="2203">
                  <c:v>39.790735271646703</c:v>
                </c:pt>
                <c:pt idx="2204">
                  <c:v>39.803016072179403</c:v>
                </c:pt>
                <c:pt idx="2205">
                  <c:v>39.815296872712103</c:v>
                </c:pt>
                <c:pt idx="2206">
                  <c:v>39.827577673244797</c:v>
                </c:pt>
                <c:pt idx="2207">
                  <c:v>39.839858473777497</c:v>
                </c:pt>
                <c:pt idx="2208">
                  <c:v>39.852139274310197</c:v>
                </c:pt>
                <c:pt idx="2209">
                  <c:v>39.864420074842897</c:v>
                </c:pt>
                <c:pt idx="2210">
                  <c:v>39.876700875375597</c:v>
                </c:pt>
                <c:pt idx="2211">
                  <c:v>39.888981675908298</c:v>
                </c:pt>
                <c:pt idx="2212">
                  <c:v>39.901262476440998</c:v>
                </c:pt>
                <c:pt idx="2213">
                  <c:v>39.913543276973698</c:v>
                </c:pt>
                <c:pt idx="2214">
                  <c:v>39.925824077506398</c:v>
                </c:pt>
                <c:pt idx="2215">
                  <c:v>39.938104878039098</c:v>
                </c:pt>
                <c:pt idx="2216">
                  <c:v>39.950385678571799</c:v>
                </c:pt>
                <c:pt idx="2217">
                  <c:v>39.962666479104499</c:v>
                </c:pt>
                <c:pt idx="2218">
                  <c:v>39.974947279637199</c:v>
                </c:pt>
                <c:pt idx="2219">
                  <c:v>39.987228080169899</c:v>
                </c:pt>
                <c:pt idx="2220">
                  <c:v>39.999508880702599</c:v>
                </c:pt>
                <c:pt idx="2221">
                  <c:v>40.0117896812353</c:v>
                </c:pt>
                <c:pt idx="2222">
                  <c:v>40.024070481768</c:v>
                </c:pt>
                <c:pt idx="2223">
                  <c:v>40.0363512823007</c:v>
                </c:pt>
                <c:pt idx="2224">
                  <c:v>40.0486320828334</c:v>
                </c:pt>
                <c:pt idx="2225">
                  <c:v>40.0609128833661</c:v>
                </c:pt>
                <c:pt idx="2226">
                  <c:v>40.073193683898801</c:v>
                </c:pt>
                <c:pt idx="2227">
                  <c:v>40.085474484431501</c:v>
                </c:pt>
                <c:pt idx="2228">
                  <c:v>40.097755284964201</c:v>
                </c:pt>
                <c:pt idx="2229">
                  <c:v>40.110036085496901</c:v>
                </c:pt>
                <c:pt idx="2230">
                  <c:v>40.122316886029601</c:v>
                </c:pt>
                <c:pt idx="2231">
                  <c:v>40.134597686562302</c:v>
                </c:pt>
                <c:pt idx="2232">
                  <c:v>40.146878487095002</c:v>
                </c:pt>
                <c:pt idx="2233">
                  <c:v>40.159159287627702</c:v>
                </c:pt>
                <c:pt idx="2234">
                  <c:v>40.171440088160402</c:v>
                </c:pt>
                <c:pt idx="2235">
                  <c:v>40.183720888693102</c:v>
                </c:pt>
                <c:pt idx="2236">
                  <c:v>40.196001689225803</c:v>
                </c:pt>
                <c:pt idx="2237">
                  <c:v>40.208282489758602</c:v>
                </c:pt>
                <c:pt idx="2238">
                  <c:v>40.220563290291302</c:v>
                </c:pt>
                <c:pt idx="2239">
                  <c:v>40.232844090824003</c:v>
                </c:pt>
                <c:pt idx="2240">
                  <c:v>40.245124891356703</c:v>
                </c:pt>
                <c:pt idx="2241">
                  <c:v>40.257405691889403</c:v>
                </c:pt>
                <c:pt idx="2242">
                  <c:v>40.269686492422103</c:v>
                </c:pt>
                <c:pt idx="2243">
                  <c:v>40.281967292954803</c:v>
                </c:pt>
                <c:pt idx="2244">
                  <c:v>40.294248093487496</c:v>
                </c:pt>
                <c:pt idx="2245">
                  <c:v>40.306528894020197</c:v>
                </c:pt>
                <c:pt idx="2246">
                  <c:v>40.318809694552897</c:v>
                </c:pt>
                <c:pt idx="2247">
                  <c:v>40.331090495085597</c:v>
                </c:pt>
                <c:pt idx="2248">
                  <c:v>40.343371295618297</c:v>
                </c:pt>
                <c:pt idx="2249">
                  <c:v>40.355652096150997</c:v>
                </c:pt>
                <c:pt idx="2250">
                  <c:v>40.367932896683698</c:v>
                </c:pt>
                <c:pt idx="2251">
                  <c:v>40.380213697216398</c:v>
                </c:pt>
                <c:pt idx="2252">
                  <c:v>40.392494497749098</c:v>
                </c:pt>
                <c:pt idx="2253">
                  <c:v>40.404775298281798</c:v>
                </c:pt>
                <c:pt idx="2254">
                  <c:v>40.417056098814498</c:v>
                </c:pt>
                <c:pt idx="2255">
                  <c:v>40.429336899347199</c:v>
                </c:pt>
                <c:pt idx="2256">
                  <c:v>40.441617699879899</c:v>
                </c:pt>
                <c:pt idx="2257">
                  <c:v>40.453898500412599</c:v>
                </c:pt>
                <c:pt idx="2258">
                  <c:v>40.466179300945299</c:v>
                </c:pt>
                <c:pt idx="2259">
                  <c:v>40.478460101477999</c:v>
                </c:pt>
                <c:pt idx="2260">
                  <c:v>40.4907409020107</c:v>
                </c:pt>
                <c:pt idx="2261">
                  <c:v>40.5030217025434</c:v>
                </c:pt>
                <c:pt idx="2262">
                  <c:v>40.5153025030761</c:v>
                </c:pt>
                <c:pt idx="2263">
                  <c:v>40.5275833036088</c:v>
                </c:pt>
                <c:pt idx="2264">
                  <c:v>40.5398641041415</c:v>
                </c:pt>
                <c:pt idx="2265">
                  <c:v>40.552144904674201</c:v>
                </c:pt>
                <c:pt idx="2266">
                  <c:v>40.564425705206901</c:v>
                </c:pt>
                <c:pt idx="2267">
                  <c:v>40.576706505739601</c:v>
                </c:pt>
                <c:pt idx="2268">
                  <c:v>40.588987306272301</c:v>
                </c:pt>
                <c:pt idx="2269">
                  <c:v>40.601268106805001</c:v>
                </c:pt>
                <c:pt idx="2270">
                  <c:v>40.613548907337702</c:v>
                </c:pt>
                <c:pt idx="2271">
                  <c:v>40.625829707870402</c:v>
                </c:pt>
                <c:pt idx="2272">
                  <c:v>40.638110508403102</c:v>
                </c:pt>
                <c:pt idx="2273">
                  <c:v>40.650391308935802</c:v>
                </c:pt>
                <c:pt idx="2274">
                  <c:v>40.662672109468502</c:v>
                </c:pt>
                <c:pt idx="2275">
                  <c:v>40.674952910001203</c:v>
                </c:pt>
                <c:pt idx="2276">
                  <c:v>40.687233710533903</c:v>
                </c:pt>
                <c:pt idx="2277">
                  <c:v>40.699514511066603</c:v>
                </c:pt>
                <c:pt idx="2278">
                  <c:v>40.711795311599303</c:v>
                </c:pt>
                <c:pt idx="2279">
                  <c:v>40.724076112132003</c:v>
                </c:pt>
                <c:pt idx="2280">
                  <c:v>40.736356912664696</c:v>
                </c:pt>
                <c:pt idx="2281">
                  <c:v>40.748637713197397</c:v>
                </c:pt>
                <c:pt idx="2282">
                  <c:v>40.760918513730097</c:v>
                </c:pt>
                <c:pt idx="2283">
                  <c:v>40.773199314262797</c:v>
                </c:pt>
                <c:pt idx="2284">
                  <c:v>40.785480114795497</c:v>
                </c:pt>
                <c:pt idx="2285">
                  <c:v>40.797760915328197</c:v>
                </c:pt>
                <c:pt idx="2286">
                  <c:v>40.810041715860898</c:v>
                </c:pt>
                <c:pt idx="2287">
                  <c:v>40.822322516393598</c:v>
                </c:pt>
                <c:pt idx="2288">
                  <c:v>40.834603316926298</c:v>
                </c:pt>
                <c:pt idx="2289">
                  <c:v>40.846884117459098</c:v>
                </c:pt>
                <c:pt idx="2290">
                  <c:v>40.859164917991798</c:v>
                </c:pt>
                <c:pt idx="2291">
                  <c:v>40.871445718524498</c:v>
                </c:pt>
                <c:pt idx="2292">
                  <c:v>40.883726519057198</c:v>
                </c:pt>
                <c:pt idx="2293">
                  <c:v>40.896007319589899</c:v>
                </c:pt>
                <c:pt idx="2294">
                  <c:v>40.908288120122599</c:v>
                </c:pt>
                <c:pt idx="2295">
                  <c:v>40.920568920655299</c:v>
                </c:pt>
                <c:pt idx="2296">
                  <c:v>40.932849721187999</c:v>
                </c:pt>
                <c:pt idx="2297">
                  <c:v>40.945130521720699</c:v>
                </c:pt>
                <c:pt idx="2298">
                  <c:v>40.9574113222534</c:v>
                </c:pt>
                <c:pt idx="2299">
                  <c:v>40.9696921227861</c:v>
                </c:pt>
                <c:pt idx="2300">
                  <c:v>40.9819729233188</c:v>
                </c:pt>
                <c:pt idx="2301">
                  <c:v>40.9942537238515</c:v>
                </c:pt>
                <c:pt idx="2302">
                  <c:v>41.0065345243842</c:v>
                </c:pt>
                <c:pt idx="2303">
                  <c:v>41.018815324916901</c:v>
                </c:pt>
                <c:pt idx="2304">
                  <c:v>41.031096125449601</c:v>
                </c:pt>
                <c:pt idx="2305">
                  <c:v>41.043376925982301</c:v>
                </c:pt>
                <c:pt idx="2306">
                  <c:v>41.055657726515001</c:v>
                </c:pt>
                <c:pt idx="2307">
                  <c:v>41.067938527047701</c:v>
                </c:pt>
                <c:pt idx="2308">
                  <c:v>41.080219327580402</c:v>
                </c:pt>
                <c:pt idx="2309">
                  <c:v>41.092500128113102</c:v>
                </c:pt>
                <c:pt idx="2310">
                  <c:v>41.104780928645802</c:v>
                </c:pt>
                <c:pt idx="2311">
                  <c:v>41.117061729178502</c:v>
                </c:pt>
                <c:pt idx="2312">
                  <c:v>41.129342529711202</c:v>
                </c:pt>
                <c:pt idx="2313">
                  <c:v>41.141623330243903</c:v>
                </c:pt>
                <c:pt idx="2314">
                  <c:v>41.153904130776603</c:v>
                </c:pt>
                <c:pt idx="2315">
                  <c:v>41.166184931309303</c:v>
                </c:pt>
                <c:pt idx="2316">
                  <c:v>41.178465731842003</c:v>
                </c:pt>
                <c:pt idx="2317">
                  <c:v>41.190746532374703</c:v>
                </c:pt>
                <c:pt idx="2318">
                  <c:v>41.203027332907403</c:v>
                </c:pt>
                <c:pt idx="2319">
                  <c:v>41.215308133440097</c:v>
                </c:pt>
                <c:pt idx="2320">
                  <c:v>41.227588933972797</c:v>
                </c:pt>
                <c:pt idx="2321">
                  <c:v>41.239869734505497</c:v>
                </c:pt>
                <c:pt idx="2322">
                  <c:v>41.252150535038197</c:v>
                </c:pt>
                <c:pt idx="2323">
                  <c:v>41.264431335570897</c:v>
                </c:pt>
                <c:pt idx="2324">
                  <c:v>41.276712136103598</c:v>
                </c:pt>
                <c:pt idx="2325">
                  <c:v>41.288992936636298</c:v>
                </c:pt>
                <c:pt idx="2326">
                  <c:v>41.301273737168998</c:v>
                </c:pt>
                <c:pt idx="2327">
                  <c:v>41.313554537701698</c:v>
                </c:pt>
                <c:pt idx="2328">
                  <c:v>41.325835338234398</c:v>
                </c:pt>
                <c:pt idx="2329">
                  <c:v>41.338116138767099</c:v>
                </c:pt>
                <c:pt idx="2330">
                  <c:v>41.350396939299799</c:v>
                </c:pt>
                <c:pt idx="2331">
                  <c:v>41.362677739832499</c:v>
                </c:pt>
                <c:pt idx="2332">
                  <c:v>41.374958540365199</c:v>
                </c:pt>
                <c:pt idx="2333">
                  <c:v>41.387239340897899</c:v>
                </c:pt>
                <c:pt idx="2334">
                  <c:v>41.3995201414306</c:v>
                </c:pt>
                <c:pt idx="2335">
                  <c:v>41.4118009419633</c:v>
                </c:pt>
                <c:pt idx="2336">
                  <c:v>41.424081742496099</c:v>
                </c:pt>
                <c:pt idx="2337">
                  <c:v>41.4363625430287</c:v>
                </c:pt>
                <c:pt idx="2338">
                  <c:v>41.4486433435615</c:v>
                </c:pt>
                <c:pt idx="2339">
                  <c:v>41.4609241440942</c:v>
                </c:pt>
                <c:pt idx="2340">
                  <c:v>41.4732049446269</c:v>
                </c:pt>
                <c:pt idx="2341">
                  <c:v>41.4854857451596</c:v>
                </c:pt>
                <c:pt idx="2342">
                  <c:v>41.497766545692301</c:v>
                </c:pt>
                <c:pt idx="2343">
                  <c:v>41.510047346225001</c:v>
                </c:pt>
                <c:pt idx="2344">
                  <c:v>41.522328146757701</c:v>
                </c:pt>
                <c:pt idx="2345">
                  <c:v>41.534608947290401</c:v>
                </c:pt>
                <c:pt idx="2346">
                  <c:v>41.546889747823101</c:v>
                </c:pt>
                <c:pt idx="2347">
                  <c:v>41.559170548355802</c:v>
                </c:pt>
                <c:pt idx="2348">
                  <c:v>41.571451348888502</c:v>
                </c:pt>
                <c:pt idx="2349">
                  <c:v>41.583732149421202</c:v>
                </c:pt>
                <c:pt idx="2350">
                  <c:v>41.596012949953902</c:v>
                </c:pt>
                <c:pt idx="2351">
                  <c:v>41.608293750486602</c:v>
                </c:pt>
                <c:pt idx="2352">
                  <c:v>41.620574551019303</c:v>
                </c:pt>
                <c:pt idx="2353">
                  <c:v>41.632855351552003</c:v>
                </c:pt>
                <c:pt idx="2354">
                  <c:v>41.645136152084703</c:v>
                </c:pt>
                <c:pt idx="2355">
                  <c:v>41.657416952617403</c:v>
                </c:pt>
                <c:pt idx="2356">
                  <c:v>41.669697753150103</c:v>
                </c:pt>
                <c:pt idx="2357">
                  <c:v>41.681978553682796</c:v>
                </c:pt>
                <c:pt idx="2358">
                  <c:v>41.694259354215497</c:v>
                </c:pt>
                <c:pt idx="2359">
                  <c:v>41.706540154748197</c:v>
                </c:pt>
                <c:pt idx="2360">
                  <c:v>41.718820955280897</c:v>
                </c:pt>
                <c:pt idx="2361">
                  <c:v>41.731101755813597</c:v>
                </c:pt>
                <c:pt idx="2362">
                  <c:v>41.743382556346297</c:v>
                </c:pt>
                <c:pt idx="2363">
                  <c:v>41.755663356878998</c:v>
                </c:pt>
                <c:pt idx="2364">
                  <c:v>41.767944157411698</c:v>
                </c:pt>
                <c:pt idx="2365">
                  <c:v>41.780224957944398</c:v>
                </c:pt>
                <c:pt idx="2366">
                  <c:v>41.792505758477098</c:v>
                </c:pt>
                <c:pt idx="2367">
                  <c:v>41.804786559009798</c:v>
                </c:pt>
                <c:pt idx="2368">
                  <c:v>41.817067359542499</c:v>
                </c:pt>
                <c:pt idx="2369">
                  <c:v>41.829348160075199</c:v>
                </c:pt>
                <c:pt idx="2370">
                  <c:v>41.841628960607899</c:v>
                </c:pt>
                <c:pt idx="2371">
                  <c:v>41.853909761140599</c:v>
                </c:pt>
                <c:pt idx="2372">
                  <c:v>41.866190561673299</c:v>
                </c:pt>
                <c:pt idx="2373">
                  <c:v>41.878471362206</c:v>
                </c:pt>
                <c:pt idx="2374">
                  <c:v>41.8907521627387</c:v>
                </c:pt>
                <c:pt idx="2375">
                  <c:v>41.9030329632714</c:v>
                </c:pt>
                <c:pt idx="2376">
                  <c:v>41.9153137638041</c:v>
                </c:pt>
                <c:pt idx="2377">
                  <c:v>41.9275945643368</c:v>
                </c:pt>
                <c:pt idx="2378">
                  <c:v>41.939875364869501</c:v>
                </c:pt>
                <c:pt idx="2379">
                  <c:v>41.952156165402201</c:v>
                </c:pt>
                <c:pt idx="2380">
                  <c:v>41.964436965934901</c:v>
                </c:pt>
                <c:pt idx="2381">
                  <c:v>41.976717766467601</c:v>
                </c:pt>
                <c:pt idx="2382">
                  <c:v>41.988998567000301</c:v>
                </c:pt>
                <c:pt idx="2383">
                  <c:v>42.001279367533002</c:v>
                </c:pt>
                <c:pt idx="2384">
                  <c:v>42.013560168065702</c:v>
                </c:pt>
                <c:pt idx="2385">
                  <c:v>42.025840968598402</c:v>
                </c:pt>
                <c:pt idx="2386">
                  <c:v>42.038121769131102</c:v>
                </c:pt>
                <c:pt idx="2387">
                  <c:v>42.050402569663802</c:v>
                </c:pt>
                <c:pt idx="2388">
                  <c:v>42.062683370196602</c:v>
                </c:pt>
                <c:pt idx="2389">
                  <c:v>42.074964170729302</c:v>
                </c:pt>
                <c:pt idx="2390">
                  <c:v>42.087244971262002</c:v>
                </c:pt>
                <c:pt idx="2391">
                  <c:v>42.099525771794703</c:v>
                </c:pt>
                <c:pt idx="2392">
                  <c:v>42.111806572327403</c:v>
                </c:pt>
                <c:pt idx="2393">
                  <c:v>42.124087372860103</c:v>
                </c:pt>
                <c:pt idx="2394">
                  <c:v>42.136368173392803</c:v>
                </c:pt>
                <c:pt idx="2395">
                  <c:v>42.148648973925503</c:v>
                </c:pt>
                <c:pt idx="2396">
                  <c:v>42.160929774458197</c:v>
                </c:pt>
                <c:pt idx="2397">
                  <c:v>42.173210574990897</c:v>
                </c:pt>
                <c:pt idx="2398">
                  <c:v>42.185491375523597</c:v>
                </c:pt>
                <c:pt idx="2399">
                  <c:v>42.197772176056297</c:v>
                </c:pt>
                <c:pt idx="2400">
                  <c:v>42.210052976588997</c:v>
                </c:pt>
                <c:pt idx="2401">
                  <c:v>42.222333777121698</c:v>
                </c:pt>
                <c:pt idx="2402">
                  <c:v>42.234614577654398</c:v>
                </c:pt>
                <c:pt idx="2403">
                  <c:v>42.246895378187098</c:v>
                </c:pt>
                <c:pt idx="2404">
                  <c:v>42.259176178719798</c:v>
                </c:pt>
                <c:pt idx="2405">
                  <c:v>42.271456979252498</c:v>
                </c:pt>
                <c:pt idx="2406">
                  <c:v>42.283737779785199</c:v>
                </c:pt>
                <c:pt idx="2407">
                  <c:v>42.296018580317899</c:v>
                </c:pt>
                <c:pt idx="2408">
                  <c:v>42.308299380850599</c:v>
                </c:pt>
                <c:pt idx="2409">
                  <c:v>42.320580181383299</c:v>
                </c:pt>
                <c:pt idx="2410">
                  <c:v>42.332860981915999</c:v>
                </c:pt>
                <c:pt idx="2411">
                  <c:v>42.3451417824487</c:v>
                </c:pt>
                <c:pt idx="2412">
                  <c:v>42.3574225829814</c:v>
                </c:pt>
                <c:pt idx="2413">
                  <c:v>42.3697033835141</c:v>
                </c:pt>
                <c:pt idx="2414">
                  <c:v>42.3819841840468</c:v>
                </c:pt>
                <c:pt idx="2415">
                  <c:v>42.3942649845795</c:v>
                </c:pt>
                <c:pt idx="2416">
                  <c:v>42.406545785112201</c:v>
                </c:pt>
                <c:pt idx="2417">
                  <c:v>42.418826585644901</c:v>
                </c:pt>
                <c:pt idx="2418">
                  <c:v>42.431107386177601</c:v>
                </c:pt>
                <c:pt idx="2419">
                  <c:v>42.443388186710301</c:v>
                </c:pt>
                <c:pt idx="2420">
                  <c:v>42.455668987243001</c:v>
                </c:pt>
                <c:pt idx="2421">
                  <c:v>42.467949787775702</c:v>
                </c:pt>
                <c:pt idx="2422">
                  <c:v>42.480230588308402</c:v>
                </c:pt>
                <c:pt idx="2423">
                  <c:v>42.492511388841102</c:v>
                </c:pt>
                <c:pt idx="2424">
                  <c:v>42.504792189373802</c:v>
                </c:pt>
                <c:pt idx="2425">
                  <c:v>42.517072989906502</c:v>
                </c:pt>
                <c:pt idx="2426">
                  <c:v>42.529353790439202</c:v>
                </c:pt>
                <c:pt idx="2427">
                  <c:v>42.541634590971903</c:v>
                </c:pt>
                <c:pt idx="2428">
                  <c:v>42.553915391504603</c:v>
                </c:pt>
                <c:pt idx="2429">
                  <c:v>42.566196192037303</c:v>
                </c:pt>
                <c:pt idx="2430">
                  <c:v>42.578476992570003</c:v>
                </c:pt>
                <c:pt idx="2431">
                  <c:v>42.590757793102703</c:v>
                </c:pt>
                <c:pt idx="2432">
                  <c:v>42.603038593635397</c:v>
                </c:pt>
                <c:pt idx="2433">
                  <c:v>42.615319394168097</c:v>
                </c:pt>
                <c:pt idx="2434">
                  <c:v>42.627600194700797</c:v>
                </c:pt>
                <c:pt idx="2435">
                  <c:v>42.639880995233497</c:v>
                </c:pt>
                <c:pt idx="2436">
                  <c:v>42.652161795766197</c:v>
                </c:pt>
                <c:pt idx="2437">
                  <c:v>42.664442596298997</c:v>
                </c:pt>
                <c:pt idx="2438">
                  <c:v>42.676723396831598</c:v>
                </c:pt>
                <c:pt idx="2439">
                  <c:v>42.689004197364298</c:v>
                </c:pt>
                <c:pt idx="2440">
                  <c:v>42.701284997897098</c:v>
                </c:pt>
                <c:pt idx="2441">
                  <c:v>42.713565798429798</c:v>
                </c:pt>
                <c:pt idx="2442">
                  <c:v>42.725846598962498</c:v>
                </c:pt>
                <c:pt idx="2443">
                  <c:v>42.738127399495198</c:v>
                </c:pt>
                <c:pt idx="2444">
                  <c:v>42.750408200027898</c:v>
                </c:pt>
                <c:pt idx="2445">
                  <c:v>42.762689000560599</c:v>
                </c:pt>
                <c:pt idx="2446">
                  <c:v>42.774969801093299</c:v>
                </c:pt>
                <c:pt idx="2447">
                  <c:v>42.787250601625999</c:v>
                </c:pt>
                <c:pt idx="2448">
                  <c:v>42.799531402158699</c:v>
                </c:pt>
                <c:pt idx="2449">
                  <c:v>42.811812202691399</c:v>
                </c:pt>
                <c:pt idx="2450">
                  <c:v>42.8240930032241</c:v>
                </c:pt>
                <c:pt idx="2451">
                  <c:v>42.8363738037568</c:v>
                </c:pt>
                <c:pt idx="2452">
                  <c:v>42.8486546042895</c:v>
                </c:pt>
                <c:pt idx="2453">
                  <c:v>42.8609354048222</c:v>
                </c:pt>
                <c:pt idx="2454">
                  <c:v>42.8732162053549</c:v>
                </c:pt>
                <c:pt idx="2455">
                  <c:v>42.885497005887601</c:v>
                </c:pt>
                <c:pt idx="2456">
                  <c:v>42.897777806420301</c:v>
                </c:pt>
                <c:pt idx="2457">
                  <c:v>42.910058606953001</c:v>
                </c:pt>
                <c:pt idx="2458">
                  <c:v>42.922339407485701</c:v>
                </c:pt>
                <c:pt idx="2459">
                  <c:v>42.934620208018401</c:v>
                </c:pt>
                <c:pt idx="2460">
                  <c:v>42.946901008551102</c:v>
                </c:pt>
                <c:pt idx="2461">
                  <c:v>42.959181809083802</c:v>
                </c:pt>
                <c:pt idx="2462">
                  <c:v>42.971462609616502</c:v>
                </c:pt>
                <c:pt idx="2463">
                  <c:v>42.983743410149202</c:v>
                </c:pt>
                <c:pt idx="2464">
                  <c:v>42.996024210681902</c:v>
                </c:pt>
                <c:pt idx="2465">
                  <c:v>43.008305011214603</c:v>
                </c:pt>
                <c:pt idx="2466">
                  <c:v>43.020585811747303</c:v>
                </c:pt>
                <c:pt idx="2467">
                  <c:v>43.032866612280003</c:v>
                </c:pt>
                <c:pt idx="2468">
                  <c:v>43.045147412812703</c:v>
                </c:pt>
                <c:pt idx="2469">
                  <c:v>43.057428213345403</c:v>
                </c:pt>
                <c:pt idx="2470">
                  <c:v>43.069709013878096</c:v>
                </c:pt>
                <c:pt idx="2471">
                  <c:v>43.081989814410797</c:v>
                </c:pt>
                <c:pt idx="2472">
                  <c:v>43.094270614943497</c:v>
                </c:pt>
                <c:pt idx="2473">
                  <c:v>43.106551415476197</c:v>
                </c:pt>
                <c:pt idx="2474">
                  <c:v>43.118832216008897</c:v>
                </c:pt>
                <c:pt idx="2475">
                  <c:v>43.131113016541597</c:v>
                </c:pt>
                <c:pt idx="2476">
                  <c:v>43.143393817074298</c:v>
                </c:pt>
                <c:pt idx="2477">
                  <c:v>43.155674617606998</c:v>
                </c:pt>
                <c:pt idx="2478">
                  <c:v>43.167955418139698</c:v>
                </c:pt>
                <c:pt idx="2479">
                  <c:v>43.180236218672398</c:v>
                </c:pt>
                <c:pt idx="2480">
                  <c:v>43.192517019205098</c:v>
                </c:pt>
                <c:pt idx="2481">
                  <c:v>43.204797819737799</c:v>
                </c:pt>
                <c:pt idx="2482">
                  <c:v>43.217078620270499</c:v>
                </c:pt>
                <c:pt idx="2483">
                  <c:v>43.229359420803199</c:v>
                </c:pt>
                <c:pt idx="2484">
                  <c:v>43.241640221335899</c:v>
                </c:pt>
                <c:pt idx="2485">
                  <c:v>43.253921021868599</c:v>
                </c:pt>
                <c:pt idx="2486">
                  <c:v>43.2662018224013</c:v>
                </c:pt>
                <c:pt idx="2487">
                  <c:v>43.278482622934</c:v>
                </c:pt>
                <c:pt idx="2488">
                  <c:v>43.2907634234668</c:v>
                </c:pt>
                <c:pt idx="2489">
                  <c:v>43.3030442239994</c:v>
                </c:pt>
                <c:pt idx="2490">
                  <c:v>43.3153250245321</c:v>
                </c:pt>
                <c:pt idx="2491">
                  <c:v>43.3276058250649</c:v>
                </c:pt>
                <c:pt idx="2492">
                  <c:v>43.3398866255976</c:v>
                </c:pt>
                <c:pt idx="2493">
                  <c:v>43.3521674261303</c:v>
                </c:pt>
                <c:pt idx="2494">
                  <c:v>43.364448226663001</c:v>
                </c:pt>
                <c:pt idx="2495">
                  <c:v>43.376729027195701</c:v>
                </c:pt>
                <c:pt idx="2496">
                  <c:v>43.389009827728401</c:v>
                </c:pt>
                <c:pt idx="2497">
                  <c:v>43.401290628261101</c:v>
                </c:pt>
                <c:pt idx="2498">
                  <c:v>43.413571428793801</c:v>
                </c:pt>
                <c:pt idx="2499">
                  <c:v>43.425852229326502</c:v>
                </c:pt>
                <c:pt idx="2500">
                  <c:v>43.438133029859202</c:v>
                </c:pt>
                <c:pt idx="2501">
                  <c:v>43.450413830391902</c:v>
                </c:pt>
                <c:pt idx="2502">
                  <c:v>43.462694630924602</c:v>
                </c:pt>
                <c:pt idx="2503">
                  <c:v>43.474975431457302</c:v>
                </c:pt>
                <c:pt idx="2504">
                  <c:v>43.487256231990003</c:v>
                </c:pt>
                <c:pt idx="2505">
                  <c:v>43.499537032522703</c:v>
                </c:pt>
                <c:pt idx="2506">
                  <c:v>43.511817833055403</c:v>
                </c:pt>
                <c:pt idx="2507">
                  <c:v>43.524098633588103</c:v>
                </c:pt>
                <c:pt idx="2508">
                  <c:v>43.536379434120803</c:v>
                </c:pt>
                <c:pt idx="2509">
                  <c:v>43.548660234653497</c:v>
                </c:pt>
                <c:pt idx="2510">
                  <c:v>43.560941035186197</c:v>
                </c:pt>
                <c:pt idx="2511">
                  <c:v>43.573221835718897</c:v>
                </c:pt>
                <c:pt idx="2512">
                  <c:v>43.585502636251597</c:v>
                </c:pt>
                <c:pt idx="2513">
                  <c:v>43.597783436784297</c:v>
                </c:pt>
                <c:pt idx="2514">
                  <c:v>43.610064237316998</c:v>
                </c:pt>
                <c:pt idx="2515">
                  <c:v>43.622345037849698</c:v>
                </c:pt>
                <c:pt idx="2516">
                  <c:v>43.634625838382398</c:v>
                </c:pt>
                <c:pt idx="2517">
                  <c:v>43.646906638915098</c:v>
                </c:pt>
                <c:pt idx="2518">
                  <c:v>43.659187439447798</c:v>
                </c:pt>
                <c:pt idx="2519">
                  <c:v>43.671468239980499</c:v>
                </c:pt>
                <c:pt idx="2520">
                  <c:v>43.683749040513199</c:v>
                </c:pt>
                <c:pt idx="2521">
                  <c:v>43.696029841045899</c:v>
                </c:pt>
                <c:pt idx="2522">
                  <c:v>43.708310641578599</c:v>
                </c:pt>
                <c:pt idx="2523">
                  <c:v>43.720591442111299</c:v>
                </c:pt>
                <c:pt idx="2524">
                  <c:v>43.732872242644</c:v>
                </c:pt>
                <c:pt idx="2525">
                  <c:v>43.7451530431767</c:v>
                </c:pt>
                <c:pt idx="2526">
                  <c:v>43.7574338437094</c:v>
                </c:pt>
                <c:pt idx="2527">
                  <c:v>43.7697146442421</c:v>
                </c:pt>
                <c:pt idx="2528">
                  <c:v>43.7819954447748</c:v>
                </c:pt>
                <c:pt idx="2529">
                  <c:v>43.794276245307501</c:v>
                </c:pt>
                <c:pt idx="2530">
                  <c:v>43.806557045840201</c:v>
                </c:pt>
                <c:pt idx="2531">
                  <c:v>43.818837846372901</c:v>
                </c:pt>
                <c:pt idx="2532">
                  <c:v>43.831118646905601</c:v>
                </c:pt>
                <c:pt idx="2533">
                  <c:v>43.843399447438301</c:v>
                </c:pt>
                <c:pt idx="2534">
                  <c:v>43.855680247971002</c:v>
                </c:pt>
                <c:pt idx="2535">
                  <c:v>43.867961048503702</c:v>
                </c:pt>
                <c:pt idx="2536">
                  <c:v>43.880241849036402</c:v>
                </c:pt>
                <c:pt idx="2537">
                  <c:v>43.892522649569102</c:v>
                </c:pt>
                <c:pt idx="2538">
                  <c:v>43.904803450101802</c:v>
                </c:pt>
                <c:pt idx="2539">
                  <c:v>43.917084250634502</c:v>
                </c:pt>
                <c:pt idx="2540">
                  <c:v>43.929365051167302</c:v>
                </c:pt>
                <c:pt idx="2541">
                  <c:v>43.941645851700002</c:v>
                </c:pt>
                <c:pt idx="2542">
                  <c:v>43.953926652232703</c:v>
                </c:pt>
                <c:pt idx="2543">
                  <c:v>43.966207452765403</c:v>
                </c:pt>
                <c:pt idx="2544">
                  <c:v>43.978488253298103</c:v>
                </c:pt>
                <c:pt idx="2545">
                  <c:v>43.990769053830803</c:v>
                </c:pt>
                <c:pt idx="2546">
                  <c:v>44.003049854363503</c:v>
                </c:pt>
                <c:pt idx="2547">
                  <c:v>44.015330654896196</c:v>
                </c:pt>
                <c:pt idx="2548">
                  <c:v>44.027611455428897</c:v>
                </c:pt>
                <c:pt idx="2549">
                  <c:v>44.039892255961597</c:v>
                </c:pt>
                <c:pt idx="2550">
                  <c:v>44.052173056494297</c:v>
                </c:pt>
                <c:pt idx="2551">
                  <c:v>44.064453857026997</c:v>
                </c:pt>
                <c:pt idx="2552">
                  <c:v>44.076734657559697</c:v>
                </c:pt>
                <c:pt idx="2553">
                  <c:v>44.089015458092398</c:v>
                </c:pt>
                <c:pt idx="2554">
                  <c:v>44.101296258625098</c:v>
                </c:pt>
                <c:pt idx="2555">
                  <c:v>44.113577059157798</c:v>
                </c:pt>
                <c:pt idx="2556">
                  <c:v>44.125857859690498</c:v>
                </c:pt>
                <c:pt idx="2557">
                  <c:v>44.138138660223198</c:v>
                </c:pt>
                <c:pt idx="2558">
                  <c:v>44.150419460755899</c:v>
                </c:pt>
                <c:pt idx="2559">
                  <c:v>44.162700261288599</c:v>
                </c:pt>
                <c:pt idx="2560">
                  <c:v>44.174981061821299</c:v>
                </c:pt>
                <c:pt idx="2561">
                  <c:v>44.187261862353999</c:v>
                </c:pt>
                <c:pt idx="2562">
                  <c:v>44.199542662886699</c:v>
                </c:pt>
                <c:pt idx="2563">
                  <c:v>44.2118234634194</c:v>
                </c:pt>
                <c:pt idx="2564">
                  <c:v>44.2241042639521</c:v>
                </c:pt>
                <c:pt idx="2565">
                  <c:v>44.2363850644848</c:v>
                </c:pt>
                <c:pt idx="2566">
                  <c:v>44.2486658650175</c:v>
                </c:pt>
                <c:pt idx="2567">
                  <c:v>44.2609466655502</c:v>
                </c:pt>
                <c:pt idx="2568">
                  <c:v>44.273227466082901</c:v>
                </c:pt>
                <c:pt idx="2569">
                  <c:v>44.285508266615601</c:v>
                </c:pt>
                <c:pt idx="2570">
                  <c:v>44.297789067148301</c:v>
                </c:pt>
                <c:pt idx="2571">
                  <c:v>44.310069867681001</c:v>
                </c:pt>
                <c:pt idx="2572">
                  <c:v>44.322350668213701</c:v>
                </c:pt>
                <c:pt idx="2573">
                  <c:v>44.334631468746402</c:v>
                </c:pt>
                <c:pt idx="2574">
                  <c:v>44.346912269279102</c:v>
                </c:pt>
                <c:pt idx="2575">
                  <c:v>44.359193069811802</c:v>
                </c:pt>
                <c:pt idx="2576">
                  <c:v>44.371473870344502</c:v>
                </c:pt>
                <c:pt idx="2577">
                  <c:v>44.383754670877202</c:v>
                </c:pt>
                <c:pt idx="2578">
                  <c:v>44.396035471409903</c:v>
                </c:pt>
                <c:pt idx="2579">
                  <c:v>44.408316271942603</c:v>
                </c:pt>
                <c:pt idx="2580">
                  <c:v>44.420597072475303</c:v>
                </c:pt>
                <c:pt idx="2581">
                  <c:v>44.432877873008003</c:v>
                </c:pt>
                <c:pt idx="2582">
                  <c:v>44.445158673540703</c:v>
                </c:pt>
                <c:pt idx="2583">
                  <c:v>44.457439474073396</c:v>
                </c:pt>
                <c:pt idx="2584">
                  <c:v>44.469720274606097</c:v>
                </c:pt>
                <c:pt idx="2585">
                  <c:v>44.482001075138797</c:v>
                </c:pt>
                <c:pt idx="2586">
                  <c:v>44.494281875671497</c:v>
                </c:pt>
                <c:pt idx="2587">
                  <c:v>44.506562676204197</c:v>
                </c:pt>
                <c:pt idx="2588">
                  <c:v>44.518843476736897</c:v>
                </c:pt>
                <c:pt idx="2589">
                  <c:v>44.531124277269598</c:v>
                </c:pt>
                <c:pt idx="2590">
                  <c:v>44.543405077802298</c:v>
                </c:pt>
                <c:pt idx="2591">
                  <c:v>44.555685878335098</c:v>
                </c:pt>
                <c:pt idx="2592">
                  <c:v>44.567966678867798</c:v>
                </c:pt>
                <c:pt idx="2593">
                  <c:v>44.580247479400498</c:v>
                </c:pt>
                <c:pt idx="2594">
                  <c:v>44.592528279933198</c:v>
                </c:pt>
                <c:pt idx="2595">
                  <c:v>44.604809080465898</c:v>
                </c:pt>
                <c:pt idx="2596">
                  <c:v>44.617089880998599</c:v>
                </c:pt>
                <c:pt idx="2597">
                  <c:v>44.629370681531299</c:v>
                </c:pt>
                <c:pt idx="2598">
                  <c:v>44.641651482063999</c:v>
                </c:pt>
                <c:pt idx="2599">
                  <c:v>44.653932282596699</c:v>
                </c:pt>
                <c:pt idx="2600">
                  <c:v>44.666213083129399</c:v>
                </c:pt>
                <c:pt idx="2601">
                  <c:v>44.6784938836621</c:v>
                </c:pt>
                <c:pt idx="2602">
                  <c:v>44.6907746841948</c:v>
                </c:pt>
                <c:pt idx="2603">
                  <c:v>44.7030554847275</c:v>
                </c:pt>
                <c:pt idx="2604">
                  <c:v>44.7153362852602</c:v>
                </c:pt>
                <c:pt idx="2605">
                  <c:v>44.7276170857929</c:v>
                </c:pt>
                <c:pt idx="2606">
                  <c:v>44.7398978863256</c:v>
                </c:pt>
                <c:pt idx="2607">
                  <c:v>44.752178686858301</c:v>
                </c:pt>
                <c:pt idx="2608">
                  <c:v>44.764459487391001</c:v>
                </c:pt>
                <c:pt idx="2609">
                  <c:v>44.776740287923701</c:v>
                </c:pt>
                <c:pt idx="2610">
                  <c:v>44.789021088456401</c:v>
                </c:pt>
                <c:pt idx="2611">
                  <c:v>44.801301888989101</c:v>
                </c:pt>
                <c:pt idx="2612">
                  <c:v>44.813582689521802</c:v>
                </c:pt>
                <c:pt idx="2613">
                  <c:v>44.825863490054502</c:v>
                </c:pt>
                <c:pt idx="2614">
                  <c:v>44.838144290587202</c:v>
                </c:pt>
                <c:pt idx="2615">
                  <c:v>44.850425091119902</c:v>
                </c:pt>
                <c:pt idx="2616">
                  <c:v>44.862705891652602</c:v>
                </c:pt>
                <c:pt idx="2617">
                  <c:v>44.874986692185303</c:v>
                </c:pt>
                <c:pt idx="2618">
                  <c:v>44.887267492718003</c:v>
                </c:pt>
                <c:pt idx="2619">
                  <c:v>44.899548293250703</c:v>
                </c:pt>
                <c:pt idx="2620">
                  <c:v>44.911829093783403</c:v>
                </c:pt>
                <c:pt idx="2621">
                  <c:v>44.924109894316103</c:v>
                </c:pt>
                <c:pt idx="2622">
                  <c:v>44.936390694848797</c:v>
                </c:pt>
                <c:pt idx="2623">
                  <c:v>44.948671495381497</c:v>
                </c:pt>
                <c:pt idx="2624">
                  <c:v>44.960952295914197</c:v>
                </c:pt>
                <c:pt idx="2625">
                  <c:v>44.973233096446897</c:v>
                </c:pt>
                <c:pt idx="2626">
                  <c:v>44.985513896979597</c:v>
                </c:pt>
                <c:pt idx="2627">
                  <c:v>44.997794697512298</c:v>
                </c:pt>
                <c:pt idx="2628">
                  <c:v>45.010075498044998</c:v>
                </c:pt>
                <c:pt idx="2629">
                  <c:v>45.022356298577698</c:v>
                </c:pt>
                <c:pt idx="2630">
                  <c:v>45.034637099110398</c:v>
                </c:pt>
                <c:pt idx="2631">
                  <c:v>45.046917899643098</c:v>
                </c:pt>
                <c:pt idx="2632">
                  <c:v>45.059198700175799</c:v>
                </c:pt>
                <c:pt idx="2633">
                  <c:v>45.071479500708499</c:v>
                </c:pt>
                <c:pt idx="2634">
                  <c:v>45.083760301241199</c:v>
                </c:pt>
                <c:pt idx="2635">
                  <c:v>45.096041101773899</c:v>
                </c:pt>
                <c:pt idx="2636">
                  <c:v>45.108321902306599</c:v>
                </c:pt>
                <c:pt idx="2637">
                  <c:v>45.1206027028393</c:v>
                </c:pt>
                <c:pt idx="2638">
                  <c:v>45.132883503372</c:v>
                </c:pt>
                <c:pt idx="2639">
                  <c:v>45.1451643039047</c:v>
                </c:pt>
                <c:pt idx="2640">
                  <c:v>45.1574451044375</c:v>
                </c:pt>
                <c:pt idx="2641">
                  <c:v>45.1697259049702</c:v>
                </c:pt>
                <c:pt idx="2642">
                  <c:v>45.182006705502801</c:v>
                </c:pt>
                <c:pt idx="2643">
                  <c:v>45.1942875060356</c:v>
                </c:pt>
                <c:pt idx="2644">
                  <c:v>45.2065683065683</c:v>
                </c:pt>
                <c:pt idx="2645">
                  <c:v>45.218849107101001</c:v>
                </c:pt>
                <c:pt idx="2646">
                  <c:v>45.231129907633701</c:v>
                </c:pt>
                <c:pt idx="2647">
                  <c:v>45.243410708166401</c:v>
                </c:pt>
                <c:pt idx="2648">
                  <c:v>45.255691508699101</c:v>
                </c:pt>
                <c:pt idx="2649">
                  <c:v>45.267972309231801</c:v>
                </c:pt>
                <c:pt idx="2650">
                  <c:v>45.280253109764502</c:v>
                </c:pt>
                <c:pt idx="2651">
                  <c:v>45.292533910297202</c:v>
                </c:pt>
                <c:pt idx="2652">
                  <c:v>45.304814710829902</c:v>
                </c:pt>
                <c:pt idx="2653">
                  <c:v>45.317095511362602</c:v>
                </c:pt>
                <c:pt idx="2654">
                  <c:v>45.329376311895302</c:v>
                </c:pt>
                <c:pt idx="2655">
                  <c:v>45.341657112428003</c:v>
                </c:pt>
                <c:pt idx="2656">
                  <c:v>45.353937912960703</c:v>
                </c:pt>
                <c:pt idx="2657">
                  <c:v>45.366218713493403</c:v>
                </c:pt>
                <c:pt idx="2658">
                  <c:v>45.378499514026103</c:v>
                </c:pt>
                <c:pt idx="2659">
                  <c:v>45.390780314558803</c:v>
                </c:pt>
                <c:pt idx="2660">
                  <c:v>45.403061115091504</c:v>
                </c:pt>
                <c:pt idx="2661">
                  <c:v>45.415341915624197</c:v>
                </c:pt>
                <c:pt idx="2662">
                  <c:v>45.427622716156897</c:v>
                </c:pt>
                <c:pt idx="2663">
                  <c:v>45.439903516689597</c:v>
                </c:pt>
                <c:pt idx="2664">
                  <c:v>45.452184317222297</c:v>
                </c:pt>
                <c:pt idx="2665">
                  <c:v>45.464465117754997</c:v>
                </c:pt>
                <c:pt idx="2666">
                  <c:v>45.476745918287698</c:v>
                </c:pt>
                <c:pt idx="2667">
                  <c:v>45.489026718820398</c:v>
                </c:pt>
                <c:pt idx="2668">
                  <c:v>45.501307519353098</c:v>
                </c:pt>
                <c:pt idx="2669">
                  <c:v>45.513588319885798</c:v>
                </c:pt>
                <c:pt idx="2670">
                  <c:v>45.525869120418498</c:v>
                </c:pt>
                <c:pt idx="2671">
                  <c:v>45.538149920951199</c:v>
                </c:pt>
                <c:pt idx="2672">
                  <c:v>45.550430721483899</c:v>
                </c:pt>
                <c:pt idx="2673">
                  <c:v>45.562711522016599</c:v>
                </c:pt>
                <c:pt idx="2674">
                  <c:v>45.574992322549299</c:v>
                </c:pt>
                <c:pt idx="2675">
                  <c:v>45.587273123081999</c:v>
                </c:pt>
                <c:pt idx="2676">
                  <c:v>45.5995539236147</c:v>
                </c:pt>
                <c:pt idx="2677">
                  <c:v>45.6118347241474</c:v>
                </c:pt>
                <c:pt idx="2678">
                  <c:v>45.6241155246801</c:v>
                </c:pt>
                <c:pt idx="2679">
                  <c:v>45.6363963252128</c:v>
                </c:pt>
                <c:pt idx="2680">
                  <c:v>45.6486771257455</c:v>
                </c:pt>
                <c:pt idx="2681">
                  <c:v>45.660957926278201</c:v>
                </c:pt>
                <c:pt idx="2682">
                  <c:v>45.673238726810901</c:v>
                </c:pt>
                <c:pt idx="2683">
                  <c:v>45.685519527343601</c:v>
                </c:pt>
                <c:pt idx="2684">
                  <c:v>45.697800327876301</c:v>
                </c:pt>
                <c:pt idx="2685">
                  <c:v>45.710081128409001</c:v>
                </c:pt>
                <c:pt idx="2686">
                  <c:v>45.722361928941702</c:v>
                </c:pt>
                <c:pt idx="2687">
                  <c:v>45.734642729474402</c:v>
                </c:pt>
                <c:pt idx="2688">
                  <c:v>45.746923530007102</c:v>
                </c:pt>
                <c:pt idx="2689">
                  <c:v>45.759204330539802</c:v>
                </c:pt>
                <c:pt idx="2690">
                  <c:v>45.771485131072502</c:v>
                </c:pt>
                <c:pt idx="2691">
                  <c:v>45.783765931605203</c:v>
                </c:pt>
                <c:pt idx="2692">
                  <c:v>45.796046732138002</c:v>
                </c:pt>
                <c:pt idx="2693">
                  <c:v>45.808327532670603</c:v>
                </c:pt>
                <c:pt idx="2694">
                  <c:v>45.820608333203403</c:v>
                </c:pt>
                <c:pt idx="2695">
                  <c:v>45.832889133736103</c:v>
                </c:pt>
                <c:pt idx="2696">
                  <c:v>45.845169934268803</c:v>
                </c:pt>
                <c:pt idx="2697">
                  <c:v>45.857450734801503</c:v>
                </c:pt>
                <c:pt idx="2698">
                  <c:v>45.869731535334203</c:v>
                </c:pt>
                <c:pt idx="2699">
                  <c:v>45.882012335866897</c:v>
                </c:pt>
                <c:pt idx="2700">
                  <c:v>45.894293136399597</c:v>
                </c:pt>
                <c:pt idx="2701">
                  <c:v>45.906573936932297</c:v>
                </c:pt>
                <c:pt idx="2702">
                  <c:v>45.918854737464997</c:v>
                </c:pt>
                <c:pt idx="2703">
                  <c:v>45.931135537997697</c:v>
                </c:pt>
                <c:pt idx="2704">
                  <c:v>45.943416338530398</c:v>
                </c:pt>
                <c:pt idx="2705">
                  <c:v>45.955697139063098</c:v>
                </c:pt>
                <c:pt idx="2706">
                  <c:v>45.967977939595798</c:v>
                </c:pt>
                <c:pt idx="2707">
                  <c:v>45.980258740128498</c:v>
                </c:pt>
                <c:pt idx="2708">
                  <c:v>45.992539540661198</c:v>
                </c:pt>
                <c:pt idx="2709">
                  <c:v>46.004820341193899</c:v>
                </c:pt>
                <c:pt idx="2710">
                  <c:v>46.017101141726599</c:v>
                </c:pt>
                <c:pt idx="2711">
                  <c:v>46.029381942259299</c:v>
                </c:pt>
                <c:pt idx="2712">
                  <c:v>46.041662742791999</c:v>
                </c:pt>
                <c:pt idx="2713">
                  <c:v>46.053943543324699</c:v>
                </c:pt>
                <c:pt idx="2714">
                  <c:v>46.0662243438574</c:v>
                </c:pt>
                <c:pt idx="2715">
                  <c:v>46.0785051443901</c:v>
                </c:pt>
                <c:pt idx="2716">
                  <c:v>46.0907859449228</c:v>
                </c:pt>
                <c:pt idx="2717">
                  <c:v>46.1030667454555</c:v>
                </c:pt>
                <c:pt idx="2718">
                  <c:v>46.1153475459882</c:v>
                </c:pt>
                <c:pt idx="2719">
                  <c:v>46.1276283465209</c:v>
                </c:pt>
                <c:pt idx="2720">
                  <c:v>46.139909147053601</c:v>
                </c:pt>
                <c:pt idx="2721">
                  <c:v>46.152189947586301</c:v>
                </c:pt>
                <c:pt idx="2722">
                  <c:v>46.164470748119001</c:v>
                </c:pt>
                <c:pt idx="2723">
                  <c:v>46.176751548651701</c:v>
                </c:pt>
                <c:pt idx="2724">
                  <c:v>46.189032349184401</c:v>
                </c:pt>
                <c:pt idx="2725">
                  <c:v>46.201313149717102</c:v>
                </c:pt>
                <c:pt idx="2726">
                  <c:v>46.213593950249802</c:v>
                </c:pt>
                <c:pt idx="2727">
                  <c:v>46.225874750782502</c:v>
                </c:pt>
                <c:pt idx="2728">
                  <c:v>46.238155551315202</c:v>
                </c:pt>
                <c:pt idx="2729">
                  <c:v>46.250436351847902</c:v>
                </c:pt>
                <c:pt idx="2730">
                  <c:v>46.262717152380603</c:v>
                </c:pt>
                <c:pt idx="2731">
                  <c:v>46.274997952913303</c:v>
                </c:pt>
                <c:pt idx="2732">
                  <c:v>46.287278753446003</c:v>
                </c:pt>
                <c:pt idx="2733">
                  <c:v>46.299559553978703</c:v>
                </c:pt>
                <c:pt idx="2734">
                  <c:v>46.311840354511403</c:v>
                </c:pt>
                <c:pt idx="2735">
                  <c:v>46.324121155044097</c:v>
                </c:pt>
                <c:pt idx="2736">
                  <c:v>46.336401955576797</c:v>
                </c:pt>
                <c:pt idx="2737">
                  <c:v>46.348682756109497</c:v>
                </c:pt>
                <c:pt idx="2738">
                  <c:v>46.360963556642197</c:v>
                </c:pt>
                <c:pt idx="2739">
                  <c:v>46.373244357174897</c:v>
                </c:pt>
                <c:pt idx="2740">
                  <c:v>46.385525157707598</c:v>
                </c:pt>
                <c:pt idx="2741">
                  <c:v>46.397805958240298</c:v>
                </c:pt>
                <c:pt idx="2742">
                  <c:v>46.410086758772998</c:v>
                </c:pt>
                <c:pt idx="2743">
                  <c:v>46.422367559305698</c:v>
                </c:pt>
                <c:pt idx="2744">
                  <c:v>46.434648359838498</c:v>
                </c:pt>
                <c:pt idx="2745">
                  <c:v>46.446929160371198</c:v>
                </c:pt>
                <c:pt idx="2746">
                  <c:v>46.459209960903898</c:v>
                </c:pt>
                <c:pt idx="2747">
                  <c:v>46.471490761436598</c:v>
                </c:pt>
                <c:pt idx="2748">
                  <c:v>46.483771561969299</c:v>
                </c:pt>
                <c:pt idx="2749">
                  <c:v>46.496052362501999</c:v>
                </c:pt>
                <c:pt idx="2750">
                  <c:v>46.508333163034699</c:v>
                </c:pt>
                <c:pt idx="2751">
                  <c:v>46.520613963567399</c:v>
                </c:pt>
                <c:pt idx="2752">
                  <c:v>46.532894764100099</c:v>
                </c:pt>
                <c:pt idx="2753">
                  <c:v>46.5451755646328</c:v>
                </c:pt>
                <c:pt idx="2754">
                  <c:v>46.5574563651655</c:v>
                </c:pt>
                <c:pt idx="2755">
                  <c:v>46.5697371656982</c:v>
                </c:pt>
                <c:pt idx="2756">
                  <c:v>46.5820179662309</c:v>
                </c:pt>
                <c:pt idx="2757">
                  <c:v>46.5942987667636</c:v>
                </c:pt>
                <c:pt idx="2758">
                  <c:v>46.606579567296301</c:v>
                </c:pt>
                <c:pt idx="2759">
                  <c:v>46.618860367829001</c:v>
                </c:pt>
                <c:pt idx="2760">
                  <c:v>46.631141168361701</c:v>
                </c:pt>
                <c:pt idx="2761">
                  <c:v>46.643421968894401</c:v>
                </c:pt>
                <c:pt idx="2762">
                  <c:v>46.655702769427101</c:v>
                </c:pt>
                <c:pt idx="2763">
                  <c:v>46.667983569959802</c:v>
                </c:pt>
                <c:pt idx="2764">
                  <c:v>46.680264370492502</c:v>
                </c:pt>
                <c:pt idx="2765">
                  <c:v>46.692545171025202</c:v>
                </c:pt>
                <c:pt idx="2766">
                  <c:v>46.704825971557902</c:v>
                </c:pt>
                <c:pt idx="2767">
                  <c:v>46.717106772090602</c:v>
                </c:pt>
                <c:pt idx="2768">
                  <c:v>46.729387572623303</c:v>
                </c:pt>
                <c:pt idx="2769">
                  <c:v>46.741668373156003</c:v>
                </c:pt>
                <c:pt idx="2770">
                  <c:v>46.753949173688703</c:v>
                </c:pt>
                <c:pt idx="2771">
                  <c:v>46.766229974221403</c:v>
                </c:pt>
                <c:pt idx="2772">
                  <c:v>46.778510774754103</c:v>
                </c:pt>
                <c:pt idx="2773">
                  <c:v>46.790791575286804</c:v>
                </c:pt>
                <c:pt idx="2774">
                  <c:v>46.803072375819497</c:v>
                </c:pt>
                <c:pt idx="2775">
                  <c:v>46.815353176352197</c:v>
                </c:pt>
                <c:pt idx="2776">
                  <c:v>46.827633976884897</c:v>
                </c:pt>
                <c:pt idx="2777">
                  <c:v>46.839914777417597</c:v>
                </c:pt>
                <c:pt idx="2778">
                  <c:v>46.852195577950297</c:v>
                </c:pt>
                <c:pt idx="2779">
                  <c:v>46.864476378482998</c:v>
                </c:pt>
                <c:pt idx="2780">
                  <c:v>46.876757179015698</c:v>
                </c:pt>
                <c:pt idx="2781">
                  <c:v>46.889037979548398</c:v>
                </c:pt>
                <c:pt idx="2782">
                  <c:v>46.901318780081098</c:v>
                </c:pt>
                <c:pt idx="2783">
                  <c:v>46.913599580613798</c:v>
                </c:pt>
                <c:pt idx="2784">
                  <c:v>46.925880381146499</c:v>
                </c:pt>
                <c:pt idx="2785">
                  <c:v>46.938161181679199</c:v>
                </c:pt>
                <c:pt idx="2786">
                  <c:v>46.950441982211899</c:v>
                </c:pt>
                <c:pt idx="2787">
                  <c:v>46.962722782744599</c:v>
                </c:pt>
                <c:pt idx="2788">
                  <c:v>46.975003583277299</c:v>
                </c:pt>
                <c:pt idx="2789">
                  <c:v>46.98728438381</c:v>
                </c:pt>
                <c:pt idx="2790">
                  <c:v>46.9995651843427</c:v>
                </c:pt>
                <c:pt idx="2791">
                  <c:v>47.0118459848754</c:v>
                </c:pt>
                <c:pt idx="2792">
                  <c:v>47.0241267854081</c:v>
                </c:pt>
                <c:pt idx="2793">
                  <c:v>47.0364075859409</c:v>
                </c:pt>
                <c:pt idx="2794">
                  <c:v>47.048688386473501</c:v>
                </c:pt>
                <c:pt idx="2795">
                  <c:v>47.0609691870063</c:v>
                </c:pt>
                <c:pt idx="2796">
                  <c:v>47.073249987539</c:v>
                </c:pt>
                <c:pt idx="2797">
                  <c:v>47.085530788071701</c:v>
                </c:pt>
                <c:pt idx="2798">
                  <c:v>47.097811588604401</c:v>
                </c:pt>
                <c:pt idx="2799">
                  <c:v>47.110092389137101</c:v>
                </c:pt>
                <c:pt idx="2800">
                  <c:v>47.122373189669801</c:v>
                </c:pt>
                <c:pt idx="2801">
                  <c:v>47.134653990202501</c:v>
                </c:pt>
                <c:pt idx="2802">
                  <c:v>47.146934790735202</c:v>
                </c:pt>
                <c:pt idx="2803">
                  <c:v>47.159215591267902</c:v>
                </c:pt>
                <c:pt idx="2804">
                  <c:v>47.171496391800602</c:v>
                </c:pt>
                <c:pt idx="2805">
                  <c:v>47.183777192333302</c:v>
                </c:pt>
                <c:pt idx="2806">
                  <c:v>47.196057992866002</c:v>
                </c:pt>
                <c:pt idx="2807">
                  <c:v>47.208338793398703</c:v>
                </c:pt>
                <c:pt idx="2808">
                  <c:v>47.220619593931403</c:v>
                </c:pt>
                <c:pt idx="2809">
                  <c:v>47.232900394464103</c:v>
                </c:pt>
                <c:pt idx="2810">
                  <c:v>47.245181194996803</c:v>
                </c:pt>
                <c:pt idx="2811">
                  <c:v>47.257461995529503</c:v>
                </c:pt>
                <c:pt idx="2812">
                  <c:v>47.269742796062197</c:v>
                </c:pt>
                <c:pt idx="2813">
                  <c:v>47.282023596594897</c:v>
                </c:pt>
                <c:pt idx="2814">
                  <c:v>47.294304397127597</c:v>
                </c:pt>
                <c:pt idx="2815">
                  <c:v>47.306585197660297</c:v>
                </c:pt>
                <c:pt idx="2816">
                  <c:v>47.318865998192997</c:v>
                </c:pt>
                <c:pt idx="2817">
                  <c:v>47.331146798725698</c:v>
                </c:pt>
                <c:pt idx="2818">
                  <c:v>47.343427599258398</c:v>
                </c:pt>
                <c:pt idx="2819">
                  <c:v>47.355708399791098</c:v>
                </c:pt>
                <c:pt idx="2820">
                  <c:v>47.367989200323798</c:v>
                </c:pt>
                <c:pt idx="2821">
                  <c:v>47.380270000856498</c:v>
                </c:pt>
                <c:pt idx="2822">
                  <c:v>47.392550801389199</c:v>
                </c:pt>
                <c:pt idx="2823">
                  <c:v>47.404831601921899</c:v>
                </c:pt>
                <c:pt idx="2824">
                  <c:v>47.417112402454599</c:v>
                </c:pt>
                <c:pt idx="2825">
                  <c:v>47.429393202987299</c:v>
                </c:pt>
                <c:pt idx="2826">
                  <c:v>47.441674003519999</c:v>
                </c:pt>
                <c:pt idx="2827">
                  <c:v>47.4539548040527</c:v>
                </c:pt>
                <c:pt idx="2828">
                  <c:v>47.4662356045854</c:v>
                </c:pt>
                <c:pt idx="2829">
                  <c:v>47.4785164051181</c:v>
                </c:pt>
                <c:pt idx="2830">
                  <c:v>47.4907972056508</c:v>
                </c:pt>
                <c:pt idx="2831">
                  <c:v>47.5030780061835</c:v>
                </c:pt>
                <c:pt idx="2832">
                  <c:v>47.5153588067162</c:v>
                </c:pt>
                <c:pt idx="2833">
                  <c:v>47.527639607248901</c:v>
                </c:pt>
                <c:pt idx="2834">
                  <c:v>47.539920407781601</c:v>
                </c:pt>
                <c:pt idx="2835">
                  <c:v>47.552201208314301</c:v>
                </c:pt>
                <c:pt idx="2836">
                  <c:v>47.564482008847001</c:v>
                </c:pt>
                <c:pt idx="2837">
                  <c:v>47.576762809379701</c:v>
                </c:pt>
                <c:pt idx="2838">
                  <c:v>47.589043609912402</c:v>
                </c:pt>
                <c:pt idx="2839">
                  <c:v>47.601324410445102</c:v>
                </c:pt>
                <c:pt idx="2840">
                  <c:v>47.613605210977802</c:v>
                </c:pt>
                <c:pt idx="2841">
                  <c:v>47.625886011510502</c:v>
                </c:pt>
                <c:pt idx="2842">
                  <c:v>47.638166812043202</c:v>
                </c:pt>
                <c:pt idx="2843">
                  <c:v>47.650447612576002</c:v>
                </c:pt>
                <c:pt idx="2844">
                  <c:v>47.662728413108702</c:v>
                </c:pt>
                <c:pt idx="2845">
                  <c:v>47.675009213641403</c:v>
                </c:pt>
                <c:pt idx="2846">
                  <c:v>47.687290014174103</c:v>
                </c:pt>
                <c:pt idx="2847">
                  <c:v>47.699570814706803</c:v>
                </c:pt>
                <c:pt idx="2848">
                  <c:v>47.711851615239503</c:v>
                </c:pt>
                <c:pt idx="2849">
                  <c:v>47.724132415772203</c:v>
                </c:pt>
                <c:pt idx="2850">
                  <c:v>47.736413216304904</c:v>
                </c:pt>
                <c:pt idx="2851">
                  <c:v>47.748694016837597</c:v>
                </c:pt>
                <c:pt idx="2852">
                  <c:v>47.760974817370297</c:v>
                </c:pt>
                <c:pt idx="2853">
                  <c:v>47.773255617902997</c:v>
                </c:pt>
                <c:pt idx="2854">
                  <c:v>47.785536418435697</c:v>
                </c:pt>
                <c:pt idx="2855">
                  <c:v>47.797817218968397</c:v>
                </c:pt>
                <c:pt idx="2856">
                  <c:v>47.810098019501098</c:v>
                </c:pt>
                <c:pt idx="2857">
                  <c:v>47.822378820033798</c:v>
                </c:pt>
                <c:pt idx="2858">
                  <c:v>47.834659620566498</c:v>
                </c:pt>
                <c:pt idx="2859">
                  <c:v>47.846940421099198</c:v>
                </c:pt>
                <c:pt idx="2860">
                  <c:v>47.859221221631898</c:v>
                </c:pt>
                <c:pt idx="2861">
                  <c:v>47.871502022164599</c:v>
                </c:pt>
                <c:pt idx="2862">
                  <c:v>47.883782822697299</c:v>
                </c:pt>
                <c:pt idx="2863">
                  <c:v>47.896063623229999</c:v>
                </c:pt>
                <c:pt idx="2864">
                  <c:v>47.908344423762699</c:v>
                </c:pt>
                <c:pt idx="2865">
                  <c:v>47.920625224295399</c:v>
                </c:pt>
                <c:pt idx="2866">
                  <c:v>47.9329060248281</c:v>
                </c:pt>
                <c:pt idx="2867">
                  <c:v>47.9451868253608</c:v>
                </c:pt>
                <c:pt idx="2868">
                  <c:v>47.9574676258935</c:v>
                </c:pt>
                <c:pt idx="2869">
                  <c:v>47.9697484264262</c:v>
                </c:pt>
                <c:pt idx="2870">
                  <c:v>47.9820292269589</c:v>
                </c:pt>
                <c:pt idx="2871">
                  <c:v>47.994310027491601</c:v>
                </c:pt>
                <c:pt idx="2872">
                  <c:v>48.006590828024301</c:v>
                </c:pt>
                <c:pt idx="2873">
                  <c:v>48.018871628557001</c:v>
                </c:pt>
                <c:pt idx="2874">
                  <c:v>48.031152429089701</c:v>
                </c:pt>
                <c:pt idx="2875">
                  <c:v>48.043433229622401</c:v>
                </c:pt>
                <c:pt idx="2876">
                  <c:v>48.055714030155102</c:v>
                </c:pt>
                <c:pt idx="2877">
                  <c:v>48.067994830687802</c:v>
                </c:pt>
                <c:pt idx="2878">
                  <c:v>48.080275631220502</c:v>
                </c:pt>
                <c:pt idx="2879">
                  <c:v>48.092556431753202</c:v>
                </c:pt>
                <c:pt idx="2880">
                  <c:v>48.104837232285902</c:v>
                </c:pt>
                <c:pt idx="2881">
                  <c:v>48.117118032818603</c:v>
                </c:pt>
                <c:pt idx="2882">
                  <c:v>48.129398833351303</c:v>
                </c:pt>
                <c:pt idx="2883">
                  <c:v>48.141679633884003</c:v>
                </c:pt>
                <c:pt idx="2884">
                  <c:v>48.153960434416703</c:v>
                </c:pt>
                <c:pt idx="2885">
                  <c:v>48.166241234949403</c:v>
                </c:pt>
                <c:pt idx="2886">
                  <c:v>48.178522035482104</c:v>
                </c:pt>
                <c:pt idx="2887">
                  <c:v>48.190802836014797</c:v>
                </c:pt>
                <c:pt idx="2888">
                  <c:v>48.203083636547497</c:v>
                </c:pt>
                <c:pt idx="2889">
                  <c:v>48.215364437080197</c:v>
                </c:pt>
                <c:pt idx="2890">
                  <c:v>48.227645237612897</c:v>
                </c:pt>
                <c:pt idx="2891">
                  <c:v>48.239926038145597</c:v>
                </c:pt>
                <c:pt idx="2892">
                  <c:v>48.252206838678298</c:v>
                </c:pt>
                <c:pt idx="2893">
                  <c:v>48.264487639210998</c:v>
                </c:pt>
                <c:pt idx="2894">
                  <c:v>48.276768439743798</c:v>
                </c:pt>
                <c:pt idx="2895">
                  <c:v>48.289049240276498</c:v>
                </c:pt>
                <c:pt idx="2896">
                  <c:v>48.301330040809198</c:v>
                </c:pt>
                <c:pt idx="2897">
                  <c:v>48.313610841341898</c:v>
                </c:pt>
                <c:pt idx="2898">
                  <c:v>48.325891641874598</c:v>
                </c:pt>
                <c:pt idx="2899">
                  <c:v>48.338172442407298</c:v>
                </c:pt>
                <c:pt idx="2900">
                  <c:v>48.350453242939999</c:v>
                </c:pt>
                <c:pt idx="2901">
                  <c:v>48.362734043472699</c:v>
                </c:pt>
                <c:pt idx="2902">
                  <c:v>48.375014844005399</c:v>
                </c:pt>
                <c:pt idx="2903">
                  <c:v>48.387295644538099</c:v>
                </c:pt>
                <c:pt idx="2904">
                  <c:v>48.399576445070799</c:v>
                </c:pt>
                <c:pt idx="2905">
                  <c:v>48.4118572456035</c:v>
                </c:pt>
                <c:pt idx="2906">
                  <c:v>48.4241380461362</c:v>
                </c:pt>
                <c:pt idx="2907">
                  <c:v>48.4364188466689</c:v>
                </c:pt>
                <c:pt idx="2908">
                  <c:v>48.4486996472016</c:v>
                </c:pt>
                <c:pt idx="2909">
                  <c:v>48.4609804477343</c:v>
                </c:pt>
                <c:pt idx="2910">
                  <c:v>48.473261248267001</c:v>
                </c:pt>
                <c:pt idx="2911">
                  <c:v>48.485542048799701</c:v>
                </c:pt>
                <c:pt idx="2912">
                  <c:v>48.497822849332401</c:v>
                </c:pt>
                <c:pt idx="2913">
                  <c:v>48.510103649865101</c:v>
                </c:pt>
                <c:pt idx="2914">
                  <c:v>48.522384450397801</c:v>
                </c:pt>
                <c:pt idx="2915">
                  <c:v>48.534665250930502</c:v>
                </c:pt>
                <c:pt idx="2916">
                  <c:v>48.546946051463202</c:v>
                </c:pt>
                <c:pt idx="2917">
                  <c:v>48.559226851995902</c:v>
                </c:pt>
                <c:pt idx="2918">
                  <c:v>48.571507652528602</c:v>
                </c:pt>
                <c:pt idx="2919">
                  <c:v>48.583788453061302</c:v>
                </c:pt>
                <c:pt idx="2920">
                  <c:v>48.596069253594003</c:v>
                </c:pt>
                <c:pt idx="2921">
                  <c:v>48.608350054126703</c:v>
                </c:pt>
                <c:pt idx="2922">
                  <c:v>48.620630854659403</c:v>
                </c:pt>
                <c:pt idx="2923">
                  <c:v>48.632911655192103</c:v>
                </c:pt>
                <c:pt idx="2924">
                  <c:v>48.645192455724803</c:v>
                </c:pt>
                <c:pt idx="2925">
                  <c:v>48.657473256257497</c:v>
                </c:pt>
                <c:pt idx="2926">
                  <c:v>48.669754056790197</c:v>
                </c:pt>
                <c:pt idx="2927">
                  <c:v>48.682034857322897</c:v>
                </c:pt>
                <c:pt idx="2928">
                  <c:v>48.694315657855597</c:v>
                </c:pt>
                <c:pt idx="2929">
                  <c:v>48.706596458388297</c:v>
                </c:pt>
                <c:pt idx="2930">
                  <c:v>48.718877258920998</c:v>
                </c:pt>
                <c:pt idx="2931">
                  <c:v>48.731158059453698</c:v>
                </c:pt>
                <c:pt idx="2932">
                  <c:v>48.743438859986398</c:v>
                </c:pt>
                <c:pt idx="2933">
                  <c:v>48.755719660519098</c:v>
                </c:pt>
                <c:pt idx="2934">
                  <c:v>48.768000461051798</c:v>
                </c:pt>
                <c:pt idx="2935">
                  <c:v>48.780281261584499</c:v>
                </c:pt>
                <c:pt idx="2936">
                  <c:v>48.792562062117199</c:v>
                </c:pt>
                <c:pt idx="2937">
                  <c:v>48.804842862649899</c:v>
                </c:pt>
                <c:pt idx="2938">
                  <c:v>48.817123663182599</c:v>
                </c:pt>
                <c:pt idx="2939">
                  <c:v>48.829404463715299</c:v>
                </c:pt>
                <c:pt idx="2940">
                  <c:v>48.841685264247999</c:v>
                </c:pt>
                <c:pt idx="2941">
                  <c:v>48.8539660647807</c:v>
                </c:pt>
                <c:pt idx="2942">
                  <c:v>48.8662468653134</c:v>
                </c:pt>
                <c:pt idx="2943">
                  <c:v>48.8785276658462</c:v>
                </c:pt>
                <c:pt idx="2944">
                  <c:v>48.8908084663788</c:v>
                </c:pt>
                <c:pt idx="2945">
                  <c:v>48.9030892669116</c:v>
                </c:pt>
                <c:pt idx="2946">
                  <c:v>48.915370067444201</c:v>
                </c:pt>
                <c:pt idx="2947">
                  <c:v>48.927650867977</c:v>
                </c:pt>
                <c:pt idx="2948">
                  <c:v>48.939931668509701</c:v>
                </c:pt>
                <c:pt idx="2949">
                  <c:v>48.952212469042401</c:v>
                </c:pt>
                <c:pt idx="2950">
                  <c:v>48.964493269575101</c:v>
                </c:pt>
                <c:pt idx="2951">
                  <c:v>48.976774070107801</c:v>
                </c:pt>
                <c:pt idx="2952">
                  <c:v>48.989054870640501</c:v>
                </c:pt>
                <c:pt idx="2953">
                  <c:v>49.001335671173202</c:v>
                </c:pt>
                <c:pt idx="2954">
                  <c:v>49.013616471705902</c:v>
                </c:pt>
                <c:pt idx="2955">
                  <c:v>49.025897272238602</c:v>
                </c:pt>
                <c:pt idx="2956">
                  <c:v>49.038178072771302</c:v>
                </c:pt>
                <c:pt idx="2957">
                  <c:v>49.050458873304002</c:v>
                </c:pt>
                <c:pt idx="2958">
                  <c:v>49.062739673836703</c:v>
                </c:pt>
                <c:pt idx="2959">
                  <c:v>49.075020474369403</c:v>
                </c:pt>
                <c:pt idx="2960">
                  <c:v>49.087301274902103</c:v>
                </c:pt>
                <c:pt idx="2961">
                  <c:v>49.099582075434803</c:v>
                </c:pt>
                <c:pt idx="2962">
                  <c:v>49.111862875967503</c:v>
                </c:pt>
                <c:pt idx="2963">
                  <c:v>49.124143676500204</c:v>
                </c:pt>
                <c:pt idx="2964">
                  <c:v>49.136424477032897</c:v>
                </c:pt>
                <c:pt idx="2965">
                  <c:v>49.148705277565597</c:v>
                </c:pt>
                <c:pt idx="2966">
                  <c:v>49.160986078098297</c:v>
                </c:pt>
                <c:pt idx="2967">
                  <c:v>49.173266878630997</c:v>
                </c:pt>
                <c:pt idx="2968">
                  <c:v>49.185547679163697</c:v>
                </c:pt>
                <c:pt idx="2969">
                  <c:v>49.197828479696398</c:v>
                </c:pt>
                <c:pt idx="2970">
                  <c:v>49.210109280229098</c:v>
                </c:pt>
                <c:pt idx="2971">
                  <c:v>49.222390080761798</c:v>
                </c:pt>
                <c:pt idx="2972">
                  <c:v>49.234670881294498</c:v>
                </c:pt>
                <c:pt idx="2973">
                  <c:v>49.246951681827198</c:v>
                </c:pt>
                <c:pt idx="2974">
                  <c:v>49.259232482359899</c:v>
                </c:pt>
                <c:pt idx="2975">
                  <c:v>49.271513282892599</c:v>
                </c:pt>
                <c:pt idx="2976">
                  <c:v>49.283794083425299</c:v>
                </c:pt>
                <c:pt idx="2977">
                  <c:v>49.296074883957999</c:v>
                </c:pt>
                <c:pt idx="2978">
                  <c:v>49.308355684490699</c:v>
                </c:pt>
                <c:pt idx="2979">
                  <c:v>49.3206364850234</c:v>
                </c:pt>
                <c:pt idx="2980">
                  <c:v>49.3329172855561</c:v>
                </c:pt>
                <c:pt idx="2981">
                  <c:v>49.3451980860888</c:v>
                </c:pt>
                <c:pt idx="2982">
                  <c:v>49.3574788866215</c:v>
                </c:pt>
                <c:pt idx="2983">
                  <c:v>49.3697596871542</c:v>
                </c:pt>
                <c:pt idx="2984">
                  <c:v>49.382040487686901</c:v>
                </c:pt>
                <c:pt idx="2985">
                  <c:v>49.394321288219601</c:v>
                </c:pt>
                <c:pt idx="2986">
                  <c:v>49.406602088752301</c:v>
                </c:pt>
                <c:pt idx="2987">
                  <c:v>49.418882889285001</c:v>
                </c:pt>
                <c:pt idx="2988">
                  <c:v>49.431163689817701</c:v>
                </c:pt>
                <c:pt idx="2989">
                  <c:v>49.443444490350402</c:v>
                </c:pt>
                <c:pt idx="2990">
                  <c:v>49.455725290883102</c:v>
                </c:pt>
                <c:pt idx="2991">
                  <c:v>49.468006091415802</c:v>
                </c:pt>
                <c:pt idx="2992">
                  <c:v>49.480286891948502</c:v>
                </c:pt>
                <c:pt idx="2993">
                  <c:v>49.492567692481202</c:v>
                </c:pt>
                <c:pt idx="2994">
                  <c:v>49.504848493013903</c:v>
                </c:pt>
                <c:pt idx="2995">
                  <c:v>49.517129293546603</c:v>
                </c:pt>
                <c:pt idx="2996">
                  <c:v>49.529410094079402</c:v>
                </c:pt>
                <c:pt idx="2997">
                  <c:v>49.541690894612103</c:v>
                </c:pt>
                <c:pt idx="2998">
                  <c:v>49.553971695144803</c:v>
                </c:pt>
                <c:pt idx="2999">
                  <c:v>49.566252495677503</c:v>
                </c:pt>
                <c:pt idx="3000">
                  <c:v>49.578533296210203</c:v>
                </c:pt>
                <c:pt idx="3001">
                  <c:v>49.590814096742903</c:v>
                </c:pt>
                <c:pt idx="3002">
                  <c:v>49.603094897275597</c:v>
                </c:pt>
                <c:pt idx="3003">
                  <c:v>49.615375697808297</c:v>
                </c:pt>
                <c:pt idx="3004">
                  <c:v>49.627656498340997</c:v>
                </c:pt>
                <c:pt idx="3005">
                  <c:v>49.639937298873697</c:v>
                </c:pt>
                <c:pt idx="3006">
                  <c:v>49.652218099406397</c:v>
                </c:pt>
                <c:pt idx="3007">
                  <c:v>49.664498899939097</c:v>
                </c:pt>
                <c:pt idx="3008">
                  <c:v>49.676779700471798</c:v>
                </c:pt>
                <c:pt idx="3009">
                  <c:v>49.689060501004498</c:v>
                </c:pt>
                <c:pt idx="3010">
                  <c:v>49.701341301537198</c:v>
                </c:pt>
                <c:pt idx="3011">
                  <c:v>49.713622102069898</c:v>
                </c:pt>
                <c:pt idx="3012">
                  <c:v>49.725902902602598</c:v>
                </c:pt>
                <c:pt idx="3013">
                  <c:v>49.738183703135299</c:v>
                </c:pt>
                <c:pt idx="3014">
                  <c:v>49.750464503667999</c:v>
                </c:pt>
                <c:pt idx="3015">
                  <c:v>49.762745304200699</c:v>
                </c:pt>
                <c:pt idx="3016">
                  <c:v>49.775026104733399</c:v>
                </c:pt>
                <c:pt idx="3017">
                  <c:v>49.787306905266099</c:v>
                </c:pt>
                <c:pt idx="3018">
                  <c:v>49.7995877057988</c:v>
                </c:pt>
                <c:pt idx="3019">
                  <c:v>49.8118685063315</c:v>
                </c:pt>
                <c:pt idx="3020">
                  <c:v>49.8241493068642</c:v>
                </c:pt>
                <c:pt idx="3021">
                  <c:v>49.8364301073969</c:v>
                </c:pt>
                <c:pt idx="3022">
                  <c:v>49.8487109079296</c:v>
                </c:pt>
                <c:pt idx="3023">
                  <c:v>49.860991708462301</c:v>
                </c:pt>
                <c:pt idx="3024">
                  <c:v>49.873272508995001</c:v>
                </c:pt>
                <c:pt idx="3025">
                  <c:v>49.885553309527701</c:v>
                </c:pt>
                <c:pt idx="3026">
                  <c:v>49.897834110060401</c:v>
                </c:pt>
                <c:pt idx="3027">
                  <c:v>49.910114910593101</c:v>
                </c:pt>
                <c:pt idx="3028">
                  <c:v>49.922395711125802</c:v>
                </c:pt>
                <c:pt idx="3029">
                  <c:v>49.934676511658502</c:v>
                </c:pt>
                <c:pt idx="3030">
                  <c:v>49.946957312191202</c:v>
                </c:pt>
                <c:pt idx="3031">
                  <c:v>49.959238112723902</c:v>
                </c:pt>
                <c:pt idx="3032">
                  <c:v>49.971518913256602</c:v>
                </c:pt>
                <c:pt idx="3033">
                  <c:v>49.983799713789303</c:v>
                </c:pt>
                <c:pt idx="3034">
                  <c:v>49.996080514322003</c:v>
                </c:pt>
                <c:pt idx="3035">
                  <c:v>50.008361314854703</c:v>
                </c:pt>
                <c:pt idx="3036">
                  <c:v>50.020642115387403</c:v>
                </c:pt>
                <c:pt idx="3037">
                  <c:v>50.032922915920103</c:v>
                </c:pt>
                <c:pt idx="3038">
                  <c:v>50.045203716452797</c:v>
                </c:pt>
                <c:pt idx="3039">
                  <c:v>50.057484516985497</c:v>
                </c:pt>
                <c:pt idx="3040">
                  <c:v>50.069765317518197</c:v>
                </c:pt>
                <c:pt idx="3041">
                  <c:v>50.082046118050897</c:v>
                </c:pt>
                <c:pt idx="3042">
                  <c:v>50.094326918583597</c:v>
                </c:pt>
                <c:pt idx="3043">
                  <c:v>50.106607719116298</c:v>
                </c:pt>
                <c:pt idx="3044">
                  <c:v>50.118888519648998</c:v>
                </c:pt>
                <c:pt idx="3045">
                  <c:v>50.131169320181698</c:v>
                </c:pt>
                <c:pt idx="3046">
                  <c:v>50.143450120714398</c:v>
                </c:pt>
                <c:pt idx="3047">
                  <c:v>50.155730921247198</c:v>
                </c:pt>
                <c:pt idx="3048">
                  <c:v>50.168011721779898</c:v>
                </c:pt>
                <c:pt idx="3049">
                  <c:v>50.180292522312598</c:v>
                </c:pt>
                <c:pt idx="3050">
                  <c:v>50.192573322845298</c:v>
                </c:pt>
                <c:pt idx="3051">
                  <c:v>50.204854123377999</c:v>
                </c:pt>
                <c:pt idx="3052">
                  <c:v>50.217134923910699</c:v>
                </c:pt>
                <c:pt idx="3053">
                  <c:v>50.229415724443399</c:v>
                </c:pt>
                <c:pt idx="3054">
                  <c:v>50.241696524976099</c:v>
                </c:pt>
                <c:pt idx="3055">
                  <c:v>50.253977325508799</c:v>
                </c:pt>
                <c:pt idx="3056">
                  <c:v>50.2662581260415</c:v>
                </c:pt>
                <c:pt idx="3057">
                  <c:v>50.2785389265742</c:v>
                </c:pt>
                <c:pt idx="3058">
                  <c:v>50.2908197271069</c:v>
                </c:pt>
                <c:pt idx="3059">
                  <c:v>50.3031005276396</c:v>
                </c:pt>
                <c:pt idx="3060">
                  <c:v>50.3153813281723</c:v>
                </c:pt>
                <c:pt idx="3061">
                  <c:v>50.327662128705001</c:v>
                </c:pt>
                <c:pt idx="3062">
                  <c:v>50.339942929237701</c:v>
                </c:pt>
                <c:pt idx="3063">
                  <c:v>50.352223729770401</c:v>
                </c:pt>
                <c:pt idx="3064">
                  <c:v>50.364504530303101</c:v>
                </c:pt>
                <c:pt idx="3065">
                  <c:v>50.376785330835801</c:v>
                </c:pt>
                <c:pt idx="3066">
                  <c:v>50.389066131368502</c:v>
                </c:pt>
                <c:pt idx="3067">
                  <c:v>50.401346931901202</c:v>
                </c:pt>
                <c:pt idx="3068">
                  <c:v>50.413627732433902</c:v>
                </c:pt>
                <c:pt idx="3069">
                  <c:v>50.425908532966602</c:v>
                </c:pt>
                <c:pt idx="3070">
                  <c:v>50.438189333499302</c:v>
                </c:pt>
                <c:pt idx="3071">
                  <c:v>50.450470134032003</c:v>
                </c:pt>
                <c:pt idx="3072">
                  <c:v>50.462750934564703</c:v>
                </c:pt>
                <c:pt idx="3073">
                  <c:v>50.475031735097403</c:v>
                </c:pt>
                <c:pt idx="3074">
                  <c:v>50.487312535630103</c:v>
                </c:pt>
                <c:pt idx="3075">
                  <c:v>50.499593336162803</c:v>
                </c:pt>
                <c:pt idx="3076">
                  <c:v>50.511874136695504</c:v>
                </c:pt>
                <c:pt idx="3077">
                  <c:v>50.524154937228197</c:v>
                </c:pt>
                <c:pt idx="3078">
                  <c:v>50.536435737760897</c:v>
                </c:pt>
                <c:pt idx="3079">
                  <c:v>50.548716538293597</c:v>
                </c:pt>
                <c:pt idx="3080">
                  <c:v>50.560997338826297</c:v>
                </c:pt>
                <c:pt idx="3081">
                  <c:v>50.573278139358997</c:v>
                </c:pt>
                <c:pt idx="3082">
                  <c:v>50.585558939891698</c:v>
                </c:pt>
                <c:pt idx="3083">
                  <c:v>50.597839740424398</c:v>
                </c:pt>
                <c:pt idx="3084">
                  <c:v>50.610120540957098</c:v>
                </c:pt>
                <c:pt idx="3085">
                  <c:v>50.622401341489798</c:v>
                </c:pt>
                <c:pt idx="3086">
                  <c:v>50.634682142022498</c:v>
                </c:pt>
                <c:pt idx="3087">
                  <c:v>50.646962942555199</c:v>
                </c:pt>
                <c:pt idx="3088">
                  <c:v>50.659243743087899</c:v>
                </c:pt>
                <c:pt idx="3089">
                  <c:v>50.671524543620599</c:v>
                </c:pt>
                <c:pt idx="3090">
                  <c:v>50.683805344153299</c:v>
                </c:pt>
                <c:pt idx="3091">
                  <c:v>50.696086144685999</c:v>
                </c:pt>
                <c:pt idx="3092">
                  <c:v>50.7083669452187</c:v>
                </c:pt>
                <c:pt idx="3093">
                  <c:v>50.7206477457514</c:v>
                </c:pt>
                <c:pt idx="3094">
                  <c:v>50.7329285462841</c:v>
                </c:pt>
                <c:pt idx="3095">
                  <c:v>50.7452093468169</c:v>
                </c:pt>
                <c:pt idx="3096">
                  <c:v>50.7574901473495</c:v>
                </c:pt>
                <c:pt idx="3097">
                  <c:v>50.7697709478823</c:v>
                </c:pt>
                <c:pt idx="3098">
                  <c:v>50.782051748415</c:v>
                </c:pt>
                <c:pt idx="3099">
                  <c:v>50.7943325489477</c:v>
                </c:pt>
                <c:pt idx="3100">
                  <c:v>50.806613349480401</c:v>
                </c:pt>
                <c:pt idx="3101">
                  <c:v>50.818894150013101</c:v>
                </c:pt>
                <c:pt idx="3102">
                  <c:v>50.831174950545801</c:v>
                </c:pt>
                <c:pt idx="3103">
                  <c:v>50.843455751078501</c:v>
                </c:pt>
                <c:pt idx="3104">
                  <c:v>50.855736551611201</c:v>
                </c:pt>
                <c:pt idx="3105">
                  <c:v>50.868017352143902</c:v>
                </c:pt>
                <c:pt idx="3106">
                  <c:v>50.880298152676602</c:v>
                </c:pt>
                <c:pt idx="3107">
                  <c:v>50.892578953209302</c:v>
                </c:pt>
                <c:pt idx="3108">
                  <c:v>50.904859753742002</c:v>
                </c:pt>
                <c:pt idx="3109">
                  <c:v>50.917140554274702</c:v>
                </c:pt>
                <c:pt idx="3110">
                  <c:v>50.929421354807403</c:v>
                </c:pt>
                <c:pt idx="3111">
                  <c:v>50.941702155340103</c:v>
                </c:pt>
                <c:pt idx="3112">
                  <c:v>50.953982955872803</c:v>
                </c:pt>
                <c:pt idx="3113">
                  <c:v>50.966263756405503</c:v>
                </c:pt>
                <c:pt idx="3114">
                  <c:v>50.978544556938203</c:v>
                </c:pt>
                <c:pt idx="3115">
                  <c:v>50.990825357470897</c:v>
                </c:pt>
                <c:pt idx="3116">
                  <c:v>51.003106158003597</c:v>
                </c:pt>
                <c:pt idx="3117">
                  <c:v>51.015386958536297</c:v>
                </c:pt>
                <c:pt idx="3118">
                  <c:v>51.027667759068997</c:v>
                </c:pt>
                <c:pt idx="3119">
                  <c:v>51.039948559601697</c:v>
                </c:pt>
                <c:pt idx="3120">
                  <c:v>51.052229360134397</c:v>
                </c:pt>
                <c:pt idx="3121">
                  <c:v>51.064510160667098</c:v>
                </c:pt>
                <c:pt idx="3122">
                  <c:v>51.076790961199798</c:v>
                </c:pt>
                <c:pt idx="3123">
                  <c:v>51.089071761732498</c:v>
                </c:pt>
                <c:pt idx="3124">
                  <c:v>51.101352562265198</c:v>
                </c:pt>
                <c:pt idx="3125">
                  <c:v>51.113633362797898</c:v>
                </c:pt>
                <c:pt idx="3126">
                  <c:v>51.125914163330599</c:v>
                </c:pt>
                <c:pt idx="3127">
                  <c:v>51.138194963863299</c:v>
                </c:pt>
                <c:pt idx="3128">
                  <c:v>51.150475764395999</c:v>
                </c:pt>
                <c:pt idx="3129">
                  <c:v>51.162756564928699</c:v>
                </c:pt>
                <c:pt idx="3130">
                  <c:v>51.175037365461399</c:v>
                </c:pt>
                <c:pt idx="3131">
                  <c:v>51.1873181659941</c:v>
                </c:pt>
                <c:pt idx="3132">
                  <c:v>51.1995989665268</c:v>
                </c:pt>
                <c:pt idx="3133">
                  <c:v>51.2118797670595</c:v>
                </c:pt>
                <c:pt idx="3134">
                  <c:v>51.2241605675922</c:v>
                </c:pt>
                <c:pt idx="3135">
                  <c:v>51.2364413681249</c:v>
                </c:pt>
                <c:pt idx="3136">
                  <c:v>51.248722168657601</c:v>
                </c:pt>
                <c:pt idx="3137">
                  <c:v>51.261002969190301</c:v>
                </c:pt>
                <c:pt idx="3138">
                  <c:v>51.273283769723001</c:v>
                </c:pt>
                <c:pt idx="3139">
                  <c:v>51.285564570255701</c:v>
                </c:pt>
                <c:pt idx="3140">
                  <c:v>51.297845370788401</c:v>
                </c:pt>
                <c:pt idx="3141">
                  <c:v>51.310126171321102</c:v>
                </c:pt>
                <c:pt idx="3142">
                  <c:v>51.322406971853802</c:v>
                </c:pt>
                <c:pt idx="3143">
                  <c:v>51.334687772386502</c:v>
                </c:pt>
                <c:pt idx="3144">
                  <c:v>51.346968572919202</c:v>
                </c:pt>
                <c:pt idx="3145">
                  <c:v>51.359249373451902</c:v>
                </c:pt>
                <c:pt idx="3146">
                  <c:v>51.371530173984702</c:v>
                </c:pt>
                <c:pt idx="3147">
                  <c:v>51.383810974517402</c:v>
                </c:pt>
                <c:pt idx="3148">
                  <c:v>51.396091775050103</c:v>
                </c:pt>
                <c:pt idx="3149">
                  <c:v>51.408372575582803</c:v>
                </c:pt>
                <c:pt idx="3150">
                  <c:v>51.420653376115503</c:v>
                </c:pt>
                <c:pt idx="3151">
                  <c:v>51.432934176648203</c:v>
                </c:pt>
                <c:pt idx="3152">
                  <c:v>51.445214977180903</c:v>
                </c:pt>
                <c:pt idx="3153">
                  <c:v>51.457495777713604</c:v>
                </c:pt>
                <c:pt idx="3154">
                  <c:v>51.469776578246297</c:v>
                </c:pt>
                <c:pt idx="3155">
                  <c:v>51.482057378778997</c:v>
                </c:pt>
                <c:pt idx="3156">
                  <c:v>51.494338179311697</c:v>
                </c:pt>
                <c:pt idx="3157">
                  <c:v>51.506618979844397</c:v>
                </c:pt>
                <c:pt idx="3158">
                  <c:v>51.518899780377097</c:v>
                </c:pt>
                <c:pt idx="3159">
                  <c:v>51.531180580909798</c:v>
                </c:pt>
                <c:pt idx="3160">
                  <c:v>51.543461381442498</c:v>
                </c:pt>
                <c:pt idx="3161">
                  <c:v>51.555742181975198</c:v>
                </c:pt>
                <c:pt idx="3162">
                  <c:v>51.568022982507898</c:v>
                </c:pt>
                <c:pt idx="3163">
                  <c:v>51.580303783040598</c:v>
                </c:pt>
                <c:pt idx="3164">
                  <c:v>51.592584583573299</c:v>
                </c:pt>
                <c:pt idx="3165">
                  <c:v>51.604865384105999</c:v>
                </c:pt>
                <c:pt idx="3166">
                  <c:v>51.617146184638699</c:v>
                </c:pt>
                <c:pt idx="3167">
                  <c:v>51.629426985171399</c:v>
                </c:pt>
                <c:pt idx="3168">
                  <c:v>51.641707785704099</c:v>
                </c:pt>
                <c:pt idx="3169">
                  <c:v>51.6539885862368</c:v>
                </c:pt>
                <c:pt idx="3170">
                  <c:v>51.6662693867695</c:v>
                </c:pt>
                <c:pt idx="3171">
                  <c:v>51.6785501873022</c:v>
                </c:pt>
                <c:pt idx="3172">
                  <c:v>51.6908309878349</c:v>
                </c:pt>
                <c:pt idx="3173">
                  <c:v>51.7031117883676</c:v>
                </c:pt>
                <c:pt idx="3174">
                  <c:v>51.715392588900301</c:v>
                </c:pt>
                <c:pt idx="3175">
                  <c:v>51.727673389433001</c:v>
                </c:pt>
                <c:pt idx="3176">
                  <c:v>51.739954189965701</c:v>
                </c:pt>
                <c:pt idx="3177">
                  <c:v>51.752234990498401</c:v>
                </c:pt>
                <c:pt idx="3178">
                  <c:v>51.764515791031101</c:v>
                </c:pt>
                <c:pt idx="3179">
                  <c:v>51.776796591563802</c:v>
                </c:pt>
                <c:pt idx="3180">
                  <c:v>51.789077392096502</c:v>
                </c:pt>
                <c:pt idx="3181">
                  <c:v>51.801358192629202</c:v>
                </c:pt>
                <c:pt idx="3182">
                  <c:v>51.813638993161902</c:v>
                </c:pt>
                <c:pt idx="3183">
                  <c:v>51.825919793694602</c:v>
                </c:pt>
                <c:pt idx="3184">
                  <c:v>51.838200594227303</c:v>
                </c:pt>
                <c:pt idx="3185">
                  <c:v>51.850481394760003</c:v>
                </c:pt>
                <c:pt idx="3186">
                  <c:v>51.862762195292703</c:v>
                </c:pt>
                <c:pt idx="3187">
                  <c:v>51.875042995825403</c:v>
                </c:pt>
                <c:pt idx="3188">
                  <c:v>51.887323796358103</c:v>
                </c:pt>
                <c:pt idx="3189">
                  <c:v>51.899604596890804</c:v>
                </c:pt>
                <c:pt idx="3190">
                  <c:v>51.911885397423497</c:v>
                </c:pt>
                <c:pt idx="3191">
                  <c:v>51.924166197956197</c:v>
                </c:pt>
                <c:pt idx="3192">
                  <c:v>51.936446998488897</c:v>
                </c:pt>
                <c:pt idx="3193">
                  <c:v>51.948727799021597</c:v>
                </c:pt>
                <c:pt idx="3194">
                  <c:v>51.961008599554297</c:v>
                </c:pt>
                <c:pt idx="3195">
                  <c:v>51.973289400086998</c:v>
                </c:pt>
                <c:pt idx="3196">
                  <c:v>51.985570200619797</c:v>
                </c:pt>
                <c:pt idx="3197">
                  <c:v>51.997851001152398</c:v>
                </c:pt>
                <c:pt idx="3198">
                  <c:v>52.010131801685198</c:v>
                </c:pt>
                <c:pt idx="3199">
                  <c:v>52.022412602217898</c:v>
                </c:pt>
                <c:pt idx="3200">
                  <c:v>52.034693402750598</c:v>
                </c:pt>
                <c:pt idx="3201">
                  <c:v>52.046974203283298</c:v>
                </c:pt>
                <c:pt idx="3202">
                  <c:v>52.059255003815998</c:v>
                </c:pt>
                <c:pt idx="3203">
                  <c:v>52.071535804348699</c:v>
                </c:pt>
                <c:pt idx="3204">
                  <c:v>52.083816604881399</c:v>
                </c:pt>
                <c:pt idx="3205">
                  <c:v>52.096097405414099</c:v>
                </c:pt>
                <c:pt idx="3206">
                  <c:v>52.108378205946799</c:v>
                </c:pt>
                <c:pt idx="3207">
                  <c:v>52.120659006479499</c:v>
                </c:pt>
                <c:pt idx="3208">
                  <c:v>52.1329398070122</c:v>
                </c:pt>
                <c:pt idx="3209">
                  <c:v>52.1452206075449</c:v>
                </c:pt>
                <c:pt idx="3210">
                  <c:v>52.1575014080776</c:v>
                </c:pt>
                <c:pt idx="3211">
                  <c:v>52.1697822086103</c:v>
                </c:pt>
                <c:pt idx="3212">
                  <c:v>52.182063009143</c:v>
                </c:pt>
                <c:pt idx="3213">
                  <c:v>52.194343809675701</c:v>
                </c:pt>
                <c:pt idx="3214">
                  <c:v>52.206624610208401</c:v>
                </c:pt>
                <c:pt idx="3215">
                  <c:v>52.218905410741101</c:v>
                </c:pt>
                <c:pt idx="3216">
                  <c:v>52.231186211273801</c:v>
                </c:pt>
                <c:pt idx="3217">
                  <c:v>52.243467011806501</c:v>
                </c:pt>
                <c:pt idx="3218">
                  <c:v>52.255747812339202</c:v>
                </c:pt>
                <c:pt idx="3219">
                  <c:v>52.268028612871902</c:v>
                </c:pt>
                <c:pt idx="3220">
                  <c:v>52.280309413404602</c:v>
                </c:pt>
                <c:pt idx="3221">
                  <c:v>52.292590213937302</c:v>
                </c:pt>
                <c:pt idx="3222">
                  <c:v>52.304871014470002</c:v>
                </c:pt>
                <c:pt idx="3223">
                  <c:v>52.317151815002703</c:v>
                </c:pt>
                <c:pt idx="3224">
                  <c:v>52.329432615535403</c:v>
                </c:pt>
                <c:pt idx="3225">
                  <c:v>52.341713416068103</c:v>
                </c:pt>
                <c:pt idx="3226">
                  <c:v>52.353994216600803</c:v>
                </c:pt>
                <c:pt idx="3227">
                  <c:v>52.366275017133503</c:v>
                </c:pt>
                <c:pt idx="3228">
                  <c:v>52.378555817666197</c:v>
                </c:pt>
                <c:pt idx="3229">
                  <c:v>52.390836618198897</c:v>
                </c:pt>
                <c:pt idx="3230">
                  <c:v>52.403117418731597</c:v>
                </c:pt>
                <c:pt idx="3231">
                  <c:v>52.415398219264297</c:v>
                </c:pt>
                <c:pt idx="3232">
                  <c:v>52.427679019796997</c:v>
                </c:pt>
                <c:pt idx="3233">
                  <c:v>52.439959820329697</c:v>
                </c:pt>
                <c:pt idx="3234">
                  <c:v>52.452240620862398</c:v>
                </c:pt>
                <c:pt idx="3235">
                  <c:v>52.464521421395098</c:v>
                </c:pt>
                <c:pt idx="3236">
                  <c:v>52.476802221927798</c:v>
                </c:pt>
                <c:pt idx="3237">
                  <c:v>52.489083022460498</c:v>
                </c:pt>
                <c:pt idx="3238">
                  <c:v>52.501363822993198</c:v>
                </c:pt>
                <c:pt idx="3239">
                  <c:v>52.513644623525899</c:v>
                </c:pt>
                <c:pt idx="3240">
                  <c:v>52.525925424058599</c:v>
                </c:pt>
                <c:pt idx="3241">
                  <c:v>52.538206224591299</c:v>
                </c:pt>
                <c:pt idx="3242">
                  <c:v>52.550487025123999</c:v>
                </c:pt>
                <c:pt idx="3243">
                  <c:v>52.562767825656699</c:v>
                </c:pt>
                <c:pt idx="3244">
                  <c:v>52.5750486261894</c:v>
                </c:pt>
                <c:pt idx="3245">
                  <c:v>52.5873294267221</c:v>
                </c:pt>
                <c:pt idx="3246">
                  <c:v>52.5996102272548</c:v>
                </c:pt>
                <c:pt idx="3247">
                  <c:v>52.6118910277876</c:v>
                </c:pt>
                <c:pt idx="3248">
                  <c:v>52.6241718283202</c:v>
                </c:pt>
                <c:pt idx="3249">
                  <c:v>52.636452628852901</c:v>
                </c:pt>
                <c:pt idx="3250">
                  <c:v>52.6487334293857</c:v>
                </c:pt>
                <c:pt idx="3251">
                  <c:v>52.661014229918401</c:v>
                </c:pt>
                <c:pt idx="3252">
                  <c:v>52.673295030451101</c:v>
                </c:pt>
                <c:pt idx="3253">
                  <c:v>52.685575830983801</c:v>
                </c:pt>
                <c:pt idx="3254">
                  <c:v>52.697856631516501</c:v>
                </c:pt>
                <c:pt idx="3255">
                  <c:v>52.710137432049201</c:v>
                </c:pt>
                <c:pt idx="3256">
                  <c:v>52.722418232581902</c:v>
                </c:pt>
                <c:pt idx="3257">
                  <c:v>52.734699033114602</c:v>
                </c:pt>
                <c:pt idx="3258">
                  <c:v>52.746979833647302</c:v>
                </c:pt>
                <c:pt idx="3259">
                  <c:v>52.759260634180002</c:v>
                </c:pt>
                <c:pt idx="3260">
                  <c:v>52.771541434712702</c:v>
                </c:pt>
                <c:pt idx="3261">
                  <c:v>52.783822235245403</c:v>
                </c:pt>
                <c:pt idx="3262">
                  <c:v>52.796103035778103</c:v>
                </c:pt>
                <c:pt idx="3263">
                  <c:v>52.808383836310803</c:v>
                </c:pt>
                <c:pt idx="3264">
                  <c:v>52.820664636843503</c:v>
                </c:pt>
                <c:pt idx="3265">
                  <c:v>52.832945437376203</c:v>
                </c:pt>
                <c:pt idx="3266">
                  <c:v>52.845226237908903</c:v>
                </c:pt>
                <c:pt idx="3267">
                  <c:v>52.857507038441597</c:v>
                </c:pt>
                <c:pt idx="3268">
                  <c:v>52.869787838974297</c:v>
                </c:pt>
                <c:pt idx="3269">
                  <c:v>52.882068639506997</c:v>
                </c:pt>
                <c:pt idx="3270">
                  <c:v>52.894349440039697</c:v>
                </c:pt>
                <c:pt idx="3271">
                  <c:v>52.906630240572397</c:v>
                </c:pt>
                <c:pt idx="3272">
                  <c:v>52.918911041105098</c:v>
                </c:pt>
                <c:pt idx="3273">
                  <c:v>52.931191841637798</c:v>
                </c:pt>
                <c:pt idx="3274">
                  <c:v>52.943472642170498</c:v>
                </c:pt>
                <c:pt idx="3275">
                  <c:v>52.955753442703198</c:v>
                </c:pt>
                <c:pt idx="3276">
                  <c:v>52.968034243235898</c:v>
                </c:pt>
                <c:pt idx="3277">
                  <c:v>52.980315043768599</c:v>
                </c:pt>
                <c:pt idx="3278">
                  <c:v>52.992595844301299</c:v>
                </c:pt>
                <c:pt idx="3279">
                  <c:v>53.004876644833999</c:v>
                </c:pt>
                <c:pt idx="3280">
                  <c:v>53.017157445366699</c:v>
                </c:pt>
                <c:pt idx="3281">
                  <c:v>53.029438245899399</c:v>
                </c:pt>
                <c:pt idx="3282">
                  <c:v>53.0417190464321</c:v>
                </c:pt>
                <c:pt idx="3283">
                  <c:v>53.0539998469648</c:v>
                </c:pt>
                <c:pt idx="3284">
                  <c:v>53.0662806474975</c:v>
                </c:pt>
                <c:pt idx="3285">
                  <c:v>53.0785614480302</c:v>
                </c:pt>
                <c:pt idx="3286">
                  <c:v>53.0908422485629</c:v>
                </c:pt>
                <c:pt idx="3287">
                  <c:v>53.103123049095601</c:v>
                </c:pt>
                <c:pt idx="3288">
                  <c:v>53.115403849628301</c:v>
                </c:pt>
                <c:pt idx="3289">
                  <c:v>53.127684650161001</c:v>
                </c:pt>
                <c:pt idx="3290">
                  <c:v>53.139965450693701</c:v>
                </c:pt>
                <c:pt idx="3291">
                  <c:v>53.152246251226401</c:v>
                </c:pt>
                <c:pt idx="3292">
                  <c:v>53.164527051759102</c:v>
                </c:pt>
                <c:pt idx="3293">
                  <c:v>53.176807852291802</c:v>
                </c:pt>
                <c:pt idx="3294">
                  <c:v>53.189088652824502</c:v>
                </c:pt>
                <c:pt idx="3295">
                  <c:v>53.201369453357202</c:v>
                </c:pt>
                <c:pt idx="3296">
                  <c:v>53.213650253889902</c:v>
                </c:pt>
                <c:pt idx="3297">
                  <c:v>53.225931054422603</c:v>
                </c:pt>
                <c:pt idx="3298">
                  <c:v>53.238211854955402</c:v>
                </c:pt>
                <c:pt idx="3299">
                  <c:v>53.250492655488102</c:v>
                </c:pt>
                <c:pt idx="3300">
                  <c:v>53.262773456020803</c:v>
                </c:pt>
                <c:pt idx="3301">
                  <c:v>53.275054256553503</c:v>
                </c:pt>
                <c:pt idx="3302">
                  <c:v>53.287335057086203</c:v>
                </c:pt>
                <c:pt idx="3303">
                  <c:v>53.299615857618903</c:v>
                </c:pt>
                <c:pt idx="3304">
                  <c:v>53.311896658151603</c:v>
                </c:pt>
                <c:pt idx="3305">
                  <c:v>53.324177458684296</c:v>
                </c:pt>
                <c:pt idx="3306">
                  <c:v>53.336458259216997</c:v>
                </c:pt>
                <c:pt idx="3307">
                  <c:v>53.348739059749697</c:v>
                </c:pt>
                <c:pt idx="3308">
                  <c:v>53.361019860282397</c:v>
                </c:pt>
                <c:pt idx="3309">
                  <c:v>53.373300660815097</c:v>
                </c:pt>
                <c:pt idx="3310">
                  <c:v>53.385581461347797</c:v>
                </c:pt>
                <c:pt idx="3311">
                  <c:v>53.397862261880498</c:v>
                </c:pt>
                <c:pt idx="3312">
                  <c:v>53.410143062413198</c:v>
                </c:pt>
                <c:pt idx="3313">
                  <c:v>53.422423862945898</c:v>
                </c:pt>
                <c:pt idx="3314">
                  <c:v>53.434704663478598</c:v>
                </c:pt>
                <c:pt idx="3315">
                  <c:v>53.446985464011298</c:v>
                </c:pt>
                <c:pt idx="3316">
                  <c:v>53.459266264543999</c:v>
                </c:pt>
                <c:pt idx="3317">
                  <c:v>53.471547065076699</c:v>
                </c:pt>
                <c:pt idx="3318">
                  <c:v>53.483827865609399</c:v>
                </c:pt>
                <c:pt idx="3319">
                  <c:v>53.496108666142099</c:v>
                </c:pt>
                <c:pt idx="3320">
                  <c:v>53.508389466674799</c:v>
                </c:pt>
                <c:pt idx="3321">
                  <c:v>53.5206702672075</c:v>
                </c:pt>
                <c:pt idx="3322">
                  <c:v>53.5329510677402</c:v>
                </c:pt>
                <c:pt idx="3323">
                  <c:v>53.5452318682729</c:v>
                </c:pt>
                <c:pt idx="3324">
                  <c:v>53.5575126688056</c:v>
                </c:pt>
                <c:pt idx="3325">
                  <c:v>53.5697934693383</c:v>
                </c:pt>
                <c:pt idx="3326">
                  <c:v>53.582074269871001</c:v>
                </c:pt>
                <c:pt idx="3327">
                  <c:v>53.594355070403701</c:v>
                </c:pt>
                <c:pt idx="3328">
                  <c:v>53.606635870936401</c:v>
                </c:pt>
                <c:pt idx="3329">
                  <c:v>53.618916671469101</c:v>
                </c:pt>
                <c:pt idx="3330">
                  <c:v>53.631197472001801</c:v>
                </c:pt>
                <c:pt idx="3331">
                  <c:v>53.643478272534502</c:v>
                </c:pt>
                <c:pt idx="3332">
                  <c:v>53.655759073067202</c:v>
                </c:pt>
                <c:pt idx="3333">
                  <c:v>53.668039873599902</c:v>
                </c:pt>
                <c:pt idx="3334">
                  <c:v>53.680320674132602</c:v>
                </c:pt>
                <c:pt idx="3335">
                  <c:v>53.692601474665302</c:v>
                </c:pt>
                <c:pt idx="3336">
                  <c:v>53.704882275198003</c:v>
                </c:pt>
                <c:pt idx="3337">
                  <c:v>53.717163075730703</c:v>
                </c:pt>
                <c:pt idx="3338">
                  <c:v>53.729443876263403</c:v>
                </c:pt>
                <c:pt idx="3339">
                  <c:v>53.741724676796103</c:v>
                </c:pt>
                <c:pt idx="3340">
                  <c:v>53.754005477328803</c:v>
                </c:pt>
                <c:pt idx="3341">
                  <c:v>53.766286277861497</c:v>
                </c:pt>
                <c:pt idx="3342">
                  <c:v>53.778567078394197</c:v>
                </c:pt>
                <c:pt idx="3343">
                  <c:v>53.790847878926897</c:v>
                </c:pt>
                <c:pt idx="3344">
                  <c:v>53.803128679459597</c:v>
                </c:pt>
                <c:pt idx="3345">
                  <c:v>53.815409479992297</c:v>
                </c:pt>
                <c:pt idx="3346">
                  <c:v>53.827690280524997</c:v>
                </c:pt>
                <c:pt idx="3347">
                  <c:v>53.839971081057698</c:v>
                </c:pt>
                <c:pt idx="3348">
                  <c:v>53.852251881590398</c:v>
                </c:pt>
                <c:pt idx="3349">
                  <c:v>53.864532682123198</c:v>
                </c:pt>
                <c:pt idx="3350">
                  <c:v>53.876813482655898</c:v>
                </c:pt>
                <c:pt idx="3351">
                  <c:v>53.889094283188598</c:v>
                </c:pt>
                <c:pt idx="3352">
                  <c:v>53.901375083721298</c:v>
                </c:pt>
                <c:pt idx="3353">
                  <c:v>53.913655884253998</c:v>
                </c:pt>
                <c:pt idx="3354">
                  <c:v>53.925936684786699</c:v>
                </c:pt>
                <c:pt idx="3355">
                  <c:v>53.938217485319399</c:v>
                </c:pt>
                <c:pt idx="3356">
                  <c:v>53.950498285852099</c:v>
                </c:pt>
                <c:pt idx="3357">
                  <c:v>53.962779086384799</c:v>
                </c:pt>
                <c:pt idx="3358">
                  <c:v>53.975059886917499</c:v>
                </c:pt>
                <c:pt idx="3359">
                  <c:v>53.9873406874502</c:v>
                </c:pt>
                <c:pt idx="3360">
                  <c:v>53.9996214879829</c:v>
                </c:pt>
                <c:pt idx="3361">
                  <c:v>54.0119022885156</c:v>
                </c:pt>
                <c:pt idx="3362">
                  <c:v>54.0241830890483</c:v>
                </c:pt>
                <c:pt idx="3363">
                  <c:v>54.036463889581</c:v>
                </c:pt>
                <c:pt idx="3364">
                  <c:v>54.048744690113701</c:v>
                </c:pt>
                <c:pt idx="3365">
                  <c:v>54.061025490646401</c:v>
                </c:pt>
                <c:pt idx="3366">
                  <c:v>54.073306291179101</c:v>
                </c:pt>
                <c:pt idx="3367">
                  <c:v>54.085587091711801</c:v>
                </c:pt>
                <c:pt idx="3368">
                  <c:v>54.097867892244501</c:v>
                </c:pt>
                <c:pt idx="3369">
                  <c:v>54.110148692777202</c:v>
                </c:pt>
                <c:pt idx="3370">
                  <c:v>54.122429493309902</c:v>
                </c:pt>
                <c:pt idx="3371">
                  <c:v>54.134710293842602</c:v>
                </c:pt>
                <c:pt idx="3372">
                  <c:v>54.146991094375302</c:v>
                </c:pt>
                <c:pt idx="3373">
                  <c:v>54.159271894908002</c:v>
                </c:pt>
                <c:pt idx="3374">
                  <c:v>54.171552695440703</c:v>
                </c:pt>
                <c:pt idx="3375">
                  <c:v>54.183833495973403</c:v>
                </c:pt>
                <c:pt idx="3376">
                  <c:v>54.196114296506103</c:v>
                </c:pt>
                <c:pt idx="3377">
                  <c:v>54.208395097038803</c:v>
                </c:pt>
                <c:pt idx="3378">
                  <c:v>54.220675897571503</c:v>
                </c:pt>
                <c:pt idx="3379">
                  <c:v>54.232956698104203</c:v>
                </c:pt>
                <c:pt idx="3380">
                  <c:v>54.245237498636897</c:v>
                </c:pt>
                <c:pt idx="3381">
                  <c:v>54.257518299169597</c:v>
                </c:pt>
                <c:pt idx="3382">
                  <c:v>54.269799099702297</c:v>
                </c:pt>
                <c:pt idx="3383">
                  <c:v>54.282079900234997</c:v>
                </c:pt>
                <c:pt idx="3384">
                  <c:v>54.294360700767697</c:v>
                </c:pt>
                <c:pt idx="3385">
                  <c:v>54.306641501300398</c:v>
                </c:pt>
                <c:pt idx="3386">
                  <c:v>54.318922301833098</c:v>
                </c:pt>
                <c:pt idx="3387">
                  <c:v>54.331203102365798</c:v>
                </c:pt>
                <c:pt idx="3388">
                  <c:v>54.343483902898498</c:v>
                </c:pt>
                <c:pt idx="3389">
                  <c:v>54.355764703431198</c:v>
                </c:pt>
                <c:pt idx="3390">
                  <c:v>54.368045503963899</c:v>
                </c:pt>
                <c:pt idx="3391">
                  <c:v>54.380326304496599</c:v>
                </c:pt>
                <c:pt idx="3392">
                  <c:v>54.392607105029299</c:v>
                </c:pt>
                <c:pt idx="3393">
                  <c:v>54.404887905561999</c:v>
                </c:pt>
                <c:pt idx="3394">
                  <c:v>54.417168706094699</c:v>
                </c:pt>
                <c:pt idx="3395">
                  <c:v>54.4294495066274</c:v>
                </c:pt>
                <c:pt idx="3396">
                  <c:v>54.4417303071601</c:v>
                </c:pt>
                <c:pt idx="3397">
                  <c:v>54.454011107692899</c:v>
                </c:pt>
                <c:pt idx="3398">
                  <c:v>54.4662919082255</c:v>
                </c:pt>
                <c:pt idx="3399">
                  <c:v>54.4785727087583</c:v>
                </c:pt>
                <c:pt idx="3400">
                  <c:v>54.490853509291</c:v>
                </c:pt>
                <c:pt idx="3401">
                  <c:v>54.5031343098237</c:v>
                </c:pt>
                <c:pt idx="3402">
                  <c:v>54.5154151103564</c:v>
                </c:pt>
                <c:pt idx="3403">
                  <c:v>54.527695910889101</c:v>
                </c:pt>
                <c:pt idx="3404">
                  <c:v>54.539976711421801</c:v>
                </c:pt>
                <c:pt idx="3405">
                  <c:v>54.552257511954501</c:v>
                </c:pt>
                <c:pt idx="3406">
                  <c:v>54.564538312487201</c:v>
                </c:pt>
                <c:pt idx="3407">
                  <c:v>54.576819113019901</c:v>
                </c:pt>
                <c:pt idx="3408">
                  <c:v>54.589099913552602</c:v>
                </c:pt>
                <c:pt idx="3409">
                  <c:v>54.601380714085302</c:v>
                </c:pt>
                <c:pt idx="3410">
                  <c:v>54.613661514618002</c:v>
                </c:pt>
                <c:pt idx="3411">
                  <c:v>54.625942315150702</c:v>
                </c:pt>
                <c:pt idx="3412">
                  <c:v>54.638223115683402</c:v>
                </c:pt>
                <c:pt idx="3413">
                  <c:v>54.650503916216103</c:v>
                </c:pt>
                <c:pt idx="3414">
                  <c:v>54.662784716748803</c:v>
                </c:pt>
                <c:pt idx="3415">
                  <c:v>54.675065517281503</c:v>
                </c:pt>
                <c:pt idx="3416">
                  <c:v>54.687346317814203</c:v>
                </c:pt>
                <c:pt idx="3417">
                  <c:v>54.699627118346903</c:v>
                </c:pt>
                <c:pt idx="3418">
                  <c:v>54.711907918879596</c:v>
                </c:pt>
                <c:pt idx="3419">
                  <c:v>54.724188719412297</c:v>
                </c:pt>
                <c:pt idx="3420">
                  <c:v>54.736469519944997</c:v>
                </c:pt>
                <c:pt idx="3421">
                  <c:v>54.748750320477697</c:v>
                </c:pt>
                <c:pt idx="3422">
                  <c:v>54.761031121010397</c:v>
                </c:pt>
                <c:pt idx="3423">
                  <c:v>54.773311921543097</c:v>
                </c:pt>
                <c:pt idx="3424">
                  <c:v>54.785592722075798</c:v>
                </c:pt>
                <c:pt idx="3425">
                  <c:v>54.797873522608498</c:v>
                </c:pt>
                <c:pt idx="3426">
                  <c:v>54.810154323141198</c:v>
                </c:pt>
                <c:pt idx="3427">
                  <c:v>54.822435123673898</c:v>
                </c:pt>
                <c:pt idx="3428">
                  <c:v>54.834715924206598</c:v>
                </c:pt>
                <c:pt idx="3429">
                  <c:v>54.846996724739299</c:v>
                </c:pt>
                <c:pt idx="3430">
                  <c:v>54.859277525271999</c:v>
                </c:pt>
                <c:pt idx="3431">
                  <c:v>54.871558325804699</c:v>
                </c:pt>
                <c:pt idx="3432">
                  <c:v>54.883839126337399</c:v>
                </c:pt>
                <c:pt idx="3433">
                  <c:v>54.896119926870099</c:v>
                </c:pt>
                <c:pt idx="3434">
                  <c:v>54.9084007274028</c:v>
                </c:pt>
                <c:pt idx="3435">
                  <c:v>54.9206815279355</c:v>
                </c:pt>
                <c:pt idx="3436">
                  <c:v>54.9329623284682</c:v>
                </c:pt>
                <c:pt idx="3437">
                  <c:v>54.9452431290009</c:v>
                </c:pt>
                <c:pt idx="3438">
                  <c:v>54.9575239295336</c:v>
                </c:pt>
                <c:pt idx="3439">
                  <c:v>54.969804730066301</c:v>
                </c:pt>
                <c:pt idx="3440">
                  <c:v>54.982085530599001</c:v>
                </c:pt>
                <c:pt idx="3441">
                  <c:v>54.994366331131701</c:v>
                </c:pt>
                <c:pt idx="3442">
                  <c:v>55.006647131664401</c:v>
                </c:pt>
                <c:pt idx="3443">
                  <c:v>55.018927932197101</c:v>
                </c:pt>
                <c:pt idx="3444">
                  <c:v>55.031208732729802</c:v>
                </c:pt>
                <c:pt idx="3445">
                  <c:v>55.043489533262502</c:v>
                </c:pt>
                <c:pt idx="3446">
                  <c:v>55.055770333795202</c:v>
                </c:pt>
                <c:pt idx="3447">
                  <c:v>55.068051134327902</c:v>
                </c:pt>
                <c:pt idx="3448">
                  <c:v>55.080331934860602</c:v>
                </c:pt>
                <c:pt idx="3449">
                  <c:v>55.092612735393402</c:v>
                </c:pt>
                <c:pt idx="3450">
                  <c:v>55.104893535926102</c:v>
                </c:pt>
                <c:pt idx="3451">
                  <c:v>55.117174336458802</c:v>
                </c:pt>
                <c:pt idx="3452">
                  <c:v>55.129455136991503</c:v>
                </c:pt>
                <c:pt idx="3453">
                  <c:v>55.141735937524203</c:v>
                </c:pt>
                <c:pt idx="3454">
                  <c:v>55.154016738056903</c:v>
                </c:pt>
                <c:pt idx="3455">
                  <c:v>55.166297538589603</c:v>
                </c:pt>
                <c:pt idx="3456">
                  <c:v>55.178578339122303</c:v>
                </c:pt>
                <c:pt idx="3457">
                  <c:v>55.190859139654997</c:v>
                </c:pt>
                <c:pt idx="3458">
                  <c:v>55.203139940187697</c:v>
                </c:pt>
                <c:pt idx="3459">
                  <c:v>55.215420740720397</c:v>
                </c:pt>
                <c:pt idx="3460">
                  <c:v>55.227701541253097</c:v>
                </c:pt>
                <c:pt idx="3461">
                  <c:v>55.239982341785797</c:v>
                </c:pt>
                <c:pt idx="3462">
                  <c:v>55.252263142318498</c:v>
                </c:pt>
                <c:pt idx="3463">
                  <c:v>55.264543942851198</c:v>
                </c:pt>
                <c:pt idx="3464">
                  <c:v>55.276824743383898</c:v>
                </c:pt>
                <c:pt idx="3465">
                  <c:v>55.289105543916598</c:v>
                </c:pt>
                <c:pt idx="3466">
                  <c:v>55.301386344449298</c:v>
                </c:pt>
                <c:pt idx="3467">
                  <c:v>55.313667144981999</c:v>
                </c:pt>
                <c:pt idx="3468">
                  <c:v>55.325947945514699</c:v>
                </c:pt>
                <c:pt idx="3469">
                  <c:v>55.338228746047399</c:v>
                </c:pt>
                <c:pt idx="3470">
                  <c:v>55.350509546580099</c:v>
                </c:pt>
                <c:pt idx="3471">
                  <c:v>55.362790347112799</c:v>
                </c:pt>
                <c:pt idx="3472">
                  <c:v>55.3750711476455</c:v>
                </c:pt>
                <c:pt idx="3473">
                  <c:v>55.3873519481782</c:v>
                </c:pt>
                <c:pt idx="3474">
                  <c:v>55.3996327487109</c:v>
                </c:pt>
                <c:pt idx="3475">
                  <c:v>55.4119135492436</c:v>
                </c:pt>
                <c:pt idx="3476">
                  <c:v>55.4241943497763</c:v>
                </c:pt>
                <c:pt idx="3477">
                  <c:v>55.436475150309001</c:v>
                </c:pt>
                <c:pt idx="3478">
                  <c:v>55.448755950841701</c:v>
                </c:pt>
                <c:pt idx="3479">
                  <c:v>55.461036751374401</c:v>
                </c:pt>
                <c:pt idx="3480">
                  <c:v>55.473317551907101</c:v>
                </c:pt>
                <c:pt idx="3481">
                  <c:v>55.485598352439801</c:v>
                </c:pt>
                <c:pt idx="3482">
                  <c:v>55.497879152972502</c:v>
                </c:pt>
                <c:pt idx="3483">
                  <c:v>55.510159953505202</c:v>
                </c:pt>
                <c:pt idx="3484">
                  <c:v>55.522440754037902</c:v>
                </c:pt>
                <c:pt idx="3485">
                  <c:v>55.534721554570602</c:v>
                </c:pt>
                <c:pt idx="3486">
                  <c:v>55.547002355103302</c:v>
                </c:pt>
                <c:pt idx="3487">
                  <c:v>55.559283155636003</c:v>
                </c:pt>
                <c:pt idx="3488">
                  <c:v>55.571563956168703</c:v>
                </c:pt>
                <c:pt idx="3489">
                  <c:v>55.583844756701403</c:v>
                </c:pt>
                <c:pt idx="3490">
                  <c:v>55.596125557234103</c:v>
                </c:pt>
                <c:pt idx="3491">
                  <c:v>55.608406357766803</c:v>
                </c:pt>
                <c:pt idx="3492">
                  <c:v>55.620687158299503</c:v>
                </c:pt>
                <c:pt idx="3493">
                  <c:v>55.632967958832197</c:v>
                </c:pt>
                <c:pt idx="3494">
                  <c:v>55.645248759364897</c:v>
                </c:pt>
                <c:pt idx="3495">
                  <c:v>55.657529559897597</c:v>
                </c:pt>
                <c:pt idx="3496">
                  <c:v>55.669810360430297</c:v>
                </c:pt>
                <c:pt idx="3497">
                  <c:v>55.682091160962997</c:v>
                </c:pt>
                <c:pt idx="3498">
                  <c:v>55.694371961495797</c:v>
                </c:pt>
                <c:pt idx="3499">
                  <c:v>55.706652762028398</c:v>
                </c:pt>
                <c:pt idx="3500">
                  <c:v>55.718933562561098</c:v>
                </c:pt>
                <c:pt idx="3501">
                  <c:v>55.731214363093898</c:v>
                </c:pt>
                <c:pt idx="3502">
                  <c:v>55.743495163626598</c:v>
                </c:pt>
                <c:pt idx="3503">
                  <c:v>55.755775964159298</c:v>
                </c:pt>
                <c:pt idx="3504">
                  <c:v>55.768056764691998</c:v>
                </c:pt>
                <c:pt idx="3505">
                  <c:v>55.780337565224698</c:v>
                </c:pt>
                <c:pt idx="3506">
                  <c:v>55.792618365757399</c:v>
                </c:pt>
                <c:pt idx="3507">
                  <c:v>55.804899166290099</c:v>
                </c:pt>
                <c:pt idx="3508">
                  <c:v>55.817179966822799</c:v>
                </c:pt>
                <c:pt idx="3509">
                  <c:v>55.829460767355499</c:v>
                </c:pt>
                <c:pt idx="3510">
                  <c:v>55.841741567888199</c:v>
                </c:pt>
                <c:pt idx="3511">
                  <c:v>55.8540223684209</c:v>
                </c:pt>
                <c:pt idx="3512">
                  <c:v>55.8663031689536</c:v>
                </c:pt>
                <c:pt idx="3513">
                  <c:v>55.8785839694863</c:v>
                </c:pt>
                <c:pt idx="3514">
                  <c:v>55.890864770019</c:v>
                </c:pt>
                <c:pt idx="3515">
                  <c:v>55.9031455705517</c:v>
                </c:pt>
                <c:pt idx="3516">
                  <c:v>55.915426371084401</c:v>
                </c:pt>
                <c:pt idx="3517">
                  <c:v>55.927707171617101</c:v>
                </c:pt>
                <c:pt idx="3518">
                  <c:v>55.939987972149801</c:v>
                </c:pt>
                <c:pt idx="3519">
                  <c:v>55.952268772682501</c:v>
                </c:pt>
                <c:pt idx="3520">
                  <c:v>55.964549573215201</c:v>
                </c:pt>
                <c:pt idx="3521">
                  <c:v>55.976830373747902</c:v>
                </c:pt>
                <c:pt idx="3522">
                  <c:v>55.989111174280602</c:v>
                </c:pt>
                <c:pt idx="3523">
                  <c:v>56.001391974813302</c:v>
                </c:pt>
                <c:pt idx="3524">
                  <c:v>56.013672775346002</c:v>
                </c:pt>
                <c:pt idx="3525">
                  <c:v>56.025953575878702</c:v>
                </c:pt>
                <c:pt idx="3526">
                  <c:v>56.038234376411403</c:v>
                </c:pt>
                <c:pt idx="3527">
                  <c:v>56.050515176944103</c:v>
                </c:pt>
                <c:pt idx="3528">
                  <c:v>56.062795977476803</c:v>
                </c:pt>
                <c:pt idx="3529">
                  <c:v>56.075076778009503</c:v>
                </c:pt>
                <c:pt idx="3530">
                  <c:v>56.087357578542203</c:v>
                </c:pt>
                <c:pt idx="3531">
                  <c:v>56.099638379074896</c:v>
                </c:pt>
                <c:pt idx="3532">
                  <c:v>56.111919179607597</c:v>
                </c:pt>
                <c:pt idx="3533">
                  <c:v>56.124199980140297</c:v>
                </c:pt>
                <c:pt idx="3534">
                  <c:v>56.136480780672997</c:v>
                </c:pt>
                <c:pt idx="3535">
                  <c:v>56.148761581205697</c:v>
                </c:pt>
                <c:pt idx="3536">
                  <c:v>56.161042381738397</c:v>
                </c:pt>
                <c:pt idx="3537">
                  <c:v>56.173323182271098</c:v>
                </c:pt>
                <c:pt idx="3538">
                  <c:v>56.185603982803798</c:v>
                </c:pt>
                <c:pt idx="3539">
                  <c:v>56.197884783336498</c:v>
                </c:pt>
                <c:pt idx="3540">
                  <c:v>56.210165583869198</c:v>
                </c:pt>
                <c:pt idx="3541">
                  <c:v>56.222446384401898</c:v>
                </c:pt>
                <c:pt idx="3542">
                  <c:v>56.234727184934599</c:v>
                </c:pt>
                <c:pt idx="3543">
                  <c:v>56.247007985467299</c:v>
                </c:pt>
                <c:pt idx="3544">
                  <c:v>56.259288785999999</c:v>
                </c:pt>
                <c:pt idx="3545">
                  <c:v>56.271569586532699</c:v>
                </c:pt>
                <c:pt idx="3546">
                  <c:v>56.283850387065399</c:v>
                </c:pt>
                <c:pt idx="3547">
                  <c:v>56.2961311875981</c:v>
                </c:pt>
                <c:pt idx="3548">
                  <c:v>56.3084119881308</c:v>
                </c:pt>
                <c:pt idx="3549">
                  <c:v>56.3206927886636</c:v>
                </c:pt>
                <c:pt idx="3550">
                  <c:v>56.3329735891962</c:v>
                </c:pt>
                <c:pt idx="3551">
                  <c:v>56.3452543897289</c:v>
                </c:pt>
                <c:pt idx="3552">
                  <c:v>56.3575351902617</c:v>
                </c:pt>
                <c:pt idx="3553">
                  <c:v>56.3698159907944</c:v>
                </c:pt>
                <c:pt idx="3554">
                  <c:v>56.382096791327101</c:v>
                </c:pt>
                <c:pt idx="3555">
                  <c:v>56.394377591859801</c:v>
                </c:pt>
                <c:pt idx="3556">
                  <c:v>56.406658392392501</c:v>
                </c:pt>
                <c:pt idx="3557">
                  <c:v>56.418939192925201</c:v>
                </c:pt>
                <c:pt idx="3558">
                  <c:v>56.431219993457901</c:v>
                </c:pt>
                <c:pt idx="3559">
                  <c:v>56.443500793990601</c:v>
                </c:pt>
                <c:pt idx="3560">
                  <c:v>56.455781594523302</c:v>
                </c:pt>
                <c:pt idx="3561">
                  <c:v>56.468062395056002</c:v>
                </c:pt>
                <c:pt idx="3562">
                  <c:v>56.480343195588702</c:v>
                </c:pt>
                <c:pt idx="3563">
                  <c:v>56.492623996121402</c:v>
                </c:pt>
                <c:pt idx="3564">
                  <c:v>56.504904796654102</c:v>
                </c:pt>
                <c:pt idx="3565">
                  <c:v>56.517185597186803</c:v>
                </c:pt>
                <c:pt idx="3566">
                  <c:v>56.529466397719503</c:v>
                </c:pt>
                <c:pt idx="3567">
                  <c:v>56.541747198252203</c:v>
                </c:pt>
                <c:pt idx="3568">
                  <c:v>56.554027998784903</c:v>
                </c:pt>
                <c:pt idx="3569">
                  <c:v>56.566308799317603</c:v>
                </c:pt>
                <c:pt idx="3570">
                  <c:v>56.578589599850297</c:v>
                </c:pt>
                <c:pt idx="3571">
                  <c:v>56.590870400382997</c:v>
                </c:pt>
                <c:pt idx="3572">
                  <c:v>56.603151200915697</c:v>
                </c:pt>
                <c:pt idx="3573">
                  <c:v>56.615432001448397</c:v>
                </c:pt>
                <c:pt idx="3574">
                  <c:v>56.627712801981097</c:v>
                </c:pt>
                <c:pt idx="3575">
                  <c:v>56.639993602513798</c:v>
                </c:pt>
                <c:pt idx="3576">
                  <c:v>56.652274403046498</c:v>
                </c:pt>
                <c:pt idx="3577">
                  <c:v>56.664555203579198</c:v>
                </c:pt>
                <c:pt idx="3578">
                  <c:v>56.676836004111898</c:v>
                </c:pt>
                <c:pt idx="3579">
                  <c:v>56.689116804644598</c:v>
                </c:pt>
                <c:pt idx="3580">
                  <c:v>56.701397605177299</c:v>
                </c:pt>
                <c:pt idx="3581">
                  <c:v>56.713678405709999</c:v>
                </c:pt>
                <c:pt idx="3582">
                  <c:v>56.725959206242699</c:v>
                </c:pt>
                <c:pt idx="3583">
                  <c:v>56.738240006775399</c:v>
                </c:pt>
                <c:pt idx="3584">
                  <c:v>56.750520807308099</c:v>
                </c:pt>
                <c:pt idx="3585">
                  <c:v>56.7628016078408</c:v>
                </c:pt>
                <c:pt idx="3586">
                  <c:v>56.7750824083735</c:v>
                </c:pt>
                <c:pt idx="3587">
                  <c:v>56.7873632089062</c:v>
                </c:pt>
                <c:pt idx="3588">
                  <c:v>56.7996440094389</c:v>
                </c:pt>
                <c:pt idx="3589">
                  <c:v>56.8119248099716</c:v>
                </c:pt>
                <c:pt idx="3590">
                  <c:v>56.824205610504301</c:v>
                </c:pt>
                <c:pt idx="3591">
                  <c:v>56.836486411037001</c:v>
                </c:pt>
                <c:pt idx="3592">
                  <c:v>56.848767211569701</c:v>
                </c:pt>
                <c:pt idx="3593">
                  <c:v>56.861048012102401</c:v>
                </c:pt>
                <c:pt idx="3594">
                  <c:v>56.873328812635101</c:v>
                </c:pt>
                <c:pt idx="3595">
                  <c:v>56.885609613167802</c:v>
                </c:pt>
                <c:pt idx="3596">
                  <c:v>56.897890413700502</c:v>
                </c:pt>
                <c:pt idx="3597">
                  <c:v>56.910171214233202</c:v>
                </c:pt>
                <c:pt idx="3598">
                  <c:v>56.922452014765902</c:v>
                </c:pt>
                <c:pt idx="3599">
                  <c:v>56.934732815298602</c:v>
                </c:pt>
                <c:pt idx="3600">
                  <c:v>56.947013615831402</c:v>
                </c:pt>
                <c:pt idx="3601">
                  <c:v>56.959294416364102</c:v>
                </c:pt>
                <c:pt idx="3602">
                  <c:v>56.971575216896802</c:v>
                </c:pt>
                <c:pt idx="3603">
                  <c:v>56.983856017429503</c:v>
                </c:pt>
                <c:pt idx="3604">
                  <c:v>56.996136817962203</c:v>
                </c:pt>
                <c:pt idx="3605">
                  <c:v>57.008417618494903</c:v>
                </c:pt>
                <c:pt idx="3606">
                  <c:v>57.020698419027603</c:v>
                </c:pt>
                <c:pt idx="3607">
                  <c:v>57.032979219560303</c:v>
                </c:pt>
                <c:pt idx="3608">
                  <c:v>57.045260020092996</c:v>
                </c:pt>
                <c:pt idx="3609">
                  <c:v>57.057540820625697</c:v>
                </c:pt>
                <c:pt idx="3610">
                  <c:v>57.069821621158397</c:v>
                </c:pt>
                <c:pt idx="3611">
                  <c:v>57.082102421691097</c:v>
                </c:pt>
                <c:pt idx="3612">
                  <c:v>57.094383222223797</c:v>
                </c:pt>
                <c:pt idx="3613">
                  <c:v>57.106664022756497</c:v>
                </c:pt>
                <c:pt idx="3614">
                  <c:v>57.118944823289198</c:v>
                </c:pt>
                <c:pt idx="3615">
                  <c:v>57.131225623821898</c:v>
                </c:pt>
                <c:pt idx="3616">
                  <c:v>57.143506424354598</c:v>
                </c:pt>
                <c:pt idx="3617">
                  <c:v>57.155787224887298</c:v>
                </c:pt>
                <c:pt idx="3618">
                  <c:v>57.168068025419998</c:v>
                </c:pt>
                <c:pt idx="3619">
                  <c:v>57.180348825952699</c:v>
                </c:pt>
                <c:pt idx="3620">
                  <c:v>57.192629626485399</c:v>
                </c:pt>
                <c:pt idx="3621">
                  <c:v>57.204910427018099</c:v>
                </c:pt>
                <c:pt idx="3622">
                  <c:v>57.217191227550799</c:v>
                </c:pt>
                <c:pt idx="3623">
                  <c:v>57.229472028083499</c:v>
                </c:pt>
                <c:pt idx="3624">
                  <c:v>57.2417528286162</c:v>
                </c:pt>
                <c:pt idx="3625">
                  <c:v>57.2540336291489</c:v>
                </c:pt>
                <c:pt idx="3626">
                  <c:v>57.2663144296816</c:v>
                </c:pt>
                <c:pt idx="3627">
                  <c:v>57.2785952302143</c:v>
                </c:pt>
                <c:pt idx="3628">
                  <c:v>57.290876030747</c:v>
                </c:pt>
                <c:pt idx="3629">
                  <c:v>57.303156831279701</c:v>
                </c:pt>
                <c:pt idx="3630">
                  <c:v>57.315437631812401</c:v>
                </c:pt>
                <c:pt idx="3631">
                  <c:v>57.327718432345101</c:v>
                </c:pt>
                <c:pt idx="3632">
                  <c:v>57.339999232877801</c:v>
                </c:pt>
                <c:pt idx="3633">
                  <c:v>57.352280033410501</c:v>
                </c:pt>
                <c:pt idx="3634">
                  <c:v>57.364560833943202</c:v>
                </c:pt>
                <c:pt idx="3635">
                  <c:v>57.376841634475902</c:v>
                </c:pt>
                <c:pt idx="3636">
                  <c:v>57.389122435008602</c:v>
                </c:pt>
                <c:pt idx="3637">
                  <c:v>57.401403235541302</c:v>
                </c:pt>
                <c:pt idx="3638">
                  <c:v>57.413684036074002</c:v>
                </c:pt>
                <c:pt idx="3639">
                  <c:v>57.425964836606703</c:v>
                </c:pt>
                <c:pt idx="3640">
                  <c:v>57.438245637139403</c:v>
                </c:pt>
                <c:pt idx="3641">
                  <c:v>57.450526437672103</c:v>
                </c:pt>
                <c:pt idx="3642">
                  <c:v>57.462807238204803</c:v>
                </c:pt>
                <c:pt idx="3643">
                  <c:v>57.475088038737503</c:v>
                </c:pt>
                <c:pt idx="3644">
                  <c:v>57.487368839270196</c:v>
                </c:pt>
                <c:pt idx="3645">
                  <c:v>57.499649639802897</c:v>
                </c:pt>
                <c:pt idx="3646">
                  <c:v>57.511930440335597</c:v>
                </c:pt>
                <c:pt idx="3647">
                  <c:v>57.524211240868297</c:v>
                </c:pt>
                <c:pt idx="3648">
                  <c:v>57.536492041400997</c:v>
                </c:pt>
                <c:pt idx="3649">
                  <c:v>57.548772841933697</c:v>
                </c:pt>
                <c:pt idx="3650">
                  <c:v>57.561053642466398</c:v>
                </c:pt>
                <c:pt idx="3651">
                  <c:v>57.573334442999098</c:v>
                </c:pt>
                <c:pt idx="3652">
                  <c:v>57.585615243531898</c:v>
                </c:pt>
                <c:pt idx="3653">
                  <c:v>57.597896044064598</c:v>
                </c:pt>
                <c:pt idx="3654">
                  <c:v>57.610176844597298</c:v>
                </c:pt>
                <c:pt idx="3655">
                  <c:v>57.622457645129998</c:v>
                </c:pt>
                <c:pt idx="3656">
                  <c:v>57.634738445662698</c:v>
                </c:pt>
                <c:pt idx="3657">
                  <c:v>57.647019246195399</c:v>
                </c:pt>
                <c:pt idx="3658">
                  <c:v>57.659300046728099</c:v>
                </c:pt>
                <c:pt idx="3659">
                  <c:v>57.671580847260799</c:v>
                </c:pt>
                <c:pt idx="3660">
                  <c:v>57.683861647793499</c:v>
                </c:pt>
                <c:pt idx="3661">
                  <c:v>57.696142448326199</c:v>
                </c:pt>
                <c:pt idx="3662">
                  <c:v>57.7084232488589</c:v>
                </c:pt>
                <c:pt idx="3663">
                  <c:v>57.7207040493916</c:v>
                </c:pt>
                <c:pt idx="3664">
                  <c:v>57.7329848499243</c:v>
                </c:pt>
                <c:pt idx="3665">
                  <c:v>57.745265650457</c:v>
                </c:pt>
                <c:pt idx="3666">
                  <c:v>57.7575464509897</c:v>
                </c:pt>
                <c:pt idx="3667">
                  <c:v>57.769827251522401</c:v>
                </c:pt>
                <c:pt idx="3668">
                  <c:v>57.782108052055101</c:v>
                </c:pt>
                <c:pt idx="3669">
                  <c:v>57.794388852587801</c:v>
                </c:pt>
                <c:pt idx="3670">
                  <c:v>57.806669653120501</c:v>
                </c:pt>
                <c:pt idx="3671">
                  <c:v>57.818950453653201</c:v>
                </c:pt>
                <c:pt idx="3672">
                  <c:v>57.831231254185901</c:v>
                </c:pt>
                <c:pt idx="3673">
                  <c:v>57.843512054718602</c:v>
                </c:pt>
                <c:pt idx="3674">
                  <c:v>57.855792855251302</c:v>
                </c:pt>
                <c:pt idx="3675">
                  <c:v>57.868073655784002</c:v>
                </c:pt>
                <c:pt idx="3676">
                  <c:v>57.880354456316702</c:v>
                </c:pt>
                <c:pt idx="3677">
                  <c:v>57.892635256849402</c:v>
                </c:pt>
                <c:pt idx="3678">
                  <c:v>57.904916057382103</c:v>
                </c:pt>
                <c:pt idx="3679">
                  <c:v>57.917196857914803</c:v>
                </c:pt>
                <c:pt idx="3680">
                  <c:v>57.929477658447503</c:v>
                </c:pt>
                <c:pt idx="3681">
                  <c:v>57.941758458980203</c:v>
                </c:pt>
                <c:pt idx="3682">
                  <c:v>57.954039259512903</c:v>
                </c:pt>
                <c:pt idx="3683">
                  <c:v>57.966320060045597</c:v>
                </c:pt>
                <c:pt idx="3684">
                  <c:v>57.978600860578297</c:v>
                </c:pt>
                <c:pt idx="3685">
                  <c:v>57.990881661110997</c:v>
                </c:pt>
                <c:pt idx="3686">
                  <c:v>58.003162461643697</c:v>
                </c:pt>
                <c:pt idx="3687">
                  <c:v>58.015443262176397</c:v>
                </c:pt>
                <c:pt idx="3688">
                  <c:v>58.027724062709098</c:v>
                </c:pt>
                <c:pt idx="3689">
                  <c:v>58.040004863241798</c:v>
                </c:pt>
                <c:pt idx="3690">
                  <c:v>58.052285663774498</c:v>
                </c:pt>
                <c:pt idx="3691">
                  <c:v>58.064566464307198</c:v>
                </c:pt>
                <c:pt idx="3692">
                  <c:v>58.076847264839898</c:v>
                </c:pt>
                <c:pt idx="3693">
                  <c:v>58.089128065372599</c:v>
                </c:pt>
                <c:pt idx="3694">
                  <c:v>58.101408865905299</c:v>
                </c:pt>
                <c:pt idx="3695">
                  <c:v>58.113689666437999</c:v>
                </c:pt>
                <c:pt idx="3696">
                  <c:v>58.125970466970699</c:v>
                </c:pt>
                <c:pt idx="3697">
                  <c:v>58.138251267503399</c:v>
                </c:pt>
                <c:pt idx="3698">
                  <c:v>58.1505320680361</c:v>
                </c:pt>
                <c:pt idx="3699">
                  <c:v>58.1628128685688</c:v>
                </c:pt>
                <c:pt idx="3700">
                  <c:v>58.175093669101599</c:v>
                </c:pt>
                <c:pt idx="3701">
                  <c:v>58.1873744696343</c:v>
                </c:pt>
                <c:pt idx="3702">
                  <c:v>58.199655270167</c:v>
                </c:pt>
                <c:pt idx="3703">
                  <c:v>58.211936070699601</c:v>
                </c:pt>
                <c:pt idx="3704">
                  <c:v>58.2242168712324</c:v>
                </c:pt>
                <c:pt idx="3705">
                  <c:v>58.2364976717651</c:v>
                </c:pt>
                <c:pt idx="3706">
                  <c:v>58.248778472297801</c:v>
                </c:pt>
                <c:pt idx="3707">
                  <c:v>58.261059272830501</c:v>
                </c:pt>
                <c:pt idx="3708">
                  <c:v>58.273340073363201</c:v>
                </c:pt>
                <c:pt idx="3709">
                  <c:v>58.285620873895901</c:v>
                </c:pt>
                <c:pt idx="3710">
                  <c:v>58.297901674428601</c:v>
                </c:pt>
                <c:pt idx="3711">
                  <c:v>58.310182474961302</c:v>
                </c:pt>
                <c:pt idx="3712">
                  <c:v>58.322463275494002</c:v>
                </c:pt>
                <c:pt idx="3713">
                  <c:v>58.334744076026702</c:v>
                </c:pt>
                <c:pt idx="3714">
                  <c:v>58.347024876559402</c:v>
                </c:pt>
                <c:pt idx="3715">
                  <c:v>58.359305677092102</c:v>
                </c:pt>
                <c:pt idx="3716">
                  <c:v>58.371586477624803</c:v>
                </c:pt>
                <c:pt idx="3717">
                  <c:v>58.383867278157503</c:v>
                </c:pt>
                <c:pt idx="3718">
                  <c:v>58.396148078690203</c:v>
                </c:pt>
                <c:pt idx="3719">
                  <c:v>58.408428879222903</c:v>
                </c:pt>
                <c:pt idx="3720">
                  <c:v>58.420709679755603</c:v>
                </c:pt>
                <c:pt idx="3721">
                  <c:v>58.432990480288296</c:v>
                </c:pt>
                <c:pt idx="3722">
                  <c:v>58.445271280820997</c:v>
                </c:pt>
                <c:pt idx="3723">
                  <c:v>58.457552081353697</c:v>
                </c:pt>
                <c:pt idx="3724">
                  <c:v>58.469832881886397</c:v>
                </c:pt>
                <c:pt idx="3725">
                  <c:v>58.482113682419097</c:v>
                </c:pt>
                <c:pt idx="3726">
                  <c:v>58.494394482951797</c:v>
                </c:pt>
                <c:pt idx="3727">
                  <c:v>58.506675283484498</c:v>
                </c:pt>
                <c:pt idx="3728">
                  <c:v>58.518956084017198</c:v>
                </c:pt>
                <c:pt idx="3729">
                  <c:v>58.531236884549898</c:v>
                </c:pt>
                <c:pt idx="3730">
                  <c:v>58.543517685082598</c:v>
                </c:pt>
                <c:pt idx="3731">
                  <c:v>58.555798485615298</c:v>
                </c:pt>
                <c:pt idx="3732">
                  <c:v>58.568079286147999</c:v>
                </c:pt>
                <c:pt idx="3733">
                  <c:v>58.580360086680699</c:v>
                </c:pt>
                <c:pt idx="3734">
                  <c:v>58.592640887213399</c:v>
                </c:pt>
                <c:pt idx="3735">
                  <c:v>58.604921687746099</c:v>
                </c:pt>
                <c:pt idx="3736">
                  <c:v>58.617202488278799</c:v>
                </c:pt>
                <c:pt idx="3737">
                  <c:v>58.6294832888115</c:v>
                </c:pt>
                <c:pt idx="3738">
                  <c:v>58.6417640893442</c:v>
                </c:pt>
                <c:pt idx="3739">
                  <c:v>58.6540448898769</c:v>
                </c:pt>
                <c:pt idx="3740">
                  <c:v>58.6663256904096</c:v>
                </c:pt>
                <c:pt idx="3741">
                  <c:v>58.6786064909423</c:v>
                </c:pt>
                <c:pt idx="3742">
                  <c:v>58.690887291475001</c:v>
                </c:pt>
                <c:pt idx="3743">
                  <c:v>58.703168092007701</c:v>
                </c:pt>
                <c:pt idx="3744">
                  <c:v>58.715448892540401</c:v>
                </c:pt>
                <c:pt idx="3745">
                  <c:v>58.727729693073101</c:v>
                </c:pt>
                <c:pt idx="3746">
                  <c:v>58.740010493605801</c:v>
                </c:pt>
                <c:pt idx="3747">
                  <c:v>58.752291294138502</c:v>
                </c:pt>
                <c:pt idx="3748">
                  <c:v>58.764572094671202</c:v>
                </c:pt>
                <c:pt idx="3749">
                  <c:v>58.776852895203902</c:v>
                </c:pt>
                <c:pt idx="3750">
                  <c:v>58.789133695736602</c:v>
                </c:pt>
                <c:pt idx="3751">
                  <c:v>58.801414496269402</c:v>
                </c:pt>
                <c:pt idx="3752">
                  <c:v>58.813695296802003</c:v>
                </c:pt>
                <c:pt idx="3753">
                  <c:v>58.825976097334802</c:v>
                </c:pt>
                <c:pt idx="3754">
                  <c:v>58.838256897867502</c:v>
                </c:pt>
                <c:pt idx="3755">
                  <c:v>58.850537698400203</c:v>
                </c:pt>
                <c:pt idx="3756">
                  <c:v>58.862818498932903</c:v>
                </c:pt>
                <c:pt idx="3757">
                  <c:v>58.875099299465603</c:v>
                </c:pt>
                <c:pt idx="3758">
                  <c:v>58.887380099998303</c:v>
                </c:pt>
                <c:pt idx="3759">
                  <c:v>58.899660900531003</c:v>
                </c:pt>
                <c:pt idx="3760">
                  <c:v>58.911941701063697</c:v>
                </c:pt>
                <c:pt idx="3761">
                  <c:v>58.924222501596397</c:v>
                </c:pt>
                <c:pt idx="3762">
                  <c:v>58.936503302129097</c:v>
                </c:pt>
                <c:pt idx="3763">
                  <c:v>58.948784102661797</c:v>
                </c:pt>
                <c:pt idx="3764">
                  <c:v>58.961064903194497</c:v>
                </c:pt>
                <c:pt idx="3765">
                  <c:v>58.973345703727198</c:v>
                </c:pt>
                <c:pt idx="3766">
                  <c:v>58.985626504259898</c:v>
                </c:pt>
                <c:pt idx="3767">
                  <c:v>58.997907304792598</c:v>
                </c:pt>
                <c:pt idx="3768">
                  <c:v>59.010188105325298</c:v>
                </c:pt>
                <c:pt idx="3769">
                  <c:v>59.022468905857998</c:v>
                </c:pt>
                <c:pt idx="3770">
                  <c:v>59.034749706390699</c:v>
                </c:pt>
                <c:pt idx="3771">
                  <c:v>59.047030506923399</c:v>
                </c:pt>
                <c:pt idx="3772">
                  <c:v>59.059311307456099</c:v>
                </c:pt>
                <c:pt idx="3773">
                  <c:v>59.071592107988799</c:v>
                </c:pt>
                <c:pt idx="3774">
                  <c:v>59.083872908521499</c:v>
                </c:pt>
                <c:pt idx="3775">
                  <c:v>59.0961537090542</c:v>
                </c:pt>
                <c:pt idx="3776">
                  <c:v>59.1084345095869</c:v>
                </c:pt>
                <c:pt idx="3777">
                  <c:v>59.1207153101196</c:v>
                </c:pt>
                <c:pt idx="3778">
                  <c:v>59.1329961106523</c:v>
                </c:pt>
                <c:pt idx="3779">
                  <c:v>59.145276911185</c:v>
                </c:pt>
                <c:pt idx="3780">
                  <c:v>59.1575577117177</c:v>
                </c:pt>
                <c:pt idx="3781">
                  <c:v>59.169838512250401</c:v>
                </c:pt>
                <c:pt idx="3782">
                  <c:v>59.182119312783101</c:v>
                </c:pt>
                <c:pt idx="3783">
                  <c:v>59.194400113315801</c:v>
                </c:pt>
                <c:pt idx="3784">
                  <c:v>59.206680913848501</c:v>
                </c:pt>
                <c:pt idx="3785">
                  <c:v>59.218961714381201</c:v>
                </c:pt>
                <c:pt idx="3786">
                  <c:v>59.231242514913902</c:v>
                </c:pt>
                <c:pt idx="3787">
                  <c:v>59.243523315446602</c:v>
                </c:pt>
                <c:pt idx="3788">
                  <c:v>59.255804115979302</c:v>
                </c:pt>
                <c:pt idx="3789">
                  <c:v>59.268084916512002</c:v>
                </c:pt>
                <c:pt idx="3790">
                  <c:v>59.280365717044702</c:v>
                </c:pt>
                <c:pt idx="3791">
                  <c:v>59.292646517577403</c:v>
                </c:pt>
                <c:pt idx="3792">
                  <c:v>59.304927318110103</c:v>
                </c:pt>
                <c:pt idx="3793">
                  <c:v>59.317208118642803</c:v>
                </c:pt>
                <c:pt idx="3794">
                  <c:v>59.329488919175503</c:v>
                </c:pt>
                <c:pt idx="3795">
                  <c:v>59.341769719708203</c:v>
                </c:pt>
                <c:pt idx="3796">
                  <c:v>59.354050520240897</c:v>
                </c:pt>
                <c:pt idx="3797">
                  <c:v>59.366331320773597</c:v>
                </c:pt>
                <c:pt idx="3798">
                  <c:v>59.378612121306297</c:v>
                </c:pt>
                <c:pt idx="3799">
                  <c:v>59.390892921838997</c:v>
                </c:pt>
                <c:pt idx="3800">
                  <c:v>59.403173722371797</c:v>
                </c:pt>
                <c:pt idx="3801">
                  <c:v>59.415454522904398</c:v>
                </c:pt>
                <c:pt idx="3802">
                  <c:v>59.427735323437098</c:v>
                </c:pt>
                <c:pt idx="3803">
                  <c:v>59.440016123969798</c:v>
                </c:pt>
                <c:pt idx="3804">
                  <c:v>59.452296924502598</c:v>
                </c:pt>
                <c:pt idx="3805">
                  <c:v>59.464577725035298</c:v>
                </c:pt>
                <c:pt idx="3806">
                  <c:v>59.476858525567998</c:v>
                </c:pt>
                <c:pt idx="3807">
                  <c:v>59.489139326100698</c:v>
                </c:pt>
                <c:pt idx="3808">
                  <c:v>59.501420126633398</c:v>
                </c:pt>
                <c:pt idx="3809">
                  <c:v>59.513700927166099</c:v>
                </c:pt>
                <c:pt idx="3810">
                  <c:v>59.525981727698799</c:v>
                </c:pt>
                <c:pt idx="3811">
                  <c:v>59.538262528231499</c:v>
                </c:pt>
                <c:pt idx="3812">
                  <c:v>59.550543328764199</c:v>
                </c:pt>
                <c:pt idx="3813">
                  <c:v>59.562824129296899</c:v>
                </c:pt>
                <c:pt idx="3814">
                  <c:v>59.5751049298296</c:v>
                </c:pt>
                <c:pt idx="3815">
                  <c:v>59.5873857303623</c:v>
                </c:pt>
                <c:pt idx="3816">
                  <c:v>59.599666530895</c:v>
                </c:pt>
                <c:pt idx="3817">
                  <c:v>59.6119473314277</c:v>
                </c:pt>
                <c:pt idx="3818">
                  <c:v>59.6242281319604</c:v>
                </c:pt>
                <c:pt idx="3819">
                  <c:v>59.636508932493101</c:v>
                </c:pt>
                <c:pt idx="3820">
                  <c:v>59.648789733025801</c:v>
                </c:pt>
                <c:pt idx="3821">
                  <c:v>59.661070533558501</c:v>
                </c:pt>
                <c:pt idx="3822">
                  <c:v>59.673351334091201</c:v>
                </c:pt>
                <c:pt idx="3823">
                  <c:v>59.685632134623901</c:v>
                </c:pt>
                <c:pt idx="3824">
                  <c:v>59.697912935156602</c:v>
                </c:pt>
                <c:pt idx="3825">
                  <c:v>59.710193735689302</c:v>
                </c:pt>
                <c:pt idx="3826">
                  <c:v>59.722474536222002</c:v>
                </c:pt>
                <c:pt idx="3827">
                  <c:v>59.734755336754702</c:v>
                </c:pt>
                <c:pt idx="3828">
                  <c:v>59.747036137287402</c:v>
                </c:pt>
                <c:pt idx="3829">
                  <c:v>59.759316937820103</c:v>
                </c:pt>
                <c:pt idx="3830">
                  <c:v>59.771597738352803</c:v>
                </c:pt>
                <c:pt idx="3831">
                  <c:v>59.783878538885503</c:v>
                </c:pt>
                <c:pt idx="3832">
                  <c:v>59.796159339418203</c:v>
                </c:pt>
                <c:pt idx="3833">
                  <c:v>59.808440139950903</c:v>
                </c:pt>
                <c:pt idx="3834">
                  <c:v>59.820720940483596</c:v>
                </c:pt>
                <c:pt idx="3835">
                  <c:v>59.833001741016297</c:v>
                </c:pt>
                <c:pt idx="3836">
                  <c:v>59.845282541548997</c:v>
                </c:pt>
                <c:pt idx="3837">
                  <c:v>59.857563342081697</c:v>
                </c:pt>
                <c:pt idx="3838">
                  <c:v>59.869844142614397</c:v>
                </c:pt>
                <c:pt idx="3839">
                  <c:v>59.882124943147097</c:v>
                </c:pt>
                <c:pt idx="3840">
                  <c:v>59.894405743679798</c:v>
                </c:pt>
                <c:pt idx="3841">
                  <c:v>59.906686544212498</c:v>
                </c:pt>
                <c:pt idx="3842">
                  <c:v>59.918967344745198</c:v>
                </c:pt>
                <c:pt idx="3843">
                  <c:v>59.931248145277898</c:v>
                </c:pt>
                <c:pt idx="3844">
                  <c:v>59.943528945810598</c:v>
                </c:pt>
                <c:pt idx="3845">
                  <c:v>59.955809746343299</c:v>
                </c:pt>
                <c:pt idx="3846">
                  <c:v>59.968090546875999</c:v>
                </c:pt>
                <c:pt idx="3847">
                  <c:v>59.980371347408699</c:v>
                </c:pt>
                <c:pt idx="3848">
                  <c:v>59.992652147941399</c:v>
                </c:pt>
                <c:pt idx="3849">
                  <c:v>60.004932948474099</c:v>
                </c:pt>
                <c:pt idx="3850">
                  <c:v>60.0172137490068</c:v>
                </c:pt>
                <c:pt idx="3851">
                  <c:v>60.0294945495395</c:v>
                </c:pt>
                <c:pt idx="3852">
                  <c:v>60.041775350072299</c:v>
                </c:pt>
                <c:pt idx="3853">
                  <c:v>60.054056150605</c:v>
                </c:pt>
                <c:pt idx="3854">
                  <c:v>60.0663369511377</c:v>
                </c:pt>
                <c:pt idx="3855">
                  <c:v>60.0786177516704</c:v>
                </c:pt>
                <c:pt idx="3856">
                  <c:v>60.0908985522031</c:v>
                </c:pt>
                <c:pt idx="3857">
                  <c:v>60.1031793527358</c:v>
                </c:pt>
                <c:pt idx="3858">
                  <c:v>60.115460153268501</c:v>
                </c:pt>
                <c:pt idx="3859">
                  <c:v>60.127740953801201</c:v>
                </c:pt>
                <c:pt idx="3860">
                  <c:v>60.140021754333901</c:v>
                </c:pt>
                <c:pt idx="3861">
                  <c:v>60.152302554866601</c:v>
                </c:pt>
                <c:pt idx="3862">
                  <c:v>60.164583355399301</c:v>
                </c:pt>
                <c:pt idx="3863">
                  <c:v>60.176864155932002</c:v>
                </c:pt>
                <c:pt idx="3864">
                  <c:v>60.189144956464702</c:v>
                </c:pt>
                <c:pt idx="3865">
                  <c:v>60.201425756997402</c:v>
                </c:pt>
                <c:pt idx="3866">
                  <c:v>60.213706557530102</c:v>
                </c:pt>
                <c:pt idx="3867">
                  <c:v>60.225987358062802</c:v>
                </c:pt>
                <c:pt idx="3868">
                  <c:v>60.238268158595503</c:v>
                </c:pt>
                <c:pt idx="3869">
                  <c:v>60.250548959128203</c:v>
                </c:pt>
                <c:pt idx="3870">
                  <c:v>60.262829759660903</c:v>
                </c:pt>
                <c:pt idx="3871">
                  <c:v>60.275110560193603</c:v>
                </c:pt>
                <c:pt idx="3872">
                  <c:v>60.287391360726303</c:v>
                </c:pt>
                <c:pt idx="3873">
                  <c:v>60.299672161258997</c:v>
                </c:pt>
                <c:pt idx="3874">
                  <c:v>60.311952961791697</c:v>
                </c:pt>
                <c:pt idx="3875">
                  <c:v>60.324233762324397</c:v>
                </c:pt>
                <c:pt idx="3876">
                  <c:v>60.336514562857097</c:v>
                </c:pt>
                <c:pt idx="3877">
                  <c:v>60.348795363389797</c:v>
                </c:pt>
                <c:pt idx="3878">
                  <c:v>60.361076163922498</c:v>
                </c:pt>
                <c:pt idx="3879">
                  <c:v>60.373356964455198</c:v>
                </c:pt>
                <c:pt idx="3880">
                  <c:v>60.385637764987898</c:v>
                </c:pt>
                <c:pt idx="3881">
                  <c:v>60.397918565520598</c:v>
                </c:pt>
                <c:pt idx="3882">
                  <c:v>60.410199366053298</c:v>
                </c:pt>
                <c:pt idx="3883">
                  <c:v>60.422480166585999</c:v>
                </c:pt>
                <c:pt idx="3884">
                  <c:v>60.434760967118699</c:v>
                </c:pt>
                <c:pt idx="3885">
                  <c:v>60.447041767651399</c:v>
                </c:pt>
                <c:pt idx="3886">
                  <c:v>60.459322568184099</c:v>
                </c:pt>
                <c:pt idx="3887">
                  <c:v>60.471603368716799</c:v>
                </c:pt>
                <c:pt idx="3888">
                  <c:v>60.4838841692495</c:v>
                </c:pt>
                <c:pt idx="3889">
                  <c:v>60.4961649697822</c:v>
                </c:pt>
                <c:pt idx="3890">
                  <c:v>60.5084457703149</c:v>
                </c:pt>
                <c:pt idx="3891">
                  <c:v>60.5207265708476</c:v>
                </c:pt>
                <c:pt idx="3892">
                  <c:v>60.5330073713803</c:v>
                </c:pt>
                <c:pt idx="3893">
                  <c:v>60.545288171913</c:v>
                </c:pt>
                <c:pt idx="3894">
                  <c:v>60.557568972445701</c:v>
                </c:pt>
                <c:pt idx="3895">
                  <c:v>60.569849772978401</c:v>
                </c:pt>
                <c:pt idx="3896">
                  <c:v>60.582130573511101</c:v>
                </c:pt>
                <c:pt idx="3897">
                  <c:v>60.594411374043801</c:v>
                </c:pt>
                <c:pt idx="3898">
                  <c:v>60.606692174576501</c:v>
                </c:pt>
                <c:pt idx="3899">
                  <c:v>60.618972975109202</c:v>
                </c:pt>
                <c:pt idx="3900">
                  <c:v>60.631253775641902</c:v>
                </c:pt>
                <c:pt idx="3901">
                  <c:v>60.643534576174602</c:v>
                </c:pt>
                <c:pt idx="3902">
                  <c:v>60.655815376707302</c:v>
                </c:pt>
                <c:pt idx="3903">
                  <c:v>60.668096177240102</c:v>
                </c:pt>
                <c:pt idx="3904">
                  <c:v>60.680376977772703</c:v>
                </c:pt>
                <c:pt idx="3905">
                  <c:v>60.692657778305403</c:v>
                </c:pt>
                <c:pt idx="3906">
                  <c:v>60.704938578838203</c:v>
                </c:pt>
                <c:pt idx="3907">
                  <c:v>60.717219379370903</c:v>
                </c:pt>
                <c:pt idx="3908">
                  <c:v>60.729500179903603</c:v>
                </c:pt>
                <c:pt idx="3909">
                  <c:v>60.741780980436303</c:v>
                </c:pt>
                <c:pt idx="3910">
                  <c:v>60.754061780969003</c:v>
                </c:pt>
                <c:pt idx="3911">
                  <c:v>60.766342581501704</c:v>
                </c:pt>
                <c:pt idx="3912">
                  <c:v>60.778623382034397</c:v>
                </c:pt>
                <c:pt idx="3913">
                  <c:v>60.790904182567097</c:v>
                </c:pt>
                <c:pt idx="3914">
                  <c:v>60.803184983099797</c:v>
                </c:pt>
                <c:pt idx="3915">
                  <c:v>60.815465783632497</c:v>
                </c:pt>
                <c:pt idx="3916">
                  <c:v>60.827746584165197</c:v>
                </c:pt>
                <c:pt idx="3917">
                  <c:v>60.840027384697898</c:v>
                </c:pt>
                <c:pt idx="3918">
                  <c:v>60.852308185230598</c:v>
                </c:pt>
                <c:pt idx="3919">
                  <c:v>60.864588985763298</c:v>
                </c:pt>
                <c:pt idx="3920">
                  <c:v>60.876869786295998</c:v>
                </c:pt>
                <c:pt idx="3921">
                  <c:v>60.889150586828698</c:v>
                </c:pt>
                <c:pt idx="3922">
                  <c:v>60.901431387361399</c:v>
                </c:pt>
                <c:pt idx="3923">
                  <c:v>60.913712187894099</c:v>
                </c:pt>
                <c:pt idx="3924">
                  <c:v>60.925992988426799</c:v>
                </c:pt>
                <c:pt idx="3925">
                  <c:v>60.938273788959499</c:v>
                </c:pt>
                <c:pt idx="3926">
                  <c:v>60.950554589492199</c:v>
                </c:pt>
                <c:pt idx="3927">
                  <c:v>60.9628353900249</c:v>
                </c:pt>
                <c:pt idx="3928">
                  <c:v>60.9751161905576</c:v>
                </c:pt>
                <c:pt idx="3929">
                  <c:v>60.9873969910903</c:v>
                </c:pt>
                <c:pt idx="3930">
                  <c:v>60.999677791623</c:v>
                </c:pt>
                <c:pt idx="3931">
                  <c:v>61.0119585921557</c:v>
                </c:pt>
                <c:pt idx="3932">
                  <c:v>61.024239392688401</c:v>
                </c:pt>
                <c:pt idx="3933">
                  <c:v>61.036520193221101</c:v>
                </c:pt>
                <c:pt idx="3934">
                  <c:v>61.048800993753801</c:v>
                </c:pt>
                <c:pt idx="3935">
                  <c:v>61.061081794286501</c:v>
                </c:pt>
                <c:pt idx="3936">
                  <c:v>61.073362594819201</c:v>
                </c:pt>
                <c:pt idx="3937">
                  <c:v>61.085643395351902</c:v>
                </c:pt>
                <c:pt idx="3938">
                  <c:v>61.097924195884602</c:v>
                </c:pt>
                <c:pt idx="3939">
                  <c:v>61.110204996417302</c:v>
                </c:pt>
                <c:pt idx="3940">
                  <c:v>61.122485796950002</c:v>
                </c:pt>
                <c:pt idx="3941">
                  <c:v>61.134766597482702</c:v>
                </c:pt>
                <c:pt idx="3942">
                  <c:v>61.147047398015403</c:v>
                </c:pt>
                <c:pt idx="3943">
                  <c:v>61.159328198548103</c:v>
                </c:pt>
                <c:pt idx="3944">
                  <c:v>61.171608999080803</c:v>
                </c:pt>
                <c:pt idx="3945">
                  <c:v>61.183889799613503</c:v>
                </c:pt>
                <c:pt idx="3946">
                  <c:v>61.196170600146203</c:v>
                </c:pt>
                <c:pt idx="3947">
                  <c:v>61.208451400678896</c:v>
                </c:pt>
                <c:pt idx="3948">
                  <c:v>61.220732201211597</c:v>
                </c:pt>
                <c:pt idx="3949">
                  <c:v>61.233013001744297</c:v>
                </c:pt>
                <c:pt idx="3950">
                  <c:v>61.245293802276997</c:v>
                </c:pt>
                <c:pt idx="3951">
                  <c:v>61.257574602809697</c:v>
                </c:pt>
                <c:pt idx="3952">
                  <c:v>61.269855403342497</c:v>
                </c:pt>
                <c:pt idx="3953">
                  <c:v>61.282136203875098</c:v>
                </c:pt>
                <c:pt idx="3954">
                  <c:v>61.294417004407798</c:v>
                </c:pt>
                <c:pt idx="3955">
                  <c:v>61.306697804940598</c:v>
                </c:pt>
                <c:pt idx="3956">
                  <c:v>61.318978605473298</c:v>
                </c:pt>
                <c:pt idx="3957">
                  <c:v>61.331259406005998</c:v>
                </c:pt>
                <c:pt idx="3958">
                  <c:v>61.343540206538599</c:v>
                </c:pt>
                <c:pt idx="3959">
                  <c:v>61.355821007071398</c:v>
                </c:pt>
                <c:pt idx="3960">
                  <c:v>61.368101807604098</c:v>
                </c:pt>
                <c:pt idx="3961">
                  <c:v>61.380382608136799</c:v>
                </c:pt>
                <c:pt idx="3962">
                  <c:v>61.392663408669499</c:v>
                </c:pt>
                <c:pt idx="3963">
                  <c:v>61.404944209202199</c:v>
                </c:pt>
                <c:pt idx="3964">
                  <c:v>61.417225009734899</c:v>
                </c:pt>
                <c:pt idx="3965">
                  <c:v>61.429505810267599</c:v>
                </c:pt>
                <c:pt idx="3966">
                  <c:v>61.4417866108003</c:v>
                </c:pt>
                <c:pt idx="3967">
                  <c:v>61.454067411333</c:v>
                </c:pt>
                <c:pt idx="3968">
                  <c:v>61.4663482118657</c:v>
                </c:pt>
                <c:pt idx="3969">
                  <c:v>61.4786290123984</c:v>
                </c:pt>
                <c:pt idx="3970">
                  <c:v>61.4909098129311</c:v>
                </c:pt>
                <c:pt idx="3971">
                  <c:v>61.503190613463801</c:v>
                </c:pt>
                <c:pt idx="3972">
                  <c:v>61.515471413996501</c:v>
                </c:pt>
                <c:pt idx="3973">
                  <c:v>61.527752214529201</c:v>
                </c:pt>
                <c:pt idx="3974">
                  <c:v>61.540033015061901</c:v>
                </c:pt>
                <c:pt idx="3975">
                  <c:v>61.552313815594601</c:v>
                </c:pt>
                <c:pt idx="3976">
                  <c:v>61.564594616127302</c:v>
                </c:pt>
                <c:pt idx="3977">
                  <c:v>61.576875416660002</c:v>
                </c:pt>
                <c:pt idx="3978">
                  <c:v>61.589156217192702</c:v>
                </c:pt>
                <c:pt idx="3979">
                  <c:v>61.601437017725402</c:v>
                </c:pt>
                <c:pt idx="3980">
                  <c:v>61.613717818258102</c:v>
                </c:pt>
                <c:pt idx="3981">
                  <c:v>61.625998618790803</c:v>
                </c:pt>
                <c:pt idx="3982">
                  <c:v>61.638279419323503</c:v>
                </c:pt>
                <c:pt idx="3983">
                  <c:v>61.650560219856203</c:v>
                </c:pt>
                <c:pt idx="3984">
                  <c:v>61.662841020388903</c:v>
                </c:pt>
                <c:pt idx="3985">
                  <c:v>61.675121820921603</c:v>
                </c:pt>
                <c:pt idx="3986">
                  <c:v>61.687402621454297</c:v>
                </c:pt>
                <c:pt idx="3987">
                  <c:v>61.699683421986997</c:v>
                </c:pt>
                <c:pt idx="3988">
                  <c:v>61.711964222519697</c:v>
                </c:pt>
                <c:pt idx="3989">
                  <c:v>61.724245023052397</c:v>
                </c:pt>
                <c:pt idx="3990">
                  <c:v>61.736525823585097</c:v>
                </c:pt>
                <c:pt idx="3991">
                  <c:v>61.748806624117798</c:v>
                </c:pt>
                <c:pt idx="3992">
                  <c:v>61.761087424650498</c:v>
                </c:pt>
                <c:pt idx="3993">
                  <c:v>61.773368225183198</c:v>
                </c:pt>
                <c:pt idx="3994">
                  <c:v>61.785649025715898</c:v>
                </c:pt>
                <c:pt idx="3995">
                  <c:v>61.797929826248598</c:v>
                </c:pt>
                <c:pt idx="3996">
                  <c:v>61.810210626781299</c:v>
                </c:pt>
                <c:pt idx="3997">
                  <c:v>61.822491427313999</c:v>
                </c:pt>
                <c:pt idx="3998">
                  <c:v>61.834772227846699</c:v>
                </c:pt>
                <c:pt idx="3999">
                  <c:v>61.847053028379399</c:v>
                </c:pt>
                <c:pt idx="4000">
                  <c:v>61.859333828912099</c:v>
                </c:pt>
                <c:pt idx="4001">
                  <c:v>61.8716146294448</c:v>
                </c:pt>
                <c:pt idx="4002">
                  <c:v>61.8838954299775</c:v>
                </c:pt>
                <c:pt idx="4003">
                  <c:v>61.8961762305102</c:v>
                </c:pt>
                <c:pt idx="4004">
                  <c:v>61.9084570310429</c:v>
                </c:pt>
                <c:pt idx="4005">
                  <c:v>61.9207378315757</c:v>
                </c:pt>
                <c:pt idx="4006">
                  <c:v>61.9330186321084</c:v>
                </c:pt>
                <c:pt idx="4007">
                  <c:v>61.9452994326411</c:v>
                </c:pt>
                <c:pt idx="4008">
                  <c:v>61.9575802331738</c:v>
                </c:pt>
                <c:pt idx="4009">
                  <c:v>61.969861033706501</c:v>
                </c:pt>
                <c:pt idx="4010">
                  <c:v>61.982141834239201</c:v>
                </c:pt>
                <c:pt idx="4011">
                  <c:v>61.994422634771901</c:v>
                </c:pt>
                <c:pt idx="4012">
                  <c:v>62.006703435304601</c:v>
                </c:pt>
                <c:pt idx="4013">
                  <c:v>62.018984235837301</c:v>
                </c:pt>
                <c:pt idx="4014">
                  <c:v>62.031265036370002</c:v>
                </c:pt>
                <c:pt idx="4015">
                  <c:v>62.043545836902702</c:v>
                </c:pt>
                <c:pt idx="4016">
                  <c:v>62.055826637435402</c:v>
                </c:pt>
                <c:pt idx="4017">
                  <c:v>62.068107437968102</c:v>
                </c:pt>
                <c:pt idx="4018">
                  <c:v>62.080388238500802</c:v>
                </c:pt>
                <c:pt idx="4019">
                  <c:v>62.092669039033503</c:v>
                </c:pt>
                <c:pt idx="4020">
                  <c:v>62.104949839566203</c:v>
                </c:pt>
                <c:pt idx="4021">
                  <c:v>62.117230640098903</c:v>
                </c:pt>
                <c:pt idx="4022">
                  <c:v>62.129511440631603</c:v>
                </c:pt>
                <c:pt idx="4023">
                  <c:v>62.141792241164303</c:v>
                </c:pt>
                <c:pt idx="4024">
                  <c:v>62.154073041697004</c:v>
                </c:pt>
                <c:pt idx="4025">
                  <c:v>62.166353842229697</c:v>
                </c:pt>
                <c:pt idx="4026">
                  <c:v>62.178634642762397</c:v>
                </c:pt>
                <c:pt idx="4027">
                  <c:v>62.190915443295097</c:v>
                </c:pt>
                <c:pt idx="4028">
                  <c:v>62.203196243827797</c:v>
                </c:pt>
                <c:pt idx="4029">
                  <c:v>62.215477044360497</c:v>
                </c:pt>
                <c:pt idx="4030">
                  <c:v>62.227757844893198</c:v>
                </c:pt>
                <c:pt idx="4031">
                  <c:v>62.240038645425898</c:v>
                </c:pt>
                <c:pt idx="4032">
                  <c:v>62.252319445958598</c:v>
                </c:pt>
                <c:pt idx="4033">
                  <c:v>62.264600246491298</c:v>
                </c:pt>
                <c:pt idx="4034">
                  <c:v>62.276881047023998</c:v>
                </c:pt>
                <c:pt idx="4035">
                  <c:v>62.289161847556699</c:v>
                </c:pt>
                <c:pt idx="4036">
                  <c:v>62.301442648089399</c:v>
                </c:pt>
                <c:pt idx="4037">
                  <c:v>62.313723448622099</c:v>
                </c:pt>
                <c:pt idx="4038">
                  <c:v>62.326004249154799</c:v>
                </c:pt>
                <c:pt idx="4039">
                  <c:v>62.338285049687499</c:v>
                </c:pt>
                <c:pt idx="4040">
                  <c:v>62.3505658502202</c:v>
                </c:pt>
                <c:pt idx="4041">
                  <c:v>62.3628466507529</c:v>
                </c:pt>
                <c:pt idx="4042">
                  <c:v>62.3751274512856</c:v>
                </c:pt>
                <c:pt idx="4043">
                  <c:v>62.3874082518183</c:v>
                </c:pt>
                <c:pt idx="4044">
                  <c:v>62.399689052351</c:v>
                </c:pt>
                <c:pt idx="4045">
                  <c:v>62.411969852883701</c:v>
                </c:pt>
                <c:pt idx="4046">
                  <c:v>62.424250653416401</c:v>
                </c:pt>
                <c:pt idx="4047">
                  <c:v>62.436531453949101</c:v>
                </c:pt>
                <c:pt idx="4048">
                  <c:v>62.448812254481801</c:v>
                </c:pt>
                <c:pt idx="4049">
                  <c:v>62.461093055014501</c:v>
                </c:pt>
                <c:pt idx="4050">
                  <c:v>62.473373855547202</c:v>
                </c:pt>
                <c:pt idx="4051">
                  <c:v>62.485654656079902</c:v>
                </c:pt>
                <c:pt idx="4052">
                  <c:v>62.497935456612602</c:v>
                </c:pt>
                <c:pt idx="4053">
                  <c:v>62.510216257145302</c:v>
                </c:pt>
                <c:pt idx="4054">
                  <c:v>62.522497057678002</c:v>
                </c:pt>
                <c:pt idx="4055">
                  <c:v>62.534777858210802</c:v>
                </c:pt>
                <c:pt idx="4056">
                  <c:v>62.547058658743403</c:v>
                </c:pt>
                <c:pt idx="4057">
                  <c:v>62.559339459276103</c:v>
                </c:pt>
                <c:pt idx="4058">
                  <c:v>62.571620259808903</c:v>
                </c:pt>
                <c:pt idx="4059">
                  <c:v>62.583901060341603</c:v>
                </c:pt>
                <c:pt idx="4060">
                  <c:v>62.596181860874303</c:v>
                </c:pt>
                <c:pt idx="4061">
                  <c:v>62.608462661407003</c:v>
                </c:pt>
                <c:pt idx="4062">
                  <c:v>62.620743461939703</c:v>
                </c:pt>
                <c:pt idx="4063">
                  <c:v>62.633024262472397</c:v>
                </c:pt>
                <c:pt idx="4064">
                  <c:v>62.645305063005097</c:v>
                </c:pt>
                <c:pt idx="4065">
                  <c:v>62.657585863537797</c:v>
                </c:pt>
                <c:pt idx="4066">
                  <c:v>62.669866664070497</c:v>
                </c:pt>
                <c:pt idx="4067">
                  <c:v>62.682147464603197</c:v>
                </c:pt>
                <c:pt idx="4068">
                  <c:v>62.694428265135898</c:v>
                </c:pt>
                <c:pt idx="4069">
                  <c:v>62.706709065668598</c:v>
                </c:pt>
                <c:pt idx="4070">
                  <c:v>62.718989866201298</c:v>
                </c:pt>
                <c:pt idx="4071">
                  <c:v>62.731270666733998</c:v>
                </c:pt>
                <c:pt idx="4072">
                  <c:v>62.743551467266698</c:v>
                </c:pt>
                <c:pt idx="4073">
                  <c:v>62.755832267799398</c:v>
                </c:pt>
                <c:pt idx="4074">
                  <c:v>62.768113068332099</c:v>
                </c:pt>
                <c:pt idx="4075">
                  <c:v>62.780393868864799</c:v>
                </c:pt>
                <c:pt idx="4076">
                  <c:v>62.792674669397499</c:v>
                </c:pt>
                <c:pt idx="4077">
                  <c:v>62.804955469930199</c:v>
                </c:pt>
                <c:pt idx="4078">
                  <c:v>62.817236270462899</c:v>
                </c:pt>
                <c:pt idx="4079">
                  <c:v>62.8295170709956</c:v>
                </c:pt>
                <c:pt idx="4080">
                  <c:v>62.8417978715283</c:v>
                </c:pt>
                <c:pt idx="4081">
                  <c:v>62.854078672061</c:v>
                </c:pt>
                <c:pt idx="4082">
                  <c:v>62.8663594725937</c:v>
                </c:pt>
                <c:pt idx="4083">
                  <c:v>62.8786402731264</c:v>
                </c:pt>
                <c:pt idx="4084">
                  <c:v>62.890921073659101</c:v>
                </c:pt>
                <c:pt idx="4085">
                  <c:v>62.903201874191801</c:v>
                </c:pt>
                <c:pt idx="4086">
                  <c:v>62.915482674724501</c:v>
                </c:pt>
                <c:pt idx="4087">
                  <c:v>62.927763475257201</c:v>
                </c:pt>
                <c:pt idx="4088">
                  <c:v>62.940044275789901</c:v>
                </c:pt>
                <c:pt idx="4089">
                  <c:v>62.952325076322602</c:v>
                </c:pt>
                <c:pt idx="4090">
                  <c:v>62.964605876855302</c:v>
                </c:pt>
                <c:pt idx="4091">
                  <c:v>62.976886677388002</c:v>
                </c:pt>
                <c:pt idx="4092">
                  <c:v>62.989167477920702</c:v>
                </c:pt>
                <c:pt idx="4093">
                  <c:v>63.001448278453402</c:v>
                </c:pt>
                <c:pt idx="4094">
                  <c:v>63.013729078986103</c:v>
                </c:pt>
                <c:pt idx="4095">
                  <c:v>63.026009879518803</c:v>
                </c:pt>
                <c:pt idx="4096">
                  <c:v>63.038290680051503</c:v>
                </c:pt>
                <c:pt idx="4097">
                  <c:v>63.050571480584203</c:v>
                </c:pt>
                <c:pt idx="4098">
                  <c:v>63.062852281116903</c:v>
                </c:pt>
                <c:pt idx="4099">
                  <c:v>63.075133081649597</c:v>
                </c:pt>
                <c:pt idx="4100">
                  <c:v>63.087413882182297</c:v>
                </c:pt>
                <c:pt idx="4101">
                  <c:v>63.099694682714997</c:v>
                </c:pt>
                <c:pt idx="4102">
                  <c:v>63.111975483247697</c:v>
                </c:pt>
                <c:pt idx="4103">
                  <c:v>63.124256283780397</c:v>
                </c:pt>
                <c:pt idx="4104">
                  <c:v>63.136537084313197</c:v>
                </c:pt>
                <c:pt idx="4105">
                  <c:v>63.148817884845798</c:v>
                </c:pt>
                <c:pt idx="4106">
                  <c:v>63.161098685378597</c:v>
                </c:pt>
                <c:pt idx="4107">
                  <c:v>63.173379485911298</c:v>
                </c:pt>
                <c:pt idx="4108">
                  <c:v>63.185660286443998</c:v>
                </c:pt>
                <c:pt idx="4109">
                  <c:v>63.197941086976698</c:v>
                </c:pt>
                <c:pt idx="4110">
                  <c:v>63.210221887509398</c:v>
                </c:pt>
                <c:pt idx="4111">
                  <c:v>63.222502688042098</c:v>
                </c:pt>
                <c:pt idx="4112">
                  <c:v>63.234783488574799</c:v>
                </c:pt>
                <c:pt idx="4113">
                  <c:v>63.247064289107499</c:v>
                </c:pt>
                <c:pt idx="4114">
                  <c:v>63.259345089640199</c:v>
                </c:pt>
                <c:pt idx="4115">
                  <c:v>63.271625890172899</c:v>
                </c:pt>
                <c:pt idx="4116">
                  <c:v>63.283906690705599</c:v>
                </c:pt>
                <c:pt idx="4117">
                  <c:v>63.2961874912383</c:v>
                </c:pt>
                <c:pt idx="4118">
                  <c:v>63.308468291771</c:v>
                </c:pt>
                <c:pt idx="4119">
                  <c:v>63.3207490923037</c:v>
                </c:pt>
                <c:pt idx="4120">
                  <c:v>63.3330298928364</c:v>
                </c:pt>
                <c:pt idx="4121">
                  <c:v>63.3453106933691</c:v>
                </c:pt>
                <c:pt idx="4122">
                  <c:v>63.357591493901801</c:v>
                </c:pt>
                <c:pt idx="4123">
                  <c:v>63.369872294434501</c:v>
                </c:pt>
                <c:pt idx="4124">
                  <c:v>63.382153094967201</c:v>
                </c:pt>
                <c:pt idx="4125">
                  <c:v>63.394433895499901</c:v>
                </c:pt>
                <c:pt idx="4126">
                  <c:v>63.406714696032601</c:v>
                </c:pt>
                <c:pt idx="4127">
                  <c:v>63.418995496565302</c:v>
                </c:pt>
                <c:pt idx="4128">
                  <c:v>63.431276297098002</c:v>
                </c:pt>
                <c:pt idx="4129">
                  <c:v>63.443557097630702</c:v>
                </c:pt>
                <c:pt idx="4130">
                  <c:v>63.455837898163402</c:v>
                </c:pt>
                <c:pt idx="4131">
                  <c:v>63.468118698696102</c:v>
                </c:pt>
                <c:pt idx="4132">
                  <c:v>63.480399499228803</c:v>
                </c:pt>
                <c:pt idx="4133">
                  <c:v>63.492680299761503</c:v>
                </c:pt>
                <c:pt idx="4134">
                  <c:v>63.504961100294203</c:v>
                </c:pt>
                <c:pt idx="4135">
                  <c:v>63.517241900826903</c:v>
                </c:pt>
                <c:pt idx="4136">
                  <c:v>63.529522701359603</c:v>
                </c:pt>
                <c:pt idx="4137">
                  <c:v>63.541803501892304</c:v>
                </c:pt>
                <c:pt idx="4138">
                  <c:v>63.554084302424997</c:v>
                </c:pt>
                <c:pt idx="4139">
                  <c:v>63.566365102957697</c:v>
                </c:pt>
                <c:pt idx="4140">
                  <c:v>63.578645903490397</c:v>
                </c:pt>
                <c:pt idx="4141">
                  <c:v>63.590926704023097</c:v>
                </c:pt>
                <c:pt idx="4142">
                  <c:v>63.603207504555797</c:v>
                </c:pt>
                <c:pt idx="4143">
                  <c:v>63.615488305088498</c:v>
                </c:pt>
                <c:pt idx="4144">
                  <c:v>63.627769105621198</c:v>
                </c:pt>
                <c:pt idx="4145">
                  <c:v>63.640049906153898</c:v>
                </c:pt>
                <c:pt idx="4146">
                  <c:v>63.652330706686598</c:v>
                </c:pt>
                <c:pt idx="4147">
                  <c:v>63.664611507219298</c:v>
                </c:pt>
                <c:pt idx="4148">
                  <c:v>63.676892307751999</c:v>
                </c:pt>
                <c:pt idx="4149">
                  <c:v>63.689173108284699</c:v>
                </c:pt>
                <c:pt idx="4150">
                  <c:v>63.701453908817399</c:v>
                </c:pt>
                <c:pt idx="4151">
                  <c:v>63.713734709350099</c:v>
                </c:pt>
                <c:pt idx="4152">
                  <c:v>63.726015509882799</c:v>
                </c:pt>
                <c:pt idx="4153">
                  <c:v>63.7382963104155</c:v>
                </c:pt>
                <c:pt idx="4154">
                  <c:v>63.7505771109482</c:v>
                </c:pt>
                <c:pt idx="4155">
                  <c:v>63.7628579114809</c:v>
                </c:pt>
                <c:pt idx="4156">
                  <c:v>63.7751387120136</c:v>
                </c:pt>
                <c:pt idx="4157">
                  <c:v>63.7874195125464</c:v>
                </c:pt>
                <c:pt idx="4158">
                  <c:v>63.7997003130791</c:v>
                </c:pt>
                <c:pt idx="4159">
                  <c:v>63.8119811136118</c:v>
                </c:pt>
                <c:pt idx="4160">
                  <c:v>63.8242619141445</c:v>
                </c:pt>
                <c:pt idx="4161">
                  <c:v>63.836542714677201</c:v>
                </c:pt>
                <c:pt idx="4162">
                  <c:v>63.848823515209901</c:v>
                </c:pt>
                <c:pt idx="4163">
                  <c:v>63.861104315742601</c:v>
                </c:pt>
                <c:pt idx="4164">
                  <c:v>63.873385116275301</c:v>
                </c:pt>
                <c:pt idx="4165">
                  <c:v>63.885665916808001</c:v>
                </c:pt>
                <c:pt idx="4166">
                  <c:v>63.897946717340702</c:v>
                </c:pt>
                <c:pt idx="4167">
                  <c:v>63.910227517873402</c:v>
                </c:pt>
                <c:pt idx="4168">
                  <c:v>63.922508318406102</c:v>
                </c:pt>
                <c:pt idx="4169">
                  <c:v>63.934789118938802</c:v>
                </c:pt>
                <c:pt idx="4170">
                  <c:v>63.947069919471502</c:v>
                </c:pt>
                <c:pt idx="4171">
                  <c:v>63.959350720004203</c:v>
                </c:pt>
                <c:pt idx="4172">
                  <c:v>63.971631520536903</c:v>
                </c:pt>
                <c:pt idx="4173">
                  <c:v>63.983912321069603</c:v>
                </c:pt>
                <c:pt idx="4174">
                  <c:v>63.996193121602303</c:v>
                </c:pt>
                <c:pt idx="4175">
                  <c:v>64.008473922134996</c:v>
                </c:pt>
                <c:pt idx="4176">
                  <c:v>64.020754722667704</c:v>
                </c:pt>
                <c:pt idx="4177">
                  <c:v>64.033035523200397</c:v>
                </c:pt>
                <c:pt idx="4178">
                  <c:v>64.045316323733104</c:v>
                </c:pt>
                <c:pt idx="4179">
                  <c:v>64.057597124265797</c:v>
                </c:pt>
                <c:pt idx="4180">
                  <c:v>64.069877924798504</c:v>
                </c:pt>
                <c:pt idx="4181">
                  <c:v>64.082158725331198</c:v>
                </c:pt>
                <c:pt idx="4182">
                  <c:v>64.094439525863905</c:v>
                </c:pt>
                <c:pt idx="4183">
                  <c:v>64.106720326396598</c:v>
                </c:pt>
                <c:pt idx="4184">
                  <c:v>64.119001126929305</c:v>
                </c:pt>
                <c:pt idx="4185">
                  <c:v>64.131281927461998</c:v>
                </c:pt>
                <c:pt idx="4186">
                  <c:v>64.143562727994706</c:v>
                </c:pt>
                <c:pt idx="4187">
                  <c:v>64.155843528527399</c:v>
                </c:pt>
                <c:pt idx="4188">
                  <c:v>64.168124329060106</c:v>
                </c:pt>
                <c:pt idx="4189">
                  <c:v>64.180405129592799</c:v>
                </c:pt>
                <c:pt idx="4190">
                  <c:v>64.192685930125506</c:v>
                </c:pt>
                <c:pt idx="4191">
                  <c:v>64.204966730658199</c:v>
                </c:pt>
                <c:pt idx="4192">
                  <c:v>64.217247531190907</c:v>
                </c:pt>
                <c:pt idx="4193">
                  <c:v>64.2295283317236</c:v>
                </c:pt>
                <c:pt idx="4194">
                  <c:v>64.241809132256293</c:v>
                </c:pt>
                <c:pt idx="4195">
                  <c:v>64.254089932789</c:v>
                </c:pt>
                <c:pt idx="4196">
                  <c:v>64.266370733321693</c:v>
                </c:pt>
                <c:pt idx="4197">
                  <c:v>64.278651533854401</c:v>
                </c:pt>
                <c:pt idx="4198">
                  <c:v>64.290932334387094</c:v>
                </c:pt>
                <c:pt idx="4199">
                  <c:v>64.303213134919801</c:v>
                </c:pt>
                <c:pt idx="4200">
                  <c:v>64.315493935452494</c:v>
                </c:pt>
                <c:pt idx="4201">
                  <c:v>64.327774735985201</c:v>
                </c:pt>
                <c:pt idx="4202">
                  <c:v>64.340055536517994</c:v>
                </c:pt>
                <c:pt idx="4203">
                  <c:v>64.352336337050602</c:v>
                </c:pt>
                <c:pt idx="4204">
                  <c:v>64.364617137583295</c:v>
                </c:pt>
                <c:pt idx="4205">
                  <c:v>64.376897938116002</c:v>
                </c:pt>
                <c:pt idx="4206">
                  <c:v>64.389178738648795</c:v>
                </c:pt>
                <c:pt idx="4207">
                  <c:v>64.401459539181502</c:v>
                </c:pt>
                <c:pt idx="4208">
                  <c:v>64.413740339714195</c:v>
                </c:pt>
                <c:pt idx="4209">
                  <c:v>64.426021140246903</c:v>
                </c:pt>
                <c:pt idx="4210">
                  <c:v>64.438301940779596</c:v>
                </c:pt>
                <c:pt idx="4211">
                  <c:v>64.450582741312303</c:v>
                </c:pt>
                <c:pt idx="4212">
                  <c:v>64.462863541844996</c:v>
                </c:pt>
                <c:pt idx="4213">
                  <c:v>64.475144342377703</c:v>
                </c:pt>
                <c:pt idx="4214">
                  <c:v>64.487425142910396</c:v>
                </c:pt>
                <c:pt idx="4215">
                  <c:v>64.499705943443104</c:v>
                </c:pt>
                <c:pt idx="4216">
                  <c:v>64.511986743975797</c:v>
                </c:pt>
                <c:pt idx="4217">
                  <c:v>64.524267544508504</c:v>
                </c:pt>
                <c:pt idx="4218">
                  <c:v>64.536548345041197</c:v>
                </c:pt>
                <c:pt idx="4219">
                  <c:v>64.548829145573904</c:v>
                </c:pt>
                <c:pt idx="4220">
                  <c:v>64.561109946106598</c:v>
                </c:pt>
                <c:pt idx="4221">
                  <c:v>64.573390746639305</c:v>
                </c:pt>
                <c:pt idx="4222">
                  <c:v>64.585671547171998</c:v>
                </c:pt>
                <c:pt idx="4223">
                  <c:v>64.597952347704705</c:v>
                </c:pt>
                <c:pt idx="4224">
                  <c:v>64.610233148237398</c:v>
                </c:pt>
                <c:pt idx="4225">
                  <c:v>64.622513948770106</c:v>
                </c:pt>
                <c:pt idx="4226">
                  <c:v>64.634794749302799</c:v>
                </c:pt>
                <c:pt idx="4227">
                  <c:v>64.647075549835506</c:v>
                </c:pt>
                <c:pt idx="4228">
                  <c:v>64.659356350368199</c:v>
                </c:pt>
                <c:pt idx="4229">
                  <c:v>64.671637150900906</c:v>
                </c:pt>
                <c:pt idx="4230">
                  <c:v>64.6839179514336</c:v>
                </c:pt>
                <c:pt idx="4231">
                  <c:v>64.696198751966307</c:v>
                </c:pt>
                <c:pt idx="4232">
                  <c:v>64.708479552499</c:v>
                </c:pt>
                <c:pt idx="4233">
                  <c:v>64.720760353031693</c:v>
                </c:pt>
                <c:pt idx="4234">
                  <c:v>64.7330411535644</c:v>
                </c:pt>
                <c:pt idx="4235">
                  <c:v>64.745321954097093</c:v>
                </c:pt>
                <c:pt idx="4236">
                  <c:v>64.757602754629801</c:v>
                </c:pt>
                <c:pt idx="4237">
                  <c:v>64.769883555162494</c:v>
                </c:pt>
                <c:pt idx="4238">
                  <c:v>64.782164355695201</c:v>
                </c:pt>
                <c:pt idx="4239">
                  <c:v>64.794445156227894</c:v>
                </c:pt>
                <c:pt idx="4240">
                  <c:v>64.806725956760602</c:v>
                </c:pt>
                <c:pt idx="4241">
                  <c:v>64.819006757293295</c:v>
                </c:pt>
                <c:pt idx="4242">
                  <c:v>64.831287557826002</c:v>
                </c:pt>
                <c:pt idx="4243">
                  <c:v>64.843568358358695</c:v>
                </c:pt>
                <c:pt idx="4244">
                  <c:v>64.855849158891402</c:v>
                </c:pt>
                <c:pt idx="4245">
                  <c:v>64.868129959424095</c:v>
                </c:pt>
                <c:pt idx="4246">
                  <c:v>64.880410759956803</c:v>
                </c:pt>
                <c:pt idx="4247">
                  <c:v>64.892691560489496</c:v>
                </c:pt>
                <c:pt idx="4248">
                  <c:v>64.904972361022203</c:v>
                </c:pt>
                <c:pt idx="4249">
                  <c:v>64.917253161554896</c:v>
                </c:pt>
                <c:pt idx="4250">
                  <c:v>64.929533962087604</c:v>
                </c:pt>
                <c:pt idx="4251">
                  <c:v>64.941814762620297</c:v>
                </c:pt>
                <c:pt idx="4252">
                  <c:v>64.954095563153004</c:v>
                </c:pt>
                <c:pt idx="4253">
                  <c:v>64.966376363685697</c:v>
                </c:pt>
                <c:pt idx="4254">
                  <c:v>64.978657164218404</c:v>
                </c:pt>
                <c:pt idx="4255">
                  <c:v>64.990937964751197</c:v>
                </c:pt>
                <c:pt idx="4256">
                  <c:v>65.003218765283904</c:v>
                </c:pt>
                <c:pt idx="4257">
                  <c:v>65.015499565816597</c:v>
                </c:pt>
                <c:pt idx="4258">
                  <c:v>65.027780366349305</c:v>
                </c:pt>
                <c:pt idx="4259">
                  <c:v>65.040061166881998</c:v>
                </c:pt>
                <c:pt idx="4260">
                  <c:v>65.052341967414705</c:v>
                </c:pt>
                <c:pt idx="4261">
                  <c:v>65.064622767947398</c:v>
                </c:pt>
                <c:pt idx="4262">
                  <c:v>65.076903568480105</c:v>
                </c:pt>
                <c:pt idx="4263">
                  <c:v>65.089184369012798</c:v>
                </c:pt>
                <c:pt idx="4264">
                  <c:v>65.101465169545506</c:v>
                </c:pt>
                <c:pt idx="4265">
                  <c:v>65.113745970078199</c:v>
                </c:pt>
                <c:pt idx="4266">
                  <c:v>65.126026770610906</c:v>
                </c:pt>
                <c:pt idx="4267">
                  <c:v>65.138307571143599</c:v>
                </c:pt>
                <c:pt idx="4268">
                  <c:v>65.150588371676307</c:v>
                </c:pt>
                <c:pt idx="4269">
                  <c:v>65.162869172209</c:v>
                </c:pt>
                <c:pt idx="4270">
                  <c:v>65.175149972741707</c:v>
                </c:pt>
                <c:pt idx="4271">
                  <c:v>65.1874307732744</c:v>
                </c:pt>
                <c:pt idx="4272">
                  <c:v>65.199711573807093</c:v>
                </c:pt>
                <c:pt idx="4273">
                  <c:v>65.2119923743398</c:v>
                </c:pt>
                <c:pt idx="4274">
                  <c:v>65.224273174872494</c:v>
                </c:pt>
                <c:pt idx="4275">
                  <c:v>65.236553975405201</c:v>
                </c:pt>
                <c:pt idx="4276">
                  <c:v>65.248834775937894</c:v>
                </c:pt>
                <c:pt idx="4277">
                  <c:v>65.261115576470601</c:v>
                </c:pt>
                <c:pt idx="4278">
                  <c:v>65.273396377003294</c:v>
                </c:pt>
                <c:pt idx="4279">
                  <c:v>65.285677177536002</c:v>
                </c:pt>
                <c:pt idx="4280">
                  <c:v>65.297957978068695</c:v>
                </c:pt>
                <c:pt idx="4281">
                  <c:v>65.310238778601402</c:v>
                </c:pt>
                <c:pt idx="4282">
                  <c:v>65.322519579134095</c:v>
                </c:pt>
                <c:pt idx="4283">
                  <c:v>65.334800379666802</c:v>
                </c:pt>
                <c:pt idx="4284">
                  <c:v>65.347081180199496</c:v>
                </c:pt>
                <c:pt idx="4285">
                  <c:v>65.359361980732203</c:v>
                </c:pt>
                <c:pt idx="4286">
                  <c:v>65.371642781264896</c:v>
                </c:pt>
                <c:pt idx="4287">
                  <c:v>65.383923581797603</c:v>
                </c:pt>
                <c:pt idx="4288">
                  <c:v>65.396204382330296</c:v>
                </c:pt>
                <c:pt idx="4289">
                  <c:v>65.408485182863004</c:v>
                </c:pt>
                <c:pt idx="4290">
                  <c:v>65.420765983395697</c:v>
                </c:pt>
                <c:pt idx="4291">
                  <c:v>65.433046783928404</c:v>
                </c:pt>
                <c:pt idx="4292">
                  <c:v>65.445327584461097</c:v>
                </c:pt>
                <c:pt idx="4293">
                  <c:v>65.457608384993804</c:v>
                </c:pt>
                <c:pt idx="4294">
                  <c:v>65.469889185526497</c:v>
                </c:pt>
                <c:pt idx="4295">
                  <c:v>65.482169986059205</c:v>
                </c:pt>
                <c:pt idx="4296">
                  <c:v>65.494450786591898</c:v>
                </c:pt>
                <c:pt idx="4297">
                  <c:v>65.506731587124605</c:v>
                </c:pt>
                <c:pt idx="4298">
                  <c:v>65.519012387657298</c:v>
                </c:pt>
                <c:pt idx="4299">
                  <c:v>65.531293188190006</c:v>
                </c:pt>
                <c:pt idx="4300">
                  <c:v>65.543573988722699</c:v>
                </c:pt>
                <c:pt idx="4301">
                  <c:v>65.555854789255406</c:v>
                </c:pt>
                <c:pt idx="4302">
                  <c:v>65.568135589788099</c:v>
                </c:pt>
                <c:pt idx="4303">
                  <c:v>65.580416390320806</c:v>
                </c:pt>
                <c:pt idx="4304">
                  <c:v>65.592697190853499</c:v>
                </c:pt>
                <c:pt idx="4305">
                  <c:v>65.604977991386306</c:v>
                </c:pt>
                <c:pt idx="4306">
                  <c:v>65.617258791918999</c:v>
                </c:pt>
                <c:pt idx="4307">
                  <c:v>65.629539592451593</c:v>
                </c:pt>
                <c:pt idx="4308">
                  <c:v>65.6418203929844</c:v>
                </c:pt>
                <c:pt idx="4309">
                  <c:v>65.654101193517107</c:v>
                </c:pt>
                <c:pt idx="4310">
                  <c:v>65.6663819940498</c:v>
                </c:pt>
                <c:pt idx="4311">
                  <c:v>65.678662794582493</c:v>
                </c:pt>
                <c:pt idx="4312">
                  <c:v>65.690943595115201</c:v>
                </c:pt>
                <c:pt idx="4313">
                  <c:v>65.703224395647894</c:v>
                </c:pt>
                <c:pt idx="4314">
                  <c:v>65.715505196180601</c:v>
                </c:pt>
                <c:pt idx="4315">
                  <c:v>65.727785996713294</c:v>
                </c:pt>
                <c:pt idx="4316">
                  <c:v>65.740066797246001</c:v>
                </c:pt>
                <c:pt idx="4317">
                  <c:v>65.752347597778694</c:v>
                </c:pt>
                <c:pt idx="4318">
                  <c:v>65.764628398311402</c:v>
                </c:pt>
                <c:pt idx="4319">
                  <c:v>65.776909198844095</c:v>
                </c:pt>
                <c:pt idx="4320">
                  <c:v>65.789189999376802</c:v>
                </c:pt>
                <c:pt idx="4321">
                  <c:v>65.801470799909495</c:v>
                </c:pt>
                <c:pt idx="4322">
                  <c:v>65.813751600442203</c:v>
                </c:pt>
                <c:pt idx="4323">
                  <c:v>65.826032400974896</c:v>
                </c:pt>
                <c:pt idx="4324">
                  <c:v>65.838313201507603</c:v>
                </c:pt>
                <c:pt idx="4325">
                  <c:v>65.850594002040296</c:v>
                </c:pt>
                <c:pt idx="4326">
                  <c:v>65.862874802573003</c:v>
                </c:pt>
                <c:pt idx="4327">
                  <c:v>65.875155603105696</c:v>
                </c:pt>
                <c:pt idx="4328">
                  <c:v>65.887436403638404</c:v>
                </c:pt>
                <c:pt idx="4329">
                  <c:v>65.899717204171097</c:v>
                </c:pt>
                <c:pt idx="4330">
                  <c:v>65.911998004703804</c:v>
                </c:pt>
                <c:pt idx="4331">
                  <c:v>65.924278805236497</c:v>
                </c:pt>
                <c:pt idx="4332">
                  <c:v>65.936559605769204</c:v>
                </c:pt>
                <c:pt idx="4333">
                  <c:v>65.948840406301898</c:v>
                </c:pt>
                <c:pt idx="4334">
                  <c:v>65.961121206834605</c:v>
                </c:pt>
                <c:pt idx="4335">
                  <c:v>65.973402007367298</c:v>
                </c:pt>
                <c:pt idx="4336">
                  <c:v>65.985682807900005</c:v>
                </c:pt>
                <c:pt idx="4337">
                  <c:v>65.997963608432698</c:v>
                </c:pt>
                <c:pt idx="4338">
                  <c:v>66.010244408965406</c:v>
                </c:pt>
                <c:pt idx="4339">
                  <c:v>66.022525209498099</c:v>
                </c:pt>
                <c:pt idx="4340">
                  <c:v>66.034806010030806</c:v>
                </c:pt>
                <c:pt idx="4341">
                  <c:v>66.047086810563499</c:v>
                </c:pt>
                <c:pt idx="4342">
                  <c:v>66.059367611096206</c:v>
                </c:pt>
                <c:pt idx="4343">
                  <c:v>66.0716484116289</c:v>
                </c:pt>
                <c:pt idx="4344">
                  <c:v>66.083929212161607</c:v>
                </c:pt>
                <c:pt idx="4345">
                  <c:v>66.0962100126943</c:v>
                </c:pt>
                <c:pt idx="4346">
                  <c:v>66.108490813226993</c:v>
                </c:pt>
                <c:pt idx="4347">
                  <c:v>66.1207716137597</c:v>
                </c:pt>
                <c:pt idx="4348">
                  <c:v>66.133052414292393</c:v>
                </c:pt>
                <c:pt idx="4349">
                  <c:v>66.145333214825101</c:v>
                </c:pt>
                <c:pt idx="4350">
                  <c:v>66.157614015357794</c:v>
                </c:pt>
                <c:pt idx="4351">
                  <c:v>66.169894815890501</c:v>
                </c:pt>
                <c:pt idx="4352">
                  <c:v>66.182175616423194</c:v>
                </c:pt>
                <c:pt idx="4353">
                  <c:v>66.194456416955902</c:v>
                </c:pt>
                <c:pt idx="4354">
                  <c:v>66.206737217488694</c:v>
                </c:pt>
                <c:pt idx="4355">
                  <c:v>66.219018018021401</c:v>
                </c:pt>
                <c:pt idx="4356">
                  <c:v>66.231298818553995</c:v>
                </c:pt>
                <c:pt idx="4357">
                  <c:v>66.243579619086802</c:v>
                </c:pt>
                <c:pt idx="4358">
                  <c:v>66.255860419619495</c:v>
                </c:pt>
                <c:pt idx="4359">
                  <c:v>66.268141220152202</c:v>
                </c:pt>
                <c:pt idx="4360">
                  <c:v>66.280422020684895</c:v>
                </c:pt>
                <c:pt idx="4361">
                  <c:v>66.292702821217603</c:v>
                </c:pt>
                <c:pt idx="4362">
                  <c:v>66.304983621750296</c:v>
                </c:pt>
                <c:pt idx="4363">
                  <c:v>66.317264422283003</c:v>
                </c:pt>
                <c:pt idx="4364">
                  <c:v>66.329545222815696</c:v>
                </c:pt>
                <c:pt idx="4365">
                  <c:v>66.341826023348403</c:v>
                </c:pt>
                <c:pt idx="4366">
                  <c:v>66.354106823881096</c:v>
                </c:pt>
                <c:pt idx="4367">
                  <c:v>66.366387624413804</c:v>
                </c:pt>
                <c:pt idx="4368">
                  <c:v>66.378668424946497</c:v>
                </c:pt>
                <c:pt idx="4369">
                  <c:v>66.390949225479204</c:v>
                </c:pt>
                <c:pt idx="4370">
                  <c:v>66.403230026011897</c:v>
                </c:pt>
                <c:pt idx="4371">
                  <c:v>66.415510826544605</c:v>
                </c:pt>
                <c:pt idx="4372">
                  <c:v>66.427791627077298</c:v>
                </c:pt>
                <c:pt idx="4373">
                  <c:v>66.440072427610005</c:v>
                </c:pt>
                <c:pt idx="4374">
                  <c:v>66.452353228142698</c:v>
                </c:pt>
                <c:pt idx="4375">
                  <c:v>66.464634028675405</c:v>
                </c:pt>
                <c:pt idx="4376">
                  <c:v>66.476914829208098</c:v>
                </c:pt>
                <c:pt idx="4377">
                  <c:v>66.489195629740806</c:v>
                </c:pt>
                <c:pt idx="4378">
                  <c:v>66.501476430273499</c:v>
                </c:pt>
                <c:pt idx="4379">
                  <c:v>66.513757230806206</c:v>
                </c:pt>
                <c:pt idx="4380">
                  <c:v>66.526038031338899</c:v>
                </c:pt>
                <c:pt idx="4381">
                  <c:v>66.538318831871607</c:v>
                </c:pt>
                <c:pt idx="4382">
                  <c:v>66.5505996324043</c:v>
                </c:pt>
                <c:pt idx="4383">
                  <c:v>66.562880432937007</c:v>
                </c:pt>
                <c:pt idx="4384">
                  <c:v>66.5751612334697</c:v>
                </c:pt>
                <c:pt idx="4385">
                  <c:v>66.587442034002393</c:v>
                </c:pt>
                <c:pt idx="4386">
                  <c:v>66.5997228345351</c:v>
                </c:pt>
                <c:pt idx="4387">
                  <c:v>66.612003635067794</c:v>
                </c:pt>
                <c:pt idx="4388">
                  <c:v>66.624284435600501</c:v>
                </c:pt>
                <c:pt idx="4389">
                  <c:v>66.636565236133194</c:v>
                </c:pt>
                <c:pt idx="4390">
                  <c:v>66.648846036665901</c:v>
                </c:pt>
                <c:pt idx="4391">
                  <c:v>66.661126837198594</c:v>
                </c:pt>
                <c:pt idx="4392">
                  <c:v>66.673407637731302</c:v>
                </c:pt>
                <c:pt idx="4393">
                  <c:v>66.685688438263995</c:v>
                </c:pt>
                <c:pt idx="4394">
                  <c:v>66.697969238796702</c:v>
                </c:pt>
                <c:pt idx="4395">
                  <c:v>66.710250039329395</c:v>
                </c:pt>
                <c:pt idx="4396">
                  <c:v>66.722530839862102</c:v>
                </c:pt>
                <c:pt idx="4397">
                  <c:v>66.734811640394796</c:v>
                </c:pt>
                <c:pt idx="4398">
                  <c:v>66.747092440927503</c:v>
                </c:pt>
                <c:pt idx="4399">
                  <c:v>66.759373241460196</c:v>
                </c:pt>
                <c:pt idx="4400">
                  <c:v>66.771654041992903</c:v>
                </c:pt>
                <c:pt idx="4401">
                  <c:v>66.783934842525596</c:v>
                </c:pt>
                <c:pt idx="4402">
                  <c:v>66.796215643058304</c:v>
                </c:pt>
                <c:pt idx="4403">
                  <c:v>66.808496443590997</c:v>
                </c:pt>
                <c:pt idx="4404">
                  <c:v>66.820777244123803</c:v>
                </c:pt>
                <c:pt idx="4405">
                  <c:v>66.833058044656397</c:v>
                </c:pt>
                <c:pt idx="4406">
                  <c:v>66.845338845189104</c:v>
                </c:pt>
                <c:pt idx="4407">
                  <c:v>66.857619645721897</c:v>
                </c:pt>
                <c:pt idx="4408">
                  <c:v>66.869900446254604</c:v>
                </c:pt>
                <c:pt idx="4409">
                  <c:v>66.882181246787297</c:v>
                </c:pt>
                <c:pt idx="4410">
                  <c:v>66.894462047320005</c:v>
                </c:pt>
                <c:pt idx="4411">
                  <c:v>66.906742847852698</c:v>
                </c:pt>
                <c:pt idx="4412">
                  <c:v>66.919023648385405</c:v>
                </c:pt>
                <c:pt idx="4413">
                  <c:v>66.931304448918098</c:v>
                </c:pt>
                <c:pt idx="4414">
                  <c:v>66.943585249450805</c:v>
                </c:pt>
                <c:pt idx="4415">
                  <c:v>66.955866049983499</c:v>
                </c:pt>
                <c:pt idx="4416">
                  <c:v>66.968146850516206</c:v>
                </c:pt>
                <c:pt idx="4417">
                  <c:v>66.980427651048899</c:v>
                </c:pt>
                <c:pt idx="4418">
                  <c:v>66.992708451581606</c:v>
                </c:pt>
                <c:pt idx="4419">
                  <c:v>67.004989252114299</c:v>
                </c:pt>
                <c:pt idx="4420">
                  <c:v>67.017270052647007</c:v>
                </c:pt>
                <c:pt idx="4421">
                  <c:v>67.0295508531797</c:v>
                </c:pt>
                <c:pt idx="4422">
                  <c:v>67.041831653712407</c:v>
                </c:pt>
                <c:pt idx="4423">
                  <c:v>67.0541124542451</c:v>
                </c:pt>
                <c:pt idx="4424">
                  <c:v>67.066393254777793</c:v>
                </c:pt>
                <c:pt idx="4425">
                  <c:v>67.078674055310501</c:v>
                </c:pt>
                <c:pt idx="4426">
                  <c:v>67.090954855843194</c:v>
                </c:pt>
                <c:pt idx="4427">
                  <c:v>67.103235656375901</c:v>
                </c:pt>
                <c:pt idx="4428">
                  <c:v>67.115516456908594</c:v>
                </c:pt>
                <c:pt idx="4429">
                  <c:v>67.127797257441301</c:v>
                </c:pt>
                <c:pt idx="4430">
                  <c:v>67.140078057973994</c:v>
                </c:pt>
                <c:pt idx="4431">
                  <c:v>67.152358858506702</c:v>
                </c:pt>
                <c:pt idx="4432">
                  <c:v>67.164639659039395</c:v>
                </c:pt>
                <c:pt idx="4433">
                  <c:v>67.176920459572102</c:v>
                </c:pt>
                <c:pt idx="4434">
                  <c:v>67.189201260104795</c:v>
                </c:pt>
                <c:pt idx="4435">
                  <c:v>67.201482060637503</c:v>
                </c:pt>
                <c:pt idx="4436">
                  <c:v>67.213762861170196</c:v>
                </c:pt>
                <c:pt idx="4437">
                  <c:v>67.226043661702903</c:v>
                </c:pt>
                <c:pt idx="4438">
                  <c:v>67.238324462235596</c:v>
                </c:pt>
                <c:pt idx="4439">
                  <c:v>67.250605262768303</c:v>
                </c:pt>
                <c:pt idx="4440">
                  <c:v>67.262886063300996</c:v>
                </c:pt>
                <c:pt idx="4441">
                  <c:v>67.275166863833704</c:v>
                </c:pt>
                <c:pt idx="4442">
                  <c:v>67.287447664366397</c:v>
                </c:pt>
                <c:pt idx="4443">
                  <c:v>67.299728464899104</c:v>
                </c:pt>
                <c:pt idx="4444">
                  <c:v>67.312009265431797</c:v>
                </c:pt>
                <c:pt idx="4445">
                  <c:v>67.324290065964504</c:v>
                </c:pt>
                <c:pt idx="4446">
                  <c:v>67.336570866497198</c:v>
                </c:pt>
                <c:pt idx="4447">
                  <c:v>67.348851667029905</c:v>
                </c:pt>
                <c:pt idx="4448">
                  <c:v>67.361132467562598</c:v>
                </c:pt>
                <c:pt idx="4449">
                  <c:v>67.373413268095305</c:v>
                </c:pt>
                <c:pt idx="4450">
                  <c:v>67.385694068627998</c:v>
                </c:pt>
                <c:pt idx="4451">
                  <c:v>67.397974869160706</c:v>
                </c:pt>
                <c:pt idx="4452">
                  <c:v>67.410255669693399</c:v>
                </c:pt>
                <c:pt idx="4453">
                  <c:v>67.422536470226206</c:v>
                </c:pt>
                <c:pt idx="4454">
                  <c:v>67.434817270758799</c:v>
                </c:pt>
                <c:pt idx="4455">
                  <c:v>67.447098071291506</c:v>
                </c:pt>
                <c:pt idx="4456">
                  <c:v>67.4593788718242</c:v>
                </c:pt>
                <c:pt idx="4457">
                  <c:v>67.471659672357006</c:v>
                </c:pt>
                <c:pt idx="4458">
                  <c:v>67.483940472889699</c:v>
                </c:pt>
                <c:pt idx="4459">
                  <c:v>67.496221273422293</c:v>
                </c:pt>
                <c:pt idx="4460">
                  <c:v>67.5085020739551</c:v>
                </c:pt>
                <c:pt idx="4461">
                  <c:v>67.520782874487793</c:v>
                </c:pt>
                <c:pt idx="4462">
                  <c:v>67.5330636750205</c:v>
                </c:pt>
                <c:pt idx="4463">
                  <c:v>67.545344475553193</c:v>
                </c:pt>
                <c:pt idx="4464">
                  <c:v>67.557625276085901</c:v>
                </c:pt>
                <c:pt idx="4465">
                  <c:v>67.569906076618594</c:v>
                </c:pt>
                <c:pt idx="4466">
                  <c:v>67.582186877151301</c:v>
                </c:pt>
                <c:pt idx="4467">
                  <c:v>67.594467677683994</c:v>
                </c:pt>
                <c:pt idx="4468">
                  <c:v>67.606748478216701</c:v>
                </c:pt>
                <c:pt idx="4469">
                  <c:v>67.619029278749395</c:v>
                </c:pt>
                <c:pt idx="4470">
                  <c:v>67.631310079282102</c:v>
                </c:pt>
                <c:pt idx="4471">
                  <c:v>67.643590879814795</c:v>
                </c:pt>
                <c:pt idx="4472">
                  <c:v>67.655871680347502</c:v>
                </c:pt>
                <c:pt idx="4473">
                  <c:v>67.668152480880195</c:v>
                </c:pt>
                <c:pt idx="4474">
                  <c:v>67.680433281412903</c:v>
                </c:pt>
                <c:pt idx="4475">
                  <c:v>67.692714081945596</c:v>
                </c:pt>
                <c:pt idx="4476">
                  <c:v>67.704994882478303</c:v>
                </c:pt>
                <c:pt idx="4477">
                  <c:v>67.717275683010996</c:v>
                </c:pt>
                <c:pt idx="4478">
                  <c:v>67.729556483543703</c:v>
                </c:pt>
                <c:pt idx="4479">
                  <c:v>67.741837284076396</c:v>
                </c:pt>
                <c:pt idx="4480">
                  <c:v>67.754118084609104</c:v>
                </c:pt>
                <c:pt idx="4481">
                  <c:v>67.766398885141797</c:v>
                </c:pt>
                <c:pt idx="4482">
                  <c:v>67.778679685674504</c:v>
                </c:pt>
                <c:pt idx="4483">
                  <c:v>67.790960486207197</c:v>
                </c:pt>
                <c:pt idx="4484">
                  <c:v>67.803241286739905</c:v>
                </c:pt>
                <c:pt idx="4485">
                  <c:v>67.815522087272598</c:v>
                </c:pt>
                <c:pt idx="4486">
                  <c:v>67.827802887805305</c:v>
                </c:pt>
                <c:pt idx="4487">
                  <c:v>67.840083688337998</c:v>
                </c:pt>
                <c:pt idx="4488">
                  <c:v>67.852364488870705</c:v>
                </c:pt>
                <c:pt idx="4489">
                  <c:v>67.864645289403398</c:v>
                </c:pt>
                <c:pt idx="4490">
                  <c:v>67.876926089936106</c:v>
                </c:pt>
                <c:pt idx="4491">
                  <c:v>67.889206890468799</c:v>
                </c:pt>
                <c:pt idx="4492">
                  <c:v>67.901487691001506</c:v>
                </c:pt>
                <c:pt idx="4493">
                  <c:v>67.913768491534199</c:v>
                </c:pt>
                <c:pt idx="4494">
                  <c:v>67.926049292066907</c:v>
                </c:pt>
                <c:pt idx="4495">
                  <c:v>67.9383300925996</c:v>
                </c:pt>
                <c:pt idx="4496">
                  <c:v>67.950610893132307</c:v>
                </c:pt>
                <c:pt idx="4497">
                  <c:v>67.962891693665</c:v>
                </c:pt>
                <c:pt idx="4498">
                  <c:v>67.975172494197693</c:v>
                </c:pt>
                <c:pt idx="4499">
                  <c:v>67.9874532947304</c:v>
                </c:pt>
                <c:pt idx="4500">
                  <c:v>67.999734095263094</c:v>
                </c:pt>
                <c:pt idx="4501">
                  <c:v>68.012014895795801</c:v>
                </c:pt>
                <c:pt idx="4502">
                  <c:v>68.024295696328494</c:v>
                </c:pt>
                <c:pt idx="4503">
                  <c:v>68.036576496861201</c:v>
                </c:pt>
                <c:pt idx="4504">
                  <c:v>68.048857297393894</c:v>
                </c:pt>
                <c:pt idx="4505">
                  <c:v>68.061138097926602</c:v>
                </c:pt>
                <c:pt idx="4506">
                  <c:v>68.073418898459394</c:v>
                </c:pt>
                <c:pt idx="4507">
                  <c:v>68.085699698992002</c:v>
                </c:pt>
                <c:pt idx="4508">
                  <c:v>68.097980499524695</c:v>
                </c:pt>
                <c:pt idx="4509">
                  <c:v>68.110261300057502</c:v>
                </c:pt>
                <c:pt idx="4510">
                  <c:v>68.122542100590195</c:v>
                </c:pt>
                <c:pt idx="4511">
                  <c:v>68.134822901122902</c:v>
                </c:pt>
                <c:pt idx="4512">
                  <c:v>68.147103701655595</c:v>
                </c:pt>
                <c:pt idx="4513">
                  <c:v>68.159384502188303</c:v>
                </c:pt>
                <c:pt idx="4514">
                  <c:v>68.171665302720996</c:v>
                </c:pt>
                <c:pt idx="4515">
                  <c:v>68.183946103253703</c:v>
                </c:pt>
                <c:pt idx="4516">
                  <c:v>68.196226903786396</c:v>
                </c:pt>
                <c:pt idx="4517">
                  <c:v>68.208507704319103</c:v>
                </c:pt>
                <c:pt idx="4518">
                  <c:v>68.220788504851797</c:v>
                </c:pt>
                <c:pt idx="4519">
                  <c:v>68.233069305384504</c:v>
                </c:pt>
                <c:pt idx="4520">
                  <c:v>68.245350105917197</c:v>
                </c:pt>
                <c:pt idx="4521">
                  <c:v>68.257630906449904</c:v>
                </c:pt>
                <c:pt idx="4522">
                  <c:v>68.269911706982597</c:v>
                </c:pt>
                <c:pt idx="4523">
                  <c:v>68.282192507515305</c:v>
                </c:pt>
                <c:pt idx="4524">
                  <c:v>68.294473308047998</c:v>
                </c:pt>
                <c:pt idx="4525">
                  <c:v>68.306754108580705</c:v>
                </c:pt>
                <c:pt idx="4526">
                  <c:v>68.319034909113398</c:v>
                </c:pt>
                <c:pt idx="4527">
                  <c:v>68.331315709646105</c:v>
                </c:pt>
                <c:pt idx="4528">
                  <c:v>68.343596510178799</c:v>
                </c:pt>
                <c:pt idx="4529">
                  <c:v>68.355877310711506</c:v>
                </c:pt>
                <c:pt idx="4530">
                  <c:v>68.368158111244199</c:v>
                </c:pt>
                <c:pt idx="4531">
                  <c:v>68.380438911776906</c:v>
                </c:pt>
                <c:pt idx="4532">
                  <c:v>68.392719712309599</c:v>
                </c:pt>
                <c:pt idx="4533">
                  <c:v>68.405000512842307</c:v>
                </c:pt>
                <c:pt idx="4534">
                  <c:v>68.417281313375</c:v>
                </c:pt>
                <c:pt idx="4535">
                  <c:v>68.429562113907707</c:v>
                </c:pt>
                <c:pt idx="4536">
                  <c:v>68.4418429144404</c:v>
                </c:pt>
                <c:pt idx="4537">
                  <c:v>68.454123714973093</c:v>
                </c:pt>
                <c:pt idx="4538">
                  <c:v>68.466404515505801</c:v>
                </c:pt>
                <c:pt idx="4539">
                  <c:v>68.478685316038494</c:v>
                </c:pt>
                <c:pt idx="4540">
                  <c:v>68.490966116571201</c:v>
                </c:pt>
                <c:pt idx="4541">
                  <c:v>68.503246917103894</c:v>
                </c:pt>
                <c:pt idx="4542">
                  <c:v>68.515527717636601</c:v>
                </c:pt>
                <c:pt idx="4543">
                  <c:v>68.527808518169294</c:v>
                </c:pt>
                <c:pt idx="4544">
                  <c:v>68.540089318702002</c:v>
                </c:pt>
                <c:pt idx="4545">
                  <c:v>68.552370119234695</c:v>
                </c:pt>
                <c:pt idx="4546">
                  <c:v>68.564650919767402</c:v>
                </c:pt>
                <c:pt idx="4547">
                  <c:v>68.576931720300095</c:v>
                </c:pt>
                <c:pt idx="4548">
                  <c:v>68.589212520832803</c:v>
                </c:pt>
                <c:pt idx="4549">
                  <c:v>68.601493321365496</c:v>
                </c:pt>
                <c:pt idx="4550">
                  <c:v>68.613774121898203</c:v>
                </c:pt>
                <c:pt idx="4551">
                  <c:v>68.626054922430896</c:v>
                </c:pt>
                <c:pt idx="4552">
                  <c:v>68.638335722963603</c:v>
                </c:pt>
                <c:pt idx="4553">
                  <c:v>68.650616523496296</c:v>
                </c:pt>
                <c:pt idx="4554">
                  <c:v>68.662897324029004</c:v>
                </c:pt>
                <c:pt idx="4555">
                  <c:v>68.675178124561697</c:v>
                </c:pt>
                <c:pt idx="4556">
                  <c:v>68.687458925094504</c:v>
                </c:pt>
                <c:pt idx="4557">
                  <c:v>68.699739725627097</c:v>
                </c:pt>
                <c:pt idx="4558">
                  <c:v>68.712020526159804</c:v>
                </c:pt>
                <c:pt idx="4559">
                  <c:v>68.724301326692597</c:v>
                </c:pt>
                <c:pt idx="4560">
                  <c:v>68.736582127225205</c:v>
                </c:pt>
                <c:pt idx="4561">
                  <c:v>68.748862927757997</c:v>
                </c:pt>
                <c:pt idx="4562">
                  <c:v>68.761143728290705</c:v>
                </c:pt>
                <c:pt idx="4563">
                  <c:v>68.773424528823398</c:v>
                </c:pt>
                <c:pt idx="4564">
                  <c:v>68.785705329356105</c:v>
                </c:pt>
                <c:pt idx="4565">
                  <c:v>68.797986129888798</c:v>
                </c:pt>
                <c:pt idx="4566">
                  <c:v>68.810266930421506</c:v>
                </c:pt>
                <c:pt idx="4567">
                  <c:v>68.822547730954199</c:v>
                </c:pt>
                <c:pt idx="4568">
                  <c:v>68.834828531486906</c:v>
                </c:pt>
                <c:pt idx="4569">
                  <c:v>68.847109332019599</c:v>
                </c:pt>
                <c:pt idx="4570">
                  <c:v>68.859390132552306</c:v>
                </c:pt>
                <c:pt idx="4571">
                  <c:v>68.871670933084999</c:v>
                </c:pt>
                <c:pt idx="4572">
                  <c:v>68.883951733617707</c:v>
                </c:pt>
                <c:pt idx="4573">
                  <c:v>68.8962325341504</c:v>
                </c:pt>
                <c:pt idx="4574">
                  <c:v>68.908513334683093</c:v>
                </c:pt>
                <c:pt idx="4575">
                  <c:v>68.9207941352158</c:v>
                </c:pt>
                <c:pt idx="4576">
                  <c:v>68.933074935748493</c:v>
                </c:pt>
                <c:pt idx="4577">
                  <c:v>68.945355736281201</c:v>
                </c:pt>
                <c:pt idx="4578">
                  <c:v>68.957636536813894</c:v>
                </c:pt>
                <c:pt idx="4579">
                  <c:v>68.969917337346601</c:v>
                </c:pt>
                <c:pt idx="4580">
                  <c:v>68.982198137879294</c:v>
                </c:pt>
                <c:pt idx="4581">
                  <c:v>68.994478938412001</c:v>
                </c:pt>
                <c:pt idx="4582">
                  <c:v>69.006759738944695</c:v>
                </c:pt>
                <c:pt idx="4583">
                  <c:v>69.019040539477402</c:v>
                </c:pt>
                <c:pt idx="4584">
                  <c:v>69.031321340010095</c:v>
                </c:pt>
                <c:pt idx="4585">
                  <c:v>69.043602140542802</c:v>
                </c:pt>
                <c:pt idx="4586">
                  <c:v>69.055882941075495</c:v>
                </c:pt>
                <c:pt idx="4587">
                  <c:v>69.068163741608203</c:v>
                </c:pt>
                <c:pt idx="4588">
                  <c:v>69.080444542140896</c:v>
                </c:pt>
                <c:pt idx="4589">
                  <c:v>69.092725342673603</c:v>
                </c:pt>
                <c:pt idx="4590">
                  <c:v>69.105006143206296</c:v>
                </c:pt>
                <c:pt idx="4591">
                  <c:v>69.117286943739003</c:v>
                </c:pt>
                <c:pt idx="4592">
                  <c:v>69.129567744271696</c:v>
                </c:pt>
                <c:pt idx="4593">
                  <c:v>69.141848544804404</c:v>
                </c:pt>
                <c:pt idx="4594">
                  <c:v>69.154129345337097</c:v>
                </c:pt>
                <c:pt idx="4595">
                  <c:v>69.166410145869804</c:v>
                </c:pt>
                <c:pt idx="4596">
                  <c:v>69.178690946402497</c:v>
                </c:pt>
                <c:pt idx="4597">
                  <c:v>69.190971746935205</c:v>
                </c:pt>
                <c:pt idx="4598">
                  <c:v>69.203252547467898</c:v>
                </c:pt>
                <c:pt idx="4599">
                  <c:v>69.215533348000605</c:v>
                </c:pt>
                <c:pt idx="4600">
                  <c:v>69.227814148533298</c:v>
                </c:pt>
                <c:pt idx="4601">
                  <c:v>69.240094949066005</c:v>
                </c:pt>
                <c:pt idx="4602">
                  <c:v>69.252375749598698</c:v>
                </c:pt>
                <c:pt idx="4603">
                  <c:v>69.264656550131406</c:v>
                </c:pt>
                <c:pt idx="4604">
                  <c:v>69.276937350664099</c:v>
                </c:pt>
                <c:pt idx="4605">
                  <c:v>69.289218151196906</c:v>
                </c:pt>
                <c:pt idx="4606">
                  <c:v>69.301498951729499</c:v>
                </c:pt>
                <c:pt idx="4607">
                  <c:v>69.313779752262207</c:v>
                </c:pt>
                <c:pt idx="4608">
                  <c:v>69.3260605527949</c:v>
                </c:pt>
                <c:pt idx="4609">
                  <c:v>69.338341353327706</c:v>
                </c:pt>
                <c:pt idx="4610">
                  <c:v>69.3506221538604</c:v>
                </c:pt>
                <c:pt idx="4611">
                  <c:v>69.362902954392993</c:v>
                </c:pt>
                <c:pt idx="4612">
                  <c:v>69.3751837549258</c:v>
                </c:pt>
                <c:pt idx="4613">
                  <c:v>69.387464555458493</c:v>
                </c:pt>
                <c:pt idx="4614">
                  <c:v>69.3997453559912</c:v>
                </c:pt>
                <c:pt idx="4615">
                  <c:v>69.412026156523893</c:v>
                </c:pt>
                <c:pt idx="4616">
                  <c:v>69.424306957056601</c:v>
                </c:pt>
                <c:pt idx="4617">
                  <c:v>69.436587757589294</c:v>
                </c:pt>
                <c:pt idx="4618">
                  <c:v>69.448868558122001</c:v>
                </c:pt>
                <c:pt idx="4619">
                  <c:v>69.461149358654694</c:v>
                </c:pt>
                <c:pt idx="4620">
                  <c:v>69.473430159187402</c:v>
                </c:pt>
                <c:pt idx="4621">
                  <c:v>69.485710959720095</c:v>
                </c:pt>
                <c:pt idx="4622">
                  <c:v>69.497991760252802</c:v>
                </c:pt>
                <c:pt idx="4623">
                  <c:v>69.510272560785495</c:v>
                </c:pt>
                <c:pt idx="4624">
                  <c:v>69.522553361318202</c:v>
                </c:pt>
                <c:pt idx="4625">
                  <c:v>69.534834161850895</c:v>
                </c:pt>
                <c:pt idx="4626">
                  <c:v>69.547114962383603</c:v>
                </c:pt>
                <c:pt idx="4627">
                  <c:v>69.559395762916296</c:v>
                </c:pt>
                <c:pt idx="4628">
                  <c:v>69.571676563449003</c:v>
                </c:pt>
                <c:pt idx="4629">
                  <c:v>69.583957363981696</c:v>
                </c:pt>
                <c:pt idx="4630">
                  <c:v>69.596238164514403</c:v>
                </c:pt>
                <c:pt idx="4631">
                  <c:v>69.608518965047097</c:v>
                </c:pt>
                <c:pt idx="4632">
                  <c:v>69.620799765579804</c:v>
                </c:pt>
                <c:pt idx="4633">
                  <c:v>69.633080566112497</c:v>
                </c:pt>
                <c:pt idx="4634">
                  <c:v>69.645361366645204</c:v>
                </c:pt>
                <c:pt idx="4635">
                  <c:v>69.657642167177897</c:v>
                </c:pt>
                <c:pt idx="4636">
                  <c:v>69.669922967710605</c:v>
                </c:pt>
                <c:pt idx="4637">
                  <c:v>69.682203768243298</c:v>
                </c:pt>
                <c:pt idx="4638">
                  <c:v>69.694484568776005</c:v>
                </c:pt>
                <c:pt idx="4639">
                  <c:v>69.706765369308698</c:v>
                </c:pt>
                <c:pt idx="4640">
                  <c:v>69.719046169841405</c:v>
                </c:pt>
                <c:pt idx="4641">
                  <c:v>69.731326970374099</c:v>
                </c:pt>
                <c:pt idx="4642">
                  <c:v>69.743607770906806</c:v>
                </c:pt>
                <c:pt idx="4643">
                  <c:v>69.755888571439499</c:v>
                </c:pt>
                <c:pt idx="4644">
                  <c:v>69.768169371972206</c:v>
                </c:pt>
                <c:pt idx="4645">
                  <c:v>69.780450172504899</c:v>
                </c:pt>
                <c:pt idx="4646">
                  <c:v>69.792730973037607</c:v>
                </c:pt>
                <c:pt idx="4647">
                  <c:v>69.8050117735703</c:v>
                </c:pt>
                <c:pt idx="4648">
                  <c:v>69.817292574103007</c:v>
                </c:pt>
                <c:pt idx="4649">
                  <c:v>69.8295733746357</c:v>
                </c:pt>
                <c:pt idx="4650">
                  <c:v>69.841854175168393</c:v>
                </c:pt>
                <c:pt idx="4651">
                  <c:v>69.854134975701101</c:v>
                </c:pt>
                <c:pt idx="4652">
                  <c:v>69.866415776233794</c:v>
                </c:pt>
                <c:pt idx="4653">
                  <c:v>69.878696576766501</c:v>
                </c:pt>
                <c:pt idx="4654">
                  <c:v>69.890977377299194</c:v>
                </c:pt>
                <c:pt idx="4655">
                  <c:v>69.903258177831901</c:v>
                </c:pt>
                <c:pt idx="4656">
                  <c:v>69.915538978364594</c:v>
                </c:pt>
                <c:pt idx="4657">
                  <c:v>69.927819778897302</c:v>
                </c:pt>
                <c:pt idx="4658">
                  <c:v>69.940100579430094</c:v>
                </c:pt>
                <c:pt idx="4659">
                  <c:v>69.952381379962702</c:v>
                </c:pt>
                <c:pt idx="4660">
                  <c:v>69.964662180495395</c:v>
                </c:pt>
                <c:pt idx="4661">
                  <c:v>69.976942981028202</c:v>
                </c:pt>
                <c:pt idx="4662">
                  <c:v>69.989223781560895</c:v>
                </c:pt>
                <c:pt idx="4663">
                  <c:v>70.001504582093602</c:v>
                </c:pt>
                <c:pt idx="4664">
                  <c:v>70.013785382626295</c:v>
                </c:pt>
                <c:pt idx="4665">
                  <c:v>70.026066183159003</c:v>
                </c:pt>
                <c:pt idx="4666">
                  <c:v>70.038346983691696</c:v>
                </c:pt>
                <c:pt idx="4667">
                  <c:v>70.050627784224403</c:v>
                </c:pt>
                <c:pt idx="4668">
                  <c:v>70.062908584757096</c:v>
                </c:pt>
                <c:pt idx="4669">
                  <c:v>70.075189385289804</c:v>
                </c:pt>
                <c:pt idx="4670">
                  <c:v>70.087470185822497</c:v>
                </c:pt>
                <c:pt idx="4671">
                  <c:v>70.099750986355204</c:v>
                </c:pt>
                <c:pt idx="4672">
                  <c:v>70.112031786887897</c:v>
                </c:pt>
                <c:pt idx="4673">
                  <c:v>70.124312587420604</c:v>
                </c:pt>
                <c:pt idx="4674">
                  <c:v>70.136593387953297</c:v>
                </c:pt>
                <c:pt idx="4675">
                  <c:v>70.148874188486005</c:v>
                </c:pt>
                <c:pt idx="4676">
                  <c:v>70.161154989018698</c:v>
                </c:pt>
                <c:pt idx="4677">
                  <c:v>70.173435789551405</c:v>
                </c:pt>
                <c:pt idx="4678">
                  <c:v>70.185716590084098</c:v>
                </c:pt>
                <c:pt idx="4679">
                  <c:v>70.197997390616806</c:v>
                </c:pt>
                <c:pt idx="4680">
                  <c:v>70.210278191149499</c:v>
                </c:pt>
                <c:pt idx="4681">
                  <c:v>70.222558991682206</c:v>
                </c:pt>
                <c:pt idx="4682">
                  <c:v>70.234839792214899</c:v>
                </c:pt>
                <c:pt idx="4683">
                  <c:v>70.247120592747606</c:v>
                </c:pt>
                <c:pt idx="4684">
                  <c:v>70.259401393280299</c:v>
                </c:pt>
                <c:pt idx="4685">
                  <c:v>70.271682193813007</c:v>
                </c:pt>
                <c:pt idx="4686">
                  <c:v>70.2839629943457</c:v>
                </c:pt>
                <c:pt idx="4687">
                  <c:v>70.296243794878393</c:v>
                </c:pt>
                <c:pt idx="4688">
                  <c:v>70.3085245954111</c:v>
                </c:pt>
                <c:pt idx="4689">
                  <c:v>70.320805395943793</c:v>
                </c:pt>
                <c:pt idx="4690">
                  <c:v>70.333086196476501</c:v>
                </c:pt>
                <c:pt idx="4691">
                  <c:v>70.345366997009194</c:v>
                </c:pt>
                <c:pt idx="4692">
                  <c:v>70.357647797541901</c:v>
                </c:pt>
                <c:pt idx="4693">
                  <c:v>70.369928598074594</c:v>
                </c:pt>
                <c:pt idx="4694">
                  <c:v>70.382209398607301</c:v>
                </c:pt>
                <c:pt idx="4695">
                  <c:v>70.394490199139995</c:v>
                </c:pt>
                <c:pt idx="4696">
                  <c:v>70.406770999672702</c:v>
                </c:pt>
                <c:pt idx="4697">
                  <c:v>70.419051800205395</c:v>
                </c:pt>
                <c:pt idx="4698">
                  <c:v>70.431332600738102</c:v>
                </c:pt>
                <c:pt idx="4699">
                  <c:v>70.443613401270795</c:v>
                </c:pt>
                <c:pt idx="4700">
                  <c:v>70.455894201803503</c:v>
                </c:pt>
                <c:pt idx="4701">
                  <c:v>70.468175002336196</c:v>
                </c:pt>
                <c:pt idx="4702">
                  <c:v>70.480455802868903</c:v>
                </c:pt>
                <c:pt idx="4703">
                  <c:v>70.492736603401596</c:v>
                </c:pt>
                <c:pt idx="4704">
                  <c:v>70.505017403934303</c:v>
                </c:pt>
                <c:pt idx="4705">
                  <c:v>70.517298204466996</c:v>
                </c:pt>
                <c:pt idx="4706">
                  <c:v>70.529579004999704</c:v>
                </c:pt>
                <c:pt idx="4707">
                  <c:v>70.541859805532397</c:v>
                </c:pt>
                <c:pt idx="4708">
                  <c:v>70.554140606065204</c:v>
                </c:pt>
                <c:pt idx="4709">
                  <c:v>70.566421406597797</c:v>
                </c:pt>
                <c:pt idx="4710">
                  <c:v>70.578702207130505</c:v>
                </c:pt>
                <c:pt idx="4711">
                  <c:v>70.590983007663297</c:v>
                </c:pt>
                <c:pt idx="4712">
                  <c:v>70.603263808196004</c:v>
                </c:pt>
                <c:pt idx="4713">
                  <c:v>70.615544608728698</c:v>
                </c:pt>
                <c:pt idx="4714">
                  <c:v>70.627825409261405</c:v>
                </c:pt>
                <c:pt idx="4715">
                  <c:v>70.640106209794098</c:v>
                </c:pt>
                <c:pt idx="4716">
                  <c:v>70.652387010326805</c:v>
                </c:pt>
                <c:pt idx="4717">
                  <c:v>70.664667810859498</c:v>
                </c:pt>
                <c:pt idx="4718">
                  <c:v>70.676948611392206</c:v>
                </c:pt>
                <c:pt idx="4719">
                  <c:v>70.689229411924899</c:v>
                </c:pt>
                <c:pt idx="4720">
                  <c:v>70.701510212457606</c:v>
                </c:pt>
                <c:pt idx="4721">
                  <c:v>70.713791012990299</c:v>
                </c:pt>
                <c:pt idx="4722">
                  <c:v>70.726071813523006</c:v>
                </c:pt>
              </c:numCache>
            </c:numRef>
          </c:xVal>
          <c:yVal>
            <c:numRef>
              <c:f>Comparaison!$H$4:$H$4726</c:f>
              <c:numCache>
                <c:formatCode>General</c:formatCode>
                <c:ptCount val="4723"/>
                <c:pt idx="0">
                  <c:v>2.1045528059835815E-3</c:v>
                </c:pt>
                <c:pt idx="1">
                  <c:v>2.1548661121112843E-3</c:v>
                </c:pt>
                <c:pt idx="2">
                  <c:v>2.2166820796706501E-3</c:v>
                </c:pt>
                <c:pt idx="3">
                  <c:v>2.1405255167362357E-3</c:v>
                </c:pt>
                <c:pt idx="4">
                  <c:v>2.1195177947503068E-3</c:v>
                </c:pt>
                <c:pt idx="5">
                  <c:v>2.1086659387324689E-3</c:v>
                </c:pt>
                <c:pt idx="6">
                  <c:v>2.0906388247565969E-3</c:v>
                </c:pt>
                <c:pt idx="7">
                  <c:v>2.1174266499771333E-3</c:v>
                </c:pt>
                <c:pt idx="8">
                  <c:v>2.1186831891042402E-3</c:v>
                </c:pt>
                <c:pt idx="9">
                  <c:v>2.119939764626739E-3</c:v>
                </c:pt>
                <c:pt idx="10">
                  <c:v>2.205302373203872E-3</c:v>
                </c:pt>
                <c:pt idx="11">
                  <c:v>2.2038226278629229E-3</c:v>
                </c:pt>
                <c:pt idx="12">
                  <c:v>2.1750071415406343E-3</c:v>
                </c:pt>
                <c:pt idx="13">
                  <c:v>2.1662873787685649E-3</c:v>
                </c:pt>
                <c:pt idx="14">
                  <c:v>2.2097026493843874E-3</c:v>
                </c:pt>
                <c:pt idx="15">
                  <c:v>2.2137203241796915E-3</c:v>
                </c:pt>
                <c:pt idx="16">
                  <c:v>2.1714518122954089E-3</c:v>
                </c:pt>
                <c:pt idx="17">
                  <c:v>2.0984819249086385E-3</c:v>
                </c:pt>
                <c:pt idx="18">
                  <c:v>2.121704697959418E-3</c:v>
                </c:pt>
                <c:pt idx="19">
                  <c:v>2.1276160370429123E-3</c:v>
                </c:pt>
                <c:pt idx="20">
                  <c:v>2.1545564550357107E-3</c:v>
                </c:pt>
                <c:pt idx="21">
                  <c:v>2.1882451315506043E-3</c:v>
                </c:pt>
                <c:pt idx="22">
                  <c:v>2.2391112518908881E-3</c:v>
                </c:pt>
                <c:pt idx="23">
                  <c:v>2.2682337629115474E-3</c:v>
                </c:pt>
                <c:pt idx="24">
                  <c:v>2.2808797753319956E-3</c:v>
                </c:pt>
                <c:pt idx="25">
                  <c:v>2.3424129945391271E-3</c:v>
                </c:pt>
                <c:pt idx="26">
                  <c:v>2.3305319519187138E-3</c:v>
                </c:pt>
                <c:pt idx="27">
                  <c:v>2.35725963407652E-3</c:v>
                </c:pt>
                <c:pt idx="28">
                  <c:v>2.3672213679283511E-3</c:v>
                </c:pt>
                <c:pt idx="29">
                  <c:v>2.3577049743687575E-3</c:v>
                </c:pt>
                <c:pt idx="30">
                  <c:v>2.336363367526178E-3</c:v>
                </c:pt>
                <c:pt idx="31">
                  <c:v>2.3832482328215877E-3</c:v>
                </c:pt>
                <c:pt idx="32">
                  <c:v>2.4856444948797439E-3</c:v>
                </c:pt>
                <c:pt idx="33">
                  <c:v>2.5428250513089361E-3</c:v>
                </c:pt>
                <c:pt idx="34">
                  <c:v>2.5743893518308039E-3</c:v>
                </c:pt>
                <c:pt idx="35">
                  <c:v>2.5559675966448396E-3</c:v>
                </c:pt>
                <c:pt idx="36">
                  <c:v>2.5375458941093916E-3</c:v>
                </c:pt>
                <c:pt idx="37">
                  <c:v>2.6112726776918692E-3</c:v>
                </c:pt>
                <c:pt idx="38">
                  <c:v>2.6409781940664448E-3</c:v>
                </c:pt>
                <c:pt idx="39">
                  <c:v>2.6735856357280531E-3</c:v>
                </c:pt>
                <c:pt idx="40">
                  <c:v>2.6987217698505868E-3</c:v>
                </c:pt>
                <c:pt idx="41">
                  <c:v>2.7238579003563516E-3</c:v>
                </c:pt>
                <c:pt idx="42">
                  <c:v>2.780093186012756E-3</c:v>
                </c:pt>
                <c:pt idx="43">
                  <c:v>2.8298576432162609E-3</c:v>
                </c:pt>
                <c:pt idx="44">
                  <c:v>2.9419547691992291E-3</c:v>
                </c:pt>
                <c:pt idx="45">
                  <c:v>3.0645508416760822E-3</c:v>
                </c:pt>
                <c:pt idx="46">
                  <c:v>3.1216274097401082E-3</c:v>
                </c:pt>
                <c:pt idx="47">
                  <c:v>3.1440866476149638E-3</c:v>
                </c:pt>
                <c:pt idx="48">
                  <c:v>3.2190203471784301E-3</c:v>
                </c:pt>
                <c:pt idx="49">
                  <c:v>3.3515867198956194E-3</c:v>
                </c:pt>
                <c:pt idx="50">
                  <c:v>3.4036785014728926E-3</c:v>
                </c:pt>
                <c:pt idx="51">
                  <c:v>3.4712046296376904E-3</c:v>
                </c:pt>
                <c:pt idx="52">
                  <c:v>3.5253577243421061E-3</c:v>
                </c:pt>
                <c:pt idx="53">
                  <c:v>3.5658720698153669E-3</c:v>
                </c:pt>
                <c:pt idx="54">
                  <c:v>3.6269810512280882E-3</c:v>
                </c:pt>
                <c:pt idx="55">
                  <c:v>3.7450780887065003E-3</c:v>
                </c:pt>
                <c:pt idx="56">
                  <c:v>3.8404345999937966E-3</c:v>
                </c:pt>
                <c:pt idx="57">
                  <c:v>3.920610173040932E-3</c:v>
                </c:pt>
                <c:pt idx="58">
                  <c:v>4.0058067001725595E-3</c:v>
                </c:pt>
                <c:pt idx="59">
                  <c:v>4.0837838326022073E-3</c:v>
                </c:pt>
                <c:pt idx="60">
                  <c:v>4.1927078288777819E-3</c:v>
                </c:pt>
                <c:pt idx="61">
                  <c:v>4.3795436733729282E-3</c:v>
                </c:pt>
                <c:pt idx="62">
                  <c:v>4.5269904840352197E-3</c:v>
                </c:pt>
                <c:pt idx="63">
                  <c:v>4.6533840749670404E-3</c:v>
                </c:pt>
                <c:pt idx="64">
                  <c:v>4.826821500744068E-3</c:v>
                </c:pt>
                <c:pt idx="65">
                  <c:v>4.9737641907493775E-3</c:v>
                </c:pt>
                <c:pt idx="66">
                  <c:v>5.1007546620013312E-3</c:v>
                </c:pt>
                <c:pt idx="67">
                  <c:v>5.2046989506861572E-3</c:v>
                </c:pt>
                <c:pt idx="68">
                  <c:v>5.3761210656246006E-3</c:v>
                </c:pt>
                <c:pt idx="69">
                  <c:v>5.5373526343764504E-3</c:v>
                </c:pt>
                <c:pt idx="70">
                  <c:v>5.6789591078128619E-3</c:v>
                </c:pt>
                <c:pt idx="71">
                  <c:v>5.7988647946657264E-3</c:v>
                </c:pt>
                <c:pt idx="72">
                  <c:v>5.8579395544531626E-3</c:v>
                </c:pt>
                <c:pt idx="73">
                  <c:v>5.881546981148361E-3</c:v>
                </c:pt>
                <c:pt idx="74">
                  <c:v>5.9396152228611181E-3</c:v>
                </c:pt>
                <c:pt idx="75">
                  <c:v>5.9627792338831087E-3</c:v>
                </c:pt>
                <c:pt idx="76">
                  <c:v>6.0278434209654463E-3</c:v>
                </c:pt>
                <c:pt idx="77">
                  <c:v>6.065102656469196E-3</c:v>
                </c:pt>
                <c:pt idx="78">
                  <c:v>6.0678152791957948E-3</c:v>
                </c:pt>
                <c:pt idx="79">
                  <c:v>6.1584238112667253E-3</c:v>
                </c:pt>
                <c:pt idx="80">
                  <c:v>6.2331230914149105E-3</c:v>
                </c:pt>
                <c:pt idx="81">
                  <c:v>6.291757233804836E-3</c:v>
                </c:pt>
                <c:pt idx="82">
                  <c:v>6.3438413062073418E-3</c:v>
                </c:pt>
                <c:pt idx="83">
                  <c:v>6.4090308461393726E-3</c:v>
                </c:pt>
                <c:pt idx="84">
                  <c:v>6.4358142637292622E-3</c:v>
                </c:pt>
                <c:pt idx="85">
                  <c:v>6.4724020325037674E-3</c:v>
                </c:pt>
                <c:pt idx="86">
                  <c:v>6.5475958573708252E-3</c:v>
                </c:pt>
                <c:pt idx="87">
                  <c:v>6.5665797268668821E-3</c:v>
                </c:pt>
                <c:pt idx="88">
                  <c:v>6.5712340336742591E-3</c:v>
                </c:pt>
                <c:pt idx="89">
                  <c:v>6.5758883114673912E-3</c:v>
                </c:pt>
                <c:pt idx="90">
                  <c:v>6.5456855482876114E-3</c:v>
                </c:pt>
                <c:pt idx="91">
                  <c:v>6.5321051709354653E-3</c:v>
                </c:pt>
                <c:pt idx="92">
                  <c:v>6.52624467421733E-3</c:v>
                </c:pt>
                <c:pt idx="93">
                  <c:v>6.5166618716539157E-3</c:v>
                </c:pt>
                <c:pt idx="94">
                  <c:v>6.5026004669606627E-3</c:v>
                </c:pt>
                <c:pt idx="95">
                  <c:v>6.4710133654447164E-3</c:v>
                </c:pt>
                <c:pt idx="96">
                  <c:v>6.4305324976175219E-3</c:v>
                </c:pt>
                <c:pt idx="97">
                  <c:v>6.3791835328552652E-3</c:v>
                </c:pt>
                <c:pt idx="98">
                  <c:v>6.3562282179921497E-3</c:v>
                </c:pt>
                <c:pt idx="99">
                  <c:v>6.3302107257598387E-3</c:v>
                </c:pt>
                <c:pt idx="100">
                  <c:v>6.2415059978338698E-3</c:v>
                </c:pt>
                <c:pt idx="101">
                  <c:v>6.1436757508492547E-3</c:v>
                </c:pt>
                <c:pt idx="102">
                  <c:v>6.1482991044818991E-3</c:v>
                </c:pt>
                <c:pt idx="103">
                  <c:v>6.0799556583037316E-3</c:v>
                </c:pt>
                <c:pt idx="104">
                  <c:v>6.0309798611100397E-3</c:v>
                </c:pt>
                <c:pt idx="105">
                  <c:v>5.9241251690417378E-3</c:v>
                </c:pt>
                <c:pt idx="106">
                  <c:v>5.7790410689059048E-3</c:v>
                </c:pt>
                <c:pt idx="107">
                  <c:v>5.7139794940841071E-3</c:v>
                </c:pt>
                <c:pt idx="108">
                  <c:v>5.578172984466865E-3</c:v>
                </c:pt>
                <c:pt idx="109">
                  <c:v>5.5072873509304536E-3</c:v>
                </c:pt>
                <c:pt idx="110">
                  <c:v>5.4454462431217793E-3</c:v>
                </c:pt>
                <c:pt idx="111">
                  <c:v>5.3605601047752574E-3</c:v>
                </c:pt>
                <c:pt idx="112">
                  <c:v>5.3066164324110212E-3</c:v>
                </c:pt>
                <c:pt idx="113">
                  <c:v>5.2830275395270368E-3</c:v>
                </c:pt>
                <c:pt idx="114">
                  <c:v>5.2109572765237947E-3</c:v>
                </c:pt>
                <c:pt idx="115">
                  <c:v>5.1532596221915894E-3</c:v>
                </c:pt>
                <c:pt idx="116">
                  <c:v>5.0591593331322585E-3</c:v>
                </c:pt>
                <c:pt idx="117">
                  <c:v>4.9867978806518486E-3</c:v>
                </c:pt>
                <c:pt idx="118">
                  <c:v>4.899542614725862E-3</c:v>
                </c:pt>
                <c:pt idx="119">
                  <c:v>4.8629876937355179E-3</c:v>
                </c:pt>
                <c:pt idx="120">
                  <c:v>4.8240071051033114E-3</c:v>
                </c:pt>
                <c:pt idx="121">
                  <c:v>4.7843984234640794E-3</c:v>
                </c:pt>
                <c:pt idx="122">
                  <c:v>4.7590752720704744E-3</c:v>
                </c:pt>
                <c:pt idx="123">
                  <c:v>4.6908218107155073E-3</c:v>
                </c:pt>
                <c:pt idx="124">
                  <c:v>4.6846290703130887E-3</c:v>
                </c:pt>
                <c:pt idx="125">
                  <c:v>4.6877149113147883E-3</c:v>
                </c:pt>
                <c:pt idx="126">
                  <c:v>4.7262318551008582E-3</c:v>
                </c:pt>
                <c:pt idx="127">
                  <c:v>4.7562898145432448E-3</c:v>
                </c:pt>
                <c:pt idx="128">
                  <c:v>4.7669343933769235E-3</c:v>
                </c:pt>
                <c:pt idx="129">
                  <c:v>4.7774590347166111E-3</c:v>
                </c:pt>
                <c:pt idx="130">
                  <c:v>4.7994891161733657E-3</c:v>
                </c:pt>
                <c:pt idx="131">
                  <c:v>4.8828861628250741E-3</c:v>
                </c:pt>
                <c:pt idx="132">
                  <c:v>4.9500241699774305E-3</c:v>
                </c:pt>
                <c:pt idx="133">
                  <c:v>4.9772223938713157E-3</c:v>
                </c:pt>
                <c:pt idx="134">
                  <c:v>4.9447317753064483E-3</c:v>
                </c:pt>
                <c:pt idx="135">
                  <c:v>4.9318863488762394E-3</c:v>
                </c:pt>
                <c:pt idx="136">
                  <c:v>4.9462951381551773E-3</c:v>
                </c:pt>
                <c:pt idx="137">
                  <c:v>5.0339865143370589E-3</c:v>
                </c:pt>
                <c:pt idx="138">
                  <c:v>5.0606496431628177E-3</c:v>
                </c:pt>
                <c:pt idx="139">
                  <c:v>5.1325306552418778E-3</c:v>
                </c:pt>
                <c:pt idx="140">
                  <c:v>5.1552327250637808E-3</c:v>
                </c:pt>
                <c:pt idx="141">
                  <c:v>5.1915352450739617E-3</c:v>
                </c:pt>
                <c:pt idx="142">
                  <c:v>5.2183972563948312E-3</c:v>
                </c:pt>
                <c:pt idx="143">
                  <c:v>5.2797518085929036E-3</c:v>
                </c:pt>
                <c:pt idx="144">
                  <c:v>5.3666038179551951E-3</c:v>
                </c:pt>
                <c:pt idx="145">
                  <c:v>5.3713812900637115E-3</c:v>
                </c:pt>
                <c:pt idx="146">
                  <c:v>5.4500411021050112E-3</c:v>
                </c:pt>
                <c:pt idx="147">
                  <c:v>5.524409835474294E-3</c:v>
                </c:pt>
                <c:pt idx="148">
                  <c:v>5.6017837898346586E-3</c:v>
                </c:pt>
                <c:pt idx="149">
                  <c:v>5.7135683113526195E-3</c:v>
                </c:pt>
                <c:pt idx="150">
                  <c:v>5.7568075284138605E-3</c:v>
                </c:pt>
                <c:pt idx="151">
                  <c:v>5.7923321273048185E-3</c:v>
                </c:pt>
                <c:pt idx="152">
                  <c:v>5.797776534259576E-3</c:v>
                </c:pt>
                <c:pt idx="153">
                  <c:v>5.9240211905766072E-3</c:v>
                </c:pt>
                <c:pt idx="154">
                  <c:v>6.0060972727468721E-3</c:v>
                </c:pt>
                <c:pt idx="155">
                  <c:v>6.0514880467302081E-3</c:v>
                </c:pt>
                <c:pt idx="156">
                  <c:v>6.173183789697949E-3</c:v>
                </c:pt>
                <c:pt idx="157">
                  <c:v>6.2580432120929036E-3</c:v>
                </c:pt>
                <c:pt idx="158">
                  <c:v>6.3206794603093567E-3</c:v>
                </c:pt>
                <c:pt idx="159">
                  <c:v>6.3830138560148414E-3</c:v>
                </c:pt>
                <c:pt idx="160">
                  <c:v>6.5320581464751006E-3</c:v>
                </c:pt>
                <c:pt idx="161">
                  <c:v>6.7497244772886282E-3</c:v>
                </c:pt>
                <c:pt idx="162">
                  <c:v>6.8733450784799893E-3</c:v>
                </c:pt>
                <c:pt idx="163">
                  <c:v>6.9579797790851935E-3</c:v>
                </c:pt>
                <c:pt idx="164">
                  <c:v>7.0841604660104081E-3</c:v>
                </c:pt>
                <c:pt idx="165">
                  <c:v>7.2664922942025575E-3</c:v>
                </c:pt>
                <c:pt idx="166">
                  <c:v>7.4014977712197295E-3</c:v>
                </c:pt>
                <c:pt idx="167">
                  <c:v>7.5498045521105476E-3</c:v>
                </c:pt>
                <c:pt idx="168">
                  <c:v>7.7324311596165228E-3</c:v>
                </c:pt>
                <c:pt idx="169">
                  <c:v>7.8356640936956372E-3</c:v>
                </c:pt>
                <c:pt idx="170">
                  <c:v>7.9217304107212193E-3</c:v>
                </c:pt>
                <c:pt idx="171">
                  <c:v>8.0704667448752935E-3</c:v>
                </c:pt>
                <c:pt idx="172">
                  <c:v>8.2367853676445068E-3</c:v>
                </c:pt>
                <c:pt idx="173">
                  <c:v>8.4067768238604169E-3</c:v>
                </c:pt>
                <c:pt idx="174">
                  <c:v>8.4951772215131581E-3</c:v>
                </c:pt>
                <c:pt idx="175">
                  <c:v>8.6148785841736464E-3</c:v>
                </c:pt>
                <c:pt idx="176">
                  <c:v>8.773778530950252E-3</c:v>
                </c:pt>
                <c:pt idx="177">
                  <c:v>8.941671405330226E-3</c:v>
                </c:pt>
                <c:pt idx="178">
                  <c:v>9.1742255925125974E-3</c:v>
                </c:pt>
                <c:pt idx="179">
                  <c:v>9.3582439050094966E-3</c:v>
                </c:pt>
                <c:pt idx="180">
                  <c:v>9.5119343774232347E-3</c:v>
                </c:pt>
                <c:pt idx="181">
                  <c:v>9.6280267700213414E-3</c:v>
                </c:pt>
                <c:pt idx="182">
                  <c:v>9.8166861389547572E-3</c:v>
                </c:pt>
                <c:pt idx="183">
                  <c:v>9.999156349385965E-3</c:v>
                </c:pt>
                <c:pt idx="184">
                  <c:v>1.0148472863971702E-2</c:v>
                </c:pt>
                <c:pt idx="185">
                  <c:v>1.0298910174516717E-2</c:v>
                </c:pt>
                <c:pt idx="186">
                  <c:v>1.0455443549074522E-2</c:v>
                </c:pt>
                <c:pt idx="187">
                  <c:v>1.0649843053142457E-2</c:v>
                </c:pt>
                <c:pt idx="188">
                  <c:v>1.0778364361120589E-2</c:v>
                </c:pt>
                <c:pt idx="189">
                  <c:v>1.0857081060013159E-2</c:v>
                </c:pt>
                <c:pt idx="190">
                  <c:v>1.0971095977520027E-2</c:v>
                </c:pt>
                <c:pt idx="191">
                  <c:v>1.115233436772574E-2</c:v>
                </c:pt>
                <c:pt idx="192">
                  <c:v>1.1408955383597283E-2</c:v>
                </c:pt>
                <c:pt idx="193">
                  <c:v>1.1574613483256124E-2</c:v>
                </c:pt>
                <c:pt idx="194">
                  <c:v>1.1934683836284649E-2</c:v>
                </c:pt>
                <c:pt idx="195">
                  <c:v>1.2252629187288856E-2</c:v>
                </c:pt>
                <c:pt idx="196">
                  <c:v>1.2501862629715787E-2</c:v>
                </c:pt>
                <c:pt idx="197">
                  <c:v>1.286026636971372E-2</c:v>
                </c:pt>
                <c:pt idx="198">
                  <c:v>1.3090622450056072E-2</c:v>
                </c:pt>
                <c:pt idx="199">
                  <c:v>1.3311624873311879E-2</c:v>
                </c:pt>
                <c:pt idx="200">
                  <c:v>1.3627042298188608E-2</c:v>
                </c:pt>
                <c:pt idx="201">
                  <c:v>1.3913434086782759E-2</c:v>
                </c:pt>
                <c:pt idx="202">
                  <c:v>1.4136311904519853E-2</c:v>
                </c:pt>
                <c:pt idx="203">
                  <c:v>1.4407408921865936E-2</c:v>
                </c:pt>
                <c:pt idx="204">
                  <c:v>1.4735517054254669E-2</c:v>
                </c:pt>
                <c:pt idx="205">
                  <c:v>1.5045721068561573E-2</c:v>
                </c:pt>
                <c:pt idx="206">
                  <c:v>1.5401785020441931E-2</c:v>
                </c:pt>
                <c:pt idx="207">
                  <c:v>1.5783499425096829E-2</c:v>
                </c:pt>
                <c:pt idx="208">
                  <c:v>1.6166921038518939E-2</c:v>
                </c:pt>
                <c:pt idx="209">
                  <c:v>1.6555465711610741E-2</c:v>
                </c:pt>
                <c:pt idx="210">
                  <c:v>1.68922800627389E-2</c:v>
                </c:pt>
                <c:pt idx="211">
                  <c:v>1.7276838756993602E-2</c:v>
                </c:pt>
                <c:pt idx="212">
                  <c:v>1.7643824304082879E-2</c:v>
                </c:pt>
                <c:pt idx="213">
                  <c:v>1.7983590657789379E-2</c:v>
                </c:pt>
                <c:pt idx="214">
                  <c:v>1.8463118510252497E-2</c:v>
                </c:pt>
                <c:pt idx="215">
                  <c:v>1.8920208148476784E-2</c:v>
                </c:pt>
                <c:pt idx="216">
                  <c:v>1.9382261745357805E-2</c:v>
                </c:pt>
                <c:pt idx="217">
                  <c:v>1.9786118227769229E-2</c:v>
                </c:pt>
                <c:pt idx="218">
                  <c:v>2.023271458408463E-2</c:v>
                </c:pt>
                <c:pt idx="219">
                  <c:v>2.0696527958507974E-2</c:v>
                </c:pt>
                <c:pt idx="220">
                  <c:v>2.1152174205303836E-2</c:v>
                </c:pt>
                <c:pt idx="221">
                  <c:v>2.1645312004980374E-2</c:v>
                </c:pt>
                <c:pt idx="222">
                  <c:v>2.208166415071491E-2</c:v>
                </c:pt>
                <c:pt idx="223">
                  <c:v>2.250198697952812E-2</c:v>
                </c:pt>
                <c:pt idx="224">
                  <c:v>2.2894597360121952E-2</c:v>
                </c:pt>
                <c:pt idx="225">
                  <c:v>2.3288635541988085E-2</c:v>
                </c:pt>
                <c:pt idx="226">
                  <c:v>2.378482046799299E-2</c:v>
                </c:pt>
                <c:pt idx="227">
                  <c:v>2.4176413619710357E-2</c:v>
                </c:pt>
                <c:pt idx="228">
                  <c:v>2.4626768909329244E-2</c:v>
                </c:pt>
                <c:pt idx="229">
                  <c:v>2.5048775185586295E-2</c:v>
                </c:pt>
                <c:pt idx="230">
                  <c:v>2.5532321813571752E-2</c:v>
                </c:pt>
                <c:pt idx="231">
                  <c:v>2.6127949919995268E-2</c:v>
                </c:pt>
                <c:pt idx="232">
                  <c:v>2.6625454290157349E-2</c:v>
                </c:pt>
                <c:pt idx="233">
                  <c:v>2.7051187747816192E-2</c:v>
                </c:pt>
                <c:pt idx="234">
                  <c:v>2.7477076814396706E-2</c:v>
                </c:pt>
                <c:pt idx="235">
                  <c:v>2.7954550341516733E-2</c:v>
                </c:pt>
                <c:pt idx="236">
                  <c:v>2.8467469752270894E-2</c:v>
                </c:pt>
                <c:pt idx="237">
                  <c:v>2.8918387601098296E-2</c:v>
                </c:pt>
                <c:pt idx="238">
                  <c:v>2.9389185444004203E-2</c:v>
                </c:pt>
                <c:pt idx="239">
                  <c:v>2.9843782740310319E-2</c:v>
                </c:pt>
                <c:pt idx="240">
                  <c:v>3.0309144700309442E-2</c:v>
                </c:pt>
                <c:pt idx="241">
                  <c:v>3.0764455482372523E-2</c:v>
                </c:pt>
                <c:pt idx="242">
                  <c:v>3.1187404509343788E-2</c:v>
                </c:pt>
                <c:pt idx="243">
                  <c:v>3.1704385548859293E-2</c:v>
                </c:pt>
                <c:pt idx="244">
                  <c:v>3.2151452167785352E-2</c:v>
                </c:pt>
                <c:pt idx="245">
                  <c:v>3.2515174857238649E-2</c:v>
                </c:pt>
                <c:pt idx="246">
                  <c:v>3.2910203639978271E-2</c:v>
                </c:pt>
                <c:pt idx="247">
                  <c:v>3.3389635352589452E-2</c:v>
                </c:pt>
                <c:pt idx="248">
                  <c:v>3.3878806070139302E-2</c:v>
                </c:pt>
                <c:pt idx="249">
                  <c:v>3.4299024915746448E-2</c:v>
                </c:pt>
                <c:pt idx="250">
                  <c:v>3.4646969841537228E-2</c:v>
                </c:pt>
                <c:pt idx="251">
                  <c:v>3.5071575519812513E-2</c:v>
                </c:pt>
                <c:pt idx="252">
                  <c:v>3.5476683608193442E-2</c:v>
                </c:pt>
                <c:pt idx="253">
                  <c:v>3.5761264834868051E-2</c:v>
                </c:pt>
                <c:pt idx="254">
                  <c:v>3.6117749068187661E-2</c:v>
                </c:pt>
                <c:pt idx="255">
                  <c:v>3.6421861889966878E-2</c:v>
                </c:pt>
                <c:pt idx="256">
                  <c:v>3.6675408944388643E-2</c:v>
                </c:pt>
                <c:pt idx="257">
                  <c:v>3.6953437431945679E-2</c:v>
                </c:pt>
                <c:pt idx="258">
                  <c:v>3.7269477981139124E-2</c:v>
                </c:pt>
                <c:pt idx="259">
                  <c:v>3.7609142643930435E-2</c:v>
                </c:pt>
                <c:pt idx="260">
                  <c:v>3.7987221084667781E-2</c:v>
                </c:pt>
                <c:pt idx="261">
                  <c:v>3.8351211057857895E-2</c:v>
                </c:pt>
                <c:pt idx="262">
                  <c:v>3.8669040895452596E-2</c:v>
                </c:pt>
                <c:pt idx="263">
                  <c:v>3.8880981320832134E-2</c:v>
                </c:pt>
                <c:pt idx="264">
                  <c:v>3.9062488245744521E-2</c:v>
                </c:pt>
                <c:pt idx="265">
                  <c:v>3.9337379079016292E-2</c:v>
                </c:pt>
                <c:pt idx="266">
                  <c:v>3.9648567389577005E-2</c:v>
                </c:pt>
                <c:pt idx="267">
                  <c:v>3.9992498697328016E-2</c:v>
                </c:pt>
                <c:pt idx="268">
                  <c:v>4.0196363840453823E-2</c:v>
                </c:pt>
                <c:pt idx="269">
                  <c:v>4.0355566345669176E-2</c:v>
                </c:pt>
                <c:pt idx="270">
                  <c:v>4.0505197809789908E-2</c:v>
                </c:pt>
                <c:pt idx="271">
                  <c:v>4.060581939374891E-2</c:v>
                </c:pt>
                <c:pt idx="272">
                  <c:v>4.0789360043347822E-2</c:v>
                </c:pt>
                <c:pt idx="273">
                  <c:v>4.0926380135684594E-2</c:v>
                </c:pt>
                <c:pt idx="274">
                  <c:v>4.098714183428176E-2</c:v>
                </c:pt>
                <c:pt idx="275">
                  <c:v>4.1046200373392849E-2</c:v>
                </c:pt>
                <c:pt idx="276">
                  <c:v>4.112457990677746E-2</c:v>
                </c:pt>
                <c:pt idx="277">
                  <c:v>4.1094735948142461E-2</c:v>
                </c:pt>
                <c:pt idx="278">
                  <c:v>4.1099519297090416E-2</c:v>
                </c:pt>
                <c:pt idx="279">
                  <c:v>4.109835404095339E-2</c:v>
                </c:pt>
                <c:pt idx="280">
                  <c:v>4.1062727730324683E-2</c:v>
                </c:pt>
                <c:pt idx="281">
                  <c:v>4.0983360797360605E-2</c:v>
                </c:pt>
                <c:pt idx="282">
                  <c:v>4.0802957922222181E-2</c:v>
                </c:pt>
                <c:pt idx="283">
                  <c:v>4.0697550645765197E-2</c:v>
                </c:pt>
                <c:pt idx="284">
                  <c:v>4.0609092232420534E-2</c:v>
                </c:pt>
                <c:pt idx="285">
                  <c:v>4.0365395103212021E-2</c:v>
                </c:pt>
                <c:pt idx="286">
                  <c:v>4.0130519880753453E-2</c:v>
                </c:pt>
                <c:pt idx="287">
                  <c:v>3.9785985824870862E-2</c:v>
                </c:pt>
                <c:pt idx="288">
                  <c:v>3.9453252560072892E-2</c:v>
                </c:pt>
                <c:pt idx="289">
                  <c:v>3.9184099198494304E-2</c:v>
                </c:pt>
                <c:pt idx="290">
                  <c:v>3.8875993489671454E-2</c:v>
                </c:pt>
                <c:pt idx="291">
                  <c:v>3.8523697916343434E-2</c:v>
                </c:pt>
                <c:pt idx="292">
                  <c:v>3.8097803693386542E-2</c:v>
                </c:pt>
                <c:pt idx="293">
                  <c:v>3.764460114295707E-2</c:v>
                </c:pt>
                <c:pt idx="294">
                  <c:v>3.7115014170659544E-2</c:v>
                </c:pt>
                <c:pt idx="295">
                  <c:v>3.6576686654698438E-2</c:v>
                </c:pt>
                <c:pt idx="296">
                  <c:v>3.6055376102868408E-2</c:v>
                </c:pt>
                <c:pt idx="297">
                  <c:v>3.5489884051657435E-2</c:v>
                </c:pt>
                <c:pt idx="298">
                  <c:v>3.4873278057074991E-2</c:v>
                </c:pt>
                <c:pt idx="299">
                  <c:v>3.4259868748278778E-2</c:v>
                </c:pt>
                <c:pt idx="300">
                  <c:v>3.3630311072720694E-2</c:v>
                </c:pt>
                <c:pt idx="301">
                  <c:v>3.2993387875820568E-2</c:v>
                </c:pt>
                <c:pt idx="302">
                  <c:v>3.2359803042037498E-2</c:v>
                </c:pt>
                <c:pt idx="303">
                  <c:v>3.174996295745032E-2</c:v>
                </c:pt>
                <c:pt idx="304">
                  <c:v>3.1103657171972488E-2</c:v>
                </c:pt>
                <c:pt idx="305">
                  <c:v>3.0428224592818992E-2</c:v>
                </c:pt>
                <c:pt idx="306">
                  <c:v>2.9760842000420534E-2</c:v>
                </c:pt>
                <c:pt idx="307">
                  <c:v>2.9102542084089189E-2</c:v>
                </c:pt>
                <c:pt idx="308">
                  <c:v>2.8525564959497283E-2</c:v>
                </c:pt>
                <c:pt idx="309">
                  <c:v>2.7884248169068159E-2</c:v>
                </c:pt>
                <c:pt idx="310">
                  <c:v>2.7189774995017169E-2</c:v>
                </c:pt>
                <c:pt idx="311">
                  <c:v>2.6591449885505519E-2</c:v>
                </c:pt>
                <c:pt idx="312">
                  <c:v>2.5982139541169614E-2</c:v>
                </c:pt>
                <c:pt idx="313">
                  <c:v>2.5377151999746626E-2</c:v>
                </c:pt>
                <c:pt idx="314">
                  <c:v>2.4791928140243735E-2</c:v>
                </c:pt>
                <c:pt idx="315">
                  <c:v>2.4284906224519887E-2</c:v>
                </c:pt>
                <c:pt idx="316">
                  <c:v>2.3729446858662344E-2</c:v>
                </c:pt>
                <c:pt idx="317">
                  <c:v>2.3140640583061853E-2</c:v>
                </c:pt>
                <c:pt idx="318">
                  <c:v>2.2615415754161906E-2</c:v>
                </c:pt>
                <c:pt idx="319">
                  <c:v>2.2152029711671628E-2</c:v>
                </c:pt>
                <c:pt idx="320">
                  <c:v>2.1651939969024005E-2</c:v>
                </c:pt>
                <c:pt idx="321">
                  <c:v>2.1132675391974942E-2</c:v>
                </c:pt>
                <c:pt idx="322">
                  <c:v>2.0696304051873837E-2</c:v>
                </c:pt>
                <c:pt idx="323">
                  <c:v>2.0329849857705976E-2</c:v>
                </c:pt>
                <c:pt idx="324">
                  <c:v>1.9923007259594182E-2</c:v>
                </c:pt>
                <c:pt idx="325">
                  <c:v>1.9540492142434727E-2</c:v>
                </c:pt>
                <c:pt idx="326">
                  <c:v>1.9107255800430521E-2</c:v>
                </c:pt>
                <c:pt idx="327">
                  <c:v>1.8703708683559663E-2</c:v>
                </c:pt>
                <c:pt idx="328">
                  <c:v>1.8368989158120554E-2</c:v>
                </c:pt>
                <c:pt idx="329">
                  <c:v>1.8011025988100754E-2</c:v>
                </c:pt>
                <c:pt idx="330">
                  <c:v>1.7719289184769931E-2</c:v>
                </c:pt>
                <c:pt idx="331">
                  <c:v>1.7391899415550201E-2</c:v>
                </c:pt>
                <c:pt idx="332">
                  <c:v>1.7062886639560539E-2</c:v>
                </c:pt>
                <c:pt idx="333">
                  <c:v>1.6814961090472067E-2</c:v>
                </c:pt>
                <c:pt idx="334">
                  <c:v>1.6534237816146189E-2</c:v>
                </c:pt>
                <c:pt idx="335">
                  <c:v>1.6284275588759486E-2</c:v>
                </c:pt>
                <c:pt idx="336">
                  <c:v>1.6015494603209477E-2</c:v>
                </c:pt>
                <c:pt idx="337">
                  <c:v>1.5790820226204257E-2</c:v>
                </c:pt>
                <c:pt idx="338">
                  <c:v>1.5562278490967687E-2</c:v>
                </c:pt>
                <c:pt idx="339">
                  <c:v>1.5292879944141141E-2</c:v>
                </c:pt>
                <c:pt idx="340">
                  <c:v>1.5126597659801594E-2</c:v>
                </c:pt>
                <c:pt idx="341">
                  <c:v>1.4933895216403049E-2</c:v>
                </c:pt>
                <c:pt idx="342">
                  <c:v>1.4702355636459137E-2</c:v>
                </c:pt>
                <c:pt idx="343">
                  <c:v>1.4388137622082249E-2</c:v>
                </c:pt>
                <c:pt idx="344">
                  <c:v>1.4122008961968932E-2</c:v>
                </c:pt>
                <c:pt idx="345">
                  <c:v>1.3919857716069755E-2</c:v>
                </c:pt>
                <c:pt idx="346">
                  <c:v>1.373081810215155E-2</c:v>
                </c:pt>
                <c:pt idx="347">
                  <c:v>1.3583347761412528E-2</c:v>
                </c:pt>
                <c:pt idx="348">
                  <c:v>1.3367943141360609E-2</c:v>
                </c:pt>
                <c:pt idx="349">
                  <c:v>1.3134703752111704E-2</c:v>
                </c:pt>
                <c:pt idx="350">
                  <c:v>1.2924527320611178E-2</c:v>
                </c:pt>
                <c:pt idx="351">
                  <c:v>1.2688721099286945E-2</c:v>
                </c:pt>
                <c:pt idx="352">
                  <c:v>1.2501662033811898E-2</c:v>
                </c:pt>
                <c:pt idx="353">
                  <c:v>1.2340518756172435E-2</c:v>
                </c:pt>
                <c:pt idx="354">
                  <c:v>1.2187772701083633E-2</c:v>
                </c:pt>
                <c:pt idx="355">
                  <c:v>1.1938191509854458E-2</c:v>
                </c:pt>
                <c:pt idx="356">
                  <c:v>1.1709941871571369E-2</c:v>
                </c:pt>
                <c:pt idx="357">
                  <c:v>1.1491354728492553E-2</c:v>
                </c:pt>
                <c:pt idx="358">
                  <c:v>1.1290294881035235E-2</c:v>
                </c:pt>
                <c:pt idx="359">
                  <c:v>1.1178070121998281E-2</c:v>
                </c:pt>
                <c:pt idx="360">
                  <c:v>1.0959930813649483E-2</c:v>
                </c:pt>
                <c:pt idx="361">
                  <c:v>1.0793413578089538E-2</c:v>
                </c:pt>
                <c:pt idx="362">
                  <c:v>1.0653910045449097E-2</c:v>
                </c:pt>
                <c:pt idx="363">
                  <c:v>1.0408665096350078E-2</c:v>
                </c:pt>
                <c:pt idx="364">
                  <c:v>1.0258487003132047E-2</c:v>
                </c:pt>
                <c:pt idx="365">
                  <c:v>1.0099768363625021E-2</c:v>
                </c:pt>
                <c:pt idx="366">
                  <c:v>9.9222722871474319E-3</c:v>
                </c:pt>
                <c:pt idx="367">
                  <c:v>9.76458235899017E-3</c:v>
                </c:pt>
                <c:pt idx="368">
                  <c:v>9.573797273423567E-3</c:v>
                </c:pt>
                <c:pt idx="369">
                  <c:v>9.3780365786729804E-3</c:v>
                </c:pt>
                <c:pt idx="370">
                  <c:v>9.1823628800992273E-3</c:v>
                </c:pt>
                <c:pt idx="371">
                  <c:v>9.1171831299153312E-3</c:v>
                </c:pt>
                <c:pt idx="372">
                  <c:v>9.0026251429156309E-3</c:v>
                </c:pt>
                <c:pt idx="373">
                  <c:v>8.835975858317453E-3</c:v>
                </c:pt>
                <c:pt idx="374">
                  <c:v>8.6927735079517596E-3</c:v>
                </c:pt>
                <c:pt idx="375">
                  <c:v>8.5244193756215513E-3</c:v>
                </c:pt>
                <c:pt idx="376">
                  <c:v>8.4421652290929371E-3</c:v>
                </c:pt>
                <c:pt idx="377">
                  <c:v>8.3455144155169612E-3</c:v>
                </c:pt>
                <c:pt idx="378">
                  <c:v>8.2918554534983178E-3</c:v>
                </c:pt>
                <c:pt idx="379">
                  <c:v>8.1835345578987386E-3</c:v>
                </c:pt>
                <c:pt idx="380">
                  <c:v>8.0529285387430528E-3</c:v>
                </c:pt>
                <c:pt idx="381">
                  <c:v>8.0083687218910106E-3</c:v>
                </c:pt>
                <c:pt idx="382">
                  <c:v>7.8903482086147888E-3</c:v>
                </c:pt>
                <c:pt idx="383">
                  <c:v>7.8420150436071482E-3</c:v>
                </c:pt>
                <c:pt idx="384">
                  <c:v>7.8172666071671983E-3</c:v>
                </c:pt>
                <c:pt idx="385">
                  <c:v>7.7361716426356053E-3</c:v>
                </c:pt>
                <c:pt idx="386">
                  <c:v>7.67438258266655E-3</c:v>
                </c:pt>
                <c:pt idx="387">
                  <c:v>7.5992810811538808E-3</c:v>
                </c:pt>
                <c:pt idx="388">
                  <c:v>7.6024815145579287E-3</c:v>
                </c:pt>
                <c:pt idx="389">
                  <c:v>7.6297735220040826E-3</c:v>
                </c:pt>
                <c:pt idx="390">
                  <c:v>7.6563827242296994E-3</c:v>
                </c:pt>
                <c:pt idx="391">
                  <c:v>7.5911444418885225E-3</c:v>
                </c:pt>
                <c:pt idx="392">
                  <c:v>7.488957075485159E-3</c:v>
                </c:pt>
                <c:pt idx="393">
                  <c:v>7.4649107060452075E-3</c:v>
                </c:pt>
                <c:pt idx="394">
                  <c:v>7.4474052591837038E-3</c:v>
                </c:pt>
                <c:pt idx="395">
                  <c:v>7.4448011912324162E-3</c:v>
                </c:pt>
                <c:pt idx="396">
                  <c:v>7.3844282932842295E-3</c:v>
                </c:pt>
                <c:pt idx="397">
                  <c:v>7.3381107662401435E-3</c:v>
                </c:pt>
                <c:pt idx="398">
                  <c:v>7.3385566034468545E-3</c:v>
                </c:pt>
                <c:pt idx="399">
                  <c:v>7.3780551842686868E-3</c:v>
                </c:pt>
                <c:pt idx="400">
                  <c:v>7.3913166302026099E-3</c:v>
                </c:pt>
                <c:pt idx="401">
                  <c:v>7.3911604963666369E-3</c:v>
                </c:pt>
                <c:pt idx="402">
                  <c:v>7.3951009682011034E-3</c:v>
                </c:pt>
                <c:pt idx="403">
                  <c:v>7.4114122621556323E-3</c:v>
                </c:pt>
                <c:pt idx="404">
                  <c:v>7.4507659869586821E-3</c:v>
                </c:pt>
                <c:pt idx="405">
                  <c:v>7.5510523827208168E-3</c:v>
                </c:pt>
                <c:pt idx="406">
                  <c:v>7.610548341548045E-3</c:v>
                </c:pt>
                <c:pt idx="407">
                  <c:v>7.6852732380713155E-3</c:v>
                </c:pt>
                <c:pt idx="408">
                  <c:v>7.7213175951645523E-3</c:v>
                </c:pt>
                <c:pt idx="409">
                  <c:v>7.7573619529790428E-3</c:v>
                </c:pt>
                <c:pt idx="410">
                  <c:v>7.7895486707779916E-3</c:v>
                </c:pt>
                <c:pt idx="411">
                  <c:v>7.8217353761871732E-3</c:v>
                </c:pt>
                <c:pt idx="412">
                  <c:v>7.9014936666661813E-3</c:v>
                </c:pt>
                <c:pt idx="413">
                  <c:v>7.9919064540339754E-3</c:v>
                </c:pt>
                <c:pt idx="414">
                  <c:v>8.0375866942230586E-3</c:v>
                </c:pt>
                <c:pt idx="415">
                  <c:v>8.1148517109770977E-3</c:v>
                </c:pt>
                <c:pt idx="416">
                  <c:v>8.1466245385503587E-3</c:v>
                </c:pt>
                <c:pt idx="417">
                  <c:v>8.1325947658990715E-3</c:v>
                </c:pt>
                <c:pt idx="418">
                  <c:v>8.1360995188581205E-3</c:v>
                </c:pt>
                <c:pt idx="419">
                  <c:v>8.1880274444113537E-3</c:v>
                </c:pt>
                <c:pt idx="420">
                  <c:v>8.190623727206886E-3</c:v>
                </c:pt>
                <c:pt idx="421">
                  <c:v>8.1934540930146665E-3</c:v>
                </c:pt>
                <c:pt idx="422">
                  <c:v>8.1700166239793409E-3</c:v>
                </c:pt>
                <c:pt idx="423">
                  <c:v>8.1609071088320131E-3</c:v>
                </c:pt>
                <c:pt idx="424">
                  <c:v>8.2795138465635177E-3</c:v>
                </c:pt>
                <c:pt idx="425">
                  <c:v>8.398608063781338E-3</c:v>
                </c:pt>
                <c:pt idx="426">
                  <c:v>8.428349305390135E-3</c:v>
                </c:pt>
                <c:pt idx="427">
                  <c:v>8.4709311553023831E-3</c:v>
                </c:pt>
                <c:pt idx="428">
                  <c:v>8.5097625807290696E-3</c:v>
                </c:pt>
                <c:pt idx="429">
                  <c:v>8.5716019062024359E-3</c:v>
                </c:pt>
                <c:pt idx="430">
                  <c:v>8.6444671436842133E-3</c:v>
                </c:pt>
                <c:pt idx="431">
                  <c:v>8.7026055856185384E-3</c:v>
                </c:pt>
                <c:pt idx="432">
                  <c:v>8.7852676402214638E-3</c:v>
                </c:pt>
                <c:pt idx="433">
                  <c:v>8.9123991270196948E-3</c:v>
                </c:pt>
                <c:pt idx="434">
                  <c:v>9.0095229812767828E-3</c:v>
                </c:pt>
                <c:pt idx="435">
                  <c:v>9.0972280809138075E-3</c:v>
                </c:pt>
                <c:pt idx="436">
                  <c:v>9.1963467016199923E-3</c:v>
                </c:pt>
                <c:pt idx="437">
                  <c:v>9.2504612732593645E-3</c:v>
                </c:pt>
                <c:pt idx="438">
                  <c:v>9.3962486513313476E-3</c:v>
                </c:pt>
                <c:pt idx="439">
                  <c:v>9.4513763267925349E-3</c:v>
                </c:pt>
                <c:pt idx="440">
                  <c:v>9.4822502143619945E-3</c:v>
                </c:pt>
                <c:pt idx="441">
                  <c:v>9.6099876830741185E-3</c:v>
                </c:pt>
                <c:pt idx="442">
                  <c:v>9.7039922409415461E-3</c:v>
                </c:pt>
                <c:pt idx="443">
                  <c:v>9.7857793638899057E-3</c:v>
                </c:pt>
                <c:pt idx="444">
                  <c:v>9.8095744241857002E-3</c:v>
                </c:pt>
                <c:pt idx="445">
                  <c:v>9.8137509868094445E-3</c:v>
                </c:pt>
                <c:pt idx="446">
                  <c:v>9.9266298171341149E-3</c:v>
                </c:pt>
                <c:pt idx="447">
                  <c:v>9.9930735733512882E-3</c:v>
                </c:pt>
                <c:pt idx="448">
                  <c:v>1.006521237953161E-2</c:v>
                </c:pt>
                <c:pt idx="449">
                  <c:v>1.0163071754723935E-2</c:v>
                </c:pt>
                <c:pt idx="450">
                  <c:v>1.0317334654895092E-2</c:v>
                </c:pt>
                <c:pt idx="451">
                  <c:v>1.0398791592317574E-2</c:v>
                </c:pt>
                <c:pt idx="452">
                  <c:v>1.0521334843870632E-2</c:v>
                </c:pt>
                <c:pt idx="453">
                  <c:v>1.0629894162513351E-2</c:v>
                </c:pt>
                <c:pt idx="454">
                  <c:v>1.0656493131872594E-2</c:v>
                </c:pt>
                <c:pt idx="455">
                  <c:v>1.0812189804436252E-2</c:v>
                </c:pt>
                <c:pt idx="456">
                  <c:v>1.0913224028935745E-2</c:v>
                </c:pt>
                <c:pt idx="457">
                  <c:v>1.1074628648273769E-2</c:v>
                </c:pt>
                <c:pt idx="458">
                  <c:v>1.1157442461104415E-2</c:v>
                </c:pt>
                <c:pt idx="459">
                  <c:v>1.1241296473742684E-2</c:v>
                </c:pt>
                <c:pt idx="460">
                  <c:v>1.1458279103760871E-2</c:v>
                </c:pt>
                <c:pt idx="461">
                  <c:v>1.1569197982560118E-2</c:v>
                </c:pt>
                <c:pt idx="462">
                  <c:v>1.1643082899612772E-2</c:v>
                </c:pt>
                <c:pt idx="463">
                  <c:v>1.1778723802547327E-2</c:v>
                </c:pt>
                <c:pt idx="464">
                  <c:v>1.1888408054156193E-2</c:v>
                </c:pt>
                <c:pt idx="465">
                  <c:v>1.1968655919252776E-2</c:v>
                </c:pt>
                <c:pt idx="466">
                  <c:v>1.2048697373835026E-2</c:v>
                </c:pt>
                <c:pt idx="467">
                  <c:v>1.2132555073533292E-2</c:v>
                </c:pt>
                <c:pt idx="468">
                  <c:v>1.2268232382672401E-2</c:v>
                </c:pt>
                <c:pt idx="469">
                  <c:v>1.240309949380897E-2</c:v>
                </c:pt>
                <c:pt idx="470">
                  <c:v>1.2566676946179533E-2</c:v>
                </c:pt>
                <c:pt idx="471">
                  <c:v>1.2709431114917626E-2</c:v>
                </c:pt>
                <c:pt idx="472">
                  <c:v>1.2822337736577887E-2</c:v>
                </c:pt>
                <c:pt idx="473">
                  <c:v>1.2982252267299701E-2</c:v>
                </c:pt>
                <c:pt idx="474">
                  <c:v>1.3082632779372471E-2</c:v>
                </c:pt>
                <c:pt idx="475">
                  <c:v>1.3169935742854301E-2</c:v>
                </c:pt>
                <c:pt idx="476">
                  <c:v>1.3261045747366165E-2</c:v>
                </c:pt>
                <c:pt idx="477">
                  <c:v>1.3302265485778186E-2</c:v>
                </c:pt>
                <c:pt idx="478">
                  <c:v>1.3325902696624477E-2</c:v>
                </c:pt>
                <c:pt idx="479">
                  <c:v>1.3402730841239179E-2</c:v>
                </c:pt>
                <c:pt idx="480">
                  <c:v>1.3530474304068616E-2</c:v>
                </c:pt>
                <c:pt idx="481">
                  <c:v>1.3635212156239652E-2</c:v>
                </c:pt>
                <c:pt idx="482">
                  <c:v>1.3722031902262502E-2</c:v>
                </c:pt>
                <c:pt idx="483">
                  <c:v>1.3784718374829105E-2</c:v>
                </c:pt>
                <c:pt idx="484">
                  <c:v>1.3871380125012352E-2</c:v>
                </c:pt>
                <c:pt idx="485">
                  <c:v>1.3957396256775801E-2</c:v>
                </c:pt>
                <c:pt idx="486">
                  <c:v>1.39269011062502E-2</c:v>
                </c:pt>
                <c:pt idx="487">
                  <c:v>1.3993344896938532E-2</c:v>
                </c:pt>
                <c:pt idx="488">
                  <c:v>1.4133578549145119E-2</c:v>
                </c:pt>
                <c:pt idx="489">
                  <c:v>1.417743924082234E-2</c:v>
                </c:pt>
                <c:pt idx="490">
                  <c:v>1.4285928835592184E-2</c:v>
                </c:pt>
                <c:pt idx="491">
                  <c:v>1.4351803531363238E-2</c:v>
                </c:pt>
                <c:pt idx="492">
                  <c:v>1.4304858113979394E-2</c:v>
                </c:pt>
                <c:pt idx="493">
                  <c:v>1.4312132591312894E-2</c:v>
                </c:pt>
                <c:pt idx="494">
                  <c:v>1.4362336936357334E-2</c:v>
                </c:pt>
                <c:pt idx="495">
                  <c:v>1.4317011642480691E-2</c:v>
                </c:pt>
                <c:pt idx="496">
                  <c:v>1.4185330356227526E-2</c:v>
                </c:pt>
                <c:pt idx="497">
                  <c:v>1.40955260456949E-2</c:v>
                </c:pt>
                <c:pt idx="498">
                  <c:v>1.4057604890858576E-2</c:v>
                </c:pt>
                <c:pt idx="499">
                  <c:v>1.4070968197235762E-2</c:v>
                </c:pt>
                <c:pt idx="500">
                  <c:v>1.4054346381043876E-2</c:v>
                </c:pt>
                <c:pt idx="501">
                  <c:v>1.3980079873795549E-2</c:v>
                </c:pt>
                <c:pt idx="502">
                  <c:v>1.3918335605325811E-2</c:v>
                </c:pt>
                <c:pt idx="503">
                  <c:v>1.3844337652686717E-2</c:v>
                </c:pt>
                <c:pt idx="504">
                  <c:v>1.3742276800348169E-2</c:v>
                </c:pt>
                <c:pt idx="505">
                  <c:v>1.3682539390373873E-2</c:v>
                </c:pt>
                <c:pt idx="506">
                  <c:v>1.3626774446069915E-2</c:v>
                </c:pt>
                <c:pt idx="507">
                  <c:v>1.3524803572159679E-2</c:v>
                </c:pt>
                <c:pt idx="508">
                  <c:v>1.345455600516569E-2</c:v>
                </c:pt>
                <c:pt idx="509">
                  <c:v>1.3395646409610074E-2</c:v>
                </c:pt>
                <c:pt idx="510">
                  <c:v>1.332673486809921E-2</c:v>
                </c:pt>
                <c:pt idx="511">
                  <c:v>1.3175321766893481E-2</c:v>
                </c:pt>
                <c:pt idx="512">
                  <c:v>1.3057485388831188E-2</c:v>
                </c:pt>
                <c:pt idx="513">
                  <c:v>1.2963580453439512E-2</c:v>
                </c:pt>
                <c:pt idx="514">
                  <c:v>1.2844565826222691E-2</c:v>
                </c:pt>
                <c:pt idx="515">
                  <c:v>1.2724547890921676E-2</c:v>
                </c:pt>
                <c:pt idx="516">
                  <c:v>1.2602655190357455E-2</c:v>
                </c:pt>
                <c:pt idx="517">
                  <c:v>1.2458082081366322E-2</c:v>
                </c:pt>
                <c:pt idx="518">
                  <c:v>1.2314998569284316E-2</c:v>
                </c:pt>
                <c:pt idx="519">
                  <c:v>1.215397244758344E-2</c:v>
                </c:pt>
                <c:pt idx="520">
                  <c:v>1.204227026687172E-2</c:v>
                </c:pt>
                <c:pt idx="521">
                  <c:v>1.1970344253128387E-2</c:v>
                </c:pt>
                <c:pt idx="522">
                  <c:v>1.1843182869799808E-2</c:v>
                </c:pt>
                <c:pt idx="523">
                  <c:v>1.1714437714801839E-2</c:v>
                </c:pt>
                <c:pt idx="524">
                  <c:v>1.1628428454207253E-2</c:v>
                </c:pt>
                <c:pt idx="525">
                  <c:v>1.1571428594338233E-2</c:v>
                </c:pt>
                <c:pt idx="526">
                  <c:v>1.1464297064474452E-2</c:v>
                </c:pt>
                <c:pt idx="527">
                  <c:v>1.1334151233761556E-2</c:v>
                </c:pt>
                <c:pt idx="528">
                  <c:v>1.1221170182833994E-2</c:v>
                </c:pt>
                <c:pt idx="529">
                  <c:v>1.1095597211641335E-2</c:v>
                </c:pt>
                <c:pt idx="530">
                  <c:v>1.0942783154494077E-2</c:v>
                </c:pt>
                <c:pt idx="531">
                  <c:v>1.0861880941930085E-2</c:v>
                </c:pt>
                <c:pt idx="532">
                  <c:v>1.0805150107591747E-2</c:v>
                </c:pt>
                <c:pt idx="533">
                  <c:v>1.0744854192917959E-2</c:v>
                </c:pt>
                <c:pt idx="534">
                  <c:v>1.0690968476591851E-2</c:v>
                </c:pt>
                <c:pt idx="535">
                  <c:v>1.0613035107064061E-2</c:v>
                </c:pt>
                <c:pt idx="536">
                  <c:v>1.0466116339477274E-2</c:v>
                </c:pt>
                <c:pt idx="537">
                  <c:v>1.0409200369058997E-2</c:v>
                </c:pt>
                <c:pt idx="538">
                  <c:v>1.0411086837549483E-2</c:v>
                </c:pt>
                <c:pt idx="539">
                  <c:v>1.0336731177264974E-2</c:v>
                </c:pt>
                <c:pt idx="540">
                  <c:v>1.0236986829015068E-2</c:v>
                </c:pt>
                <c:pt idx="541">
                  <c:v>1.0131271279527492E-2</c:v>
                </c:pt>
                <c:pt idx="542">
                  <c:v>1.0064555291663132E-2</c:v>
                </c:pt>
                <c:pt idx="543">
                  <c:v>1.0000164152032049E-2</c:v>
                </c:pt>
                <c:pt idx="544">
                  <c:v>9.9226777360837213E-3</c:v>
                </c:pt>
                <c:pt idx="545">
                  <c:v>9.8339041464448572E-3</c:v>
                </c:pt>
                <c:pt idx="546">
                  <c:v>9.7603645122199233E-3</c:v>
                </c:pt>
                <c:pt idx="547">
                  <c:v>9.6803564151004551E-3</c:v>
                </c:pt>
                <c:pt idx="548">
                  <c:v>9.6113386388628E-3</c:v>
                </c:pt>
                <c:pt idx="549">
                  <c:v>9.5338288007156113E-3</c:v>
                </c:pt>
                <c:pt idx="550">
                  <c:v>9.4673657288651125E-3</c:v>
                </c:pt>
                <c:pt idx="551">
                  <c:v>9.4717372321094073E-3</c:v>
                </c:pt>
                <c:pt idx="552">
                  <c:v>9.4034337446366901E-3</c:v>
                </c:pt>
                <c:pt idx="553">
                  <c:v>9.3212379400855437E-3</c:v>
                </c:pt>
                <c:pt idx="554">
                  <c:v>9.3205819891059236E-3</c:v>
                </c:pt>
                <c:pt idx="555">
                  <c:v>9.3044621758219381E-3</c:v>
                </c:pt>
                <c:pt idx="556">
                  <c:v>9.2240554326495517E-3</c:v>
                </c:pt>
                <c:pt idx="557">
                  <c:v>9.1643206678128607E-3</c:v>
                </c:pt>
                <c:pt idx="558">
                  <c:v>9.0903347217901349E-3</c:v>
                </c:pt>
                <c:pt idx="559">
                  <c:v>9.1407075792285086E-3</c:v>
                </c:pt>
                <c:pt idx="560">
                  <c:v>9.1413009572561404E-3</c:v>
                </c:pt>
                <c:pt idx="561">
                  <c:v>9.0539763709690212E-3</c:v>
                </c:pt>
                <c:pt idx="562">
                  <c:v>9.0405748707459953E-3</c:v>
                </c:pt>
                <c:pt idx="563">
                  <c:v>9.0006609194485544E-3</c:v>
                </c:pt>
                <c:pt idx="564">
                  <c:v>8.9535323438936915E-3</c:v>
                </c:pt>
                <c:pt idx="565">
                  <c:v>8.914727138832592E-3</c:v>
                </c:pt>
                <c:pt idx="566">
                  <c:v>8.9010098688101433E-3</c:v>
                </c:pt>
                <c:pt idx="567">
                  <c:v>8.8260719082115472E-3</c:v>
                </c:pt>
                <c:pt idx="568">
                  <c:v>8.7324336764590497E-3</c:v>
                </c:pt>
                <c:pt idx="569">
                  <c:v>8.7720519383605051E-3</c:v>
                </c:pt>
                <c:pt idx="570">
                  <c:v>8.7494500478429646E-3</c:v>
                </c:pt>
                <c:pt idx="571">
                  <c:v>8.6726478645693002E-3</c:v>
                </c:pt>
                <c:pt idx="572">
                  <c:v>8.6901698311783945E-3</c:v>
                </c:pt>
                <c:pt idx="573">
                  <c:v>8.6333159196002266E-3</c:v>
                </c:pt>
                <c:pt idx="574">
                  <c:v>8.5143692182109865E-3</c:v>
                </c:pt>
                <c:pt idx="575">
                  <c:v>8.5002466509005066E-3</c:v>
                </c:pt>
                <c:pt idx="576">
                  <c:v>8.4734113966563347E-3</c:v>
                </c:pt>
                <c:pt idx="577">
                  <c:v>8.3930795689886456E-3</c:v>
                </c:pt>
                <c:pt idx="578">
                  <c:v>8.3527519774213941E-3</c:v>
                </c:pt>
                <c:pt idx="579">
                  <c:v>8.2763599450084106E-3</c:v>
                </c:pt>
                <c:pt idx="580">
                  <c:v>8.2875060598111075E-3</c:v>
                </c:pt>
                <c:pt idx="581">
                  <c:v>8.3004087220167853E-3</c:v>
                </c:pt>
                <c:pt idx="582">
                  <c:v>8.3019535939160508E-3</c:v>
                </c:pt>
                <c:pt idx="583">
                  <c:v>8.2562102026559649E-3</c:v>
                </c:pt>
                <c:pt idx="584">
                  <c:v>8.2404727152646743E-3</c:v>
                </c:pt>
                <c:pt idx="585">
                  <c:v>8.221147521577099E-3</c:v>
                </c:pt>
                <c:pt idx="586">
                  <c:v>8.1799899607774128E-3</c:v>
                </c:pt>
                <c:pt idx="587">
                  <c:v>8.1348788231139831E-3</c:v>
                </c:pt>
                <c:pt idx="588">
                  <c:v>8.0649910248060275E-3</c:v>
                </c:pt>
                <c:pt idx="589">
                  <c:v>7.961062736098581E-3</c:v>
                </c:pt>
                <c:pt idx="590">
                  <c:v>7.8752877335608023E-3</c:v>
                </c:pt>
                <c:pt idx="591">
                  <c:v>7.8671921669934107E-3</c:v>
                </c:pt>
                <c:pt idx="592">
                  <c:v>7.8672202389388993E-3</c:v>
                </c:pt>
                <c:pt idx="593">
                  <c:v>7.8009612880258102E-3</c:v>
                </c:pt>
                <c:pt idx="594">
                  <c:v>7.7382492196810754E-3</c:v>
                </c:pt>
                <c:pt idx="595">
                  <c:v>7.6899910921704919E-3</c:v>
                </c:pt>
                <c:pt idx="596">
                  <c:v>7.650927399555931E-3</c:v>
                </c:pt>
                <c:pt idx="597">
                  <c:v>7.6517615278574201E-3</c:v>
                </c:pt>
                <c:pt idx="598">
                  <c:v>7.669135549026266E-3</c:v>
                </c:pt>
                <c:pt idx="599">
                  <c:v>7.6935997525886101E-3</c:v>
                </c:pt>
                <c:pt idx="600">
                  <c:v>7.6662008848295601E-3</c:v>
                </c:pt>
                <c:pt idx="601">
                  <c:v>7.6589044903996317E-3</c:v>
                </c:pt>
                <c:pt idx="602">
                  <c:v>7.717043306493779E-3</c:v>
                </c:pt>
                <c:pt idx="603">
                  <c:v>7.8049935102778864E-3</c:v>
                </c:pt>
                <c:pt idx="604">
                  <c:v>7.866424579005292E-3</c:v>
                </c:pt>
                <c:pt idx="605">
                  <c:v>7.9129789966779912E-3</c:v>
                </c:pt>
                <c:pt idx="606">
                  <c:v>7.9541675083207811E-3</c:v>
                </c:pt>
                <c:pt idx="607">
                  <c:v>7.9801380567985098E-3</c:v>
                </c:pt>
                <c:pt idx="608">
                  <c:v>8.0040035238530399E-3</c:v>
                </c:pt>
                <c:pt idx="609">
                  <c:v>8.0519338103910449E-3</c:v>
                </c:pt>
                <c:pt idx="610">
                  <c:v>8.0986309312691789E-3</c:v>
                </c:pt>
                <c:pt idx="611">
                  <c:v>8.0595120216209043E-3</c:v>
                </c:pt>
                <c:pt idx="612">
                  <c:v>8.0791235416924814E-3</c:v>
                </c:pt>
                <c:pt idx="613">
                  <c:v>8.1425643988277552E-3</c:v>
                </c:pt>
                <c:pt idx="614">
                  <c:v>8.258779867015717E-3</c:v>
                </c:pt>
                <c:pt idx="615">
                  <c:v>8.2268194322279303E-3</c:v>
                </c:pt>
                <c:pt idx="616">
                  <c:v>8.2095694591749081E-3</c:v>
                </c:pt>
                <c:pt idx="617">
                  <c:v>8.2170057687340099E-3</c:v>
                </c:pt>
                <c:pt idx="618">
                  <c:v>8.2765197083655862E-3</c:v>
                </c:pt>
                <c:pt idx="619">
                  <c:v>8.3581976332677763E-3</c:v>
                </c:pt>
                <c:pt idx="620">
                  <c:v>8.3207772029193963E-3</c:v>
                </c:pt>
                <c:pt idx="621">
                  <c:v>8.3095605438111963E-3</c:v>
                </c:pt>
                <c:pt idx="622">
                  <c:v>8.3104178642113714E-3</c:v>
                </c:pt>
                <c:pt idx="623">
                  <c:v>8.3508873340798657E-3</c:v>
                </c:pt>
                <c:pt idx="624">
                  <c:v>8.3429120376043112E-3</c:v>
                </c:pt>
                <c:pt idx="625">
                  <c:v>8.3522911123630802E-3</c:v>
                </c:pt>
                <c:pt idx="626">
                  <c:v>8.3504256341799532E-3</c:v>
                </c:pt>
                <c:pt idx="627">
                  <c:v>8.3155589542252308E-3</c:v>
                </c:pt>
                <c:pt idx="628">
                  <c:v>8.3239222885985627E-3</c:v>
                </c:pt>
                <c:pt idx="629">
                  <c:v>8.3716185815055372E-3</c:v>
                </c:pt>
                <c:pt idx="630">
                  <c:v>8.4035366675365153E-3</c:v>
                </c:pt>
                <c:pt idx="631">
                  <c:v>8.4558618521961438E-3</c:v>
                </c:pt>
                <c:pt idx="632">
                  <c:v>8.4366044248923421E-3</c:v>
                </c:pt>
                <c:pt idx="633">
                  <c:v>8.4233703239687038E-3</c:v>
                </c:pt>
                <c:pt idx="634">
                  <c:v>8.4335446773534436E-3</c:v>
                </c:pt>
                <c:pt idx="635">
                  <c:v>8.4402393423107409E-3</c:v>
                </c:pt>
                <c:pt idx="636">
                  <c:v>8.4175719084152098E-3</c:v>
                </c:pt>
                <c:pt idx="637">
                  <c:v>8.4028216566350965E-3</c:v>
                </c:pt>
                <c:pt idx="638">
                  <c:v>8.4353343465872078E-3</c:v>
                </c:pt>
                <c:pt idx="639">
                  <c:v>8.5061521642615032E-3</c:v>
                </c:pt>
                <c:pt idx="640">
                  <c:v>8.5785390606165236E-3</c:v>
                </c:pt>
                <c:pt idx="641">
                  <c:v>8.5925397938499386E-3</c:v>
                </c:pt>
                <c:pt idx="642">
                  <c:v>8.6007719852639747E-3</c:v>
                </c:pt>
                <c:pt idx="643">
                  <c:v>8.6004218652551961E-3</c:v>
                </c:pt>
                <c:pt idx="644">
                  <c:v>8.604969227922761E-3</c:v>
                </c:pt>
                <c:pt idx="645">
                  <c:v>8.6068899584393361E-3</c:v>
                </c:pt>
                <c:pt idx="646">
                  <c:v>8.60960909098968E-3</c:v>
                </c:pt>
                <c:pt idx="647">
                  <c:v>8.5957662075230243E-3</c:v>
                </c:pt>
                <c:pt idx="648">
                  <c:v>8.5274364179974589E-3</c:v>
                </c:pt>
                <c:pt idx="649">
                  <c:v>8.5289202772752416E-3</c:v>
                </c:pt>
                <c:pt idx="650">
                  <c:v>8.5303431702122116E-3</c:v>
                </c:pt>
                <c:pt idx="651">
                  <c:v>8.5317660925222534E-3</c:v>
                </c:pt>
                <c:pt idx="652">
                  <c:v>8.5240619598060102E-3</c:v>
                </c:pt>
                <c:pt idx="653">
                  <c:v>8.4760340711017516E-3</c:v>
                </c:pt>
                <c:pt idx="654">
                  <c:v>8.4091564554572978E-3</c:v>
                </c:pt>
                <c:pt idx="655">
                  <c:v>8.3816426049999285E-3</c:v>
                </c:pt>
                <c:pt idx="656">
                  <c:v>8.3568773556751356E-3</c:v>
                </c:pt>
                <c:pt idx="657">
                  <c:v>8.3097402583698961E-3</c:v>
                </c:pt>
                <c:pt idx="658">
                  <c:v>8.2854455469859988E-3</c:v>
                </c:pt>
                <c:pt idx="659">
                  <c:v>8.2974158133438929E-3</c:v>
                </c:pt>
                <c:pt idx="660">
                  <c:v>8.3718035285161377E-3</c:v>
                </c:pt>
                <c:pt idx="661">
                  <c:v>8.3709470112919571E-3</c:v>
                </c:pt>
                <c:pt idx="662">
                  <c:v>8.3049021608867877E-3</c:v>
                </c:pt>
                <c:pt idx="663">
                  <c:v>8.2739397242124757E-3</c:v>
                </c:pt>
                <c:pt idx="664">
                  <c:v>8.2861889188191856E-3</c:v>
                </c:pt>
                <c:pt idx="665">
                  <c:v>8.2625976647840715E-3</c:v>
                </c:pt>
                <c:pt idx="666">
                  <c:v>8.2585401355371284E-3</c:v>
                </c:pt>
                <c:pt idx="667">
                  <c:v>8.2892943008802348E-3</c:v>
                </c:pt>
                <c:pt idx="668">
                  <c:v>8.322367844024724E-3</c:v>
                </c:pt>
                <c:pt idx="669">
                  <c:v>8.2644517946384097E-3</c:v>
                </c:pt>
                <c:pt idx="670">
                  <c:v>8.1744736246836171E-3</c:v>
                </c:pt>
                <c:pt idx="671">
                  <c:v>8.1519251260930604E-3</c:v>
                </c:pt>
                <c:pt idx="672">
                  <c:v>8.1705146832803752E-3</c:v>
                </c:pt>
                <c:pt idx="673">
                  <c:v>8.1125749663952165E-3</c:v>
                </c:pt>
                <c:pt idx="674">
                  <c:v>8.0569543550297884E-3</c:v>
                </c:pt>
                <c:pt idx="675">
                  <c:v>8.0278339209712106E-3</c:v>
                </c:pt>
                <c:pt idx="676">
                  <c:v>7.9890166272747493E-3</c:v>
                </c:pt>
                <c:pt idx="677">
                  <c:v>7.9803423598651824E-3</c:v>
                </c:pt>
                <c:pt idx="678">
                  <c:v>7.9698826801841063E-3</c:v>
                </c:pt>
                <c:pt idx="679">
                  <c:v>7.9596028045143333E-3</c:v>
                </c:pt>
                <c:pt idx="680">
                  <c:v>7.9399858146471172E-3</c:v>
                </c:pt>
                <c:pt idx="681">
                  <c:v>7.94011543811372E-3</c:v>
                </c:pt>
                <c:pt idx="682">
                  <c:v>7.9008774963586475E-3</c:v>
                </c:pt>
                <c:pt idx="683">
                  <c:v>7.8484796584048187E-3</c:v>
                </c:pt>
                <c:pt idx="684">
                  <c:v>7.8237336776520068E-3</c:v>
                </c:pt>
                <c:pt idx="685">
                  <c:v>7.7791551198205539E-3</c:v>
                </c:pt>
                <c:pt idx="686">
                  <c:v>7.7237396208974587E-3</c:v>
                </c:pt>
                <c:pt idx="687">
                  <c:v>7.6632817864155595E-3</c:v>
                </c:pt>
                <c:pt idx="688">
                  <c:v>7.6888533758676016E-3</c:v>
                </c:pt>
                <c:pt idx="689">
                  <c:v>7.6779553481781497E-3</c:v>
                </c:pt>
                <c:pt idx="690">
                  <c:v>7.6554567503743995E-3</c:v>
                </c:pt>
                <c:pt idx="691">
                  <c:v>7.564448675069598E-3</c:v>
                </c:pt>
                <c:pt idx="692">
                  <c:v>7.487533087589906E-3</c:v>
                </c:pt>
                <c:pt idx="693">
                  <c:v>7.4935643915008754E-3</c:v>
                </c:pt>
                <c:pt idx="694">
                  <c:v>7.4280696631481343E-3</c:v>
                </c:pt>
                <c:pt idx="695">
                  <c:v>7.4934241171069737E-3</c:v>
                </c:pt>
                <c:pt idx="696">
                  <c:v>7.4996197277578409E-3</c:v>
                </c:pt>
                <c:pt idx="697">
                  <c:v>7.4711358125382861E-3</c:v>
                </c:pt>
                <c:pt idx="698">
                  <c:v>7.4881244947355352E-3</c:v>
                </c:pt>
                <c:pt idx="699">
                  <c:v>7.5222216638050994E-3</c:v>
                </c:pt>
                <c:pt idx="700">
                  <c:v>7.5340245713805673E-3</c:v>
                </c:pt>
                <c:pt idx="701">
                  <c:v>7.5075889308343618E-3</c:v>
                </c:pt>
                <c:pt idx="702">
                  <c:v>7.4676658586333797E-3</c:v>
                </c:pt>
                <c:pt idx="703">
                  <c:v>7.4065962694378302E-3</c:v>
                </c:pt>
                <c:pt idx="704">
                  <c:v>7.5020690807134569E-3</c:v>
                </c:pt>
                <c:pt idx="705">
                  <c:v>7.5184094456778689E-3</c:v>
                </c:pt>
                <c:pt idx="706">
                  <c:v>7.4003933204868748E-3</c:v>
                </c:pt>
                <c:pt idx="707">
                  <c:v>7.3299421024176272E-3</c:v>
                </c:pt>
                <c:pt idx="708">
                  <c:v>7.3052677732422817E-3</c:v>
                </c:pt>
                <c:pt idx="709">
                  <c:v>7.278237889954021E-3</c:v>
                </c:pt>
                <c:pt idx="710">
                  <c:v>7.2528639454588224E-3</c:v>
                </c:pt>
                <c:pt idx="711">
                  <c:v>7.1966324325668995E-3</c:v>
                </c:pt>
                <c:pt idx="712">
                  <c:v>7.1053297315648674E-3</c:v>
                </c:pt>
                <c:pt idx="713">
                  <c:v>7.0714228055117224E-3</c:v>
                </c:pt>
                <c:pt idx="714">
                  <c:v>7.0749756590177673E-3</c:v>
                </c:pt>
                <c:pt idx="715">
                  <c:v>7.0343336004718062E-3</c:v>
                </c:pt>
                <c:pt idx="716">
                  <c:v>6.9726774137518826E-3</c:v>
                </c:pt>
                <c:pt idx="717">
                  <c:v>6.9394312922171717E-3</c:v>
                </c:pt>
                <c:pt idx="718">
                  <c:v>6.8989792367610834E-3</c:v>
                </c:pt>
                <c:pt idx="719">
                  <c:v>6.8908604456837915E-3</c:v>
                </c:pt>
                <c:pt idx="720">
                  <c:v>6.9110852650429476E-3</c:v>
                </c:pt>
                <c:pt idx="721">
                  <c:v>6.9147839231812509E-3</c:v>
                </c:pt>
                <c:pt idx="722">
                  <c:v>6.8997307036940065E-3</c:v>
                </c:pt>
                <c:pt idx="723">
                  <c:v>6.87972207804335E-3</c:v>
                </c:pt>
                <c:pt idx="724">
                  <c:v>6.8401387221466098E-3</c:v>
                </c:pt>
                <c:pt idx="725">
                  <c:v>6.7491207929344836E-3</c:v>
                </c:pt>
                <c:pt idx="726">
                  <c:v>6.7272196392938665E-3</c:v>
                </c:pt>
                <c:pt idx="727">
                  <c:v>6.7489211871502716E-3</c:v>
                </c:pt>
                <c:pt idx="728">
                  <c:v>6.7762015703731028E-3</c:v>
                </c:pt>
                <c:pt idx="729">
                  <c:v>6.8222426913012958E-3</c:v>
                </c:pt>
                <c:pt idx="730">
                  <c:v>6.8068251568354655E-3</c:v>
                </c:pt>
                <c:pt idx="731">
                  <c:v>6.7128931849634475E-3</c:v>
                </c:pt>
                <c:pt idx="732">
                  <c:v>6.6536996875850886E-3</c:v>
                </c:pt>
                <c:pt idx="733">
                  <c:v>6.6865543559293493E-3</c:v>
                </c:pt>
                <c:pt idx="734">
                  <c:v>6.7055053069226388E-3</c:v>
                </c:pt>
                <c:pt idx="735">
                  <c:v>6.7012622149711749E-3</c:v>
                </c:pt>
                <c:pt idx="736">
                  <c:v>6.7513829280352548E-3</c:v>
                </c:pt>
                <c:pt idx="737">
                  <c:v>6.7104430033782195E-3</c:v>
                </c:pt>
                <c:pt idx="738">
                  <c:v>6.6060459737985805E-3</c:v>
                </c:pt>
                <c:pt idx="739">
                  <c:v>6.613345709207079E-3</c:v>
                </c:pt>
                <c:pt idx="740">
                  <c:v>6.6350519862574909E-3</c:v>
                </c:pt>
                <c:pt idx="741">
                  <c:v>6.6870454314970204E-3</c:v>
                </c:pt>
                <c:pt idx="742">
                  <c:v>6.693943525925933E-3</c:v>
                </c:pt>
                <c:pt idx="743">
                  <c:v>6.6860670408280878E-3</c:v>
                </c:pt>
                <c:pt idx="744">
                  <c:v>6.7151692948562991E-3</c:v>
                </c:pt>
                <c:pt idx="745">
                  <c:v>6.7287912195101458E-3</c:v>
                </c:pt>
                <c:pt idx="746">
                  <c:v>6.733783145189679E-3</c:v>
                </c:pt>
                <c:pt idx="747">
                  <c:v>6.7338916281541091E-3</c:v>
                </c:pt>
                <c:pt idx="748">
                  <c:v>6.7793023673643413E-3</c:v>
                </c:pt>
                <c:pt idx="749">
                  <c:v>6.7365271327865777E-3</c:v>
                </c:pt>
                <c:pt idx="750">
                  <c:v>6.725837811026248E-3</c:v>
                </c:pt>
                <c:pt idx="751">
                  <c:v>6.7413575048590156E-3</c:v>
                </c:pt>
                <c:pt idx="752">
                  <c:v>6.7344897362310143E-3</c:v>
                </c:pt>
                <c:pt idx="753">
                  <c:v>6.756873199847485E-3</c:v>
                </c:pt>
                <c:pt idx="754">
                  <c:v>6.7165221742820748E-3</c:v>
                </c:pt>
                <c:pt idx="755">
                  <c:v>6.7277042989801819E-3</c:v>
                </c:pt>
                <c:pt idx="756">
                  <c:v>6.7490836732209038E-3</c:v>
                </c:pt>
                <c:pt idx="757">
                  <c:v>6.7574156707912387E-3</c:v>
                </c:pt>
                <c:pt idx="758">
                  <c:v>6.7847678106663575E-3</c:v>
                </c:pt>
                <c:pt idx="759">
                  <c:v>6.7931031642028553E-3</c:v>
                </c:pt>
                <c:pt idx="760">
                  <c:v>6.7975627428475726E-3</c:v>
                </c:pt>
                <c:pt idx="761">
                  <c:v>6.7402465435749776E-3</c:v>
                </c:pt>
                <c:pt idx="762">
                  <c:v>6.7679440606018566E-3</c:v>
                </c:pt>
                <c:pt idx="763">
                  <c:v>6.784260494247801E-3</c:v>
                </c:pt>
                <c:pt idx="764">
                  <c:v>6.7183423390809001E-3</c:v>
                </c:pt>
                <c:pt idx="765">
                  <c:v>6.806135337025827E-3</c:v>
                </c:pt>
                <c:pt idx="766">
                  <c:v>6.8589478261578407E-3</c:v>
                </c:pt>
                <c:pt idx="767">
                  <c:v>6.8721855356870688E-3</c:v>
                </c:pt>
                <c:pt idx="768">
                  <c:v>6.9233160952115649E-3</c:v>
                </c:pt>
                <c:pt idx="769">
                  <c:v>6.9700932566038373E-3</c:v>
                </c:pt>
                <c:pt idx="770">
                  <c:v>7.0333335214935342E-3</c:v>
                </c:pt>
                <c:pt idx="771">
                  <c:v>7.0775129560091462E-3</c:v>
                </c:pt>
                <c:pt idx="772">
                  <c:v>7.0348658145488524E-3</c:v>
                </c:pt>
                <c:pt idx="773">
                  <c:v>7.0004053621949176E-3</c:v>
                </c:pt>
                <c:pt idx="774">
                  <c:v>7.0672467583436475E-3</c:v>
                </c:pt>
                <c:pt idx="775">
                  <c:v>7.155044139623392E-3</c:v>
                </c:pt>
                <c:pt idx="776">
                  <c:v>7.1890159575611354E-3</c:v>
                </c:pt>
                <c:pt idx="777">
                  <c:v>7.2269950220875756E-3</c:v>
                </c:pt>
                <c:pt idx="778">
                  <c:v>7.3065606043556334E-3</c:v>
                </c:pt>
                <c:pt idx="779">
                  <c:v>7.3435688035366218E-3</c:v>
                </c:pt>
                <c:pt idx="780">
                  <c:v>7.4095544842607145E-3</c:v>
                </c:pt>
                <c:pt idx="781">
                  <c:v>7.4514274968110385E-3</c:v>
                </c:pt>
                <c:pt idx="782">
                  <c:v>7.4528682143456633E-3</c:v>
                </c:pt>
                <c:pt idx="783">
                  <c:v>7.5156345974194847E-3</c:v>
                </c:pt>
                <c:pt idx="784">
                  <c:v>7.5900568628719982E-3</c:v>
                </c:pt>
                <c:pt idx="785">
                  <c:v>7.6610068145318557E-3</c:v>
                </c:pt>
                <c:pt idx="786">
                  <c:v>7.7014233840088132E-3</c:v>
                </c:pt>
                <c:pt idx="787">
                  <c:v>7.7314921345710526E-3</c:v>
                </c:pt>
                <c:pt idx="788">
                  <c:v>7.8279425216186086E-3</c:v>
                </c:pt>
                <c:pt idx="789">
                  <c:v>7.8699817282431913E-3</c:v>
                </c:pt>
                <c:pt idx="790">
                  <c:v>7.8765066304622225E-3</c:v>
                </c:pt>
                <c:pt idx="791">
                  <c:v>7.9916845972172069E-3</c:v>
                </c:pt>
                <c:pt idx="792">
                  <c:v>8.0500488689730677E-3</c:v>
                </c:pt>
                <c:pt idx="793">
                  <c:v>8.0434945830987741E-3</c:v>
                </c:pt>
                <c:pt idx="794">
                  <c:v>8.1591057142598386E-3</c:v>
                </c:pt>
                <c:pt idx="795">
                  <c:v>8.2518453497233395E-3</c:v>
                </c:pt>
                <c:pt idx="796">
                  <c:v>8.2917976583138063E-3</c:v>
                </c:pt>
                <c:pt idx="797">
                  <c:v>8.3899109193517774E-3</c:v>
                </c:pt>
                <c:pt idx="798">
                  <c:v>8.4259958090515674E-3</c:v>
                </c:pt>
                <c:pt idx="799">
                  <c:v>8.4962905719938846E-3</c:v>
                </c:pt>
                <c:pt idx="800">
                  <c:v>8.5593237136253539E-3</c:v>
                </c:pt>
                <c:pt idx="801">
                  <c:v>8.6856079543101636E-3</c:v>
                </c:pt>
                <c:pt idx="802">
                  <c:v>8.7562811381014724E-3</c:v>
                </c:pt>
                <c:pt idx="803">
                  <c:v>8.8207924788952161E-3</c:v>
                </c:pt>
                <c:pt idx="804">
                  <c:v>8.8849599414594881E-3</c:v>
                </c:pt>
                <c:pt idx="805">
                  <c:v>8.9031999567081837E-3</c:v>
                </c:pt>
                <c:pt idx="806">
                  <c:v>8.9078577705278238E-3</c:v>
                </c:pt>
                <c:pt idx="807">
                  <c:v>8.9660523809860868E-3</c:v>
                </c:pt>
                <c:pt idx="808">
                  <c:v>9.0538357719599089E-3</c:v>
                </c:pt>
                <c:pt idx="809">
                  <c:v>9.1451679115668819E-3</c:v>
                </c:pt>
                <c:pt idx="810">
                  <c:v>9.2245233796114951E-3</c:v>
                </c:pt>
                <c:pt idx="811">
                  <c:v>9.3797723031161205E-3</c:v>
                </c:pt>
                <c:pt idx="812">
                  <c:v>9.4965297661425262E-3</c:v>
                </c:pt>
                <c:pt idx="813">
                  <c:v>9.5558586772286833E-3</c:v>
                </c:pt>
                <c:pt idx="814">
                  <c:v>9.667395221077851E-3</c:v>
                </c:pt>
                <c:pt idx="815">
                  <c:v>9.7873666951588736E-3</c:v>
                </c:pt>
                <c:pt idx="816">
                  <c:v>9.9103900302387592E-3</c:v>
                </c:pt>
                <c:pt idx="817">
                  <c:v>1.0081806671904328E-2</c:v>
                </c:pt>
                <c:pt idx="818">
                  <c:v>1.0265510698014648E-2</c:v>
                </c:pt>
                <c:pt idx="819">
                  <c:v>1.0357485973626722E-2</c:v>
                </c:pt>
                <c:pt idx="820">
                  <c:v>1.0441582199293429E-2</c:v>
                </c:pt>
                <c:pt idx="821">
                  <c:v>1.0535551347979831E-2</c:v>
                </c:pt>
                <c:pt idx="822">
                  <c:v>1.0730498062371892E-2</c:v>
                </c:pt>
                <c:pt idx="823">
                  <c:v>1.0881456511608077E-2</c:v>
                </c:pt>
                <c:pt idx="824">
                  <c:v>1.0946669460203505E-2</c:v>
                </c:pt>
                <c:pt idx="825">
                  <c:v>1.1074802456263239E-2</c:v>
                </c:pt>
                <c:pt idx="826">
                  <c:v>1.1154249525563237E-2</c:v>
                </c:pt>
                <c:pt idx="827">
                  <c:v>1.1285137335330892E-2</c:v>
                </c:pt>
                <c:pt idx="828">
                  <c:v>1.1426333868903592E-2</c:v>
                </c:pt>
                <c:pt idx="829">
                  <c:v>1.1550029522642509E-2</c:v>
                </c:pt>
                <c:pt idx="830">
                  <c:v>1.1676160158484702E-2</c:v>
                </c:pt>
                <c:pt idx="831">
                  <c:v>1.1766118566857666E-2</c:v>
                </c:pt>
                <c:pt idx="832">
                  <c:v>1.1875783904479848E-2</c:v>
                </c:pt>
                <c:pt idx="833">
                  <c:v>1.1935287451961556E-2</c:v>
                </c:pt>
                <c:pt idx="834">
                  <c:v>1.2058960848186525E-2</c:v>
                </c:pt>
                <c:pt idx="835">
                  <c:v>1.2241357161121465E-2</c:v>
                </c:pt>
                <c:pt idx="836">
                  <c:v>1.2327993325858313E-2</c:v>
                </c:pt>
                <c:pt idx="837">
                  <c:v>1.2477852850101508E-2</c:v>
                </c:pt>
                <c:pt idx="838">
                  <c:v>1.2629819092219116E-2</c:v>
                </c:pt>
                <c:pt idx="839">
                  <c:v>1.2743865949744594E-2</c:v>
                </c:pt>
                <c:pt idx="840">
                  <c:v>1.2904558294716418E-2</c:v>
                </c:pt>
                <c:pt idx="841">
                  <c:v>1.3028729047460101E-2</c:v>
                </c:pt>
                <c:pt idx="842">
                  <c:v>1.3153912473512649E-2</c:v>
                </c:pt>
                <c:pt idx="843">
                  <c:v>1.3326933651827456E-2</c:v>
                </c:pt>
                <c:pt idx="844">
                  <c:v>1.341953358800636E-2</c:v>
                </c:pt>
                <c:pt idx="845">
                  <c:v>1.3504092235452408E-2</c:v>
                </c:pt>
                <c:pt idx="846">
                  <c:v>1.3619722621920377E-2</c:v>
                </c:pt>
                <c:pt idx="847">
                  <c:v>1.3741561239351148E-2</c:v>
                </c:pt>
                <c:pt idx="848">
                  <c:v>1.3858998099626615E-2</c:v>
                </c:pt>
                <c:pt idx="849">
                  <c:v>1.3992444494964902E-2</c:v>
                </c:pt>
                <c:pt idx="850">
                  <c:v>1.4175584877952653E-2</c:v>
                </c:pt>
                <c:pt idx="851">
                  <c:v>1.4285251845686997E-2</c:v>
                </c:pt>
                <c:pt idx="852">
                  <c:v>1.4459284468765795E-2</c:v>
                </c:pt>
                <c:pt idx="853">
                  <c:v>1.458023793620671E-2</c:v>
                </c:pt>
                <c:pt idx="854">
                  <c:v>1.4630630753752023E-2</c:v>
                </c:pt>
                <c:pt idx="855">
                  <c:v>1.472335069255374E-2</c:v>
                </c:pt>
                <c:pt idx="856">
                  <c:v>1.4806751641760679E-2</c:v>
                </c:pt>
                <c:pt idx="857">
                  <c:v>1.4909643623285807E-2</c:v>
                </c:pt>
                <c:pt idx="858">
                  <c:v>1.5069031795747326E-2</c:v>
                </c:pt>
                <c:pt idx="859">
                  <c:v>1.5197741954623218E-2</c:v>
                </c:pt>
                <c:pt idx="860">
                  <c:v>1.534165020904284E-2</c:v>
                </c:pt>
                <c:pt idx="861">
                  <c:v>1.55272883753181E-2</c:v>
                </c:pt>
                <c:pt idx="862">
                  <c:v>1.5668404437555124E-2</c:v>
                </c:pt>
                <c:pt idx="863">
                  <c:v>1.5785546038977517E-2</c:v>
                </c:pt>
                <c:pt idx="864">
                  <c:v>1.5905659723131363E-2</c:v>
                </c:pt>
                <c:pt idx="865">
                  <c:v>1.602314408354787E-2</c:v>
                </c:pt>
                <c:pt idx="866">
                  <c:v>1.6167611811807991E-2</c:v>
                </c:pt>
                <c:pt idx="867">
                  <c:v>1.6332964284585718E-2</c:v>
                </c:pt>
                <c:pt idx="868">
                  <c:v>1.6416308520389365E-2</c:v>
                </c:pt>
                <c:pt idx="869">
                  <c:v>1.6566003280259207E-2</c:v>
                </c:pt>
                <c:pt idx="870">
                  <c:v>1.6799326901835745E-2</c:v>
                </c:pt>
                <c:pt idx="871">
                  <c:v>1.6850358479393725E-2</c:v>
                </c:pt>
                <c:pt idx="872">
                  <c:v>1.6919702622416294E-2</c:v>
                </c:pt>
                <c:pt idx="873">
                  <c:v>1.7118927656917256E-2</c:v>
                </c:pt>
                <c:pt idx="874">
                  <c:v>1.7285454158242751E-2</c:v>
                </c:pt>
                <c:pt idx="875">
                  <c:v>1.73826120040768E-2</c:v>
                </c:pt>
                <c:pt idx="876">
                  <c:v>1.7500611451342685E-2</c:v>
                </c:pt>
                <c:pt idx="877">
                  <c:v>1.7672711993445594E-2</c:v>
                </c:pt>
                <c:pt idx="878">
                  <c:v>1.7836119385222532E-2</c:v>
                </c:pt>
                <c:pt idx="879">
                  <c:v>1.7930021902879272E-2</c:v>
                </c:pt>
                <c:pt idx="880">
                  <c:v>1.8034375653149991E-2</c:v>
                </c:pt>
                <c:pt idx="881">
                  <c:v>1.8248680106587874E-2</c:v>
                </c:pt>
                <c:pt idx="882">
                  <c:v>1.8392752452165938E-2</c:v>
                </c:pt>
                <c:pt idx="883">
                  <c:v>1.8500836664950584E-2</c:v>
                </c:pt>
                <c:pt idx="884">
                  <c:v>1.8685290322127037E-2</c:v>
                </c:pt>
                <c:pt idx="885">
                  <c:v>1.8841879407034169E-2</c:v>
                </c:pt>
                <c:pt idx="886">
                  <c:v>1.8985001890902752E-2</c:v>
                </c:pt>
                <c:pt idx="887">
                  <c:v>1.9138467878061324E-2</c:v>
                </c:pt>
                <c:pt idx="888">
                  <c:v>1.9278845026086212E-2</c:v>
                </c:pt>
                <c:pt idx="889">
                  <c:v>1.9375320215120902E-2</c:v>
                </c:pt>
                <c:pt idx="890">
                  <c:v>1.9505594078185383E-2</c:v>
                </c:pt>
                <c:pt idx="891">
                  <c:v>1.9691707354330294E-2</c:v>
                </c:pt>
                <c:pt idx="892">
                  <c:v>1.9816049060439985E-2</c:v>
                </c:pt>
                <c:pt idx="893">
                  <c:v>1.9902809066752937E-2</c:v>
                </c:pt>
                <c:pt idx="894">
                  <c:v>2.0056198264954615E-2</c:v>
                </c:pt>
                <c:pt idx="895">
                  <c:v>2.017138896959611E-2</c:v>
                </c:pt>
                <c:pt idx="896">
                  <c:v>2.0289551075220957E-2</c:v>
                </c:pt>
                <c:pt idx="897">
                  <c:v>2.0492830005451199E-2</c:v>
                </c:pt>
                <c:pt idx="898">
                  <c:v>2.0644335167708253E-2</c:v>
                </c:pt>
                <c:pt idx="899">
                  <c:v>2.073828071928684E-2</c:v>
                </c:pt>
                <c:pt idx="900">
                  <c:v>2.0825113929905905E-2</c:v>
                </c:pt>
                <c:pt idx="901">
                  <c:v>2.095918739359821E-2</c:v>
                </c:pt>
                <c:pt idx="902">
                  <c:v>2.1124889070680389E-2</c:v>
                </c:pt>
                <c:pt idx="903">
                  <c:v>2.1226688636660589E-2</c:v>
                </c:pt>
                <c:pt idx="904">
                  <c:v>2.1321206444303489E-2</c:v>
                </c:pt>
                <c:pt idx="905">
                  <c:v>2.148331005748344E-2</c:v>
                </c:pt>
                <c:pt idx="906">
                  <c:v>2.1638146671861223E-2</c:v>
                </c:pt>
                <c:pt idx="907">
                  <c:v>2.1737204393250917E-2</c:v>
                </c:pt>
                <c:pt idx="908">
                  <c:v>2.1847263691432976E-2</c:v>
                </c:pt>
                <c:pt idx="909">
                  <c:v>2.1987142726097423E-2</c:v>
                </c:pt>
                <c:pt idx="910">
                  <c:v>2.2107506430316101E-2</c:v>
                </c:pt>
                <c:pt idx="911">
                  <c:v>2.221632775922008E-2</c:v>
                </c:pt>
                <c:pt idx="912">
                  <c:v>2.2344236865206063E-2</c:v>
                </c:pt>
                <c:pt idx="913">
                  <c:v>2.2445998177213072E-2</c:v>
                </c:pt>
                <c:pt idx="914">
                  <c:v>2.2539824590046085E-2</c:v>
                </c:pt>
                <c:pt idx="915">
                  <c:v>2.2675226232469248E-2</c:v>
                </c:pt>
                <c:pt idx="916">
                  <c:v>2.2800843176572279E-2</c:v>
                </c:pt>
                <c:pt idx="917">
                  <c:v>2.2902051688741546E-2</c:v>
                </c:pt>
                <c:pt idx="918">
                  <c:v>2.3060140915735061E-2</c:v>
                </c:pt>
                <c:pt idx="919">
                  <c:v>2.3175327643123359E-2</c:v>
                </c:pt>
                <c:pt idx="920">
                  <c:v>2.3272377419629578E-2</c:v>
                </c:pt>
                <c:pt idx="921">
                  <c:v>2.3458802251077097E-2</c:v>
                </c:pt>
                <c:pt idx="922">
                  <c:v>2.3598959878677935E-2</c:v>
                </c:pt>
                <c:pt idx="923">
                  <c:v>2.378956396518293E-2</c:v>
                </c:pt>
                <c:pt idx="924">
                  <c:v>2.3957060854151568E-2</c:v>
                </c:pt>
                <c:pt idx="925">
                  <c:v>2.4069545005573505E-2</c:v>
                </c:pt>
                <c:pt idx="926">
                  <c:v>2.4152345924544415E-2</c:v>
                </c:pt>
                <c:pt idx="927">
                  <c:v>2.4326145335608024E-2</c:v>
                </c:pt>
                <c:pt idx="928">
                  <c:v>2.4420817717728228E-2</c:v>
                </c:pt>
                <c:pt idx="929">
                  <c:v>2.4470431154054669E-2</c:v>
                </c:pt>
                <c:pt idx="930">
                  <c:v>2.462035498966024E-2</c:v>
                </c:pt>
                <c:pt idx="931">
                  <c:v>2.4791958891548622E-2</c:v>
                </c:pt>
                <c:pt idx="932">
                  <c:v>2.4871595037159452E-2</c:v>
                </c:pt>
                <c:pt idx="933">
                  <c:v>2.494936312949711E-2</c:v>
                </c:pt>
                <c:pt idx="934">
                  <c:v>2.5085007065917292E-2</c:v>
                </c:pt>
                <c:pt idx="935">
                  <c:v>2.5206032267795161E-2</c:v>
                </c:pt>
                <c:pt idx="936">
                  <c:v>2.5301982057560891E-2</c:v>
                </c:pt>
                <c:pt idx="937">
                  <c:v>2.5415584805869456E-2</c:v>
                </c:pt>
                <c:pt idx="938">
                  <c:v>2.5502039231056248E-2</c:v>
                </c:pt>
                <c:pt idx="939">
                  <c:v>2.5541041874394953E-2</c:v>
                </c:pt>
                <c:pt idx="940">
                  <c:v>2.5621653306294026E-2</c:v>
                </c:pt>
                <c:pt idx="941">
                  <c:v>2.5679427350990186E-2</c:v>
                </c:pt>
                <c:pt idx="942">
                  <c:v>2.5844860748034694E-2</c:v>
                </c:pt>
                <c:pt idx="943">
                  <c:v>2.5976193286827053E-2</c:v>
                </c:pt>
                <c:pt idx="944">
                  <c:v>2.6054779660905025E-2</c:v>
                </c:pt>
                <c:pt idx="945">
                  <c:v>2.6124206239970912E-2</c:v>
                </c:pt>
                <c:pt idx="946">
                  <c:v>2.6194001486840899E-2</c:v>
                </c:pt>
                <c:pt idx="947">
                  <c:v>2.6296300572479586E-2</c:v>
                </c:pt>
                <c:pt idx="948">
                  <c:v>2.634140069942071E-2</c:v>
                </c:pt>
                <c:pt idx="949">
                  <c:v>2.6378157643596283E-2</c:v>
                </c:pt>
                <c:pt idx="950">
                  <c:v>2.6437894746403363E-2</c:v>
                </c:pt>
                <c:pt idx="951">
                  <c:v>2.6504882867146837E-2</c:v>
                </c:pt>
                <c:pt idx="952">
                  <c:v>2.6610380070786751E-2</c:v>
                </c:pt>
                <c:pt idx="953">
                  <c:v>2.6664742430110216E-2</c:v>
                </c:pt>
                <c:pt idx="954">
                  <c:v>2.673169003370755E-2</c:v>
                </c:pt>
                <c:pt idx="955">
                  <c:v>2.6843927346721919E-2</c:v>
                </c:pt>
                <c:pt idx="956">
                  <c:v>2.6871298208277553E-2</c:v>
                </c:pt>
                <c:pt idx="957">
                  <c:v>2.6884755306823546E-2</c:v>
                </c:pt>
                <c:pt idx="958">
                  <c:v>2.6934583896157001E-2</c:v>
                </c:pt>
                <c:pt idx="959">
                  <c:v>2.7007345304175572E-2</c:v>
                </c:pt>
                <c:pt idx="960">
                  <c:v>2.7081924091621867E-2</c:v>
                </c:pt>
                <c:pt idx="961">
                  <c:v>2.716224958740757E-2</c:v>
                </c:pt>
                <c:pt idx="962">
                  <c:v>2.7238074155623446E-2</c:v>
                </c:pt>
                <c:pt idx="963">
                  <c:v>2.7255451309972312E-2</c:v>
                </c:pt>
                <c:pt idx="964">
                  <c:v>2.728958360721552E-2</c:v>
                </c:pt>
                <c:pt idx="965">
                  <c:v>2.7394212364371121E-2</c:v>
                </c:pt>
                <c:pt idx="966">
                  <c:v>2.7482528952577714E-2</c:v>
                </c:pt>
                <c:pt idx="967">
                  <c:v>2.7540562023699141E-2</c:v>
                </c:pt>
                <c:pt idx="968">
                  <c:v>2.7629591489342385E-2</c:v>
                </c:pt>
                <c:pt idx="969">
                  <c:v>2.7690308173378655E-2</c:v>
                </c:pt>
                <c:pt idx="970">
                  <c:v>2.7819258132681091E-2</c:v>
                </c:pt>
                <c:pt idx="971">
                  <c:v>2.7854989198755214E-2</c:v>
                </c:pt>
                <c:pt idx="972">
                  <c:v>2.7837917041674959E-2</c:v>
                </c:pt>
                <c:pt idx="973">
                  <c:v>2.7911203296632207E-2</c:v>
                </c:pt>
                <c:pt idx="974">
                  <c:v>2.8082981763069212E-2</c:v>
                </c:pt>
                <c:pt idx="975">
                  <c:v>2.8223509930996669E-2</c:v>
                </c:pt>
                <c:pt idx="976">
                  <c:v>2.8291680400833359E-2</c:v>
                </c:pt>
                <c:pt idx="977">
                  <c:v>2.8328438544820745E-2</c:v>
                </c:pt>
                <c:pt idx="978">
                  <c:v>2.834950716775644E-2</c:v>
                </c:pt>
                <c:pt idx="979">
                  <c:v>2.8390486743054492E-2</c:v>
                </c:pt>
                <c:pt idx="980">
                  <c:v>2.8422973289685474E-2</c:v>
                </c:pt>
                <c:pt idx="981">
                  <c:v>2.8434470020703873E-2</c:v>
                </c:pt>
                <c:pt idx="982">
                  <c:v>2.8466736574207639E-2</c:v>
                </c:pt>
                <c:pt idx="983">
                  <c:v>2.854404797397091E-2</c:v>
                </c:pt>
                <c:pt idx="984">
                  <c:v>2.8594706311005431E-2</c:v>
                </c:pt>
                <c:pt idx="985">
                  <c:v>2.8655251382324512E-2</c:v>
                </c:pt>
                <c:pt idx="986">
                  <c:v>2.873224829759681E-2</c:v>
                </c:pt>
                <c:pt idx="987">
                  <c:v>2.8828396876816889E-2</c:v>
                </c:pt>
                <c:pt idx="988">
                  <c:v>2.8945824992471874E-2</c:v>
                </c:pt>
                <c:pt idx="989">
                  <c:v>2.905561461618153E-2</c:v>
                </c:pt>
                <c:pt idx="990">
                  <c:v>2.9117385057883124E-2</c:v>
                </c:pt>
                <c:pt idx="991">
                  <c:v>2.9173225493376028E-2</c:v>
                </c:pt>
                <c:pt idx="992">
                  <c:v>2.9219512623869109E-2</c:v>
                </c:pt>
                <c:pt idx="993">
                  <c:v>2.9260798911346239E-2</c:v>
                </c:pt>
                <c:pt idx="994">
                  <c:v>2.9301815782939545E-2</c:v>
                </c:pt>
                <c:pt idx="995">
                  <c:v>2.9299231283954091E-2</c:v>
                </c:pt>
                <c:pt idx="996">
                  <c:v>2.9290563011486241E-2</c:v>
                </c:pt>
                <c:pt idx="997">
                  <c:v>2.9383285537158226E-2</c:v>
                </c:pt>
                <c:pt idx="998">
                  <c:v>2.9431490410852461E-2</c:v>
                </c:pt>
                <c:pt idx="999">
                  <c:v>2.9435575999415806E-2</c:v>
                </c:pt>
                <c:pt idx="1000">
                  <c:v>2.943965970727843E-2</c:v>
                </c:pt>
                <c:pt idx="1001">
                  <c:v>2.9487708051571578E-2</c:v>
                </c:pt>
                <c:pt idx="1002">
                  <c:v>2.9436911570596636E-2</c:v>
                </c:pt>
                <c:pt idx="1003">
                  <c:v>2.9399463292483441E-2</c:v>
                </c:pt>
                <c:pt idx="1004">
                  <c:v>2.9381991286079198E-2</c:v>
                </c:pt>
                <c:pt idx="1005">
                  <c:v>2.9427233565302611E-2</c:v>
                </c:pt>
                <c:pt idx="1006">
                  <c:v>2.9470879424356229E-2</c:v>
                </c:pt>
                <c:pt idx="1007">
                  <c:v>2.9519847535864726E-2</c:v>
                </c:pt>
                <c:pt idx="1008">
                  <c:v>2.9562684721806728E-2</c:v>
                </c:pt>
                <c:pt idx="1009">
                  <c:v>2.9578189679222711E-2</c:v>
                </c:pt>
                <c:pt idx="1010">
                  <c:v>2.9615486066027159E-2</c:v>
                </c:pt>
                <c:pt idx="1011">
                  <c:v>2.9664002875550027E-2</c:v>
                </c:pt>
                <c:pt idx="1012">
                  <c:v>2.970663810181251E-2</c:v>
                </c:pt>
                <c:pt idx="1013">
                  <c:v>2.9733985634626245E-2</c:v>
                </c:pt>
                <c:pt idx="1014">
                  <c:v>2.9766881152106184E-2</c:v>
                </c:pt>
                <c:pt idx="1015">
                  <c:v>2.9832922869500612E-2</c:v>
                </c:pt>
                <c:pt idx="1016">
                  <c:v>2.9857868304012262E-2</c:v>
                </c:pt>
                <c:pt idx="1017">
                  <c:v>2.9846765440221131E-2</c:v>
                </c:pt>
                <c:pt idx="1018">
                  <c:v>2.9822107528382685E-2</c:v>
                </c:pt>
                <c:pt idx="1019">
                  <c:v>2.9774310868600141E-2</c:v>
                </c:pt>
                <c:pt idx="1020">
                  <c:v>2.9772917960796567E-2</c:v>
                </c:pt>
                <c:pt idx="1021">
                  <c:v>2.9728512037015244E-2</c:v>
                </c:pt>
                <c:pt idx="1022">
                  <c:v>2.9713221549150341E-2</c:v>
                </c:pt>
                <c:pt idx="1023">
                  <c:v>2.9692379705981074E-2</c:v>
                </c:pt>
                <c:pt idx="1024">
                  <c:v>2.96001667015304E-2</c:v>
                </c:pt>
                <c:pt idx="1025">
                  <c:v>2.9534044007314349E-2</c:v>
                </c:pt>
                <c:pt idx="1026">
                  <c:v>2.9526874765318904E-2</c:v>
                </c:pt>
                <c:pt idx="1027">
                  <c:v>2.953001919535693E-2</c:v>
                </c:pt>
                <c:pt idx="1028">
                  <c:v>2.9527836869561414E-2</c:v>
                </c:pt>
                <c:pt idx="1029">
                  <c:v>2.9532177669379708E-2</c:v>
                </c:pt>
                <c:pt idx="1030">
                  <c:v>2.9526659990254424E-2</c:v>
                </c:pt>
                <c:pt idx="1031">
                  <c:v>2.9487523153443315E-2</c:v>
                </c:pt>
                <c:pt idx="1032">
                  <c:v>2.9439554280315226E-2</c:v>
                </c:pt>
                <c:pt idx="1033">
                  <c:v>2.9472718179608375E-2</c:v>
                </c:pt>
                <c:pt idx="1034">
                  <c:v>2.9491527620293848E-2</c:v>
                </c:pt>
                <c:pt idx="1035">
                  <c:v>2.9494984284055017E-2</c:v>
                </c:pt>
                <c:pt idx="1036">
                  <c:v>2.9456847149746449E-2</c:v>
                </c:pt>
                <c:pt idx="1037">
                  <c:v>2.9440310022413704E-2</c:v>
                </c:pt>
                <c:pt idx="1038">
                  <c:v>2.9420813602440685E-2</c:v>
                </c:pt>
                <c:pt idx="1039">
                  <c:v>2.9396818526973539E-2</c:v>
                </c:pt>
                <c:pt idx="1040">
                  <c:v>2.9357039487067985E-2</c:v>
                </c:pt>
                <c:pt idx="1041">
                  <c:v>2.9320866857330471E-2</c:v>
                </c:pt>
                <c:pt idx="1042">
                  <c:v>2.9325082709206238E-2</c:v>
                </c:pt>
                <c:pt idx="1043">
                  <c:v>2.9313801353407221E-2</c:v>
                </c:pt>
                <c:pt idx="1044">
                  <c:v>2.9280538459395128E-2</c:v>
                </c:pt>
                <c:pt idx="1045">
                  <c:v>2.9239205641881195E-2</c:v>
                </c:pt>
                <c:pt idx="1046">
                  <c:v>2.9176912982664619E-2</c:v>
                </c:pt>
                <c:pt idx="1047">
                  <c:v>2.915393770855423E-2</c:v>
                </c:pt>
                <c:pt idx="1048">
                  <c:v>2.9143009459983701E-2</c:v>
                </c:pt>
                <c:pt idx="1049">
                  <c:v>2.910652930133047E-2</c:v>
                </c:pt>
                <c:pt idx="1050">
                  <c:v>2.9059883364036272E-2</c:v>
                </c:pt>
                <c:pt idx="1051">
                  <c:v>2.9076518111324164E-2</c:v>
                </c:pt>
                <c:pt idx="1052">
                  <c:v>2.9058810758403712E-2</c:v>
                </c:pt>
                <c:pt idx="1053">
                  <c:v>2.9023205281637814E-2</c:v>
                </c:pt>
                <c:pt idx="1054">
                  <c:v>2.8946546774913963E-2</c:v>
                </c:pt>
                <c:pt idx="1055">
                  <c:v>2.8877539137171369E-2</c:v>
                </c:pt>
                <c:pt idx="1056">
                  <c:v>2.88506157035495E-2</c:v>
                </c:pt>
                <c:pt idx="1057">
                  <c:v>2.8801276547372523E-2</c:v>
                </c:pt>
                <c:pt idx="1058">
                  <c:v>2.8666910148479937E-2</c:v>
                </c:pt>
                <c:pt idx="1059">
                  <c:v>2.8590880472184686E-2</c:v>
                </c:pt>
                <c:pt idx="1060">
                  <c:v>2.8574372518629924E-2</c:v>
                </c:pt>
                <c:pt idx="1061">
                  <c:v>2.8566233057128087E-2</c:v>
                </c:pt>
                <c:pt idx="1062">
                  <c:v>2.8551504426912209E-2</c:v>
                </c:pt>
                <c:pt idx="1063">
                  <c:v>2.8498475198086733E-2</c:v>
                </c:pt>
                <c:pt idx="1064">
                  <c:v>2.8430181314381634E-2</c:v>
                </c:pt>
                <c:pt idx="1065">
                  <c:v>2.8408928314210265E-2</c:v>
                </c:pt>
                <c:pt idx="1066">
                  <c:v>2.8369270799998948E-2</c:v>
                </c:pt>
                <c:pt idx="1067">
                  <c:v>2.8298461265267562E-2</c:v>
                </c:pt>
                <c:pt idx="1068">
                  <c:v>2.8257226850020325E-2</c:v>
                </c:pt>
                <c:pt idx="1069">
                  <c:v>2.8153576864387943E-2</c:v>
                </c:pt>
                <c:pt idx="1070">
                  <c:v>2.7996751346861047E-2</c:v>
                </c:pt>
                <c:pt idx="1071">
                  <c:v>2.7904091270955139E-2</c:v>
                </c:pt>
                <c:pt idx="1072">
                  <c:v>2.7800631710905903E-2</c:v>
                </c:pt>
                <c:pt idx="1073">
                  <c:v>2.7621919893214469E-2</c:v>
                </c:pt>
                <c:pt idx="1074">
                  <c:v>2.7483370760766603E-2</c:v>
                </c:pt>
                <c:pt idx="1075">
                  <c:v>2.7346450450879974E-2</c:v>
                </c:pt>
                <c:pt idx="1076">
                  <c:v>2.7147752749973893E-2</c:v>
                </c:pt>
                <c:pt idx="1077">
                  <c:v>2.6984746115062203E-2</c:v>
                </c:pt>
                <c:pt idx="1078">
                  <c:v>2.6917964937876817E-2</c:v>
                </c:pt>
                <c:pt idx="1079">
                  <c:v>2.684021396088505E-2</c:v>
                </c:pt>
                <c:pt idx="1080">
                  <c:v>2.6845654197866477E-2</c:v>
                </c:pt>
                <c:pt idx="1081">
                  <c:v>2.6809162792682494E-2</c:v>
                </c:pt>
                <c:pt idx="1082">
                  <c:v>2.6707576116896791E-2</c:v>
                </c:pt>
                <c:pt idx="1083">
                  <c:v>2.6641800276040652E-2</c:v>
                </c:pt>
                <c:pt idx="1084">
                  <c:v>2.6567040417843347E-2</c:v>
                </c:pt>
                <c:pt idx="1085">
                  <c:v>2.656032119381041E-2</c:v>
                </c:pt>
                <c:pt idx="1086">
                  <c:v>2.6578373637673205E-2</c:v>
                </c:pt>
                <c:pt idx="1087">
                  <c:v>2.6569105652929383E-2</c:v>
                </c:pt>
                <c:pt idx="1088">
                  <c:v>2.6470782254093918E-2</c:v>
                </c:pt>
                <c:pt idx="1089">
                  <c:v>2.6445825616512177E-2</c:v>
                </c:pt>
                <c:pt idx="1090">
                  <c:v>2.6417312465362885E-2</c:v>
                </c:pt>
                <c:pt idx="1091">
                  <c:v>2.6368075737944276E-2</c:v>
                </c:pt>
                <c:pt idx="1092">
                  <c:v>2.6300317147679164E-2</c:v>
                </c:pt>
                <c:pt idx="1093">
                  <c:v>2.6219571070052392E-2</c:v>
                </c:pt>
                <c:pt idx="1094">
                  <c:v>2.6178888529165934E-2</c:v>
                </c:pt>
                <c:pt idx="1095">
                  <c:v>2.6135658276325215E-2</c:v>
                </c:pt>
                <c:pt idx="1096">
                  <c:v>2.6093129237489927E-2</c:v>
                </c:pt>
                <c:pt idx="1097">
                  <c:v>2.6074401182323462E-2</c:v>
                </c:pt>
                <c:pt idx="1098">
                  <c:v>2.603979245833047E-2</c:v>
                </c:pt>
                <c:pt idx="1099">
                  <c:v>2.6032008775409669E-2</c:v>
                </c:pt>
                <c:pt idx="1100">
                  <c:v>2.6009381059637109E-2</c:v>
                </c:pt>
                <c:pt idx="1101">
                  <c:v>2.6032256766056944E-2</c:v>
                </c:pt>
                <c:pt idx="1102">
                  <c:v>2.6074438863117048E-2</c:v>
                </c:pt>
                <c:pt idx="1103">
                  <c:v>2.6058673580658488E-2</c:v>
                </c:pt>
                <c:pt idx="1104">
                  <c:v>2.6063383501270545E-2</c:v>
                </c:pt>
                <c:pt idx="1105">
                  <c:v>2.6051477066802522E-2</c:v>
                </c:pt>
                <c:pt idx="1106">
                  <c:v>2.6061335057778343E-2</c:v>
                </c:pt>
                <c:pt idx="1107">
                  <c:v>2.6131800536400209E-2</c:v>
                </c:pt>
                <c:pt idx="1108">
                  <c:v>2.6117500649065883E-2</c:v>
                </c:pt>
                <c:pt idx="1109">
                  <c:v>2.6091448859483266E-2</c:v>
                </c:pt>
                <c:pt idx="1110">
                  <c:v>2.605668743829858E-2</c:v>
                </c:pt>
                <c:pt idx="1111">
                  <c:v>2.602054698110531E-2</c:v>
                </c:pt>
                <c:pt idx="1112">
                  <c:v>2.594726793313562E-2</c:v>
                </c:pt>
                <c:pt idx="1113">
                  <c:v>2.5905211740691957E-2</c:v>
                </c:pt>
                <c:pt idx="1114">
                  <c:v>2.5808730823592255E-2</c:v>
                </c:pt>
                <c:pt idx="1115">
                  <c:v>2.5642504435767478E-2</c:v>
                </c:pt>
                <c:pt idx="1116">
                  <c:v>2.5571833413826527E-2</c:v>
                </c:pt>
                <c:pt idx="1117">
                  <c:v>2.5499611162854562E-2</c:v>
                </c:pt>
                <c:pt idx="1118">
                  <c:v>2.5319930099485192E-2</c:v>
                </c:pt>
                <c:pt idx="1119">
                  <c:v>2.5216645900970738E-2</c:v>
                </c:pt>
                <c:pt idx="1120">
                  <c:v>2.5183160049183285E-2</c:v>
                </c:pt>
                <c:pt idx="1121">
                  <c:v>2.5114986848576309E-2</c:v>
                </c:pt>
                <c:pt idx="1122">
                  <c:v>2.5021083230489048E-2</c:v>
                </c:pt>
                <c:pt idx="1123">
                  <c:v>2.4921085557592426E-2</c:v>
                </c:pt>
                <c:pt idx="1124">
                  <c:v>2.4832649045970739E-2</c:v>
                </c:pt>
                <c:pt idx="1125">
                  <c:v>2.471323440233748E-2</c:v>
                </c:pt>
                <c:pt idx="1126">
                  <c:v>2.4595416394212369E-2</c:v>
                </c:pt>
                <c:pt idx="1127">
                  <c:v>2.4494237732008758E-2</c:v>
                </c:pt>
                <c:pt idx="1128">
                  <c:v>2.4334707906279129E-2</c:v>
                </c:pt>
                <c:pt idx="1129">
                  <c:v>2.4223106815951464E-2</c:v>
                </c:pt>
                <c:pt idx="1130">
                  <c:v>2.4232780616701071E-2</c:v>
                </c:pt>
                <c:pt idx="1131">
                  <c:v>2.4229493588009635E-2</c:v>
                </c:pt>
                <c:pt idx="1132">
                  <c:v>2.4173466102572278E-2</c:v>
                </c:pt>
                <c:pt idx="1133">
                  <c:v>2.4053258031849309E-2</c:v>
                </c:pt>
                <c:pt idx="1134">
                  <c:v>2.3980187731537411E-2</c:v>
                </c:pt>
                <c:pt idx="1135">
                  <c:v>2.3881888294083754E-2</c:v>
                </c:pt>
                <c:pt idx="1136">
                  <c:v>2.3852973340502188E-2</c:v>
                </c:pt>
                <c:pt idx="1137">
                  <c:v>2.3871560756342385E-2</c:v>
                </c:pt>
                <c:pt idx="1138">
                  <c:v>2.3864671659992114E-2</c:v>
                </c:pt>
                <c:pt idx="1139">
                  <c:v>2.394701874501454E-2</c:v>
                </c:pt>
                <c:pt idx="1140">
                  <c:v>2.3928943233651478E-2</c:v>
                </c:pt>
                <c:pt idx="1141">
                  <c:v>2.3858345037717187E-2</c:v>
                </c:pt>
                <c:pt idx="1142">
                  <c:v>2.3795068785567197E-2</c:v>
                </c:pt>
                <c:pt idx="1143">
                  <c:v>2.3710826506957067E-2</c:v>
                </c:pt>
                <c:pt idx="1144">
                  <c:v>2.3678062179686522E-2</c:v>
                </c:pt>
                <c:pt idx="1145">
                  <c:v>2.3634977054559136E-2</c:v>
                </c:pt>
                <c:pt idx="1146">
                  <c:v>2.3634335348359733E-2</c:v>
                </c:pt>
                <c:pt idx="1147">
                  <c:v>2.360198689362502E-2</c:v>
                </c:pt>
                <c:pt idx="1148">
                  <c:v>2.3585866925895566E-2</c:v>
                </c:pt>
                <c:pt idx="1149">
                  <c:v>2.3561793820440512E-2</c:v>
                </c:pt>
                <c:pt idx="1150">
                  <c:v>2.3537721155980899E-2</c:v>
                </c:pt>
                <c:pt idx="1151">
                  <c:v>2.3494315310216399E-2</c:v>
                </c:pt>
                <c:pt idx="1152">
                  <c:v>2.3375715746408971E-2</c:v>
                </c:pt>
                <c:pt idx="1153">
                  <c:v>2.323792973681689E-2</c:v>
                </c:pt>
                <c:pt idx="1154">
                  <c:v>2.3096218800393024E-2</c:v>
                </c:pt>
                <c:pt idx="1155">
                  <c:v>2.2936403924395127E-2</c:v>
                </c:pt>
                <c:pt idx="1156">
                  <c:v>2.2856063163942699E-2</c:v>
                </c:pt>
                <c:pt idx="1157">
                  <c:v>2.2766966005264937E-2</c:v>
                </c:pt>
                <c:pt idx="1158">
                  <c:v>2.2715063275066057E-2</c:v>
                </c:pt>
                <c:pt idx="1159">
                  <c:v>2.2658081224800768E-2</c:v>
                </c:pt>
                <c:pt idx="1160">
                  <c:v>2.2642927732675837E-2</c:v>
                </c:pt>
                <c:pt idx="1161">
                  <c:v>2.2617230878050811E-2</c:v>
                </c:pt>
                <c:pt idx="1162">
                  <c:v>2.2576557548709127E-2</c:v>
                </c:pt>
                <c:pt idx="1163">
                  <c:v>2.2508804043478183E-2</c:v>
                </c:pt>
                <c:pt idx="1164">
                  <c:v>2.2369941676539339E-2</c:v>
                </c:pt>
                <c:pt idx="1165">
                  <c:v>2.2332734625795863E-2</c:v>
                </c:pt>
                <c:pt idx="1166">
                  <c:v>2.232534372371088E-2</c:v>
                </c:pt>
                <c:pt idx="1167">
                  <c:v>2.23586865240403E-2</c:v>
                </c:pt>
                <c:pt idx="1168">
                  <c:v>2.236168711961661E-2</c:v>
                </c:pt>
                <c:pt idx="1169">
                  <c:v>2.2332829525692485E-2</c:v>
                </c:pt>
                <c:pt idx="1170">
                  <c:v>2.2296087348557037E-2</c:v>
                </c:pt>
                <c:pt idx="1171">
                  <c:v>2.2256066758881022E-2</c:v>
                </c:pt>
                <c:pt idx="1172">
                  <c:v>2.2194969458630628E-2</c:v>
                </c:pt>
                <c:pt idx="1173">
                  <c:v>2.2153825746274221E-2</c:v>
                </c:pt>
                <c:pt idx="1174">
                  <c:v>2.2140545909101278E-2</c:v>
                </c:pt>
                <c:pt idx="1175">
                  <c:v>2.2108152683522689E-2</c:v>
                </c:pt>
                <c:pt idx="1176">
                  <c:v>2.2061091159176625E-2</c:v>
                </c:pt>
                <c:pt idx="1177">
                  <c:v>2.2021276537514456E-2</c:v>
                </c:pt>
                <c:pt idx="1178">
                  <c:v>2.1988994558048359E-2</c:v>
                </c:pt>
                <c:pt idx="1179">
                  <c:v>2.1945458372030664E-2</c:v>
                </c:pt>
                <c:pt idx="1180">
                  <c:v>2.1899639098870334E-2</c:v>
                </c:pt>
                <c:pt idx="1181">
                  <c:v>2.1796884525734358E-2</c:v>
                </c:pt>
                <c:pt idx="1182">
                  <c:v>2.1752101053441737E-2</c:v>
                </c:pt>
                <c:pt idx="1183">
                  <c:v>2.1715172341789556E-2</c:v>
                </c:pt>
                <c:pt idx="1184">
                  <c:v>2.1693801057761523E-2</c:v>
                </c:pt>
                <c:pt idx="1185">
                  <c:v>2.1669622228850709E-2</c:v>
                </c:pt>
                <c:pt idx="1186">
                  <c:v>2.1656227212294196E-2</c:v>
                </c:pt>
                <c:pt idx="1187">
                  <c:v>2.1624455630973365E-2</c:v>
                </c:pt>
                <c:pt idx="1188">
                  <c:v>2.1592961032695635E-2</c:v>
                </c:pt>
                <c:pt idx="1189">
                  <c:v>2.1571003573298757E-2</c:v>
                </c:pt>
                <c:pt idx="1190">
                  <c:v>2.1617337147872437E-2</c:v>
                </c:pt>
                <c:pt idx="1191">
                  <c:v>2.161313356318784E-2</c:v>
                </c:pt>
                <c:pt idx="1192">
                  <c:v>2.1593978474608026E-2</c:v>
                </c:pt>
                <c:pt idx="1193">
                  <c:v>2.1556987120608901E-2</c:v>
                </c:pt>
                <c:pt idx="1194">
                  <c:v>2.1526332953348867E-2</c:v>
                </c:pt>
                <c:pt idx="1195">
                  <c:v>2.1531105309429647E-2</c:v>
                </c:pt>
                <c:pt idx="1196">
                  <c:v>2.1507396680462938E-2</c:v>
                </c:pt>
                <c:pt idx="1197">
                  <c:v>2.1490295329563869E-2</c:v>
                </c:pt>
                <c:pt idx="1198">
                  <c:v>2.1499139007243383E-2</c:v>
                </c:pt>
                <c:pt idx="1199">
                  <c:v>2.1515736145345715E-2</c:v>
                </c:pt>
                <c:pt idx="1200">
                  <c:v>2.1505992298437707E-2</c:v>
                </c:pt>
                <c:pt idx="1201">
                  <c:v>2.1528672706452423E-2</c:v>
                </c:pt>
                <c:pt idx="1202">
                  <c:v>2.1509207451387066E-2</c:v>
                </c:pt>
                <c:pt idx="1203">
                  <c:v>2.1458218788382687E-2</c:v>
                </c:pt>
                <c:pt idx="1204">
                  <c:v>2.1407033391501313E-2</c:v>
                </c:pt>
                <c:pt idx="1205">
                  <c:v>2.1427459010546868E-2</c:v>
                </c:pt>
                <c:pt idx="1206">
                  <c:v>2.1493808585120903E-2</c:v>
                </c:pt>
                <c:pt idx="1207">
                  <c:v>2.1439269135021723E-2</c:v>
                </c:pt>
                <c:pt idx="1208">
                  <c:v>2.1446372959390923E-2</c:v>
                </c:pt>
                <c:pt idx="1209">
                  <c:v>2.140591789882898E-2</c:v>
                </c:pt>
                <c:pt idx="1210">
                  <c:v>2.1369969740298405E-2</c:v>
                </c:pt>
                <c:pt idx="1211">
                  <c:v>2.1362822338219553E-2</c:v>
                </c:pt>
                <c:pt idx="1212">
                  <c:v>2.1329414472610303E-2</c:v>
                </c:pt>
                <c:pt idx="1213">
                  <c:v>2.1314223881252498E-2</c:v>
                </c:pt>
                <c:pt idx="1214">
                  <c:v>2.1258321106906779E-2</c:v>
                </c:pt>
                <c:pt idx="1215">
                  <c:v>2.1185048499705799E-2</c:v>
                </c:pt>
                <c:pt idx="1216">
                  <c:v>2.1220212167070613E-2</c:v>
                </c:pt>
                <c:pt idx="1217">
                  <c:v>2.1183818999050114E-2</c:v>
                </c:pt>
                <c:pt idx="1218">
                  <c:v>2.1139657948002103E-2</c:v>
                </c:pt>
                <c:pt idx="1219">
                  <c:v>2.1194986643893989E-2</c:v>
                </c:pt>
                <c:pt idx="1220">
                  <c:v>2.1253230557001051E-2</c:v>
                </c:pt>
                <c:pt idx="1221">
                  <c:v>2.1265852020662519E-2</c:v>
                </c:pt>
                <c:pt idx="1222">
                  <c:v>2.1273357875224462E-2</c:v>
                </c:pt>
                <c:pt idx="1223">
                  <c:v>2.1302754428322059E-2</c:v>
                </c:pt>
                <c:pt idx="1224">
                  <c:v>2.121752414926301E-2</c:v>
                </c:pt>
                <c:pt idx="1225">
                  <c:v>2.1200573153484666E-2</c:v>
                </c:pt>
                <c:pt idx="1226">
                  <c:v>2.1218196706741896E-2</c:v>
                </c:pt>
                <c:pt idx="1227">
                  <c:v>2.1171466445564394E-2</c:v>
                </c:pt>
                <c:pt idx="1228">
                  <c:v>2.1196318300246365E-2</c:v>
                </c:pt>
                <c:pt idx="1229">
                  <c:v>2.1258376732287719E-2</c:v>
                </c:pt>
                <c:pt idx="1230">
                  <c:v>2.1250586098388646E-2</c:v>
                </c:pt>
                <c:pt idx="1231">
                  <c:v>2.1342911133334499E-2</c:v>
                </c:pt>
                <c:pt idx="1232">
                  <c:v>2.1422658801454879E-2</c:v>
                </c:pt>
                <c:pt idx="1233">
                  <c:v>2.1446093900515679E-2</c:v>
                </c:pt>
                <c:pt idx="1234">
                  <c:v>2.1510644825647976E-2</c:v>
                </c:pt>
                <c:pt idx="1235">
                  <c:v>2.1478460421636234E-2</c:v>
                </c:pt>
                <c:pt idx="1236">
                  <c:v>2.1519102606893638E-2</c:v>
                </c:pt>
                <c:pt idx="1237">
                  <c:v>2.1599136896111266E-2</c:v>
                </c:pt>
                <c:pt idx="1238">
                  <c:v>2.1621767758149814E-2</c:v>
                </c:pt>
                <c:pt idx="1239">
                  <c:v>2.1638098197396878E-2</c:v>
                </c:pt>
                <c:pt idx="1240">
                  <c:v>2.1666311228056945E-2</c:v>
                </c:pt>
                <c:pt idx="1241">
                  <c:v>2.1742001060599089E-2</c:v>
                </c:pt>
                <c:pt idx="1242">
                  <c:v>2.1617475991139827E-2</c:v>
                </c:pt>
                <c:pt idx="1243">
                  <c:v>2.1484811465681267E-2</c:v>
                </c:pt>
                <c:pt idx="1244">
                  <c:v>2.1506071202509025E-2</c:v>
                </c:pt>
                <c:pt idx="1245">
                  <c:v>2.1579093165975293E-2</c:v>
                </c:pt>
                <c:pt idx="1246">
                  <c:v>2.1589187243990886E-2</c:v>
                </c:pt>
                <c:pt idx="1247">
                  <c:v>2.1590732105456631E-2</c:v>
                </c:pt>
                <c:pt idx="1248">
                  <c:v>2.158923198505782E-2</c:v>
                </c:pt>
                <c:pt idx="1249">
                  <c:v>2.1616176274753283E-2</c:v>
                </c:pt>
                <c:pt idx="1250">
                  <c:v>2.1600356731299807E-2</c:v>
                </c:pt>
                <c:pt idx="1251">
                  <c:v>2.163414391271894E-2</c:v>
                </c:pt>
                <c:pt idx="1252">
                  <c:v>2.1680019415971263E-2</c:v>
                </c:pt>
                <c:pt idx="1253">
                  <c:v>2.1659073105528299E-2</c:v>
                </c:pt>
                <c:pt idx="1254">
                  <c:v>2.1672377045660243E-2</c:v>
                </c:pt>
                <c:pt idx="1255">
                  <c:v>2.1667856534392325E-2</c:v>
                </c:pt>
                <c:pt idx="1256">
                  <c:v>2.1652357221500086E-2</c:v>
                </c:pt>
                <c:pt idx="1257">
                  <c:v>2.168078222307342E-2</c:v>
                </c:pt>
                <c:pt idx="1258">
                  <c:v>2.1696566429987556E-2</c:v>
                </c:pt>
                <c:pt idx="1259">
                  <c:v>2.169687755130506E-2</c:v>
                </c:pt>
                <c:pt idx="1260">
                  <c:v>2.1720198777858593E-2</c:v>
                </c:pt>
                <c:pt idx="1261">
                  <c:v>2.1760641096285262E-2</c:v>
                </c:pt>
                <c:pt idx="1262">
                  <c:v>2.1771721876890311E-2</c:v>
                </c:pt>
                <c:pt idx="1263">
                  <c:v>2.1752583383508849E-2</c:v>
                </c:pt>
                <c:pt idx="1264">
                  <c:v>2.176067614836797E-2</c:v>
                </c:pt>
                <c:pt idx="1265">
                  <c:v>2.180220511488961E-2</c:v>
                </c:pt>
                <c:pt idx="1266">
                  <c:v>2.1874732256572806E-2</c:v>
                </c:pt>
                <c:pt idx="1267">
                  <c:v>2.1953236297348345E-2</c:v>
                </c:pt>
                <c:pt idx="1268">
                  <c:v>2.1942489616424213E-2</c:v>
                </c:pt>
                <c:pt idx="1269">
                  <c:v>2.1973617941181706E-2</c:v>
                </c:pt>
                <c:pt idx="1270">
                  <c:v>2.2022577790410374E-2</c:v>
                </c:pt>
                <c:pt idx="1271">
                  <c:v>2.2003642311594355E-2</c:v>
                </c:pt>
                <c:pt idx="1272">
                  <c:v>2.1952121652140354E-2</c:v>
                </c:pt>
                <c:pt idx="1273">
                  <c:v>2.1938931490760819E-2</c:v>
                </c:pt>
                <c:pt idx="1274">
                  <c:v>2.1917534021896966E-2</c:v>
                </c:pt>
                <c:pt idx="1275">
                  <c:v>2.1867202960230595E-2</c:v>
                </c:pt>
                <c:pt idx="1276">
                  <c:v>2.1902000245796742E-2</c:v>
                </c:pt>
                <c:pt idx="1277">
                  <c:v>2.1916419221921675E-2</c:v>
                </c:pt>
                <c:pt idx="1278">
                  <c:v>2.1935709816405816E-2</c:v>
                </c:pt>
                <c:pt idx="1279">
                  <c:v>2.1909885025308041E-2</c:v>
                </c:pt>
                <c:pt idx="1280">
                  <c:v>2.1946446349077799E-2</c:v>
                </c:pt>
                <c:pt idx="1281">
                  <c:v>2.1998958218875767E-2</c:v>
                </c:pt>
                <c:pt idx="1282">
                  <c:v>2.1963929956520238E-2</c:v>
                </c:pt>
                <c:pt idx="1283">
                  <c:v>2.1969879050369023E-2</c:v>
                </c:pt>
                <c:pt idx="1284">
                  <c:v>2.2046001694181357E-2</c:v>
                </c:pt>
                <c:pt idx="1285">
                  <c:v>2.1986839949034869E-2</c:v>
                </c:pt>
                <c:pt idx="1286">
                  <c:v>2.1905614142618539E-2</c:v>
                </c:pt>
                <c:pt idx="1287">
                  <c:v>2.1892157010408093E-2</c:v>
                </c:pt>
                <c:pt idx="1288">
                  <c:v>2.1910133830497457E-2</c:v>
                </c:pt>
                <c:pt idx="1289">
                  <c:v>2.1959266549968812E-2</c:v>
                </c:pt>
                <c:pt idx="1290">
                  <c:v>2.1948992093940072E-2</c:v>
                </c:pt>
                <c:pt idx="1291">
                  <c:v>2.1979664608717364E-2</c:v>
                </c:pt>
                <c:pt idx="1292">
                  <c:v>2.2012125182226911E-2</c:v>
                </c:pt>
                <c:pt idx="1293">
                  <c:v>2.208395844102453E-2</c:v>
                </c:pt>
                <c:pt idx="1294">
                  <c:v>2.2175657320108989E-2</c:v>
                </c:pt>
                <c:pt idx="1295">
                  <c:v>2.2199911546648677E-2</c:v>
                </c:pt>
                <c:pt idx="1296">
                  <c:v>2.2242487008430876E-2</c:v>
                </c:pt>
                <c:pt idx="1297">
                  <c:v>2.23076024368048E-2</c:v>
                </c:pt>
                <c:pt idx="1298">
                  <c:v>2.2345584447745575E-2</c:v>
                </c:pt>
                <c:pt idx="1299">
                  <c:v>2.2457175692330997E-2</c:v>
                </c:pt>
                <c:pt idx="1300">
                  <c:v>2.2521795107778693E-2</c:v>
                </c:pt>
                <c:pt idx="1301">
                  <c:v>2.2593919348973365E-2</c:v>
                </c:pt>
                <c:pt idx="1302">
                  <c:v>2.2725403268548272E-2</c:v>
                </c:pt>
                <c:pt idx="1303">
                  <c:v>2.2854173853024878E-2</c:v>
                </c:pt>
                <c:pt idx="1304">
                  <c:v>2.3015242882733836E-2</c:v>
                </c:pt>
                <c:pt idx="1305">
                  <c:v>2.3177101866906958E-2</c:v>
                </c:pt>
                <c:pt idx="1306">
                  <c:v>2.3286853537084807E-2</c:v>
                </c:pt>
                <c:pt idx="1307">
                  <c:v>2.3428357940700719E-2</c:v>
                </c:pt>
                <c:pt idx="1308">
                  <c:v>2.3542587538828631E-2</c:v>
                </c:pt>
                <c:pt idx="1309">
                  <c:v>2.3622474823171192E-2</c:v>
                </c:pt>
                <c:pt idx="1310">
                  <c:v>2.3690834250274399E-2</c:v>
                </c:pt>
                <c:pt idx="1311">
                  <c:v>2.3755475709535481E-2</c:v>
                </c:pt>
                <c:pt idx="1312">
                  <c:v>2.3798148739336954E-2</c:v>
                </c:pt>
                <c:pt idx="1313">
                  <c:v>2.3819473139365867E-2</c:v>
                </c:pt>
                <c:pt idx="1314">
                  <c:v>2.3851550941160156E-2</c:v>
                </c:pt>
                <c:pt idx="1315">
                  <c:v>2.3758832784644118E-2</c:v>
                </c:pt>
                <c:pt idx="1316">
                  <c:v>2.3672858900940074E-2</c:v>
                </c:pt>
                <c:pt idx="1317">
                  <c:v>2.3716468138073241E-2</c:v>
                </c:pt>
                <c:pt idx="1318">
                  <c:v>2.3719873967599087E-2</c:v>
                </c:pt>
                <c:pt idx="1319">
                  <c:v>2.3644682928262307E-2</c:v>
                </c:pt>
                <c:pt idx="1320">
                  <c:v>2.3708059506700893E-2</c:v>
                </c:pt>
                <c:pt idx="1321">
                  <c:v>2.3792691068333274E-2</c:v>
                </c:pt>
                <c:pt idx="1322">
                  <c:v>2.3806464468178024E-2</c:v>
                </c:pt>
                <c:pt idx="1323">
                  <c:v>2.3828182251632381E-2</c:v>
                </c:pt>
                <c:pt idx="1324">
                  <c:v>2.3892944439168215E-2</c:v>
                </c:pt>
                <c:pt idx="1325">
                  <c:v>2.3910522025012964E-2</c:v>
                </c:pt>
                <c:pt idx="1326">
                  <c:v>2.3883133226136322E-2</c:v>
                </c:pt>
                <c:pt idx="1327">
                  <c:v>2.4007730145530926E-2</c:v>
                </c:pt>
                <c:pt idx="1328">
                  <c:v>2.4131758151316275E-2</c:v>
                </c:pt>
                <c:pt idx="1329">
                  <c:v>2.4187469953947782E-2</c:v>
                </c:pt>
                <c:pt idx="1330">
                  <c:v>2.4284186631444892E-2</c:v>
                </c:pt>
                <c:pt idx="1331">
                  <c:v>2.442020560134817E-2</c:v>
                </c:pt>
                <c:pt idx="1332">
                  <c:v>2.4484749080287891E-2</c:v>
                </c:pt>
                <c:pt idx="1333">
                  <c:v>2.454039950923112E-2</c:v>
                </c:pt>
                <c:pt idx="1334">
                  <c:v>2.4589514530098649E-2</c:v>
                </c:pt>
                <c:pt idx="1335">
                  <c:v>2.4610530359627476E-2</c:v>
                </c:pt>
                <c:pt idx="1336">
                  <c:v>2.4600685306627824E-2</c:v>
                </c:pt>
                <c:pt idx="1337">
                  <c:v>2.4547607267364636E-2</c:v>
                </c:pt>
                <c:pt idx="1338">
                  <c:v>2.4586957885466443E-2</c:v>
                </c:pt>
                <c:pt idx="1339">
                  <c:v>2.4611245846260905E-2</c:v>
                </c:pt>
                <c:pt idx="1340">
                  <c:v>2.4625037367837391E-2</c:v>
                </c:pt>
                <c:pt idx="1341">
                  <c:v>2.4705349774231646E-2</c:v>
                </c:pt>
                <c:pt idx="1342">
                  <c:v>2.4752249379000703E-2</c:v>
                </c:pt>
                <c:pt idx="1343">
                  <c:v>2.4786118383091114E-2</c:v>
                </c:pt>
                <c:pt idx="1344">
                  <c:v>2.4784156148210442E-2</c:v>
                </c:pt>
                <c:pt idx="1345">
                  <c:v>2.4665389109640966E-2</c:v>
                </c:pt>
                <c:pt idx="1346">
                  <c:v>2.4608700839058348E-2</c:v>
                </c:pt>
                <c:pt idx="1347">
                  <c:v>2.4661820275673381E-2</c:v>
                </c:pt>
                <c:pt idx="1348">
                  <c:v>2.4721530986779219E-2</c:v>
                </c:pt>
                <c:pt idx="1349">
                  <c:v>2.4759957057470475E-2</c:v>
                </c:pt>
                <c:pt idx="1350">
                  <c:v>2.4805409485348692E-2</c:v>
                </c:pt>
                <c:pt idx="1351">
                  <c:v>2.4874539907867355E-2</c:v>
                </c:pt>
                <c:pt idx="1352">
                  <c:v>2.4939027000195197E-2</c:v>
                </c:pt>
                <c:pt idx="1353">
                  <c:v>2.5054308522321184E-2</c:v>
                </c:pt>
                <c:pt idx="1354">
                  <c:v>2.5081513417281234E-2</c:v>
                </c:pt>
                <c:pt idx="1355">
                  <c:v>2.5078745429905205E-2</c:v>
                </c:pt>
                <c:pt idx="1356">
                  <c:v>2.506979702865323E-2</c:v>
                </c:pt>
                <c:pt idx="1357">
                  <c:v>2.5084797453546345E-2</c:v>
                </c:pt>
                <c:pt idx="1358">
                  <c:v>2.515933251922306E-2</c:v>
                </c:pt>
                <c:pt idx="1359">
                  <c:v>2.5184012882159101E-2</c:v>
                </c:pt>
                <c:pt idx="1360">
                  <c:v>2.5201658684752409E-2</c:v>
                </c:pt>
                <c:pt idx="1361">
                  <c:v>2.5262325098830734E-2</c:v>
                </c:pt>
                <c:pt idx="1362">
                  <c:v>2.5332764312946204E-2</c:v>
                </c:pt>
                <c:pt idx="1363">
                  <c:v>2.5444260532999998E-2</c:v>
                </c:pt>
                <c:pt idx="1364">
                  <c:v>2.5496200977625373E-2</c:v>
                </c:pt>
                <c:pt idx="1365">
                  <c:v>2.5547938707780271E-2</c:v>
                </c:pt>
                <c:pt idx="1366">
                  <c:v>2.5564660753418959E-2</c:v>
                </c:pt>
                <c:pt idx="1367">
                  <c:v>2.5598225906450847E-2</c:v>
                </c:pt>
                <c:pt idx="1368">
                  <c:v>2.5670313808509197E-2</c:v>
                </c:pt>
                <c:pt idx="1369">
                  <c:v>2.5754325464758365E-2</c:v>
                </c:pt>
                <c:pt idx="1370">
                  <c:v>2.5781657367292272E-2</c:v>
                </c:pt>
                <c:pt idx="1371">
                  <c:v>2.5837492543898194E-2</c:v>
                </c:pt>
                <c:pt idx="1372">
                  <c:v>2.5950553079899071E-2</c:v>
                </c:pt>
                <c:pt idx="1373">
                  <c:v>2.5997402315003679E-2</c:v>
                </c:pt>
                <c:pt idx="1374">
                  <c:v>2.6136000026141228E-2</c:v>
                </c:pt>
                <c:pt idx="1375">
                  <c:v>2.6268543642139298E-2</c:v>
                </c:pt>
                <c:pt idx="1376">
                  <c:v>2.6286714838701767E-2</c:v>
                </c:pt>
                <c:pt idx="1377">
                  <c:v>2.63204140268062E-2</c:v>
                </c:pt>
                <c:pt idx="1378">
                  <c:v>2.6380035567091814E-2</c:v>
                </c:pt>
                <c:pt idx="1379">
                  <c:v>2.6477861229187487E-2</c:v>
                </c:pt>
                <c:pt idx="1380">
                  <c:v>2.6565539915281582E-2</c:v>
                </c:pt>
                <c:pt idx="1381">
                  <c:v>2.6520607420607325E-2</c:v>
                </c:pt>
                <c:pt idx="1382">
                  <c:v>2.6504224306426318E-2</c:v>
                </c:pt>
                <c:pt idx="1383">
                  <c:v>2.6537554761931311E-2</c:v>
                </c:pt>
                <c:pt idx="1384">
                  <c:v>2.6585867341376378E-2</c:v>
                </c:pt>
                <c:pt idx="1385">
                  <c:v>2.6623425244544769E-2</c:v>
                </c:pt>
                <c:pt idx="1386">
                  <c:v>2.6672411079069914E-2</c:v>
                </c:pt>
                <c:pt idx="1387">
                  <c:v>2.6724962202708251E-2</c:v>
                </c:pt>
                <c:pt idx="1388">
                  <c:v>2.6760734969870859E-2</c:v>
                </c:pt>
                <c:pt idx="1389">
                  <c:v>2.6758248959248467E-2</c:v>
                </c:pt>
                <c:pt idx="1390">
                  <c:v>2.6774215171739443E-2</c:v>
                </c:pt>
                <c:pt idx="1391">
                  <c:v>2.6846834254264058E-2</c:v>
                </c:pt>
                <c:pt idx="1392">
                  <c:v>2.6962163598292625E-2</c:v>
                </c:pt>
                <c:pt idx="1393">
                  <c:v>2.7024955468245133E-2</c:v>
                </c:pt>
                <c:pt idx="1394">
                  <c:v>2.7052335104427366E-2</c:v>
                </c:pt>
                <c:pt idx="1395">
                  <c:v>2.709695201026651E-2</c:v>
                </c:pt>
                <c:pt idx="1396">
                  <c:v>2.7143244237222881E-2</c:v>
                </c:pt>
                <c:pt idx="1397">
                  <c:v>2.7175769867117925E-2</c:v>
                </c:pt>
                <c:pt idx="1398">
                  <c:v>2.7223159328623618E-2</c:v>
                </c:pt>
                <c:pt idx="1399">
                  <c:v>2.7264436675340106E-2</c:v>
                </c:pt>
                <c:pt idx="1400">
                  <c:v>2.7313742076041526E-2</c:v>
                </c:pt>
                <c:pt idx="1401">
                  <c:v>2.7381603282458734E-2</c:v>
                </c:pt>
                <c:pt idx="1402">
                  <c:v>2.7509465341367091E-2</c:v>
                </c:pt>
                <c:pt idx="1403">
                  <c:v>2.7645443585445944E-2</c:v>
                </c:pt>
                <c:pt idx="1404">
                  <c:v>2.7691646410669526E-2</c:v>
                </c:pt>
                <c:pt idx="1405">
                  <c:v>2.7759288947614858E-2</c:v>
                </c:pt>
                <c:pt idx="1406">
                  <c:v>2.7886584767729278E-2</c:v>
                </c:pt>
                <c:pt idx="1407">
                  <c:v>2.7974339974920447E-2</c:v>
                </c:pt>
                <c:pt idx="1408">
                  <c:v>2.7955354178388118E-2</c:v>
                </c:pt>
                <c:pt idx="1409">
                  <c:v>2.8076490866899596E-2</c:v>
                </c:pt>
                <c:pt idx="1410">
                  <c:v>2.8176243121492729E-2</c:v>
                </c:pt>
                <c:pt idx="1411">
                  <c:v>2.8248099032210268E-2</c:v>
                </c:pt>
                <c:pt idx="1412">
                  <c:v>2.8321189654842999E-2</c:v>
                </c:pt>
                <c:pt idx="1413">
                  <c:v>2.828733084252882E-2</c:v>
                </c:pt>
                <c:pt idx="1414">
                  <c:v>2.8348616698203957E-2</c:v>
                </c:pt>
                <c:pt idx="1415">
                  <c:v>2.8455559583889432E-2</c:v>
                </c:pt>
                <c:pt idx="1416">
                  <c:v>2.8473249043275799E-2</c:v>
                </c:pt>
                <c:pt idx="1417">
                  <c:v>2.8556092814411776E-2</c:v>
                </c:pt>
                <c:pt idx="1418">
                  <c:v>2.860338215398528E-2</c:v>
                </c:pt>
                <c:pt idx="1419">
                  <c:v>2.864991705485509E-2</c:v>
                </c:pt>
                <c:pt idx="1420">
                  <c:v>2.8732335199460661E-2</c:v>
                </c:pt>
                <c:pt idx="1421">
                  <c:v>2.8882478758789031E-2</c:v>
                </c:pt>
                <c:pt idx="1422">
                  <c:v>2.8987485405561415E-2</c:v>
                </c:pt>
                <c:pt idx="1423">
                  <c:v>2.901427613008831E-2</c:v>
                </c:pt>
                <c:pt idx="1424">
                  <c:v>2.9029478225688625E-2</c:v>
                </c:pt>
                <c:pt idx="1425">
                  <c:v>2.8961052725296303E-2</c:v>
                </c:pt>
                <c:pt idx="1426">
                  <c:v>2.8982668854356578E-2</c:v>
                </c:pt>
                <c:pt idx="1427">
                  <c:v>2.9043818802626072E-2</c:v>
                </c:pt>
                <c:pt idx="1428">
                  <c:v>2.9102602228743647E-2</c:v>
                </c:pt>
                <c:pt idx="1429">
                  <c:v>2.9091785549647274E-2</c:v>
                </c:pt>
                <c:pt idx="1430">
                  <c:v>2.9047245065804802E-2</c:v>
                </c:pt>
                <c:pt idx="1431">
                  <c:v>2.9031839629382161E-2</c:v>
                </c:pt>
                <c:pt idx="1432">
                  <c:v>2.9029245564325738E-2</c:v>
                </c:pt>
                <c:pt idx="1433">
                  <c:v>2.9104435593421411E-2</c:v>
                </c:pt>
                <c:pt idx="1434">
                  <c:v>2.9175571771899948E-2</c:v>
                </c:pt>
                <c:pt idx="1435">
                  <c:v>2.9217310628677762E-2</c:v>
                </c:pt>
                <c:pt idx="1436">
                  <c:v>2.9311700239913439E-2</c:v>
                </c:pt>
                <c:pt idx="1437">
                  <c:v>2.9391241029854211E-2</c:v>
                </c:pt>
                <c:pt idx="1438">
                  <c:v>2.9410367713646225E-2</c:v>
                </c:pt>
                <c:pt idx="1439">
                  <c:v>2.9434267362829333E-2</c:v>
                </c:pt>
                <c:pt idx="1440">
                  <c:v>2.9544388376563518E-2</c:v>
                </c:pt>
                <c:pt idx="1441">
                  <c:v>2.9627087169892586E-2</c:v>
                </c:pt>
                <c:pt idx="1442">
                  <c:v>2.9693921145004378E-2</c:v>
                </c:pt>
                <c:pt idx="1443">
                  <c:v>2.9749083968986331E-2</c:v>
                </c:pt>
                <c:pt idx="1444">
                  <c:v>2.9853578862999823E-2</c:v>
                </c:pt>
                <c:pt idx="1445">
                  <c:v>2.9918710339149113E-2</c:v>
                </c:pt>
                <c:pt idx="1446">
                  <c:v>2.9946280249850531E-2</c:v>
                </c:pt>
                <c:pt idx="1447">
                  <c:v>3.0080543601804975E-2</c:v>
                </c:pt>
                <c:pt idx="1448">
                  <c:v>3.0142686024637638E-2</c:v>
                </c:pt>
                <c:pt idx="1449">
                  <c:v>3.0215484642673207E-2</c:v>
                </c:pt>
                <c:pt idx="1450">
                  <c:v>3.0326512685031715E-2</c:v>
                </c:pt>
                <c:pt idx="1451">
                  <c:v>3.0417248909236201E-2</c:v>
                </c:pt>
                <c:pt idx="1452">
                  <c:v>3.048812781124461E-2</c:v>
                </c:pt>
                <c:pt idx="1453">
                  <c:v>3.0568569835853689E-2</c:v>
                </c:pt>
                <c:pt idx="1454">
                  <c:v>3.0630043745426667E-2</c:v>
                </c:pt>
                <c:pt idx="1455">
                  <c:v>3.0630737107464164E-2</c:v>
                </c:pt>
                <c:pt idx="1456">
                  <c:v>3.0675394721111266E-2</c:v>
                </c:pt>
                <c:pt idx="1457">
                  <c:v>3.0798465398977917E-2</c:v>
                </c:pt>
                <c:pt idx="1458">
                  <c:v>3.0915787506421759E-2</c:v>
                </c:pt>
                <c:pt idx="1459">
                  <c:v>3.0973137392692657E-2</c:v>
                </c:pt>
                <c:pt idx="1460">
                  <c:v>3.1031646265346064E-2</c:v>
                </c:pt>
                <c:pt idx="1461">
                  <c:v>3.1138267238478706E-2</c:v>
                </c:pt>
                <c:pt idx="1462">
                  <c:v>3.1215670801287891E-2</c:v>
                </c:pt>
                <c:pt idx="1463">
                  <c:v>3.1232845837772735E-2</c:v>
                </c:pt>
                <c:pt idx="1464">
                  <c:v>3.1267974372773087E-2</c:v>
                </c:pt>
                <c:pt idx="1465">
                  <c:v>3.1341722319960748E-2</c:v>
                </c:pt>
                <c:pt idx="1466">
                  <c:v>3.1373962454444543E-2</c:v>
                </c:pt>
                <c:pt idx="1467">
                  <c:v>3.1395881083897841E-2</c:v>
                </c:pt>
                <c:pt idx="1468">
                  <c:v>3.1479970759920449E-2</c:v>
                </c:pt>
                <c:pt idx="1469">
                  <c:v>3.1526645231175397E-2</c:v>
                </c:pt>
                <c:pt idx="1470">
                  <c:v>3.1535497215114942E-2</c:v>
                </c:pt>
                <c:pt idx="1471">
                  <c:v>3.1606829810803046E-2</c:v>
                </c:pt>
                <c:pt idx="1472">
                  <c:v>3.1704715985355181E-2</c:v>
                </c:pt>
                <c:pt idx="1473">
                  <c:v>3.1755224758601194E-2</c:v>
                </c:pt>
                <c:pt idx="1474">
                  <c:v>3.1817543597202735E-2</c:v>
                </c:pt>
                <c:pt idx="1475">
                  <c:v>3.1905808874973886E-2</c:v>
                </c:pt>
                <c:pt idx="1476">
                  <c:v>3.2008651318750303E-2</c:v>
                </c:pt>
                <c:pt idx="1477">
                  <c:v>3.2065796608317328E-2</c:v>
                </c:pt>
                <c:pt idx="1478">
                  <c:v>3.2092553203672158E-2</c:v>
                </c:pt>
                <c:pt idx="1479">
                  <c:v>3.2156735039957245E-2</c:v>
                </c:pt>
                <c:pt idx="1480">
                  <c:v>3.2225934600766074E-2</c:v>
                </c:pt>
                <c:pt idx="1481">
                  <c:v>3.2318202908125634E-2</c:v>
                </c:pt>
                <c:pt idx="1482">
                  <c:v>3.2423488019399156E-2</c:v>
                </c:pt>
                <c:pt idx="1483">
                  <c:v>3.2511665025296475E-2</c:v>
                </c:pt>
                <c:pt idx="1484">
                  <c:v>3.257702142740266E-2</c:v>
                </c:pt>
                <c:pt idx="1485">
                  <c:v>3.2629195325335376E-2</c:v>
                </c:pt>
                <c:pt idx="1486">
                  <c:v>3.2711461285464864E-2</c:v>
                </c:pt>
                <c:pt idx="1487">
                  <c:v>3.2772567359536008E-2</c:v>
                </c:pt>
                <c:pt idx="1488">
                  <c:v>3.2835258804721393E-2</c:v>
                </c:pt>
                <c:pt idx="1489">
                  <c:v>3.2952452021780446E-2</c:v>
                </c:pt>
                <c:pt idx="1490">
                  <c:v>3.2963972511935516E-2</c:v>
                </c:pt>
                <c:pt idx="1491">
                  <c:v>3.2863965828612576E-2</c:v>
                </c:pt>
                <c:pt idx="1492">
                  <c:v>3.2866970039108462E-2</c:v>
                </c:pt>
                <c:pt idx="1493">
                  <c:v>3.2894284876280183E-2</c:v>
                </c:pt>
                <c:pt idx="1494">
                  <c:v>3.2954563666776238E-2</c:v>
                </c:pt>
                <c:pt idx="1495">
                  <c:v>3.2984370461136142E-2</c:v>
                </c:pt>
                <c:pt idx="1496">
                  <c:v>3.3007673777417909E-2</c:v>
                </c:pt>
                <c:pt idx="1497">
                  <c:v>3.3066708853985105E-2</c:v>
                </c:pt>
                <c:pt idx="1498">
                  <c:v>3.3142573145414751E-2</c:v>
                </c:pt>
                <c:pt idx="1499">
                  <c:v>3.3172016450826354E-2</c:v>
                </c:pt>
                <c:pt idx="1500">
                  <c:v>3.3165617905581743E-2</c:v>
                </c:pt>
                <c:pt idx="1501">
                  <c:v>3.3103459030093568E-2</c:v>
                </c:pt>
                <c:pt idx="1502">
                  <c:v>3.3045183972646226E-2</c:v>
                </c:pt>
                <c:pt idx="1503">
                  <c:v>3.309338017578272E-2</c:v>
                </c:pt>
                <c:pt idx="1504">
                  <c:v>3.3095626279150164E-2</c:v>
                </c:pt>
                <c:pt idx="1505">
                  <c:v>3.3081827562061857E-2</c:v>
                </c:pt>
                <c:pt idx="1506">
                  <c:v>3.3151428350839146E-2</c:v>
                </c:pt>
                <c:pt idx="1507">
                  <c:v>3.3213804265369719E-2</c:v>
                </c:pt>
                <c:pt idx="1508">
                  <c:v>3.3277809306970732E-2</c:v>
                </c:pt>
                <c:pt idx="1509">
                  <c:v>3.3343798273349566E-2</c:v>
                </c:pt>
                <c:pt idx="1510">
                  <c:v>3.3423546277746102E-2</c:v>
                </c:pt>
                <c:pt idx="1511">
                  <c:v>3.3529842722218678E-2</c:v>
                </c:pt>
                <c:pt idx="1512">
                  <c:v>3.3683696331343084E-2</c:v>
                </c:pt>
                <c:pt idx="1513">
                  <c:v>3.3728252118691952E-2</c:v>
                </c:pt>
                <c:pt idx="1514">
                  <c:v>3.3788725612807428E-2</c:v>
                </c:pt>
                <c:pt idx="1515">
                  <c:v>3.3905384587167166E-2</c:v>
                </c:pt>
                <c:pt idx="1516">
                  <c:v>3.3886090302297181E-2</c:v>
                </c:pt>
                <c:pt idx="1517">
                  <c:v>3.3847285002877515E-2</c:v>
                </c:pt>
                <c:pt idx="1518">
                  <c:v>3.3835734935041877E-2</c:v>
                </c:pt>
                <c:pt idx="1519">
                  <c:v>3.3841884492879094E-2</c:v>
                </c:pt>
                <c:pt idx="1520">
                  <c:v>3.3815285774702997E-2</c:v>
                </c:pt>
                <c:pt idx="1521">
                  <c:v>3.3842867743286667E-2</c:v>
                </c:pt>
                <c:pt idx="1522">
                  <c:v>3.3909892237010686E-2</c:v>
                </c:pt>
                <c:pt idx="1523">
                  <c:v>3.3944941430414224E-2</c:v>
                </c:pt>
                <c:pt idx="1524">
                  <c:v>3.3954517617970206E-2</c:v>
                </c:pt>
                <c:pt idx="1525">
                  <c:v>3.3985888475353422E-2</c:v>
                </c:pt>
                <c:pt idx="1526">
                  <c:v>3.405705537639863E-2</c:v>
                </c:pt>
                <c:pt idx="1527">
                  <c:v>3.4077615106790783E-2</c:v>
                </c:pt>
                <c:pt idx="1528">
                  <c:v>3.4079914159628348E-2</c:v>
                </c:pt>
                <c:pt idx="1529">
                  <c:v>3.4075808144233222E-2</c:v>
                </c:pt>
                <c:pt idx="1530">
                  <c:v>3.4154165739802698E-2</c:v>
                </c:pt>
                <c:pt idx="1531">
                  <c:v>3.422968209166883E-2</c:v>
                </c:pt>
                <c:pt idx="1532">
                  <c:v>3.4267606579370426E-2</c:v>
                </c:pt>
                <c:pt idx="1533">
                  <c:v>3.4349708869277552E-2</c:v>
                </c:pt>
                <c:pt idx="1534">
                  <c:v>3.4393558454178373E-2</c:v>
                </c:pt>
                <c:pt idx="1535">
                  <c:v>3.4416845024636933E-2</c:v>
                </c:pt>
                <c:pt idx="1536">
                  <c:v>3.447726179760259E-2</c:v>
                </c:pt>
                <c:pt idx="1537">
                  <c:v>3.4582367432364286E-2</c:v>
                </c:pt>
                <c:pt idx="1538">
                  <c:v>3.4604863734996147E-2</c:v>
                </c:pt>
                <c:pt idx="1539">
                  <c:v>3.4583465222905903E-2</c:v>
                </c:pt>
                <c:pt idx="1540">
                  <c:v>3.4610670317304366E-2</c:v>
                </c:pt>
                <c:pt idx="1541">
                  <c:v>3.4599992109677589E-2</c:v>
                </c:pt>
                <c:pt idx="1542">
                  <c:v>3.4612633605604869E-2</c:v>
                </c:pt>
                <c:pt idx="1543">
                  <c:v>3.461164850946101E-2</c:v>
                </c:pt>
                <c:pt idx="1544">
                  <c:v>3.4592632710449274E-2</c:v>
                </c:pt>
                <c:pt idx="1545">
                  <c:v>3.4579397455676356E-2</c:v>
                </c:pt>
                <c:pt idx="1546">
                  <c:v>3.4629093791796746E-2</c:v>
                </c:pt>
                <c:pt idx="1547">
                  <c:v>3.4662305617744173E-2</c:v>
                </c:pt>
                <c:pt idx="1548">
                  <c:v>3.463513997989346E-2</c:v>
                </c:pt>
                <c:pt idx="1549">
                  <c:v>3.4597864280984582E-2</c:v>
                </c:pt>
                <c:pt idx="1550">
                  <c:v>3.4571535531745044E-2</c:v>
                </c:pt>
                <c:pt idx="1551">
                  <c:v>3.4627709772435081E-2</c:v>
                </c:pt>
                <c:pt idx="1552">
                  <c:v>3.4718477324831257E-2</c:v>
                </c:pt>
                <c:pt idx="1553">
                  <c:v>3.4836205900603642E-2</c:v>
                </c:pt>
                <c:pt idx="1554">
                  <c:v>3.4856360852206586E-2</c:v>
                </c:pt>
                <c:pt idx="1555">
                  <c:v>3.4823894008483965E-2</c:v>
                </c:pt>
                <c:pt idx="1556">
                  <c:v>3.4954536471046786E-2</c:v>
                </c:pt>
                <c:pt idx="1557">
                  <c:v>3.5030408206757319E-2</c:v>
                </c:pt>
                <c:pt idx="1558">
                  <c:v>3.5037371366133871E-2</c:v>
                </c:pt>
                <c:pt idx="1559">
                  <c:v>3.5090960188820748E-2</c:v>
                </c:pt>
                <c:pt idx="1560">
                  <c:v>3.5129221588731559E-2</c:v>
                </c:pt>
                <c:pt idx="1561">
                  <c:v>3.5127845975690034E-2</c:v>
                </c:pt>
                <c:pt idx="1562">
                  <c:v>3.5102673590895916E-2</c:v>
                </c:pt>
                <c:pt idx="1563">
                  <c:v>3.5112970894598035E-2</c:v>
                </c:pt>
                <c:pt idx="1564">
                  <c:v>3.5113053671009115E-2</c:v>
                </c:pt>
                <c:pt idx="1565">
                  <c:v>3.5103383359500619E-2</c:v>
                </c:pt>
                <c:pt idx="1566">
                  <c:v>3.5097017471764851E-2</c:v>
                </c:pt>
                <c:pt idx="1567">
                  <c:v>3.5062716399551781E-2</c:v>
                </c:pt>
                <c:pt idx="1568">
                  <c:v>3.5049011117645516E-2</c:v>
                </c:pt>
                <c:pt idx="1569">
                  <c:v>3.5046110039161908E-2</c:v>
                </c:pt>
                <c:pt idx="1570">
                  <c:v>3.5063633238585946E-2</c:v>
                </c:pt>
                <c:pt idx="1571">
                  <c:v>3.5128950145991759E-2</c:v>
                </c:pt>
                <c:pt idx="1572">
                  <c:v>3.5197439873727705E-2</c:v>
                </c:pt>
                <c:pt idx="1573">
                  <c:v>3.5304122559148235E-2</c:v>
                </c:pt>
                <c:pt idx="1574">
                  <c:v>3.534664339349991E-2</c:v>
                </c:pt>
                <c:pt idx="1575">
                  <c:v>3.5357212024845798E-2</c:v>
                </c:pt>
                <c:pt idx="1576">
                  <c:v>3.5398174031687747E-2</c:v>
                </c:pt>
                <c:pt idx="1577">
                  <c:v>3.5423826713056945E-2</c:v>
                </c:pt>
                <c:pt idx="1578">
                  <c:v>3.5416163283935341E-2</c:v>
                </c:pt>
                <c:pt idx="1579">
                  <c:v>3.53596215918048E-2</c:v>
                </c:pt>
                <c:pt idx="1580">
                  <c:v>3.5357875033407399E-2</c:v>
                </c:pt>
                <c:pt idx="1581">
                  <c:v>3.5357550235253374E-2</c:v>
                </c:pt>
                <c:pt idx="1582">
                  <c:v>3.538314858604328E-2</c:v>
                </c:pt>
                <c:pt idx="1583">
                  <c:v>3.5398138657016825E-2</c:v>
                </c:pt>
                <c:pt idx="1584">
                  <c:v>3.5345241170947603E-2</c:v>
                </c:pt>
                <c:pt idx="1585">
                  <c:v>3.5401921425848082E-2</c:v>
                </c:pt>
                <c:pt idx="1586">
                  <c:v>3.5534945048945325E-2</c:v>
                </c:pt>
                <c:pt idx="1587">
                  <c:v>3.5565549410452077E-2</c:v>
                </c:pt>
                <c:pt idx="1588">
                  <c:v>3.5616110961371822E-2</c:v>
                </c:pt>
                <c:pt idx="1589">
                  <c:v>3.5696479977972845E-2</c:v>
                </c:pt>
                <c:pt idx="1590">
                  <c:v>3.5760694927877867E-2</c:v>
                </c:pt>
                <c:pt idx="1591">
                  <c:v>3.5760352661830204E-2</c:v>
                </c:pt>
                <c:pt idx="1592">
                  <c:v>3.5752205696914487E-2</c:v>
                </c:pt>
                <c:pt idx="1593">
                  <c:v>3.5731617479849306E-2</c:v>
                </c:pt>
                <c:pt idx="1594">
                  <c:v>3.568480345484195E-2</c:v>
                </c:pt>
                <c:pt idx="1595">
                  <c:v>3.5681588690903272E-2</c:v>
                </c:pt>
                <c:pt idx="1596">
                  <c:v>3.566683016077641E-2</c:v>
                </c:pt>
                <c:pt idx="1597">
                  <c:v>3.5716666403399162E-2</c:v>
                </c:pt>
                <c:pt idx="1598">
                  <c:v>3.5753334347465741E-2</c:v>
                </c:pt>
                <c:pt idx="1599">
                  <c:v>3.5701933771499036E-2</c:v>
                </c:pt>
                <c:pt idx="1600">
                  <c:v>3.5597462656104077E-2</c:v>
                </c:pt>
                <c:pt idx="1601">
                  <c:v>3.5603496897142976E-2</c:v>
                </c:pt>
                <c:pt idx="1602">
                  <c:v>3.5581337494467673E-2</c:v>
                </c:pt>
                <c:pt idx="1603">
                  <c:v>3.5594368811085686E-2</c:v>
                </c:pt>
                <c:pt idx="1604">
                  <c:v>3.5597976896496235E-2</c:v>
                </c:pt>
                <c:pt idx="1605">
                  <c:v>3.5601585002676711E-2</c:v>
                </c:pt>
                <c:pt idx="1606">
                  <c:v>3.5567727906229536E-2</c:v>
                </c:pt>
                <c:pt idx="1607">
                  <c:v>3.5621395223547216E-2</c:v>
                </c:pt>
                <c:pt idx="1608">
                  <c:v>3.568241856450622E-2</c:v>
                </c:pt>
                <c:pt idx="1609">
                  <c:v>3.5756036120216578E-2</c:v>
                </c:pt>
                <c:pt idx="1610">
                  <c:v>3.5863199968136493E-2</c:v>
                </c:pt>
                <c:pt idx="1611">
                  <c:v>3.6002385459786401E-2</c:v>
                </c:pt>
                <c:pt idx="1612">
                  <c:v>3.60308253868677E-2</c:v>
                </c:pt>
                <c:pt idx="1613">
                  <c:v>3.6056641235666549E-2</c:v>
                </c:pt>
                <c:pt idx="1614">
                  <c:v>3.6096113724233214E-2</c:v>
                </c:pt>
                <c:pt idx="1615">
                  <c:v>3.6169275575114068E-2</c:v>
                </c:pt>
                <c:pt idx="1616">
                  <c:v>3.6237899103340285E-2</c:v>
                </c:pt>
                <c:pt idx="1617">
                  <c:v>3.6290846554089887E-2</c:v>
                </c:pt>
                <c:pt idx="1618">
                  <c:v>3.6327530885935863E-2</c:v>
                </c:pt>
                <c:pt idx="1619">
                  <c:v>3.6353225009078151E-2</c:v>
                </c:pt>
                <c:pt idx="1620">
                  <c:v>3.6364650094976865E-2</c:v>
                </c:pt>
                <c:pt idx="1621">
                  <c:v>3.6364752971966181E-2</c:v>
                </c:pt>
                <c:pt idx="1622">
                  <c:v>3.6345901683541439E-2</c:v>
                </c:pt>
                <c:pt idx="1623">
                  <c:v>3.6321690212765198E-2</c:v>
                </c:pt>
                <c:pt idx="1624">
                  <c:v>3.6261521080966877E-2</c:v>
                </c:pt>
                <c:pt idx="1625">
                  <c:v>3.6243140765969864E-2</c:v>
                </c:pt>
                <c:pt idx="1626">
                  <c:v>3.62247612986683E-2</c:v>
                </c:pt>
                <c:pt idx="1627">
                  <c:v>3.6129220942924478E-2</c:v>
                </c:pt>
                <c:pt idx="1628">
                  <c:v>3.612369764177694E-2</c:v>
                </c:pt>
                <c:pt idx="1629">
                  <c:v>3.6091802520214641E-2</c:v>
                </c:pt>
                <c:pt idx="1630">
                  <c:v>3.5939800087038724E-2</c:v>
                </c:pt>
                <c:pt idx="1631">
                  <c:v>3.5968350646982304E-2</c:v>
                </c:pt>
                <c:pt idx="1632">
                  <c:v>3.5991452432217803E-2</c:v>
                </c:pt>
                <c:pt idx="1633">
                  <c:v>3.5998160859084985E-2</c:v>
                </c:pt>
                <c:pt idx="1634">
                  <c:v>3.6009886064888912E-2</c:v>
                </c:pt>
                <c:pt idx="1635">
                  <c:v>3.5933280093182231E-2</c:v>
                </c:pt>
                <c:pt idx="1636">
                  <c:v>3.5925084085589622E-2</c:v>
                </c:pt>
                <c:pt idx="1637">
                  <c:v>3.5934950023574032E-2</c:v>
                </c:pt>
                <c:pt idx="1638">
                  <c:v>3.5943498989048708E-2</c:v>
                </c:pt>
                <c:pt idx="1639">
                  <c:v>3.6021417859113898E-2</c:v>
                </c:pt>
                <c:pt idx="1640">
                  <c:v>3.6052895780099348E-2</c:v>
                </c:pt>
                <c:pt idx="1641">
                  <c:v>3.6098102614295247E-2</c:v>
                </c:pt>
                <c:pt idx="1642">
                  <c:v>3.6157638752941298E-2</c:v>
                </c:pt>
                <c:pt idx="1643">
                  <c:v>3.6214939385520582E-2</c:v>
                </c:pt>
                <c:pt idx="1644">
                  <c:v>3.6255298682215699E-2</c:v>
                </c:pt>
                <c:pt idx="1645">
                  <c:v>3.630092161705975E-2</c:v>
                </c:pt>
                <c:pt idx="1646">
                  <c:v>3.639759443939828E-2</c:v>
                </c:pt>
                <c:pt idx="1647">
                  <c:v>3.6428573302073587E-2</c:v>
                </c:pt>
                <c:pt idx="1648">
                  <c:v>3.6388637248366391E-2</c:v>
                </c:pt>
                <c:pt idx="1649">
                  <c:v>3.6395581145577359E-2</c:v>
                </c:pt>
                <c:pt idx="1650">
                  <c:v>3.6365104245693183E-2</c:v>
                </c:pt>
                <c:pt idx="1651">
                  <c:v>3.6421695464292796E-2</c:v>
                </c:pt>
                <c:pt idx="1652">
                  <c:v>3.6458472852635884E-2</c:v>
                </c:pt>
                <c:pt idx="1653">
                  <c:v>3.6499610087857189E-2</c:v>
                </c:pt>
                <c:pt idx="1654">
                  <c:v>3.6491882870208867E-2</c:v>
                </c:pt>
                <c:pt idx="1655">
                  <c:v>3.6493566133652358E-2</c:v>
                </c:pt>
                <c:pt idx="1656">
                  <c:v>3.6494150465042403E-2</c:v>
                </c:pt>
                <c:pt idx="1657">
                  <c:v>3.6501984562434898E-2</c:v>
                </c:pt>
                <c:pt idx="1658">
                  <c:v>3.6434755354033996E-2</c:v>
                </c:pt>
                <c:pt idx="1659">
                  <c:v>3.6370045522856137E-2</c:v>
                </c:pt>
                <c:pt idx="1660">
                  <c:v>3.6329691166651301E-2</c:v>
                </c:pt>
                <c:pt idx="1661">
                  <c:v>3.6352802913995091E-2</c:v>
                </c:pt>
                <c:pt idx="1662">
                  <c:v>3.6342680071955492E-2</c:v>
                </c:pt>
                <c:pt idx="1663">
                  <c:v>3.633968503716313E-2</c:v>
                </c:pt>
                <c:pt idx="1664">
                  <c:v>3.6322521943793061E-2</c:v>
                </c:pt>
                <c:pt idx="1665">
                  <c:v>3.6320548982628875E-2</c:v>
                </c:pt>
                <c:pt idx="1666">
                  <c:v>3.6318576136152615E-2</c:v>
                </c:pt>
                <c:pt idx="1667">
                  <c:v>3.6306552297256524E-2</c:v>
                </c:pt>
                <c:pt idx="1668">
                  <c:v>3.6319765931794992E-2</c:v>
                </c:pt>
                <c:pt idx="1669">
                  <c:v>3.634565501721955E-2</c:v>
                </c:pt>
                <c:pt idx="1670">
                  <c:v>3.6343151157308393E-2</c:v>
                </c:pt>
                <c:pt idx="1671">
                  <c:v>3.6348742406776935E-2</c:v>
                </c:pt>
                <c:pt idx="1672">
                  <c:v>3.6329827183194316E-2</c:v>
                </c:pt>
                <c:pt idx="1673">
                  <c:v>3.6274674640518305E-2</c:v>
                </c:pt>
                <c:pt idx="1674">
                  <c:v>3.6346582971238127E-2</c:v>
                </c:pt>
                <c:pt idx="1675">
                  <c:v>3.6332106734453827E-2</c:v>
                </c:pt>
                <c:pt idx="1676">
                  <c:v>3.6324122857019803E-2</c:v>
                </c:pt>
                <c:pt idx="1677">
                  <c:v>3.6359124550266513E-2</c:v>
                </c:pt>
                <c:pt idx="1678">
                  <c:v>3.6362517928771855E-2</c:v>
                </c:pt>
                <c:pt idx="1679">
                  <c:v>3.63732576089194E-2</c:v>
                </c:pt>
                <c:pt idx="1680">
                  <c:v>3.6406200284963726E-2</c:v>
                </c:pt>
                <c:pt idx="1681">
                  <c:v>3.6514110655732783E-2</c:v>
                </c:pt>
                <c:pt idx="1682">
                  <c:v>3.6574409076228144E-2</c:v>
                </c:pt>
                <c:pt idx="1683">
                  <c:v>3.6578830756964949E-2</c:v>
                </c:pt>
                <c:pt idx="1684">
                  <c:v>3.6578457300155777E-2</c:v>
                </c:pt>
                <c:pt idx="1685">
                  <c:v>3.657808442994042E-2</c:v>
                </c:pt>
                <c:pt idx="1686">
                  <c:v>3.6569632870504118E-2</c:v>
                </c:pt>
                <c:pt idx="1687">
                  <c:v>3.6592925277579638E-2</c:v>
                </c:pt>
                <c:pt idx="1688">
                  <c:v>3.6655603635011913E-2</c:v>
                </c:pt>
                <c:pt idx="1689">
                  <c:v>3.6641470441328539E-2</c:v>
                </c:pt>
                <c:pt idx="1690">
                  <c:v>3.6575432418038199E-2</c:v>
                </c:pt>
                <c:pt idx="1691">
                  <c:v>3.6524440332293143E-2</c:v>
                </c:pt>
                <c:pt idx="1692">
                  <c:v>3.6505568310207986E-2</c:v>
                </c:pt>
                <c:pt idx="1693">
                  <c:v>3.6492971447840368E-2</c:v>
                </c:pt>
                <c:pt idx="1694">
                  <c:v>3.646962585108638E-2</c:v>
                </c:pt>
                <c:pt idx="1695">
                  <c:v>3.6424699317586115E-2</c:v>
                </c:pt>
                <c:pt idx="1696">
                  <c:v>3.6437416985427365E-2</c:v>
                </c:pt>
                <c:pt idx="1697">
                  <c:v>3.6395408418666196E-2</c:v>
                </c:pt>
                <c:pt idx="1698">
                  <c:v>3.6393131732855966E-2</c:v>
                </c:pt>
                <c:pt idx="1699">
                  <c:v>3.6390855047019104E-2</c:v>
                </c:pt>
                <c:pt idx="1700">
                  <c:v>3.6403220005204129E-2</c:v>
                </c:pt>
                <c:pt idx="1701">
                  <c:v>3.6418230635362536E-2</c:v>
                </c:pt>
                <c:pt idx="1702">
                  <c:v>3.6453181724002977E-2</c:v>
                </c:pt>
                <c:pt idx="1703">
                  <c:v>3.6441372751387244E-2</c:v>
                </c:pt>
                <c:pt idx="1704">
                  <c:v>3.6376265205633959E-2</c:v>
                </c:pt>
                <c:pt idx="1705">
                  <c:v>3.6346269677179605E-2</c:v>
                </c:pt>
                <c:pt idx="1706">
                  <c:v>3.6342219630285617E-2</c:v>
                </c:pt>
                <c:pt idx="1707">
                  <c:v>3.632274366271316E-2</c:v>
                </c:pt>
                <c:pt idx="1708">
                  <c:v>3.6288742157111441E-2</c:v>
                </c:pt>
                <c:pt idx="1709">
                  <c:v>3.6250374222688453E-2</c:v>
                </c:pt>
                <c:pt idx="1710">
                  <c:v>3.622923068824286E-2</c:v>
                </c:pt>
                <c:pt idx="1711">
                  <c:v>3.6215181675015244E-2</c:v>
                </c:pt>
                <c:pt idx="1712">
                  <c:v>3.6196839443948484E-2</c:v>
                </c:pt>
                <c:pt idx="1713">
                  <c:v>3.6242212575329946E-2</c:v>
                </c:pt>
                <c:pt idx="1714">
                  <c:v>3.6328470393387942E-2</c:v>
                </c:pt>
                <c:pt idx="1715">
                  <c:v>3.635347392553881E-2</c:v>
                </c:pt>
                <c:pt idx="1716">
                  <c:v>3.6391244986147188E-2</c:v>
                </c:pt>
                <c:pt idx="1717">
                  <c:v>3.6448104349458388E-2</c:v>
                </c:pt>
                <c:pt idx="1718">
                  <c:v>3.6561053108085502E-2</c:v>
                </c:pt>
                <c:pt idx="1719">
                  <c:v>3.6610037099906956E-2</c:v>
                </c:pt>
                <c:pt idx="1720">
                  <c:v>3.6703826442482913E-2</c:v>
                </c:pt>
                <c:pt idx="1721">
                  <c:v>3.6731996860741023E-2</c:v>
                </c:pt>
                <c:pt idx="1722">
                  <c:v>3.674480145071158E-2</c:v>
                </c:pt>
                <c:pt idx="1723">
                  <c:v>3.6775296955160852E-2</c:v>
                </c:pt>
                <c:pt idx="1724">
                  <c:v>3.6677236755527066E-2</c:v>
                </c:pt>
                <c:pt idx="1725">
                  <c:v>3.6597731707053438E-2</c:v>
                </c:pt>
                <c:pt idx="1726">
                  <c:v>3.6526422500859475E-2</c:v>
                </c:pt>
                <c:pt idx="1727">
                  <c:v>3.6500695522086561E-2</c:v>
                </c:pt>
                <c:pt idx="1728">
                  <c:v>3.6474968243732434E-2</c:v>
                </c:pt>
                <c:pt idx="1729">
                  <c:v>3.6443554605331344E-2</c:v>
                </c:pt>
                <c:pt idx="1730">
                  <c:v>3.6421817437056248E-2</c:v>
                </c:pt>
                <c:pt idx="1731">
                  <c:v>3.6400014357203789E-2</c:v>
                </c:pt>
                <c:pt idx="1732">
                  <c:v>3.6373669754097601E-2</c:v>
                </c:pt>
                <c:pt idx="1733">
                  <c:v>3.6338254702422114E-2</c:v>
                </c:pt>
                <c:pt idx="1734">
                  <c:v>3.6421019159963729E-2</c:v>
                </c:pt>
                <c:pt idx="1735">
                  <c:v>3.6463175377379184E-2</c:v>
                </c:pt>
                <c:pt idx="1736">
                  <c:v>3.6445659232188891E-2</c:v>
                </c:pt>
                <c:pt idx="1737">
                  <c:v>3.6440847748974589E-2</c:v>
                </c:pt>
                <c:pt idx="1738">
                  <c:v>3.6436035725826356E-2</c:v>
                </c:pt>
                <c:pt idx="1739">
                  <c:v>3.6429992566422986E-2</c:v>
                </c:pt>
                <c:pt idx="1740">
                  <c:v>3.644307801061171E-2</c:v>
                </c:pt>
                <c:pt idx="1741">
                  <c:v>3.6508091454628869E-2</c:v>
                </c:pt>
                <c:pt idx="1742">
                  <c:v>3.6499957926395654E-2</c:v>
                </c:pt>
                <c:pt idx="1743">
                  <c:v>3.6399871069604871E-2</c:v>
                </c:pt>
                <c:pt idx="1744">
                  <c:v>3.6292595392661463E-2</c:v>
                </c:pt>
                <c:pt idx="1745">
                  <c:v>3.6161853674686176E-2</c:v>
                </c:pt>
                <c:pt idx="1746">
                  <c:v>3.6026520117124233E-2</c:v>
                </c:pt>
                <c:pt idx="1747">
                  <c:v>3.6021587003426142E-2</c:v>
                </c:pt>
                <c:pt idx="1748">
                  <c:v>3.600120194991379E-2</c:v>
                </c:pt>
                <c:pt idx="1749">
                  <c:v>3.5955989824136322E-2</c:v>
                </c:pt>
                <c:pt idx="1750">
                  <c:v>3.5941604364164007E-2</c:v>
                </c:pt>
                <c:pt idx="1751">
                  <c:v>3.595962167834256E-2</c:v>
                </c:pt>
                <c:pt idx="1752">
                  <c:v>3.5998080132959874E-2</c:v>
                </c:pt>
                <c:pt idx="1753">
                  <c:v>3.6007419726834758E-2</c:v>
                </c:pt>
                <c:pt idx="1754">
                  <c:v>3.6068201206913786E-2</c:v>
                </c:pt>
                <c:pt idx="1755">
                  <c:v>3.6117618235315403E-2</c:v>
                </c:pt>
                <c:pt idx="1756">
                  <c:v>3.6139855799238479E-2</c:v>
                </c:pt>
                <c:pt idx="1757">
                  <c:v>3.6152139519205186E-2</c:v>
                </c:pt>
                <c:pt idx="1758">
                  <c:v>3.6145011737577885E-2</c:v>
                </c:pt>
                <c:pt idx="1759">
                  <c:v>3.6145972337803568E-2</c:v>
                </c:pt>
                <c:pt idx="1760">
                  <c:v>3.6122953835480989E-2</c:v>
                </c:pt>
                <c:pt idx="1761">
                  <c:v>3.6078908715953914E-2</c:v>
                </c:pt>
                <c:pt idx="1762">
                  <c:v>3.6031850960262304E-2</c:v>
                </c:pt>
                <c:pt idx="1763">
                  <c:v>3.6036335829093567E-2</c:v>
                </c:pt>
                <c:pt idx="1764">
                  <c:v>3.604082004017873E-2</c:v>
                </c:pt>
                <c:pt idx="1765">
                  <c:v>3.6046173249524617E-2</c:v>
                </c:pt>
                <c:pt idx="1766">
                  <c:v>3.6018938017698267E-2</c:v>
                </c:pt>
                <c:pt idx="1767">
                  <c:v>3.6014062328590848E-2</c:v>
                </c:pt>
                <c:pt idx="1768">
                  <c:v>3.6012200557893635E-2</c:v>
                </c:pt>
                <c:pt idx="1769">
                  <c:v>3.600371440869108E-2</c:v>
                </c:pt>
                <c:pt idx="1770">
                  <c:v>3.5953042458235503E-2</c:v>
                </c:pt>
                <c:pt idx="1771">
                  <c:v>3.597163122958752E-2</c:v>
                </c:pt>
                <c:pt idx="1772">
                  <c:v>3.5935978393724193E-2</c:v>
                </c:pt>
                <c:pt idx="1773">
                  <c:v>3.5802423030688799E-2</c:v>
                </c:pt>
                <c:pt idx="1774">
                  <c:v>3.5785932166340802E-2</c:v>
                </c:pt>
                <c:pt idx="1775">
                  <c:v>3.5798929980477304E-2</c:v>
                </c:pt>
                <c:pt idx="1776">
                  <c:v>3.5808938282143501E-2</c:v>
                </c:pt>
                <c:pt idx="1777">
                  <c:v>3.5803108954826357E-2</c:v>
                </c:pt>
                <c:pt idx="1778">
                  <c:v>3.5722694656637466E-2</c:v>
                </c:pt>
                <c:pt idx="1779">
                  <c:v>3.5606790696636935E-2</c:v>
                </c:pt>
                <c:pt idx="1780">
                  <c:v>3.5545538400422287E-2</c:v>
                </c:pt>
                <c:pt idx="1781">
                  <c:v>3.5562375830763097E-2</c:v>
                </c:pt>
                <c:pt idx="1782">
                  <c:v>3.5581746742655164E-2</c:v>
                </c:pt>
                <c:pt idx="1783">
                  <c:v>3.5637418323549323E-2</c:v>
                </c:pt>
                <c:pt idx="1784">
                  <c:v>3.5646622570516207E-2</c:v>
                </c:pt>
                <c:pt idx="1785">
                  <c:v>3.5665782371823024E-2</c:v>
                </c:pt>
                <c:pt idx="1786">
                  <c:v>3.5715615960789905E-2</c:v>
                </c:pt>
                <c:pt idx="1787">
                  <c:v>3.5796906299427368E-2</c:v>
                </c:pt>
                <c:pt idx="1788">
                  <c:v>3.5821157009237076E-2</c:v>
                </c:pt>
                <c:pt idx="1789">
                  <c:v>3.5884004336944456E-2</c:v>
                </c:pt>
                <c:pt idx="1790">
                  <c:v>3.5926827702005434E-2</c:v>
                </c:pt>
                <c:pt idx="1791">
                  <c:v>3.5993989735998246E-2</c:v>
                </c:pt>
                <c:pt idx="1792">
                  <c:v>3.6044364510257408E-2</c:v>
                </c:pt>
                <c:pt idx="1793">
                  <c:v>3.60398540906832E-2</c:v>
                </c:pt>
                <c:pt idx="1794">
                  <c:v>3.5984884927180827E-2</c:v>
                </c:pt>
                <c:pt idx="1795">
                  <c:v>3.5962952988374278E-2</c:v>
                </c:pt>
                <c:pt idx="1796">
                  <c:v>3.5944830642335557E-2</c:v>
                </c:pt>
                <c:pt idx="1797">
                  <c:v>3.5909075766578237E-2</c:v>
                </c:pt>
                <c:pt idx="1798">
                  <c:v>3.5824049789747153E-2</c:v>
                </c:pt>
                <c:pt idx="1799">
                  <c:v>3.5741254196182931E-2</c:v>
                </c:pt>
                <c:pt idx="1800">
                  <c:v>3.5685030382456635E-2</c:v>
                </c:pt>
                <c:pt idx="1801">
                  <c:v>3.5598408733891536E-2</c:v>
                </c:pt>
                <c:pt idx="1802">
                  <c:v>3.5507825280567201E-2</c:v>
                </c:pt>
                <c:pt idx="1803">
                  <c:v>3.5487242874527071E-2</c:v>
                </c:pt>
                <c:pt idx="1804">
                  <c:v>3.5461875682009286E-2</c:v>
                </c:pt>
                <c:pt idx="1805">
                  <c:v>3.5436507430673204E-2</c:v>
                </c:pt>
                <c:pt idx="1806">
                  <c:v>3.5386254301393728E-2</c:v>
                </c:pt>
                <c:pt idx="1807">
                  <c:v>3.5320549570698613E-2</c:v>
                </c:pt>
                <c:pt idx="1808">
                  <c:v>3.53167698204759E-2</c:v>
                </c:pt>
                <c:pt idx="1809">
                  <c:v>3.5312990266145608E-2</c:v>
                </c:pt>
                <c:pt idx="1810">
                  <c:v>3.5254501623777815E-2</c:v>
                </c:pt>
                <c:pt idx="1811">
                  <c:v>3.5253608390277726E-2</c:v>
                </c:pt>
                <c:pt idx="1812">
                  <c:v>3.5205817740475903E-2</c:v>
                </c:pt>
                <c:pt idx="1813">
                  <c:v>3.5113968992435955E-2</c:v>
                </c:pt>
                <c:pt idx="1814">
                  <c:v>3.5106500142835284E-2</c:v>
                </c:pt>
                <c:pt idx="1815">
                  <c:v>3.5112077855728049E-2</c:v>
                </c:pt>
                <c:pt idx="1816">
                  <c:v>3.5114897525728758E-2</c:v>
                </c:pt>
                <c:pt idx="1817">
                  <c:v>3.5130147029361833E-2</c:v>
                </c:pt>
                <c:pt idx="1818">
                  <c:v>3.5062210191996145E-2</c:v>
                </c:pt>
                <c:pt idx="1819">
                  <c:v>3.4932164381191518E-2</c:v>
                </c:pt>
                <c:pt idx="1820">
                  <c:v>3.4892393336316802E-2</c:v>
                </c:pt>
                <c:pt idx="1821">
                  <c:v>3.48339933905919E-2</c:v>
                </c:pt>
                <c:pt idx="1822">
                  <c:v>3.4821601439698265E-2</c:v>
                </c:pt>
                <c:pt idx="1823">
                  <c:v>3.4774867988818292E-2</c:v>
                </c:pt>
                <c:pt idx="1824">
                  <c:v>3.4712589371942347E-2</c:v>
                </c:pt>
                <c:pt idx="1825">
                  <c:v>3.474180162881163E-2</c:v>
                </c:pt>
                <c:pt idx="1826">
                  <c:v>3.4724328972676008E-2</c:v>
                </c:pt>
                <c:pt idx="1827">
                  <c:v>3.4687843340408267E-2</c:v>
                </c:pt>
                <c:pt idx="1828">
                  <c:v>3.4704198870663221E-2</c:v>
                </c:pt>
                <c:pt idx="1829">
                  <c:v>3.4730713786731732E-2</c:v>
                </c:pt>
                <c:pt idx="1830">
                  <c:v>3.4737516777950755E-2</c:v>
                </c:pt>
                <c:pt idx="1831">
                  <c:v>3.4644470420779387E-2</c:v>
                </c:pt>
                <c:pt idx="1832">
                  <c:v>3.4617772293670052E-2</c:v>
                </c:pt>
                <c:pt idx="1833">
                  <c:v>3.4610612374136852E-2</c:v>
                </c:pt>
                <c:pt idx="1834">
                  <c:v>3.4593449324437184E-2</c:v>
                </c:pt>
                <c:pt idx="1835">
                  <c:v>3.4579514451473448E-2</c:v>
                </c:pt>
                <c:pt idx="1836">
                  <c:v>3.4619757244643071E-2</c:v>
                </c:pt>
                <c:pt idx="1837">
                  <c:v>3.4640516812194322E-2</c:v>
                </c:pt>
                <c:pt idx="1838">
                  <c:v>3.4622018192937275E-2</c:v>
                </c:pt>
                <c:pt idx="1839">
                  <c:v>3.4610569502034873E-2</c:v>
                </c:pt>
                <c:pt idx="1840">
                  <c:v>3.4608603160148764E-2</c:v>
                </c:pt>
                <c:pt idx="1841">
                  <c:v>3.4577690129001755E-2</c:v>
                </c:pt>
                <c:pt idx="1842">
                  <c:v>3.4611322117710876E-2</c:v>
                </c:pt>
                <c:pt idx="1843">
                  <c:v>3.4621160862971789E-2</c:v>
                </c:pt>
                <c:pt idx="1844">
                  <c:v>3.4567114696496586E-2</c:v>
                </c:pt>
                <c:pt idx="1845">
                  <c:v>3.454435039744419E-2</c:v>
                </c:pt>
                <c:pt idx="1846">
                  <c:v>3.4562394686862098E-2</c:v>
                </c:pt>
                <c:pt idx="1847">
                  <c:v>3.4563013560970565E-2</c:v>
                </c:pt>
                <c:pt idx="1848">
                  <c:v>3.4564113134232174E-2</c:v>
                </c:pt>
                <c:pt idx="1849">
                  <c:v>3.4565212707500084E-2</c:v>
                </c:pt>
                <c:pt idx="1850">
                  <c:v>3.4560781049729455E-2</c:v>
                </c:pt>
                <c:pt idx="1851">
                  <c:v>3.4548231468850187E-2</c:v>
                </c:pt>
                <c:pt idx="1852">
                  <c:v>3.4490013563265462E-2</c:v>
                </c:pt>
                <c:pt idx="1853">
                  <c:v>3.4430300878717367E-2</c:v>
                </c:pt>
                <c:pt idx="1854">
                  <c:v>3.4424081048287543E-2</c:v>
                </c:pt>
                <c:pt idx="1855">
                  <c:v>3.4505174163662167E-2</c:v>
                </c:pt>
                <c:pt idx="1856">
                  <c:v>3.4537986307991236E-2</c:v>
                </c:pt>
                <c:pt idx="1857">
                  <c:v>3.4560059355909931E-2</c:v>
                </c:pt>
                <c:pt idx="1858">
                  <c:v>3.4568346740613105E-2</c:v>
                </c:pt>
                <c:pt idx="1859">
                  <c:v>3.456214998370212E-2</c:v>
                </c:pt>
                <c:pt idx="1860">
                  <c:v>3.4571565369516562E-2</c:v>
                </c:pt>
                <c:pt idx="1861">
                  <c:v>3.4599010178121781E-2</c:v>
                </c:pt>
                <c:pt idx="1862">
                  <c:v>3.4579998001028907E-2</c:v>
                </c:pt>
                <c:pt idx="1863">
                  <c:v>3.4500669573564742E-2</c:v>
                </c:pt>
                <c:pt idx="1864">
                  <c:v>3.4448645066219197E-2</c:v>
                </c:pt>
                <c:pt idx="1865">
                  <c:v>3.431466203538111E-2</c:v>
                </c:pt>
                <c:pt idx="1866">
                  <c:v>3.4272264970172418E-2</c:v>
                </c:pt>
                <c:pt idx="1867">
                  <c:v>3.4200486594827752E-2</c:v>
                </c:pt>
                <c:pt idx="1868">
                  <c:v>3.4162641481014715E-2</c:v>
                </c:pt>
                <c:pt idx="1869">
                  <c:v>3.4111938957216051E-2</c:v>
                </c:pt>
                <c:pt idx="1870">
                  <c:v>3.4068339887034692E-2</c:v>
                </c:pt>
                <c:pt idx="1871">
                  <c:v>3.397388278450867E-2</c:v>
                </c:pt>
                <c:pt idx="1872">
                  <c:v>3.3965346258122128E-2</c:v>
                </c:pt>
                <c:pt idx="1873">
                  <c:v>3.3961529027788678E-2</c:v>
                </c:pt>
                <c:pt idx="1874">
                  <c:v>3.3898725383739087E-2</c:v>
                </c:pt>
                <c:pt idx="1875">
                  <c:v>3.3862016402188715E-2</c:v>
                </c:pt>
                <c:pt idx="1876">
                  <c:v>3.3788786412438931E-2</c:v>
                </c:pt>
                <c:pt idx="1877">
                  <c:v>3.3798890317494827E-2</c:v>
                </c:pt>
                <c:pt idx="1878">
                  <c:v>3.3771442597505696E-2</c:v>
                </c:pt>
                <c:pt idx="1879">
                  <c:v>3.3731905946325386E-2</c:v>
                </c:pt>
                <c:pt idx="1880">
                  <c:v>3.3689928896639743E-2</c:v>
                </c:pt>
                <c:pt idx="1881">
                  <c:v>3.3680320002861398E-2</c:v>
                </c:pt>
                <c:pt idx="1882">
                  <c:v>3.3650445396440506E-2</c:v>
                </c:pt>
                <c:pt idx="1883">
                  <c:v>3.3580348722942875E-2</c:v>
                </c:pt>
                <c:pt idx="1884">
                  <c:v>3.3556640339690379E-2</c:v>
                </c:pt>
                <c:pt idx="1885">
                  <c:v>3.3503439455132997E-2</c:v>
                </c:pt>
                <c:pt idx="1886">
                  <c:v>3.3469396311416856E-2</c:v>
                </c:pt>
                <c:pt idx="1887">
                  <c:v>3.3418892319062199E-2</c:v>
                </c:pt>
                <c:pt idx="1888">
                  <c:v>3.3411216356808132E-2</c:v>
                </c:pt>
                <c:pt idx="1889">
                  <c:v>3.3413821970252673E-2</c:v>
                </c:pt>
                <c:pt idx="1890">
                  <c:v>3.3411308670686701E-2</c:v>
                </c:pt>
                <c:pt idx="1891">
                  <c:v>3.3384758495846677E-2</c:v>
                </c:pt>
                <c:pt idx="1892">
                  <c:v>3.3368500948146487E-2</c:v>
                </c:pt>
                <c:pt idx="1893">
                  <c:v>3.3297882815122831E-2</c:v>
                </c:pt>
                <c:pt idx="1894">
                  <c:v>3.3234726156669177E-2</c:v>
                </c:pt>
                <c:pt idx="1895">
                  <c:v>3.3303779807839141E-2</c:v>
                </c:pt>
                <c:pt idx="1896">
                  <c:v>3.3335574746185037E-2</c:v>
                </c:pt>
                <c:pt idx="1897">
                  <c:v>3.3365942435542313E-2</c:v>
                </c:pt>
                <c:pt idx="1898">
                  <c:v>3.3365086236299808E-2</c:v>
                </c:pt>
                <c:pt idx="1899">
                  <c:v>3.334520669002225E-2</c:v>
                </c:pt>
                <c:pt idx="1900">
                  <c:v>3.3284603280456106E-2</c:v>
                </c:pt>
                <c:pt idx="1901">
                  <c:v>3.3221701767279309E-2</c:v>
                </c:pt>
                <c:pt idx="1902">
                  <c:v>3.3137614446907653E-2</c:v>
                </c:pt>
                <c:pt idx="1903">
                  <c:v>3.3080476582530403E-2</c:v>
                </c:pt>
                <c:pt idx="1904">
                  <c:v>3.3047143150297005E-2</c:v>
                </c:pt>
                <c:pt idx="1905">
                  <c:v>3.294127503221167E-2</c:v>
                </c:pt>
                <c:pt idx="1906">
                  <c:v>3.2904007802600839E-2</c:v>
                </c:pt>
                <c:pt idx="1907">
                  <c:v>3.2817645237122481E-2</c:v>
                </c:pt>
                <c:pt idx="1908">
                  <c:v>3.2680676499147014E-2</c:v>
                </c:pt>
                <c:pt idx="1909">
                  <c:v>3.2604195155226563E-2</c:v>
                </c:pt>
                <c:pt idx="1910">
                  <c:v>3.2556395867326789E-2</c:v>
                </c:pt>
                <c:pt idx="1911">
                  <c:v>3.249928166044419E-2</c:v>
                </c:pt>
                <c:pt idx="1912">
                  <c:v>3.2492293005545993E-2</c:v>
                </c:pt>
                <c:pt idx="1913">
                  <c:v>3.2485506871791484E-2</c:v>
                </c:pt>
                <c:pt idx="1914">
                  <c:v>3.238931958130313E-2</c:v>
                </c:pt>
                <c:pt idx="1915">
                  <c:v>3.2347672555695109E-2</c:v>
                </c:pt>
                <c:pt idx="1916">
                  <c:v>3.2343939956051511E-2</c:v>
                </c:pt>
                <c:pt idx="1917">
                  <c:v>3.232774348711985E-2</c:v>
                </c:pt>
                <c:pt idx="1918">
                  <c:v>3.2319368454879274E-2</c:v>
                </c:pt>
                <c:pt idx="1919">
                  <c:v>3.2280519315076396E-2</c:v>
                </c:pt>
                <c:pt idx="1920">
                  <c:v>3.2226627435761698E-2</c:v>
                </c:pt>
                <c:pt idx="1921">
                  <c:v>3.2198741693765021E-2</c:v>
                </c:pt>
                <c:pt idx="1922">
                  <c:v>3.2087941504639214E-2</c:v>
                </c:pt>
                <c:pt idx="1923">
                  <c:v>3.2032902988033116E-2</c:v>
                </c:pt>
                <c:pt idx="1924">
                  <c:v>3.2023769987092165E-2</c:v>
                </c:pt>
                <c:pt idx="1925">
                  <c:v>3.2014636986143687E-2</c:v>
                </c:pt>
                <c:pt idx="1926">
                  <c:v>3.1942730880665494E-2</c:v>
                </c:pt>
                <c:pt idx="1927">
                  <c:v>3.1795808178662691E-2</c:v>
                </c:pt>
                <c:pt idx="1928">
                  <c:v>3.1754588399052916E-2</c:v>
                </c:pt>
                <c:pt idx="1929">
                  <c:v>3.1727070473533729E-2</c:v>
                </c:pt>
                <c:pt idx="1930">
                  <c:v>3.1656189085237776E-2</c:v>
                </c:pt>
                <c:pt idx="1931">
                  <c:v>3.1625953836061503E-2</c:v>
                </c:pt>
                <c:pt idx="1932">
                  <c:v>3.1567066951799547E-2</c:v>
                </c:pt>
                <c:pt idx="1933">
                  <c:v>3.1552591875434202E-2</c:v>
                </c:pt>
                <c:pt idx="1934">
                  <c:v>3.1537113900598032E-2</c:v>
                </c:pt>
                <c:pt idx="1935">
                  <c:v>3.1519520073286136E-2</c:v>
                </c:pt>
                <c:pt idx="1936">
                  <c:v>3.1466435145647099E-2</c:v>
                </c:pt>
                <c:pt idx="1937">
                  <c:v>3.1452025033444367E-2</c:v>
                </c:pt>
                <c:pt idx="1938">
                  <c:v>3.1465558281972492E-2</c:v>
                </c:pt>
                <c:pt idx="1939">
                  <c:v>3.1478719420345191E-2</c:v>
                </c:pt>
                <c:pt idx="1940">
                  <c:v>3.1497282837976343E-2</c:v>
                </c:pt>
                <c:pt idx="1941">
                  <c:v>3.1431262281467143E-2</c:v>
                </c:pt>
                <c:pt idx="1942">
                  <c:v>3.1372655269748903E-2</c:v>
                </c:pt>
                <c:pt idx="1943">
                  <c:v>3.1316862647542493E-2</c:v>
                </c:pt>
                <c:pt idx="1944">
                  <c:v>3.1271470835555107E-2</c:v>
                </c:pt>
                <c:pt idx="1945">
                  <c:v>3.1301980776280706E-2</c:v>
                </c:pt>
                <c:pt idx="1946">
                  <c:v>3.1254339127907656E-2</c:v>
                </c:pt>
                <c:pt idx="1947">
                  <c:v>3.1238657305327665E-2</c:v>
                </c:pt>
                <c:pt idx="1948">
                  <c:v>3.1213627217207111E-2</c:v>
                </c:pt>
                <c:pt idx="1949">
                  <c:v>3.1171834604434727E-2</c:v>
                </c:pt>
                <c:pt idx="1950">
                  <c:v>3.1176319622281057E-2</c:v>
                </c:pt>
                <c:pt idx="1951">
                  <c:v>3.1174844598296128E-2</c:v>
                </c:pt>
                <c:pt idx="1952">
                  <c:v>3.11503239380021E-2</c:v>
                </c:pt>
                <c:pt idx="1953">
                  <c:v>3.1149602485520064E-2</c:v>
                </c:pt>
                <c:pt idx="1954">
                  <c:v>3.1138026046779916E-2</c:v>
                </c:pt>
                <c:pt idx="1955">
                  <c:v>3.1126449824546522E-2</c:v>
                </c:pt>
                <c:pt idx="1956">
                  <c:v>3.1113984052904328E-2</c:v>
                </c:pt>
                <c:pt idx="1957">
                  <c:v>3.1121515373398981E-2</c:v>
                </c:pt>
                <c:pt idx="1958">
                  <c:v>3.117776239020361E-2</c:v>
                </c:pt>
                <c:pt idx="1959">
                  <c:v>3.1145283550716836E-2</c:v>
                </c:pt>
                <c:pt idx="1960">
                  <c:v>3.109272139668302E-2</c:v>
                </c:pt>
                <c:pt idx="1961">
                  <c:v>3.1078993841384614E-2</c:v>
                </c:pt>
                <c:pt idx="1962">
                  <c:v>3.1088731514181182E-2</c:v>
                </c:pt>
                <c:pt idx="1963">
                  <c:v>3.1104623009641317E-2</c:v>
                </c:pt>
                <c:pt idx="1964">
                  <c:v>3.109258514654074E-2</c:v>
                </c:pt>
                <c:pt idx="1965">
                  <c:v>3.1089463233170665E-2</c:v>
                </c:pt>
                <c:pt idx="1966">
                  <c:v>3.1067980520142282E-2</c:v>
                </c:pt>
                <c:pt idx="1967">
                  <c:v>3.1061782808018398E-2</c:v>
                </c:pt>
                <c:pt idx="1968">
                  <c:v>3.1030591810124058E-2</c:v>
                </c:pt>
                <c:pt idx="1969">
                  <c:v>3.0913392313055371E-2</c:v>
                </c:pt>
                <c:pt idx="1970">
                  <c:v>3.0832903834456107E-2</c:v>
                </c:pt>
                <c:pt idx="1971">
                  <c:v>3.0803233349526369E-2</c:v>
                </c:pt>
                <c:pt idx="1972">
                  <c:v>3.0708054896906957E-2</c:v>
                </c:pt>
                <c:pt idx="1973">
                  <c:v>3.0606491254394429E-2</c:v>
                </c:pt>
                <c:pt idx="1974">
                  <c:v>3.0545012250709828E-2</c:v>
                </c:pt>
                <c:pt idx="1975">
                  <c:v>3.0424491026010338E-2</c:v>
                </c:pt>
                <c:pt idx="1976">
                  <c:v>3.0412635137739268E-2</c:v>
                </c:pt>
                <c:pt idx="1977">
                  <c:v>3.0349858220584544E-2</c:v>
                </c:pt>
                <c:pt idx="1978">
                  <c:v>3.0239363895732958E-2</c:v>
                </c:pt>
                <c:pt idx="1979">
                  <c:v>3.0235580130743296E-2</c:v>
                </c:pt>
                <c:pt idx="1980">
                  <c:v>3.023909973683301E-2</c:v>
                </c:pt>
                <c:pt idx="1981">
                  <c:v>3.0217324145730855E-2</c:v>
                </c:pt>
                <c:pt idx="1982">
                  <c:v>3.0180985625106887E-2</c:v>
                </c:pt>
                <c:pt idx="1983">
                  <c:v>3.0152551108657964E-2</c:v>
                </c:pt>
                <c:pt idx="1984">
                  <c:v>3.0119863479379883E-2</c:v>
                </c:pt>
                <c:pt idx="1985">
                  <c:v>3.0129339802687574E-2</c:v>
                </c:pt>
                <c:pt idx="1986">
                  <c:v>3.0047277379147537E-2</c:v>
                </c:pt>
                <c:pt idx="1987">
                  <c:v>2.9987493712792534E-2</c:v>
                </c:pt>
                <c:pt idx="1988">
                  <c:v>2.9967296038017871E-2</c:v>
                </c:pt>
                <c:pt idx="1989">
                  <c:v>2.997478312238391E-2</c:v>
                </c:pt>
                <c:pt idx="1990">
                  <c:v>2.9959495964072717E-2</c:v>
                </c:pt>
                <c:pt idx="1991">
                  <c:v>2.9893457918497457E-2</c:v>
                </c:pt>
                <c:pt idx="1992">
                  <c:v>2.9866905204713856E-2</c:v>
                </c:pt>
                <c:pt idx="1993">
                  <c:v>2.9867882272087962E-2</c:v>
                </c:pt>
                <c:pt idx="1994">
                  <c:v>2.9851949856891186E-2</c:v>
                </c:pt>
                <c:pt idx="1995">
                  <c:v>2.9789602089637986E-2</c:v>
                </c:pt>
                <c:pt idx="1996">
                  <c:v>2.9708575704525144E-2</c:v>
                </c:pt>
                <c:pt idx="1997">
                  <c:v>2.9536073597589099E-2</c:v>
                </c:pt>
                <c:pt idx="1998">
                  <c:v>2.9437544810567373E-2</c:v>
                </c:pt>
                <c:pt idx="1999">
                  <c:v>2.9432270151742244E-2</c:v>
                </c:pt>
                <c:pt idx="2000">
                  <c:v>2.9428692280381988E-2</c:v>
                </c:pt>
                <c:pt idx="2001">
                  <c:v>2.9363526573291745E-2</c:v>
                </c:pt>
                <c:pt idx="2002">
                  <c:v>2.9305824217111087E-2</c:v>
                </c:pt>
                <c:pt idx="2003">
                  <c:v>2.9274020288828983E-2</c:v>
                </c:pt>
                <c:pt idx="2004">
                  <c:v>2.9258496015784122E-2</c:v>
                </c:pt>
                <c:pt idx="2005">
                  <c:v>2.9279915896368667E-2</c:v>
                </c:pt>
                <c:pt idx="2006">
                  <c:v>2.9296373280479585E-2</c:v>
                </c:pt>
                <c:pt idx="2007">
                  <c:v>2.9343791026962853E-2</c:v>
                </c:pt>
                <c:pt idx="2008">
                  <c:v>2.9309709720430697E-2</c:v>
                </c:pt>
                <c:pt idx="2009">
                  <c:v>2.9245735509357104E-2</c:v>
                </c:pt>
                <c:pt idx="2010">
                  <c:v>2.9214938865793585E-2</c:v>
                </c:pt>
                <c:pt idx="2011">
                  <c:v>2.9199180146951637E-2</c:v>
                </c:pt>
                <c:pt idx="2012">
                  <c:v>2.919486699385947E-2</c:v>
                </c:pt>
                <c:pt idx="2013">
                  <c:v>2.9156581813321533E-2</c:v>
                </c:pt>
                <c:pt idx="2014">
                  <c:v>2.9175541747731733E-2</c:v>
                </c:pt>
                <c:pt idx="2015">
                  <c:v>2.9154643302179251E-2</c:v>
                </c:pt>
                <c:pt idx="2016">
                  <c:v>2.910943269579604E-2</c:v>
                </c:pt>
                <c:pt idx="2017">
                  <c:v>2.9140647707193094E-2</c:v>
                </c:pt>
                <c:pt idx="2018">
                  <c:v>2.9156011041079375E-2</c:v>
                </c:pt>
                <c:pt idx="2019">
                  <c:v>2.916444162553811E-2</c:v>
                </c:pt>
                <c:pt idx="2020">
                  <c:v>2.9196852620113369E-2</c:v>
                </c:pt>
                <c:pt idx="2021">
                  <c:v>2.9164571086102153E-2</c:v>
                </c:pt>
                <c:pt idx="2022">
                  <c:v>2.9075862079772207E-2</c:v>
                </c:pt>
                <c:pt idx="2023">
                  <c:v>2.8951063365104779E-2</c:v>
                </c:pt>
                <c:pt idx="2024">
                  <c:v>2.8875438209515155E-2</c:v>
                </c:pt>
                <c:pt idx="2025">
                  <c:v>2.882061041884405E-2</c:v>
                </c:pt>
                <c:pt idx="2026">
                  <c:v>2.8727852099487295E-2</c:v>
                </c:pt>
                <c:pt idx="2027">
                  <c:v>2.8699251820399684E-2</c:v>
                </c:pt>
                <c:pt idx="2028">
                  <c:v>2.8672648531656388E-2</c:v>
                </c:pt>
                <c:pt idx="2029">
                  <c:v>2.8645921758901523E-2</c:v>
                </c:pt>
                <c:pt idx="2030">
                  <c:v>2.8610165917901526E-2</c:v>
                </c:pt>
                <c:pt idx="2031">
                  <c:v>2.8556454349414402E-2</c:v>
                </c:pt>
                <c:pt idx="2032">
                  <c:v>2.850252958356422E-2</c:v>
                </c:pt>
                <c:pt idx="2033">
                  <c:v>2.8471096493678291E-2</c:v>
                </c:pt>
                <c:pt idx="2034">
                  <c:v>2.8478583839960572E-2</c:v>
                </c:pt>
                <c:pt idx="2035">
                  <c:v>2.8523722139067634E-2</c:v>
                </c:pt>
                <c:pt idx="2036">
                  <c:v>2.8558174724841422E-2</c:v>
                </c:pt>
                <c:pt idx="2037">
                  <c:v>2.8548920535337127E-2</c:v>
                </c:pt>
                <c:pt idx="2038">
                  <c:v>2.8539665404943404E-2</c:v>
                </c:pt>
                <c:pt idx="2039">
                  <c:v>2.8531555961344837E-2</c:v>
                </c:pt>
                <c:pt idx="2040">
                  <c:v>2.8537053360581391E-2</c:v>
                </c:pt>
                <c:pt idx="2041">
                  <c:v>2.8547161719569825E-2</c:v>
                </c:pt>
                <c:pt idx="2042">
                  <c:v>2.855023592869739E-2</c:v>
                </c:pt>
                <c:pt idx="2043">
                  <c:v>2.8485658242521462E-2</c:v>
                </c:pt>
                <c:pt idx="2044">
                  <c:v>2.8363087826522866E-2</c:v>
                </c:pt>
                <c:pt idx="2045">
                  <c:v>2.8357094849509899E-2</c:v>
                </c:pt>
                <c:pt idx="2046">
                  <c:v>2.8345754493949184E-2</c:v>
                </c:pt>
                <c:pt idx="2047">
                  <c:v>2.8334413761373224E-2</c:v>
                </c:pt>
                <c:pt idx="2048">
                  <c:v>2.8304354377717715E-2</c:v>
                </c:pt>
                <c:pt idx="2049">
                  <c:v>2.8283479469635883E-2</c:v>
                </c:pt>
                <c:pt idx="2050">
                  <c:v>2.8235181662118625E-2</c:v>
                </c:pt>
                <c:pt idx="2051">
                  <c:v>2.8207082490301384E-2</c:v>
                </c:pt>
                <c:pt idx="2052">
                  <c:v>2.8192425076531278E-2</c:v>
                </c:pt>
                <c:pt idx="2053">
                  <c:v>2.8203396772570177E-2</c:v>
                </c:pt>
                <c:pt idx="2054">
                  <c:v>2.8215114520110211E-2</c:v>
                </c:pt>
                <c:pt idx="2055">
                  <c:v>2.810679263191309E-2</c:v>
                </c:pt>
                <c:pt idx="2056">
                  <c:v>2.8065563944931659E-2</c:v>
                </c:pt>
                <c:pt idx="2057">
                  <c:v>2.8013777888773083E-2</c:v>
                </c:pt>
                <c:pt idx="2058">
                  <c:v>2.7967068531042579E-2</c:v>
                </c:pt>
                <c:pt idx="2059">
                  <c:v>2.8003330174816363E-2</c:v>
                </c:pt>
                <c:pt idx="2060">
                  <c:v>2.8028113475816539E-2</c:v>
                </c:pt>
                <c:pt idx="2061">
                  <c:v>2.8049260988267915E-2</c:v>
                </c:pt>
                <c:pt idx="2062">
                  <c:v>2.8065640178882422E-2</c:v>
                </c:pt>
                <c:pt idx="2063">
                  <c:v>2.8099348536153142E-2</c:v>
                </c:pt>
                <c:pt idx="2064">
                  <c:v>2.8106840272670228E-2</c:v>
                </c:pt>
                <c:pt idx="2065">
                  <c:v>2.8085511708749955E-2</c:v>
                </c:pt>
                <c:pt idx="2066">
                  <c:v>2.806418329760119E-2</c:v>
                </c:pt>
                <c:pt idx="2067">
                  <c:v>2.8065949391268441E-2</c:v>
                </c:pt>
                <c:pt idx="2068">
                  <c:v>2.8062196979532154E-2</c:v>
                </c:pt>
                <c:pt idx="2069">
                  <c:v>2.8058444567784474E-2</c:v>
                </c:pt>
                <c:pt idx="2070">
                  <c:v>2.8012933364508323E-2</c:v>
                </c:pt>
                <c:pt idx="2071">
                  <c:v>2.7841374312972313E-2</c:v>
                </c:pt>
                <c:pt idx="2072">
                  <c:v>2.7793065500862624E-2</c:v>
                </c:pt>
                <c:pt idx="2073">
                  <c:v>2.7710893136429646E-2</c:v>
                </c:pt>
                <c:pt idx="2074">
                  <c:v>2.7700459825157175E-2</c:v>
                </c:pt>
                <c:pt idx="2075">
                  <c:v>2.765111180346732E-2</c:v>
                </c:pt>
                <c:pt idx="2076">
                  <c:v>2.7613958239356931E-2</c:v>
                </c:pt>
                <c:pt idx="2077">
                  <c:v>2.7562171536640267E-2</c:v>
                </c:pt>
                <c:pt idx="2078">
                  <c:v>2.7480914387714911E-2</c:v>
                </c:pt>
                <c:pt idx="2079">
                  <c:v>2.7449808500457685E-2</c:v>
                </c:pt>
                <c:pt idx="2080">
                  <c:v>2.7411024183023828E-2</c:v>
                </c:pt>
                <c:pt idx="2081">
                  <c:v>2.7298012615527771E-2</c:v>
                </c:pt>
                <c:pt idx="2082">
                  <c:v>2.7275208317474677E-2</c:v>
                </c:pt>
                <c:pt idx="2083">
                  <c:v>2.7265499015837566E-2</c:v>
                </c:pt>
                <c:pt idx="2084">
                  <c:v>2.7239945178691955E-2</c:v>
                </c:pt>
                <c:pt idx="2085">
                  <c:v>2.7233077521726125E-2</c:v>
                </c:pt>
                <c:pt idx="2086">
                  <c:v>2.7226209621753632E-2</c:v>
                </c:pt>
                <c:pt idx="2087">
                  <c:v>2.7219299678184334E-2</c:v>
                </c:pt>
                <c:pt idx="2088">
                  <c:v>2.720679035159243E-2</c:v>
                </c:pt>
                <c:pt idx="2089">
                  <c:v>2.7223524169925177E-2</c:v>
                </c:pt>
                <c:pt idx="2090">
                  <c:v>2.7263985659881373E-2</c:v>
                </c:pt>
                <c:pt idx="2091">
                  <c:v>2.7304597515925004E-2</c:v>
                </c:pt>
                <c:pt idx="2092">
                  <c:v>2.7347730144782898E-2</c:v>
                </c:pt>
                <c:pt idx="2093">
                  <c:v>2.739855952001892E-2</c:v>
                </c:pt>
                <c:pt idx="2094">
                  <c:v>2.740596655382898E-2</c:v>
                </c:pt>
                <c:pt idx="2095">
                  <c:v>2.7302661750028562E-2</c:v>
                </c:pt>
                <c:pt idx="2096">
                  <c:v>2.7223880403272997E-2</c:v>
                </c:pt>
                <c:pt idx="2097">
                  <c:v>2.7215836699157701E-2</c:v>
                </c:pt>
                <c:pt idx="2098">
                  <c:v>2.7188039784699313E-2</c:v>
                </c:pt>
                <c:pt idx="2099">
                  <c:v>2.7166701918128085E-2</c:v>
                </c:pt>
                <c:pt idx="2100">
                  <c:v>2.7120312590197124E-2</c:v>
                </c:pt>
                <c:pt idx="2101">
                  <c:v>2.7073210867902226E-2</c:v>
                </c:pt>
                <c:pt idx="2102">
                  <c:v>2.7050362700231995E-2</c:v>
                </c:pt>
                <c:pt idx="2103">
                  <c:v>2.7023249687709302E-2</c:v>
                </c:pt>
                <c:pt idx="2104">
                  <c:v>2.701819485146767E-2</c:v>
                </c:pt>
                <c:pt idx="2105">
                  <c:v>2.7015058170753985E-2</c:v>
                </c:pt>
                <c:pt idx="2106">
                  <c:v>2.7002538271319432E-2</c:v>
                </c:pt>
                <c:pt idx="2107">
                  <c:v>2.7027560173717189E-2</c:v>
                </c:pt>
                <c:pt idx="2108">
                  <c:v>2.6989448602241631E-2</c:v>
                </c:pt>
                <c:pt idx="2109">
                  <c:v>2.7012745552320833E-2</c:v>
                </c:pt>
                <c:pt idx="2110">
                  <c:v>2.7004495463216403E-2</c:v>
                </c:pt>
                <c:pt idx="2111">
                  <c:v>2.6959697149290168E-2</c:v>
                </c:pt>
                <c:pt idx="2112">
                  <c:v>2.696082684056807E-2</c:v>
                </c:pt>
                <c:pt idx="2113">
                  <c:v>2.6979389785789731E-2</c:v>
                </c:pt>
                <c:pt idx="2114">
                  <c:v>2.7025868793694584E-2</c:v>
                </c:pt>
                <c:pt idx="2115">
                  <c:v>2.6968330101146135E-2</c:v>
                </c:pt>
                <c:pt idx="2116">
                  <c:v>2.69117107284703E-2</c:v>
                </c:pt>
                <c:pt idx="2117">
                  <c:v>2.6874618987510427E-2</c:v>
                </c:pt>
                <c:pt idx="2118">
                  <c:v>2.6824746755503767E-2</c:v>
                </c:pt>
                <c:pt idx="2119">
                  <c:v>2.6802549227833886E-2</c:v>
                </c:pt>
                <c:pt idx="2120">
                  <c:v>2.6786115695568598E-2</c:v>
                </c:pt>
                <c:pt idx="2121">
                  <c:v>2.6753978177480285E-2</c:v>
                </c:pt>
                <c:pt idx="2122">
                  <c:v>2.6733378058746978E-2</c:v>
                </c:pt>
                <c:pt idx="2123">
                  <c:v>2.6726969228089013E-2</c:v>
                </c:pt>
                <c:pt idx="2124">
                  <c:v>2.6750215196304713E-2</c:v>
                </c:pt>
                <c:pt idx="2125">
                  <c:v>2.6692755226937794E-2</c:v>
                </c:pt>
                <c:pt idx="2126">
                  <c:v>2.6709986531269842E-2</c:v>
                </c:pt>
                <c:pt idx="2127">
                  <c:v>2.6651707253859645E-2</c:v>
                </c:pt>
                <c:pt idx="2128">
                  <c:v>2.6537459628986858E-2</c:v>
                </c:pt>
                <c:pt idx="2129">
                  <c:v>2.6500171438225865E-2</c:v>
                </c:pt>
                <c:pt idx="2130">
                  <c:v>2.6436255292060274E-2</c:v>
                </c:pt>
                <c:pt idx="2131">
                  <c:v>2.6427807052182756E-2</c:v>
                </c:pt>
                <c:pt idx="2132">
                  <c:v>2.642240086925355E-2</c:v>
                </c:pt>
                <c:pt idx="2133">
                  <c:v>2.6429553060111615E-2</c:v>
                </c:pt>
                <c:pt idx="2134">
                  <c:v>2.6411469508805675E-2</c:v>
                </c:pt>
                <c:pt idx="2135">
                  <c:v>2.6386193598421585E-2</c:v>
                </c:pt>
                <c:pt idx="2136">
                  <c:v>2.6441737182721217E-2</c:v>
                </c:pt>
                <c:pt idx="2137">
                  <c:v>2.637437094219082E-2</c:v>
                </c:pt>
                <c:pt idx="2138">
                  <c:v>2.6351268874864726E-2</c:v>
                </c:pt>
                <c:pt idx="2139">
                  <c:v>2.6350318535973718E-2</c:v>
                </c:pt>
                <c:pt idx="2140">
                  <c:v>2.6286834379318905E-2</c:v>
                </c:pt>
                <c:pt idx="2141">
                  <c:v>2.6277253637256175E-2</c:v>
                </c:pt>
                <c:pt idx="2142">
                  <c:v>2.6273657285787802E-2</c:v>
                </c:pt>
                <c:pt idx="2143">
                  <c:v>2.6147365999976521E-2</c:v>
                </c:pt>
                <c:pt idx="2144">
                  <c:v>2.6120690835938494E-2</c:v>
                </c:pt>
                <c:pt idx="2145">
                  <c:v>2.6089800648698442E-2</c:v>
                </c:pt>
                <c:pt idx="2146">
                  <c:v>2.5983712310482739E-2</c:v>
                </c:pt>
                <c:pt idx="2147">
                  <c:v>2.5924340799083755E-2</c:v>
                </c:pt>
                <c:pt idx="2148">
                  <c:v>2.5927381705152446E-2</c:v>
                </c:pt>
                <c:pt idx="2149">
                  <c:v>2.5911918767810585E-2</c:v>
                </c:pt>
                <c:pt idx="2150">
                  <c:v>2.5903628697809707E-2</c:v>
                </c:pt>
                <c:pt idx="2151">
                  <c:v>2.5889158568473802E-2</c:v>
                </c:pt>
                <c:pt idx="2152">
                  <c:v>2.5866585847433853E-2</c:v>
                </c:pt>
                <c:pt idx="2153">
                  <c:v>2.5833783666796038E-2</c:v>
                </c:pt>
                <c:pt idx="2154">
                  <c:v>2.5800981811568598E-2</c:v>
                </c:pt>
                <c:pt idx="2155">
                  <c:v>2.5739308104538984E-2</c:v>
                </c:pt>
                <c:pt idx="2156">
                  <c:v>2.5728177445502189E-2</c:v>
                </c:pt>
                <c:pt idx="2157">
                  <c:v>2.5714417224602944E-2</c:v>
                </c:pt>
                <c:pt idx="2158">
                  <c:v>2.5664386795539514E-2</c:v>
                </c:pt>
                <c:pt idx="2159">
                  <c:v>2.5544264446469071E-2</c:v>
                </c:pt>
                <c:pt idx="2160">
                  <c:v>2.5492673304425267E-2</c:v>
                </c:pt>
                <c:pt idx="2161">
                  <c:v>2.5456919163864375E-2</c:v>
                </c:pt>
                <c:pt idx="2162">
                  <c:v>2.5441217634414405E-2</c:v>
                </c:pt>
                <c:pt idx="2163">
                  <c:v>2.5436648131184861E-2</c:v>
                </c:pt>
                <c:pt idx="2164">
                  <c:v>2.5427505773391097E-2</c:v>
                </c:pt>
                <c:pt idx="2165">
                  <c:v>2.538380633239145E-2</c:v>
                </c:pt>
                <c:pt idx="2166">
                  <c:v>2.5440142899885578E-2</c:v>
                </c:pt>
                <c:pt idx="2167">
                  <c:v>2.5442278933708078E-2</c:v>
                </c:pt>
                <c:pt idx="2168">
                  <c:v>2.5441969963074119E-2</c:v>
                </c:pt>
                <c:pt idx="2169">
                  <c:v>2.5335526309520941E-2</c:v>
                </c:pt>
                <c:pt idx="2170">
                  <c:v>2.5226362084144031E-2</c:v>
                </c:pt>
                <c:pt idx="2171">
                  <c:v>2.5173665373541789E-2</c:v>
                </c:pt>
                <c:pt idx="2172">
                  <c:v>2.5143427859925703E-2</c:v>
                </c:pt>
                <c:pt idx="2173">
                  <c:v>2.5055383802226213E-2</c:v>
                </c:pt>
                <c:pt idx="2174">
                  <c:v>2.4987569356375153E-2</c:v>
                </c:pt>
                <c:pt idx="2175">
                  <c:v>2.4878544902380235E-2</c:v>
                </c:pt>
                <c:pt idx="2176">
                  <c:v>2.4792020691613278E-2</c:v>
                </c:pt>
                <c:pt idx="2177">
                  <c:v>2.4736179477558611E-2</c:v>
                </c:pt>
                <c:pt idx="2178">
                  <c:v>2.4691601158231821E-2</c:v>
                </c:pt>
                <c:pt idx="2179">
                  <c:v>2.4637909804913965E-2</c:v>
                </c:pt>
                <c:pt idx="2180">
                  <c:v>2.4600531891411776E-2</c:v>
                </c:pt>
                <c:pt idx="2181">
                  <c:v>2.4598774929975819E-2</c:v>
                </c:pt>
                <c:pt idx="2182">
                  <c:v>2.4526647251149464E-2</c:v>
                </c:pt>
                <c:pt idx="2183">
                  <c:v>2.443406400686525E-2</c:v>
                </c:pt>
                <c:pt idx="2184">
                  <c:v>2.4384036323723844E-2</c:v>
                </c:pt>
                <c:pt idx="2185">
                  <c:v>2.4331317240223409E-2</c:v>
                </c:pt>
                <c:pt idx="2186">
                  <c:v>2.4335871352277549E-2</c:v>
                </c:pt>
                <c:pt idx="2187">
                  <c:v>2.4345547772702644E-2</c:v>
                </c:pt>
                <c:pt idx="2188">
                  <c:v>2.4272565956685824E-2</c:v>
                </c:pt>
                <c:pt idx="2189">
                  <c:v>2.4263361992568774E-2</c:v>
                </c:pt>
                <c:pt idx="2190">
                  <c:v>2.4290341296202205E-2</c:v>
                </c:pt>
                <c:pt idx="2191">
                  <c:v>2.4348201462677764E-2</c:v>
                </c:pt>
                <c:pt idx="2192">
                  <c:v>2.4385740987563517E-2</c:v>
                </c:pt>
                <c:pt idx="2193">
                  <c:v>2.440176672515227E-2</c:v>
                </c:pt>
                <c:pt idx="2194">
                  <c:v>2.4394797388113718E-2</c:v>
                </c:pt>
                <c:pt idx="2195">
                  <c:v>2.4391190746250044E-2</c:v>
                </c:pt>
                <c:pt idx="2196">
                  <c:v>2.439482026534151E-2</c:v>
                </c:pt>
                <c:pt idx="2197">
                  <c:v>2.4390447622050813E-2</c:v>
                </c:pt>
                <c:pt idx="2198">
                  <c:v>2.438607447623848E-2</c:v>
                </c:pt>
                <c:pt idx="2199">
                  <c:v>2.4369844206298404E-2</c:v>
                </c:pt>
                <c:pt idx="2200">
                  <c:v>2.432602482864149E-2</c:v>
                </c:pt>
                <c:pt idx="2201">
                  <c:v>2.4323168985828807E-2</c:v>
                </c:pt>
                <c:pt idx="2202">
                  <c:v>2.4248463306829157E-2</c:v>
                </c:pt>
                <c:pt idx="2203">
                  <c:v>2.4165393683804624E-2</c:v>
                </c:pt>
                <c:pt idx="2204">
                  <c:v>2.419192989543385E-2</c:v>
                </c:pt>
                <c:pt idx="2205">
                  <c:v>2.4225404128947782E-2</c:v>
                </c:pt>
                <c:pt idx="2206">
                  <c:v>2.4233441645886627E-2</c:v>
                </c:pt>
                <c:pt idx="2207">
                  <c:v>2.4273745372824774E-2</c:v>
                </c:pt>
                <c:pt idx="2208">
                  <c:v>2.4297258951941299E-2</c:v>
                </c:pt>
                <c:pt idx="2209">
                  <c:v>2.4294103364461011E-2</c:v>
                </c:pt>
                <c:pt idx="2210">
                  <c:v>2.4290948066068338E-2</c:v>
                </c:pt>
                <c:pt idx="2211">
                  <c:v>2.4283084149376379E-2</c:v>
                </c:pt>
                <c:pt idx="2212">
                  <c:v>2.4244451707163481E-2</c:v>
                </c:pt>
                <c:pt idx="2213">
                  <c:v>2.424832836950026E-2</c:v>
                </c:pt>
                <c:pt idx="2214">
                  <c:v>2.4284241083239528E-2</c:v>
                </c:pt>
                <c:pt idx="2215">
                  <c:v>2.4276545741454179E-2</c:v>
                </c:pt>
                <c:pt idx="2216">
                  <c:v>2.4239390224249167E-2</c:v>
                </c:pt>
                <c:pt idx="2217">
                  <c:v>2.4208788140855964E-2</c:v>
                </c:pt>
                <c:pt idx="2218">
                  <c:v>2.418113908714456E-2</c:v>
                </c:pt>
                <c:pt idx="2219">
                  <c:v>2.4198520001594007E-2</c:v>
                </c:pt>
                <c:pt idx="2220">
                  <c:v>2.4201263692876292E-2</c:v>
                </c:pt>
                <c:pt idx="2221">
                  <c:v>2.4191461555956719E-2</c:v>
                </c:pt>
                <c:pt idx="2222">
                  <c:v>2.4181782194174696E-2</c:v>
                </c:pt>
                <c:pt idx="2223">
                  <c:v>2.4122255512731384E-2</c:v>
                </c:pt>
                <c:pt idx="2224">
                  <c:v>2.4074365292144555E-2</c:v>
                </c:pt>
                <c:pt idx="2225">
                  <c:v>2.3988454373181881E-2</c:v>
                </c:pt>
                <c:pt idx="2226">
                  <c:v>2.3865447260534432E-2</c:v>
                </c:pt>
                <c:pt idx="2227">
                  <c:v>2.385498572471614E-2</c:v>
                </c:pt>
                <c:pt idx="2228">
                  <c:v>2.3795766515088312E-2</c:v>
                </c:pt>
                <c:pt idx="2229">
                  <c:v>2.3761923198917994E-2</c:v>
                </c:pt>
                <c:pt idx="2230">
                  <c:v>2.3714321290630978E-2</c:v>
                </c:pt>
                <c:pt idx="2231">
                  <c:v>2.365512912627948E-2</c:v>
                </c:pt>
                <c:pt idx="2232">
                  <c:v>2.3602769392442612E-2</c:v>
                </c:pt>
                <c:pt idx="2233">
                  <c:v>2.3504125802956896E-2</c:v>
                </c:pt>
                <c:pt idx="2234">
                  <c:v>2.3369446137561062E-2</c:v>
                </c:pt>
                <c:pt idx="2235">
                  <c:v>2.3327167494804974E-2</c:v>
                </c:pt>
                <c:pt idx="2236">
                  <c:v>2.3306440015753986E-2</c:v>
                </c:pt>
                <c:pt idx="2237">
                  <c:v>2.3306043568417031E-2</c:v>
                </c:pt>
                <c:pt idx="2238">
                  <c:v>2.3264532278940948E-2</c:v>
                </c:pt>
                <c:pt idx="2239">
                  <c:v>2.3229304357852636E-2</c:v>
                </c:pt>
                <c:pt idx="2240">
                  <c:v>2.3146613597225685E-2</c:v>
                </c:pt>
                <c:pt idx="2241">
                  <c:v>2.309479649740652E-2</c:v>
                </c:pt>
                <c:pt idx="2242">
                  <c:v>2.3052075335570178E-2</c:v>
                </c:pt>
                <c:pt idx="2243">
                  <c:v>2.2955171142404938E-2</c:v>
                </c:pt>
                <c:pt idx="2244">
                  <c:v>2.2956126952310495E-2</c:v>
                </c:pt>
                <c:pt idx="2245">
                  <c:v>2.2991801295340984E-2</c:v>
                </c:pt>
                <c:pt idx="2246">
                  <c:v>2.2985989936463117E-2</c:v>
                </c:pt>
                <c:pt idx="2247">
                  <c:v>2.2947563656675309E-2</c:v>
                </c:pt>
                <c:pt idx="2248">
                  <c:v>2.2933485031417906E-2</c:v>
                </c:pt>
                <c:pt idx="2249">
                  <c:v>2.2926398114637987E-2</c:v>
                </c:pt>
                <c:pt idx="2250">
                  <c:v>2.2894932943277553E-2</c:v>
                </c:pt>
                <c:pt idx="2251">
                  <c:v>2.2859668589166462E-2</c:v>
                </c:pt>
                <c:pt idx="2252">
                  <c:v>2.2758984136268617E-2</c:v>
                </c:pt>
                <c:pt idx="2253">
                  <c:v>2.2755820444088661E-2</c:v>
                </c:pt>
                <c:pt idx="2254">
                  <c:v>2.2685706148108813E-2</c:v>
                </c:pt>
                <c:pt idx="2255">
                  <c:v>2.2615948040115474E-2</c:v>
                </c:pt>
                <c:pt idx="2256">
                  <c:v>2.2605801810449973E-2</c:v>
                </c:pt>
                <c:pt idx="2257">
                  <c:v>2.2585787570098652E-2</c:v>
                </c:pt>
                <c:pt idx="2258">
                  <c:v>2.2633857191871384E-2</c:v>
                </c:pt>
                <c:pt idx="2259">
                  <c:v>2.2677400191246363E-2</c:v>
                </c:pt>
                <c:pt idx="2260">
                  <c:v>2.2766228109468548E-2</c:v>
                </c:pt>
                <c:pt idx="2261">
                  <c:v>2.284289900150727E-2</c:v>
                </c:pt>
                <c:pt idx="2262">
                  <c:v>2.2810350452633608E-2</c:v>
                </c:pt>
                <c:pt idx="2263">
                  <c:v>2.2764398525142806E-2</c:v>
                </c:pt>
                <c:pt idx="2264">
                  <c:v>2.2723453224918345E-2</c:v>
                </c:pt>
                <c:pt idx="2265">
                  <c:v>2.2653021661026809E-2</c:v>
                </c:pt>
                <c:pt idx="2266">
                  <c:v>2.2624589270930608E-2</c:v>
                </c:pt>
                <c:pt idx="2267">
                  <c:v>2.2611368084306992E-2</c:v>
                </c:pt>
                <c:pt idx="2268">
                  <c:v>2.2576815716970386E-2</c:v>
                </c:pt>
                <c:pt idx="2269">
                  <c:v>2.2622964359893638E-2</c:v>
                </c:pt>
                <c:pt idx="2270">
                  <c:v>2.2648588395274224E-2</c:v>
                </c:pt>
                <c:pt idx="2271">
                  <c:v>2.2672574893843524E-2</c:v>
                </c:pt>
                <c:pt idx="2272">
                  <c:v>2.2713172614932539E-2</c:v>
                </c:pt>
                <c:pt idx="2273">
                  <c:v>2.2740599343511299E-2</c:v>
                </c:pt>
                <c:pt idx="2274">
                  <c:v>2.2733424597899073E-2</c:v>
                </c:pt>
                <c:pt idx="2275">
                  <c:v>2.2726250165690732E-2</c:v>
                </c:pt>
                <c:pt idx="2276">
                  <c:v>2.2727396963181705E-2</c:v>
                </c:pt>
                <c:pt idx="2277">
                  <c:v>2.2727221317584017E-2</c:v>
                </c:pt>
                <c:pt idx="2278">
                  <c:v>2.2716900365187667E-2</c:v>
                </c:pt>
                <c:pt idx="2279">
                  <c:v>2.2716228380466445E-2</c:v>
                </c:pt>
                <c:pt idx="2280">
                  <c:v>2.2688221052391801E-2</c:v>
                </c:pt>
                <c:pt idx="2281">
                  <c:v>2.2640104849434028E-2</c:v>
                </c:pt>
                <c:pt idx="2282">
                  <c:v>2.2592239374739267E-2</c:v>
                </c:pt>
                <c:pt idx="2283">
                  <c:v>2.2483858379579637E-2</c:v>
                </c:pt>
                <c:pt idx="2284">
                  <c:v>2.2405472728052569E-2</c:v>
                </c:pt>
                <c:pt idx="2285">
                  <c:v>2.2316973052202031E-2</c:v>
                </c:pt>
                <c:pt idx="2286">
                  <c:v>2.2271739115579288E-2</c:v>
                </c:pt>
                <c:pt idx="2287">
                  <c:v>2.2197330351518309E-2</c:v>
                </c:pt>
                <c:pt idx="2288">
                  <c:v>2.2081186301024531E-2</c:v>
                </c:pt>
                <c:pt idx="2289">
                  <c:v>2.2044958515218503E-2</c:v>
                </c:pt>
                <c:pt idx="2290">
                  <c:v>2.2057276769957772E-2</c:v>
                </c:pt>
                <c:pt idx="2291">
                  <c:v>2.2083535466990011E-2</c:v>
                </c:pt>
                <c:pt idx="2292">
                  <c:v>2.2112028275878919E-2</c:v>
                </c:pt>
                <c:pt idx="2293">
                  <c:v>2.2110071756724373E-2</c:v>
                </c:pt>
                <c:pt idx="2294">
                  <c:v>2.213950048893832E-2</c:v>
                </c:pt>
                <c:pt idx="2295">
                  <c:v>2.2099230670383038E-2</c:v>
                </c:pt>
                <c:pt idx="2296">
                  <c:v>2.2020715768411948E-2</c:v>
                </c:pt>
                <c:pt idx="2297">
                  <c:v>2.19971133230813E-2</c:v>
                </c:pt>
                <c:pt idx="2298">
                  <c:v>2.1930391170035042E-2</c:v>
                </c:pt>
                <c:pt idx="2299">
                  <c:v>2.1808420904553882E-2</c:v>
                </c:pt>
                <c:pt idx="2300">
                  <c:v>2.1745206893864024E-2</c:v>
                </c:pt>
                <c:pt idx="2301">
                  <c:v>2.1708177204910285E-2</c:v>
                </c:pt>
                <c:pt idx="2302">
                  <c:v>2.1698432284495181E-2</c:v>
                </c:pt>
                <c:pt idx="2303">
                  <c:v>2.1674155017763447E-2</c:v>
                </c:pt>
                <c:pt idx="2304">
                  <c:v>2.1629466190156474E-2</c:v>
                </c:pt>
                <c:pt idx="2305">
                  <c:v>2.1483894403646751E-2</c:v>
                </c:pt>
                <c:pt idx="2306">
                  <c:v>2.142133204049378E-2</c:v>
                </c:pt>
                <c:pt idx="2307">
                  <c:v>2.1415221837972662E-2</c:v>
                </c:pt>
                <c:pt idx="2308">
                  <c:v>2.1409111141479763E-2</c:v>
                </c:pt>
                <c:pt idx="2309">
                  <c:v>2.1427405793126336E-2</c:v>
                </c:pt>
                <c:pt idx="2310">
                  <c:v>2.146272675334869E-2</c:v>
                </c:pt>
                <c:pt idx="2311">
                  <c:v>2.140727625676888E-2</c:v>
                </c:pt>
                <c:pt idx="2312">
                  <c:v>2.1400912826631327E-2</c:v>
                </c:pt>
                <c:pt idx="2313">
                  <c:v>2.1401018920881199E-2</c:v>
                </c:pt>
                <c:pt idx="2314">
                  <c:v>2.1391451599888384E-2</c:v>
                </c:pt>
                <c:pt idx="2315">
                  <c:v>2.1412093949561065E-2</c:v>
                </c:pt>
                <c:pt idx="2316">
                  <c:v>2.1402163747438585E-2</c:v>
                </c:pt>
                <c:pt idx="2317">
                  <c:v>2.1409598763218501E-2</c:v>
                </c:pt>
                <c:pt idx="2318">
                  <c:v>2.1400199776356578E-2</c:v>
                </c:pt>
                <c:pt idx="2319">
                  <c:v>2.1418462350198349E-2</c:v>
                </c:pt>
                <c:pt idx="2320">
                  <c:v>2.1429342244996322E-2</c:v>
                </c:pt>
                <c:pt idx="2321">
                  <c:v>2.1439375590911514E-2</c:v>
                </c:pt>
                <c:pt idx="2322">
                  <c:v>2.1447424729579112E-2</c:v>
                </c:pt>
                <c:pt idx="2323">
                  <c:v>2.1468822267656913E-2</c:v>
                </c:pt>
                <c:pt idx="2324">
                  <c:v>2.1363842654702644E-2</c:v>
                </c:pt>
                <c:pt idx="2325">
                  <c:v>2.1323740241884E-2</c:v>
                </c:pt>
                <c:pt idx="2326">
                  <c:v>2.1317315177884526E-2</c:v>
                </c:pt>
                <c:pt idx="2327">
                  <c:v>2.131958624450429E-2</c:v>
                </c:pt>
                <c:pt idx="2328">
                  <c:v>2.1238307775099878E-2</c:v>
                </c:pt>
                <c:pt idx="2329">
                  <c:v>2.1207423191702119E-2</c:v>
                </c:pt>
                <c:pt idx="2330">
                  <c:v>2.1217236389092169E-2</c:v>
                </c:pt>
                <c:pt idx="2331">
                  <c:v>2.1222260074310322E-2</c:v>
                </c:pt>
                <c:pt idx="2332">
                  <c:v>2.1220541043028909E-2</c:v>
                </c:pt>
                <c:pt idx="2333">
                  <c:v>2.1134887303162431E-2</c:v>
                </c:pt>
                <c:pt idx="2334">
                  <c:v>2.1082207820484141E-2</c:v>
                </c:pt>
                <c:pt idx="2335">
                  <c:v>2.0921077486121428E-2</c:v>
                </c:pt>
                <c:pt idx="2336">
                  <c:v>2.0872529740018922E-2</c:v>
                </c:pt>
                <c:pt idx="2337">
                  <c:v>2.0851164493141582E-2</c:v>
                </c:pt>
                <c:pt idx="2338">
                  <c:v>2.0852293791858944E-2</c:v>
                </c:pt>
                <c:pt idx="2339">
                  <c:v>2.08553381220608E-2</c:v>
                </c:pt>
                <c:pt idx="2340">
                  <c:v>2.085838256214596E-2</c:v>
                </c:pt>
                <c:pt idx="2341">
                  <c:v>2.08803034939406E-2</c:v>
                </c:pt>
                <c:pt idx="2342">
                  <c:v>2.0890489558212894E-2</c:v>
                </c:pt>
                <c:pt idx="2343">
                  <c:v>2.0889890667019097E-2</c:v>
                </c:pt>
                <c:pt idx="2344">
                  <c:v>2.0925078367026631E-2</c:v>
                </c:pt>
                <c:pt idx="2345">
                  <c:v>2.0920819014898544E-2</c:v>
                </c:pt>
                <c:pt idx="2346">
                  <c:v>2.0939234114286664E-2</c:v>
                </c:pt>
                <c:pt idx="2347">
                  <c:v>2.1027666033445767E-2</c:v>
                </c:pt>
                <c:pt idx="2348">
                  <c:v>2.0933424438323637E-2</c:v>
                </c:pt>
                <c:pt idx="2349">
                  <c:v>2.0849414358272648E-2</c:v>
                </c:pt>
                <c:pt idx="2350">
                  <c:v>2.0825678887652528E-2</c:v>
                </c:pt>
                <c:pt idx="2351">
                  <c:v>2.0746868424310144E-2</c:v>
                </c:pt>
                <c:pt idx="2352">
                  <c:v>2.0768205302684598E-2</c:v>
                </c:pt>
                <c:pt idx="2353">
                  <c:v>2.0813653287353951E-2</c:v>
                </c:pt>
                <c:pt idx="2354">
                  <c:v>2.0811209917433852E-2</c:v>
                </c:pt>
                <c:pt idx="2355">
                  <c:v>2.080876667527282E-2</c:v>
                </c:pt>
                <c:pt idx="2356">
                  <c:v>2.0802722758009286E-2</c:v>
                </c:pt>
                <c:pt idx="2357">
                  <c:v>2.0870678681944456E-2</c:v>
                </c:pt>
                <c:pt idx="2358">
                  <c:v>2.0858644295717012E-2</c:v>
                </c:pt>
                <c:pt idx="2359">
                  <c:v>2.0851047768935517E-2</c:v>
                </c:pt>
                <c:pt idx="2360">
                  <c:v>2.0830581621714209E-2</c:v>
                </c:pt>
                <c:pt idx="2361">
                  <c:v>2.0851189053306289E-2</c:v>
                </c:pt>
                <c:pt idx="2362">
                  <c:v>2.0855829495646575E-2</c:v>
                </c:pt>
                <c:pt idx="2363">
                  <c:v>2.0861370186261257E-2</c:v>
                </c:pt>
                <c:pt idx="2364">
                  <c:v>2.0733479882737164E-2</c:v>
                </c:pt>
                <c:pt idx="2365">
                  <c:v>2.0665388104456454E-2</c:v>
                </c:pt>
                <c:pt idx="2366">
                  <c:v>2.0597296325711934E-2</c:v>
                </c:pt>
                <c:pt idx="2367">
                  <c:v>2.0559389745101801E-2</c:v>
                </c:pt>
                <c:pt idx="2368">
                  <c:v>2.0475182760936218E-2</c:v>
                </c:pt>
                <c:pt idx="2369">
                  <c:v>2.0399853859784475E-2</c:v>
                </c:pt>
                <c:pt idx="2370">
                  <c:v>2.0226979490256525E-2</c:v>
                </c:pt>
                <c:pt idx="2371">
                  <c:v>2.0201423810792183E-2</c:v>
                </c:pt>
                <c:pt idx="2372">
                  <c:v>2.0224596913210616E-2</c:v>
                </c:pt>
                <c:pt idx="2373">
                  <c:v>2.0247198040047834E-2</c:v>
                </c:pt>
                <c:pt idx="2374">
                  <c:v>2.0250748622217627E-2</c:v>
                </c:pt>
                <c:pt idx="2375">
                  <c:v>2.0231012193878392E-2</c:v>
                </c:pt>
                <c:pt idx="2376">
                  <c:v>2.0252182364872785E-2</c:v>
                </c:pt>
                <c:pt idx="2377">
                  <c:v>2.0269069506827404E-2</c:v>
                </c:pt>
                <c:pt idx="2378">
                  <c:v>2.0282882576287718E-2</c:v>
                </c:pt>
                <c:pt idx="2379">
                  <c:v>2.0286990862766953E-2</c:v>
                </c:pt>
                <c:pt idx="2380">
                  <c:v>2.0222622106909411E-2</c:v>
                </c:pt>
                <c:pt idx="2381">
                  <c:v>2.0078074230733132E-2</c:v>
                </c:pt>
                <c:pt idx="2382">
                  <c:v>2.0051846649386192E-2</c:v>
                </c:pt>
                <c:pt idx="2383">
                  <c:v>2.0034593209048712E-2</c:v>
                </c:pt>
                <c:pt idx="2384">
                  <c:v>1.9986558559232693E-2</c:v>
                </c:pt>
                <c:pt idx="2385">
                  <c:v>1.99590556550212E-2</c:v>
                </c:pt>
                <c:pt idx="2386">
                  <c:v>1.9928301274285787E-2</c:v>
                </c:pt>
                <c:pt idx="2387">
                  <c:v>1.9890049429641669E-2</c:v>
                </c:pt>
                <c:pt idx="2388">
                  <c:v>1.9896708683502011E-2</c:v>
                </c:pt>
                <c:pt idx="2389">
                  <c:v>1.9927395603889959E-2</c:v>
                </c:pt>
                <c:pt idx="2390">
                  <c:v>1.9950103247931662E-2</c:v>
                </c:pt>
                <c:pt idx="2391">
                  <c:v>1.9972810892139651E-2</c:v>
                </c:pt>
                <c:pt idx="2392">
                  <c:v>2.0034614032923427E-2</c:v>
                </c:pt>
                <c:pt idx="2393">
                  <c:v>2.0121393287040126E-2</c:v>
                </c:pt>
                <c:pt idx="2394">
                  <c:v>2.0146964134676711E-2</c:v>
                </c:pt>
                <c:pt idx="2395">
                  <c:v>2.0148033217964954E-2</c:v>
                </c:pt>
                <c:pt idx="2396">
                  <c:v>2.0188499196317156E-2</c:v>
                </c:pt>
                <c:pt idx="2397">
                  <c:v>2.0243191367978971E-2</c:v>
                </c:pt>
                <c:pt idx="2398">
                  <c:v>2.0201867235866828E-2</c:v>
                </c:pt>
                <c:pt idx="2399">
                  <c:v>2.0109910288997897E-2</c:v>
                </c:pt>
                <c:pt idx="2400">
                  <c:v>2.0041663381344312E-2</c:v>
                </c:pt>
                <c:pt idx="2401">
                  <c:v>1.9961048439039075E-2</c:v>
                </c:pt>
                <c:pt idx="2402">
                  <c:v>1.9983269127377079E-2</c:v>
                </c:pt>
                <c:pt idx="2403">
                  <c:v>1.9978988949219557E-2</c:v>
                </c:pt>
                <c:pt idx="2404">
                  <c:v>2.0025338720198176E-2</c:v>
                </c:pt>
                <c:pt idx="2405">
                  <c:v>2.0128829980724024E-2</c:v>
                </c:pt>
                <c:pt idx="2406">
                  <c:v>2.0167570201784297E-2</c:v>
                </c:pt>
                <c:pt idx="2407">
                  <c:v>2.0178776066692484E-2</c:v>
                </c:pt>
                <c:pt idx="2408">
                  <c:v>2.0287720372862798E-2</c:v>
                </c:pt>
                <c:pt idx="2409">
                  <c:v>2.0348629973960575E-2</c:v>
                </c:pt>
                <c:pt idx="2410">
                  <c:v>2.0364066943698616E-2</c:v>
                </c:pt>
                <c:pt idx="2411">
                  <c:v>2.0396516731709828E-2</c:v>
                </c:pt>
                <c:pt idx="2412">
                  <c:v>2.0336368144089189E-2</c:v>
                </c:pt>
                <c:pt idx="2413">
                  <c:v>2.0251122102724724E-2</c:v>
                </c:pt>
                <c:pt idx="2414">
                  <c:v>2.0134309629333096E-2</c:v>
                </c:pt>
                <c:pt idx="2415">
                  <c:v>2.0080646599040124E-2</c:v>
                </c:pt>
                <c:pt idx="2416">
                  <c:v>2.0016610473604871E-2</c:v>
                </c:pt>
                <c:pt idx="2417">
                  <c:v>1.9880187728672158E-2</c:v>
                </c:pt>
                <c:pt idx="2418">
                  <c:v>1.9766284618280183E-2</c:v>
                </c:pt>
                <c:pt idx="2419">
                  <c:v>1.9650414650164885E-2</c:v>
                </c:pt>
                <c:pt idx="2420">
                  <c:v>1.9485269623924828E-2</c:v>
                </c:pt>
                <c:pt idx="2421">
                  <c:v>1.9371609889296475E-2</c:v>
                </c:pt>
                <c:pt idx="2422">
                  <c:v>1.9350804420472403E-2</c:v>
                </c:pt>
                <c:pt idx="2423">
                  <c:v>1.9331651598352022E-2</c:v>
                </c:pt>
                <c:pt idx="2424">
                  <c:v>1.9273282682765725E-2</c:v>
                </c:pt>
                <c:pt idx="2425">
                  <c:v>1.9152179438263185E-2</c:v>
                </c:pt>
                <c:pt idx="2426">
                  <c:v>1.9000119005222357E-2</c:v>
                </c:pt>
                <c:pt idx="2427">
                  <c:v>1.8933447666205534E-2</c:v>
                </c:pt>
                <c:pt idx="2428">
                  <c:v>1.8872176960512355E-2</c:v>
                </c:pt>
                <c:pt idx="2429">
                  <c:v>1.8716652313434903E-2</c:v>
                </c:pt>
                <c:pt idx="2430">
                  <c:v>1.8672626062758893E-2</c:v>
                </c:pt>
                <c:pt idx="2431">
                  <c:v>1.8621856619265638E-2</c:v>
                </c:pt>
                <c:pt idx="2432">
                  <c:v>1.8585680843942701E-2</c:v>
                </c:pt>
                <c:pt idx="2433">
                  <c:v>1.8579382920819169E-2</c:v>
                </c:pt>
                <c:pt idx="2434">
                  <c:v>1.8589857249037323E-2</c:v>
                </c:pt>
                <c:pt idx="2435">
                  <c:v>1.8646382266023304E-2</c:v>
                </c:pt>
                <c:pt idx="2436">
                  <c:v>1.8637718698189067E-2</c:v>
                </c:pt>
                <c:pt idx="2437">
                  <c:v>1.8652513229864026E-2</c:v>
                </c:pt>
                <c:pt idx="2438">
                  <c:v>1.8692747594403713E-2</c:v>
                </c:pt>
                <c:pt idx="2439">
                  <c:v>1.8730288525177673E-2</c:v>
                </c:pt>
                <c:pt idx="2440">
                  <c:v>1.8816988557104959E-2</c:v>
                </c:pt>
                <c:pt idx="2441">
                  <c:v>1.8867771913826881E-2</c:v>
                </c:pt>
                <c:pt idx="2442">
                  <c:v>1.8863152830297703E-2</c:v>
                </c:pt>
                <c:pt idx="2443">
                  <c:v>1.8850213407458908E-2</c:v>
                </c:pt>
                <c:pt idx="2444">
                  <c:v>1.883472394679446E-2</c:v>
                </c:pt>
                <c:pt idx="2445">
                  <c:v>1.8820639235853164E-2</c:v>
                </c:pt>
                <c:pt idx="2446">
                  <c:v>1.879207050402348E-2</c:v>
                </c:pt>
                <c:pt idx="2447">
                  <c:v>1.8774862891415105E-2</c:v>
                </c:pt>
                <c:pt idx="2448">
                  <c:v>1.8730469780151394E-2</c:v>
                </c:pt>
                <c:pt idx="2449">
                  <c:v>1.8665772891889258E-2</c:v>
                </c:pt>
                <c:pt idx="2450">
                  <c:v>1.8666318611402485E-2</c:v>
                </c:pt>
                <c:pt idx="2451">
                  <c:v>1.8676475537201684E-2</c:v>
                </c:pt>
                <c:pt idx="2452">
                  <c:v>1.8696607584571229E-2</c:v>
                </c:pt>
                <c:pt idx="2453">
                  <c:v>1.8744103706740144E-2</c:v>
                </c:pt>
                <c:pt idx="2454">
                  <c:v>1.8751665075599437E-2</c:v>
                </c:pt>
                <c:pt idx="2455">
                  <c:v>1.8744064599792182E-2</c:v>
                </c:pt>
                <c:pt idx="2456">
                  <c:v>1.875286172313597E-2</c:v>
                </c:pt>
                <c:pt idx="2457">
                  <c:v>1.8804912869711581E-2</c:v>
                </c:pt>
                <c:pt idx="2458">
                  <c:v>1.8857723731527949E-2</c:v>
                </c:pt>
                <c:pt idx="2459">
                  <c:v>1.8862363560900298E-2</c:v>
                </c:pt>
                <c:pt idx="2460">
                  <c:v>1.8846829057519009E-2</c:v>
                </c:pt>
                <c:pt idx="2461">
                  <c:v>1.8888520067944101E-2</c:v>
                </c:pt>
                <c:pt idx="2462">
                  <c:v>1.8811703934563866E-2</c:v>
                </c:pt>
                <c:pt idx="2463">
                  <c:v>1.8697248168787976E-2</c:v>
                </c:pt>
                <c:pt idx="2464">
                  <c:v>1.8680365467606447E-2</c:v>
                </c:pt>
                <c:pt idx="2465">
                  <c:v>1.8663695743333802E-2</c:v>
                </c:pt>
                <c:pt idx="2466">
                  <c:v>1.8613120726282285E-2</c:v>
                </c:pt>
                <c:pt idx="2467">
                  <c:v>1.8602798552524794E-2</c:v>
                </c:pt>
                <c:pt idx="2468">
                  <c:v>1.8621459685360085E-2</c:v>
                </c:pt>
                <c:pt idx="2469">
                  <c:v>1.8627863551081831E-2</c:v>
                </c:pt>
                <c:pt idx="2470">
                  <c:v>1.8549182195976871E-2</c:v>
                </c:pt>
                <c:pt idx="2471">
                  <c:v>1.8387379098649553E-2</c:v>
                </c:pt>
                <c:pt idx="2472">
                  <c:v>1.8376718717741894E-2</c:v>
                </c:pt>
                <c:pt idx="2473">
                  <c:v>1.8366058380475031E-2</c:v>
                </c:pt>
                <c:pt idx="2474">
                  <c:v>1.8414712557275625E-2</c:v>
                </c:pt>
                <c:pt idx="2475">
                  <c:v>1.8424601126797089E-2</c:v>
                </c:pt>
                <c:pt idx="2476">
                  <c:v>1.8435173918910811E-2</c:v>
                </c:pt>
                <c:pt idx="2477">
                  <c:v>1.8496375482359034E-2</c:v>
                </c:pt>
                <c:pt idx="2478">
                  <c:v>1.8603680242547924E-2</c:v>
                </c:pt>
                <c:pt idx="2479">
                  <c:v>1.870663432956194E-2</c:v>
                </c:pt>
                <c:pt idx="2480">
                  <c:v>1.8763627683985807E-2</c:v>
                </c:pt>
                <c:pt idx="2481">
                  <c:v>1.8680093066649552E-2</c:v>
                </c:pt>
                <c:pt idx="2482">
                  <c:v>1.8612319887758893E-2</c:v>
                </c:pt>
                <c:pt idx="2483">
                  <c:v>1.860599392186893E-2</c:v>
                </c:pt>
                <c:pt idx="2484">
                  <c:v>1.8632699274872964E-2</c:v>
                </c:pt>
                <c:pt idx="2485">
                  <c:v>1.8666680835017699E-2</c:v>
                </c:pt>
                <c:pt idx="2486">
                  <c:v>1.8676862575454003E-2</c:v>
                </c:pt>
                <c:pt idx="2487">
                  <c:v>1.8729875704820393E-2</c:v>
                </c:pt>
                <c:pt idx="2488">
                  <c:v>1.8765589554717542E-2</c:v>
                </c:pt>
                <c:pt idx="2489">
                  <c:v>1.875618603428789E-2</c:v>
                </c:pt>
                <c:pt idx="2490">
                  <c:v>1.8775484878748906E-2</c:v>
                </c:pt>
                <c:pt idx="2491">
                  <c:v>1.8780668239168036E-2</c:v>
                </c:pt>
                <c:pt idx="2492">
                  <c:v>1.8744537233209915E-2</c:v>
                </c:pt>
                <c:pt idx="2493">
                  <c:v>1.8747958890510251E-2</c:v>
                </c:pt>
                <c:pt idx="2494">
                  <c:v>1.8724118617582091E-2</c:v>
                </c:pt>
                <c:pt idx="2495">
                  <c:v>1.8634983586051167E-2</c:v>
                </c:pt>
                <c:pt idx="2496">
                  <c:v>1.8647693650474507E-2</c:v>
                </c:pt>
                <c:pt idx="2497">
                  <c:v>1.8651994724899593E-2</c:v>
                </c:pt>
                <c:pt idx="2498">
                  <c:v>1.8591292468471351E-2</c:v>
                </c:pt>
                <c:pt idx="2499">
                  <c:v>1.8561583809224111E-2</c:v>
                </c:pt>
                <c:pt idx="2500">
                  <c:v>1.8528732642259679E-2</c:v>
                </c:pt>
                <c:pt idx="2501">
                  <c:v>1.8532504431183455E-2</c:v>
                </c:pt>
                <c:pt idx="2502">
                  <c:v>1.8518630921817769E-2</c:v>
                </c:pt>
                <c:pt idx="2503">
                  <c:v>1.8527567008457684E-2</c:v>
                </c:pt>
                <c:pt idx="2504">
                  <c:v>1.8479147397414752E-2</c:v>
                </c:pt>
                <c:pt idx="2505">
                  <c:v>1.8448778652906606E-2</c:v>
                </c:pt>
                <c:pt idx="2506">
                  <c:v>1.841840964216699E-2</c:v>
                </c:pt>
                <c:pt idx="2507">
                  <c:v>1.8398706104246012E-2</c:v>
                </c:pt>
                <c:pt idx="2508">
                  <c:v>1.836143455634957E-2</c:v>
                </c:pt>
                <c:pt idx="2509">
                  <c:v>1.8351348531550026E-2</c:v>
                </c:pt>
                <c:pt idx="2510">
                  <c:v>1.8329311687216049E-2</c:v>
                </c:pt>
                <c:pt idx="2511">
                  <c:v>1.8282899901763797E-2</c:v>
                </c:pt>
                <c:pt idx="2512">
                  <c:v>1.8251440797419482E-2</c:v>
                </c:pt>
                <c:pt idx="2513">
                  <c:v>1.8260240005048535E-2</c:v>
                </c:pt>
                <c:pt idx="2514">
                  <c:v>1.8353690033262659E-2</c:v>
                </c:pt>
                <c:pt idx="2515">
                  <c:v>1.8394915286159101E-2</c:v>
                </c:pt>
                <c:pt idx="2516">
                  <c:v>1.8415990339575607E-2</c:v>
                </c:pt>
                <c:pt idx="2517">
                  <c:v>1.8450984174184334E-2</c:v>
                </c:pt>
                <c:pt idx="2518">
                  <c:v>1.8428109725989489E-2</c:v>
                </c:pt>
                <c:pt idx="2519">
                  <c:v>1.8391359710559312E-2</c:v>
                </c:pt>
                <c:pt idx="2520">
                  <c:v>1.8417590838241807E-2</c:v>
                </c:pt>
                <c:pt idx="2521">
                  <c:v>1.844451521091817E-2</c:v>
                </c:pt>
                <c:pt idx="2522">
                  <c:v>1.8394000649504996E-2</c:v>
                </c:pt>
                <c:pt idx="2523">
                  <c:v>1.8369877014475556E-2</c:v>
                </c:pt>
                <c:pt idx="2524">
                  <c:v>1.8289690988181007E-2</c:v>
                </c:pt>
                <c:pt idx="2525">
                  <c:v>1.8160529801325563E-2</c:v>
                </c:pt>
                <c:pt idx="2526">
                  <c:v>1.8068991495324337E-2</c:v>
                </c:pt>
                <c:pt idx="2527">
                  <c:v>1.7994078177370421E-2</c:v>
                </c:pt>
                <c:pt idx="2528">
                  <c:v>1.7899383245678992E-2</c:v>
                </c:pt>
                <c:pt idx="2529">
                  <c:v>1.7827936056072542E-2</c:v>
                </c:pt>
                <c:pt idx="2530">
                  <c:v>1.7759629419927106E-2</c:v>
                </c:pt>
                <c:pt idx="2531">
                  <c:v>1.7753725028031537E-2</c:v>
                </c:pt>
                <c:pt idx="2532">
                  <c:v>1.7757548967836514E-2</c:v>
                </c:pt>
                <c:pt idx="2533">
                  <c:v>1.7811480527090941E-2</c:v>
                </c:pt>
                <c:pt idx="2534">
                  <c:v>1.7779171969513754E-2</c:v>
                </c:pt>
                <c:pt idx="2535">
                  <c:v>1.7727952940893639E-2</c:v>
                </c:pt>
                <c:pt idx="2536">
                  <c:v>1.7773937842863675E-2</c:v>
                </c:pt>
                <c:pt idx="2537">
                  <c:v>1.7860006745130542E-2</c:v>
                </c:pt>
                <c:pt idx="2538">
                  <c:v>1.8010969450076922E-2</c:v>
                </c:pt>
                <c:pt idx="2539">
                  <c:v>1.8144105389335554E-2</c:v>
                </c:pt>
                <c:pt idx="2540">
                  <c:v>1.8317589102710707E-2</c:v>
                </c:pt>
                <c:pt idx="2541">
                  <c:v>1.8393400476907483E-2</c:v>
                </c:pt>
                <c:pt idx="2542">
                  <c:v>1.8447367778465916E-2</c:v>
                </c:pt>
                <c:pt idx="2543">
                  <c:v>1.8475201323792885E-2</c:v>
                </c:pt>
                <c:pt idx="2544">
                  <c:v>1.8430108331645524E-2</c:v>
                </c:pt>
                <c:pt idx="2545">
                  <c:v>1.8389594849885754E-2</c:v>
                </c:pt>
                <c:pt idx="2546">
                  <c:v>1.83769999196478E-2</c:v>
                </c:pt>
                <c:pt idx="2547">
                  <c:v>1.8309906057302958E-2</c:v>
                </c:pt>
                <c:pt idx="2548">
                  <c:v>1.823032152996653E-2</c:v>
                </c:pt>
                <c:pt idx="2549">
                  <c:v>1.8113128680899947E-2</c:v>
                </c:pt>
                <c:pt idx="2550">
                  <c:v>1.7999697980013669E-2</c:v>
                </c:pt>
                <c:pt idx="2551">
                  <c:v>1.7978398024749955E-2</c:v>
                </c:pt>
                <c:pt idx="2552">
                  <c:v>1.7943790512349397E-2</c:v>
                </c:pt>
                <c:pt idx="2553">
                  <c:v>1.7953346192501489E-2</c:v>
                </c:pt>
                <c:pt idx="2554">
                  <c:v>1.7909319671991764E-2</c:v>
                </c:pt>
                <c:pt idx="2555">
                  <c:v>1.78439748257079E-2</c:v>
                </c:pt>
                <c:pt idx="2556">
                  <c:v>1.7738832193054496E-2</c:v>
                </c:pt>
                <c:pt idx="2557">
                  <c:v>1.7645115919414051E-2</c:v>
                </c:pt>
                <c:pt idx="2558">
                  <c:v>1.7589978968316978E-2</c:v>
                </c:pt>
                <c:pt idx="2559">
                  <c:v>1.7565710338276853E-2</c:v>
                </c:pt>
                <c:pt idx="2560">
                  <c:v>1.7576543669358683E-2</c:v>
                </c:pt>
                <c:pt idx="2561">
                  <c:v>1.760691004816068E-2</c:v>
                </c:pt>
                <c:pt idx="2562">
                  <c:v>1.7522910526925877E-2</c:v>
                </c:pt>
                <c:pt idx="2563">
                  <c:v>1.750963517214011E-2</c:v>
                </c:pt>
                <c:pt idx="2564">
                  <c:v>1.7500638022070494E-2</c:v>
                </c:pt>
                <c:pt idx="2565">
                  <c:v>1.7484193053981092E-2</c:v>
                </c:pt>
                <c:pt idx="2566">
                  <c:v>1.745394639445453E-2</c:v>
                </c:pt>
                <c:pt idx="2567">
                  <c:v>1.7395712620112386E-2</c:v>
                </c:pt>
                <c:pt idx="2568">
                  <c:v>1.7357148979265762E-2</c:v>
                </c:pt>
                <c:pt idx="2569">
                  <c:v>1.7332440337388802E-2</c:v>
                </c:pt>
                <c:pt idx="2570">
                  <c:v>1.7358911883498283E-2</c:v>
                </c:pt>
                <c:pt idx="2571">
                  <c:v>1.7411282130425424E-2</c:v>
                </c:pt>
                <c:pt idx="2572">
                  <c:v>1.743272896867433E-2</c:v>
                </c:pt>
                <c:pt idx="2573">
                  <c:v>1.7421056358510111E-2</c:v>
                </c:pt>
                <c:pt idx="2574">
                  <c:v>1.7366715723528155E-2</c:v>
                </c:pt>
                <c:pt idx="2575">
                  <c:v>1.7397069479418749E-2</c:v>
                </c:pt>
                <c:pt idx="2576">
                  <c:v>1.7391923418055965E-2</c:v>
                </c:pt>
                <c:pt idx="2577">
                  <c:v>1.7314970808129805E-2</c:v>
                </c:pt>
                <c:pt idx="2578">
                  <c:v>1.729602470910261E-2</c:v>
                </c:pt>
                <c:pt idx="2579">
                  <c:v>1.7288082192155791E-2</c:v>
                </c:pt>
                <c:pt idx="2580">
                  <c:v>1.7292512637233869E-2</c:v>
                </c:pt>
                <c:pt idx="2581">
                  <c:v>1.7245741340801875E-2</c:v>
                </c:pt>
                <c:pt idx="2582">
                  <c:v>1.726688523906569E-2</c:v>
                </c:pt>
                <c:pt idx="2583">
                  <c:v>1.7301043734867846E-2</c:v>
                </c:pt>
                <c:pt idx="2584">
                  <c:v>1.7311749740705221E-2</c:v>
                </c:pt>
                <c:pt idx="2585">
                  <c:v>1.7314475578092237E-2</c:v>
                </c:pt>
                <c:pt idx="2586">
                  <c:v>1.7327407003311389E-2</c:v>
                </c:pt>
                <c:pt idx="2587">
                  <c:v>1.7320559426411652E-2</c:v>
                </c:pt>
                <c:pt idx="2588">
                  <c:v>1.733663054520436E-2</c:v>
                </c:pt>
                <c:pt idx="2589">
                  <c:v>1.7324332331160871E-2</c:v>
                </c:pt>
                <c:pt idx="2590">
                  <c:v>1.7306218546927668E-2</c:v>
                </c:pt>
                <c:pt idx="2591">
                  <c:v>1.7306912959127195E-2</c:v>
                </c:pt>
                <c:pt idx="2592">
                  <c:v>1.7263348063826508E-2</c:v>
                </c:pt>
                <c:pt idx="2593">
                  <c:v>1.7249902713614474E-2</c:v>
                </c:pt>
                <c:pt idx="2594">
                  <c:v>1.7217862330087732E-2</c:v>
                </c:pt>
                <c:pt idx="2595">
                  <c:v>1.7097910359196652E-2</c:v>
                </c:pt>
                <c:pt idx="2596">
                  <c:v>1.6983585192028069E-2</c:v>
                </c:pt>
                <c:pt idx="2597">
                  <c:v>1.6950133468337267E-2</c:v>
                </c:pt>
                <c:pt idx="2598">
                  <c:v>1.693601880166026E-2</c:v>
                </c:pt>
                <c:pt idx="2599">
                  <c:v>1.6913197310455912E-2</c:v>
                </c:pt>
                <c:pt idx="2600">
                  <c:v>1.6849073084543996E-2</c:v>
                </c:pt>
                <c:pt idx="2601">
                  <c:v>1.6845654409277815E-2</c:v>
                </c:pt>
                <c:pt idx="2602">
                  <c:v>1.6853358883363537E-2</c:v>
                </c:pt>
                <c:pt idx="2603">
                  <c:v>1.6856838702988923E-2</c:v>
                </c:pt>
                <c:pt idx="2604">
                  <c:v>1.6875262337902451E-2</c:v>
                </c:pt>
                <c:pt idx="2605">
                  <c:v>1.6976630612429856E-2</c:v>
                </c:pt>
                <c:pt idx="2606">
                  <c:v>1.7032668278424916E-2</c:v>
                </c:pt>
                <c:pt idx="2607">
                  <c:v>1.7043978475745871E-2</c:v>
                </c:pt>
                <c:pt idx="2608">
                  <c:v>1.7048856421759892E-2</c:v>
                </c:pt>
                <c:pt idx="2609">
                  <c:v>1.7051727486318467E-2</c:v>
                </c:pt>
                <c:pt idx="2610">
                  <c:v>1.709076441530466E-2</c:v>
                </c:pt>
                <c:pt idx="2611">
                  <c:v>1.7085942866901262E-2</c:v>
                </c:pt>
                <c:pt idx="2612">
                  <c:v>1.7061639020934816E-2</c:v>
                </c:pt>
                <c:pt idx="2613">
                  <c:v>1.7044416737065391E-2</c:v>
                </c:pt>
                <c:pt idx="2614">
                  <c:v>1.7032831667208866E-2</c:v>
                </c:pt>
                <c:pt idx="2615">
                  <c:v>1.7066245143999702E-2</c:v>
                </c:pt>
                <c:pt idx="2616">
                  <c:v>1.7095797669066461E-2</c:v>
                </c:pt>
                <c:pt idx="2617">
                  <c:v>1.7098694690677464E-2</c:v>
                </c:pt>
                <c:pt idx="2618">
                  <c:v>1.7080131612170018E-2</c:v>
                </c:pt>
                <c:pt idx="2619">
                  <c:v>1.7052807690677921E-2</c:v>
                </c:pt>
                <c:pt idx="2620">
                  <c:v>1.7008233104237866E-2</c:v>
                </c:pt>
                <c:pt idx="2621">
                  <c:v>1.6920124847463868E-2</c:v>
                </c:pt>
                <c:pt idx="2622">
                  <c:v>1.6779931323105346E-2</c:v>
                </c:pt>
                <c:pt idx="2623">
                  <c:v>1.6688328917323428E-2</c:v>
                </c:pt>
                <c:pt idx="2624">
                  <c:v>1.6666384513347572E-2</c:v>
                </c:pt>
                <c:pt idx="2625">
                  <c:v>1.6656218223662572E-2</c:v>
                </c:pt>
                <c:pt idx="2626">
                  <c:v>1.6569634731859541E-2</c:v>
                </c:pt>
                <c:pt idx="2627">
                  <c:v>1.65168618061543E-2</c:v>
                </c:pt>
                <c:pt idx="2628">
                  <c:v>1.6484666351780621E-2</c:v>
                </c:pt>
                <c:pt idx="2629">
                  <c:v>1.6453338274050305E-2</c:v>
                </c:pt>
                <c:pt idx="2630">
                  <c:v>1.6386153437865411E-2</c:v>
                </c:pt>
                <c:pt idx="2631">
                  <c:v>1.6257786965477465E-2</c:v>
                </c:pt>
                <c:pt idx="2632">
                  <c:v>1.6182546114892411E-2</c:v>
                </c:pt>
                <c:pt idx="2633">
                  <c:v>1.6121842821963186E-2</c:v>
                </c:pt>
                <c:pt idx="2634">
                  <c:v>1.610357214954878E-2</c:v>
                </c:pt>
                <c:pt idx="2635">
                  <c:v>1.6089552837926197E-2</c:v>
                </c:pt>
                <c:pt idx="2636">
                  <c:v>1.6090345127887172E-2</c:v>
                </c:pt>
                <c:pt idx="2637">
                  <c:v>1.608493963959744E-2</c:v>
                </c:pt>
                <c:pt idx="2638">
                  <c:v>1.6079533685857562E-2</c:v>
                </c:pt>
                <c:pt idx="2639">
                  <c:v>1.6029898263929383E-2</c:v>
                </c:pt>
                <c:pt idx="2640">
                  <c:v>1.5995875495580583E-2</c:v>
                </c:pt>
                <c:pt idx="2641">
                  <c:v>1.5929387703623357E-2</c:v>
                </c:pt>
                <c:pt idx="2642">
                  <c:v>1.5828514513770178E-2</c:v>
                </c:pt>
                <c:pt idx="2643">
                  <c:v>1.5802243886247045E-2</c:v>
                </c:pt>
                <c:pt idx="2644">
                  <c:v>1.5786082580069544E-2</c:v>
                </c:pt>
                <c:pt idx="2645">
                  <c:v>1.5779090455911651E-2</c:v>
                </c:pt>
                <c:pt idx="2646">
                  <c:v>1.5743836776719273E-2</c:v>
                </c:pt>
                <c:pt idx="2647">
                  <c:v>1.5708583096905711E-2</c:v>
                </c:pt>
                <c:pt idx="2648">
                  <c:v>1.5710889502029417E-2</c:v>
                </c:pt>
                <c:pt idx="2649">
                  <c:v>1.5854703344277115E-2</c:v>
                </c:pt>
                <c:pt idx="2650">
                  <c:v>1.5834477500075609E-2</c:v>
                </c:pt>
                <c:pt idx="2651">
                  <c:v>1.5782342231021446E-2</c:v>
                </c:pt>
                <c:pt idx="2652">
                  <c:v>1.5745066483218294E-2</c:v>
                </c:pt>
                <c:pt idx="2653">
                  <c:v>1.5711353309702296E-2</c:v>
                </c:pt>
                <c:pt idx="2654">
                  <c:v>1.569771081396527E-2</c:v>
                </c:pt>
                <c:pt idx="2655">
                  <c:v>1.5636143677789469E-2</c:v>
                </c:pt>
                <c:pt idx="2656">
                  <c:v>1.5545823608167319E-2</c:v>
                </c:pt>
                <c:pt idx="2657">
                  <c:v>1.5474966723744332E-2</c:v>
                </c:pt>
                <c:pt idx="2658">
                  <c:v>1.5383191184171753E-2</c:v>
                </c:pt>
                <c:pt idx="2659">
                  <c:v>1.5350958559797458E-2</c:v>
                </c:pt>
                <c:pt idx="2660">
                  <c:v>1.534597785232376E-2</c:v>
                </c:pt>
                <c:pt idx="2661">
                  <c:v>1.5272015731730874E-2</c:v>
                </c:pt>
                <c:pt idx="2662">
                  <c:v>1.5265866860930576E-2</c:v>
                </c:pt>
                <c:pt idx="2663">
                  <c:v>1.5263493425794306E-2</c:v>
                </c:pt>
                <c:pt idx="2664">
                  <c:v>1.5277075509887366E-2</c:v>
                </c:pt>
                <c:pt idx="2665">
                  <c:v>1.5252671147981459E-2</c:v>
                </c:pt>
                <c:pt idx="2666">
                  <c:v>1.5230876278201331E-2</c:v>
                </c:pt>
                <c:pt idx="2667">
                  <c:v>1.5225754739358874E-2</c:v>
                </c:pt>
                <c:pt idx="2668">
                  <c:v>1.5225441390685754E-2</c:v>
                </c:pt>
                <c:pt idx="2669">
                  <c:v>1.5334786965409462E-2</c:v>
                </c:pt>
                <c:pt idx="2670">
                  <c:v>1.5353925510449867E-2</c:v>
                </c:pt>
                <c:pt idx="2671">
                  <c:v>1.5387447169163763E-2</c:v>
                </c:pt>
                <c:pt idx="2672">
                  <c:v>1.5375546550446206E-2</c:v>
                </c:pt>
                <c:pt idx="2673">
                  <c:v>1.5363645258700839E-2</c:v>
                </c:pt>
                <c:pt idx="2674">
                  <c:v>1.5382936463569493E-2</c:v>
                </c:pt>
                <c:pt idx="2675">
                  <c:v>1.5379207215156367E-2</c:v>
                </c:pt>
                <c:pt idx="2676">
                  <c:v>1.5354700865665025E-2</c:v>
                </c:pt>
                <c:pt idx="2677">
                  <c:v>1.5330472870826161E-2</c:v>
                </c:pt>
                <c:pt idx="2678">
                  <c:v>1.5329352018841912E-2</c:v>
                </c:pt>
                <c:pt idx="2679">
                  <c:v>1.5281223132658435E-2</c:v>
                </c:pt>
                <c:pt idx="2680">
                  <c:v>1.5167332925099806E-2</c:v>
                </c:pt>
                <c:pt idx="2681">
                  <c:v>1.5094397873130383E-2</c:v>
                </c:pt>
                <c:pt idx="2682">
                  <c:v>1.50284461270659E-2</c:v>
                </c:pt>
                <c:pt idx="2683">
                  <c:v>1.4981866657766286E-2</c:v>
                </c:pt>
                <c:pt idx="2684">
                  <c:v>1.4891754060413789E-2</c:v>
                </c:pt>
                <c:pt idx="2685">
                  <c:v>1.4841832674089906E-2</c:v>
                </c:pt>
                <c:pt idx="2686">
                  <c:v>1.4835510602330487E-2</c:v>
                </c:pt>
                <c:pt idx="2687">
                  <c:v>1.4829189035514804E-2</c:v>
                </c:pt>
                <c:pt idx="2688">
                  <c:v>1.4739322405701524E-2</c:v>
                </c:pt>
                <c:pt idx="2689">
                  <c:v>1.4720433090325757E-2</c:v>
                </c:pt>
                <c:pt idx="2690">
                  <c:v>1.4701543713191467E-2</c:v>
                </c:pt>
                <c:pt idx="2691">
                  <c:v>1.4648741645820062E-2</c:v>
                </c:pt>
                <c:pt idx="2692">
                  <c:v>1.4589698743130102E-2</c:v>
                </c:pt>
                <c:pt idx="2693">
                  <c:v>1.4575392335145996E-2</c:v>
                </c:pt>
                <c:pt idx="2694">
                  <c:v>1.458849235914109E-2</c:v>
                </c:pt>
                <c:pt idx="2695">
                  <c:v>1.4617484245780462E-2</c:v>
                </c:pt>
                <c:pt idx="2696">
                  <c:v>1.4688902527234062E-2</c:v>
                </c:pt>
                <c:pt idx="2697">
                  <c:v>1.4718253310610987E-2</c:v>
                </c:pt>
                <c:pt idx="2698">
                  <c:v>1.4720659670311231E-2</c:v>
                </c:pt>
                <c:pt idx="2699">
                  <c:v>1.4723066172612704E-2</c:v>
                </c:pt>
                <c:pt idx="2700">
                  <c:v>1.4701925099504432E-2</c:v>
                </c:pt>
                <c:pt idx="2701">
                  <c:v>1.4773478212185703E-2</c:v>
                </c:pt>
                <c:pt idx="2702">
                  <c:v>1.4745755247366148E-2</c:v>
                </c:pt>
                <c:pt idx="2703">
                  <c:v>1.4709256885894655E-2</c:v>
                </c:pt>
                <c:pt idx="2704">
                  <c:v>1.4694465846810705E-2</c:v>
                </c:pt>
                <c:pt idx="2705">
                  <c:v>1.4654876296304888E-2</c:v>
                </c:pt>
                <c:pt idx="2706">
                  <c:v>1.4654862341077414E-2</c:v>
                </c:pt>
                <c:pt idx="2707">
                  <c:v>1.4609494459511143E-2</c:v>
                </c:pt>
                <c:pt idx="2708">
                  <c:v>1.4534081240359171E-2</c:v>
                </c:pt>
                <c:pt idx="2709">
                  <c:v>1.4504530814662941E-2</c:v>
                </c:pt>
                <c:pt idx="2710">
                  <c:v>1.4577086078057246E-2</c:v>
                </c:pt>
                <c:pt idx="2711">
                  <c:v>1.467592613897277E-2</c:v>
                </c:pt>
                <c:pt idx="2712">
                  <c:v>1.4756035954562135E-2</c:v>
                </c:pt>
                <c:pt idx="2713">
                  <c:v>1.4745628653205885E-2</c:v>
                </c:pt>
                <c:pt idx="2714">
                  <c:v>1.4729958731003662E-2</c:v>
                </c:pt>
                <c:pt idx="2715">
                  <c:v>1.4717874585370947E-2</c:v>
                </c:pt>
                <c:pt idx="2716">
                  <c:v>1.4713952989578429E-2</c:v>
                </c:pt>
                <c:pt idx="2717">
                  <c:v>1.4645469435258542E-2</c:v>
                </c:pt>
                <c:pt idx="2718">
                  <c:v>1.4627052704162834E-2</c:v>
                </c:pt>
                <c:pt idx="2719">
                  <c:v>1.457491639407214E-2</c:v>
                </c:pt>
                <c:pt idx="2720">
                  <c:v>1.457600112533727E-2</c:v>
                </c:pt>
                <c:pt idx="2721">
                  <c:v>1.4584605992322253E-2</c:v>
                </c:pt>
                <c:pt idx="2722">
                  <c:v>1.454155492397566E-2</c:v>
                </c:pt>
                <c:pt idx="2723">
                  <c:v>1.452252195055064E-2</c:v>
                </c:pt>
                <c:pt idx="2724">
                  <c:v>1.4491632796250148E-2</c:v>
                </c:pt>
                <c:pt idx="2725">
                  <c:v>1.4422573375029717E-2</c:v>
                </c:pt>
                <c:pt idx="2726">
                  <c:v>1.4373752797180077E-2</c:v>
                </c:pt>
                <c:pt idx="2727">
                  <c:v>1.4370256337267882E-2</c:v>
                </c:pt>
                <c:pt idx="2728">
                  <c:v>1.4358627093404432E-2</c:v>
                </c:pt>
                <c:pt idx="2729">
                  <c:v>1.4326853625343401E-2</c:v>
                </c:pt>
                <c:pt idx="2730">
                  <c:v>1.4254438432294111E-2</c:v>
                </c:pt>
                <c:pt idx="2731">
                  <c:v>1.4205039660254127E-2</c:v>
                </c:pt>
                <c:pt idx="2732">
                  <c:v>1.4182768765112371E-2</c:v>
                </c:pt>
                <c:pt idx="2733">
                  <c:v>1.4132193913918449E-2</c:v>
                </c:pt>
                <c:pt idx="2734">
                  <c:v>1.3996855152457998E-2</c:v>
                </c:pt>
                <c:pt idx="2735">
                  <c:v>1.4004035133357771E-2</c:v>
                </c:pt>
                <c:pt idx="2736">
                  <c:v>1.4055366466702171E-2</c:v>
                </c:pt>
                <c:pt idx="2737">
                  <c:v>1.4025385353854442E-2</c:v>
                </c:pt>
                <c:pt idx="2738">
                  <c:v>1.4025987221386997E-2</c:v>
                </c:pt>
                <c:pt idx="2739">
                  <c:v>1.4038297427699737E-2</c:v>
                </c:pt>
                <c:pt idx="2740">
                  <c:v>1.4040834728463483E-2</c:v>
                </c:pt>
                <c:pt idx="2741">
                  <c:v>1.3992180757986122E-2</c:v>
                </c:pt>
                <c:pt idx="2742">
                  <c:v>1.3945189723805956E-2</c:v>
                </c:pt>
                <c:pt idx="2743">
                  <c:v>1.3921154385607972E-2</c:v>
                </c:pt>
                <c:pt idx="2744">
                  <c:v>1.3888840616640212E-2</c:v>
                </c:pt>
                <c:pt idx="2745">
                  <c:v>1.3802758270332661E-2</c:v>
                </c:pt>
                <c:pt idx="2746">
                  <c:v>1.3796124076237848E-2</c:v>
                </c:pt>
                <c:pt idx="2747">
                  <c:v>1.3799341279171385E-2</c:v>
                </c:pt>
                <c:pt idx="2748">
                  <c:v>1.3817771039991412E-2</c:v>
                </c:pt>
                <c:pt idx="2749">
                  <c:v>1.3822635439159294E-2</c:v>
                </c:pt>
                <c:pt idx="2750">
                  <c:v>1.3804590952752899E-2</c:v>
                </c:pt>
                <c:pt idx="2751">
                  <c:v>1.3858950649815139E-2</c:v>
                </c:pt>
                <c:pt idx="2752">
                  <c:v>1.3851089924834938E-2</c:v>
                </c:pt>
                <c:pt idx="2753">
                  <c:v>1.3850371984023146E-2</c:v>
                </c:pt>
                <c:pt idx="2754">
                  <c:v>1.3811350549048116E-2</c:v>
                </c:pt>
                <c:pt idx="2755">
                  <c:v>1.3737551444136306E-2</c:v>
                </c:pt>
                <c:pt idx="2756">
                  <c:v>1.3668444346555439E-2</c:v>
                </c:pt>
                <c:pt idx="2757">
                  <c:v>1.3593465583357209E-2</c:v>
                </c:pt>
                <c:pt idx="2758">
                  <c:v>1.3586753287541895E-2</c:v>
                </c:pt>
                <c:pt idx="2759">
                  <c:v>1.3548596834052969E-2</c:v>
                </c:pt>
                <c:pt idx="2760">
                  <c:v>1.3534810442808286E-2</c:v>
                </c:pt>
                <c:pt idx="2761">
                  <c:v>1.3531632699616382E-2</c:v>
                </c:pt>
                <c:pt idx="2762">
                  <c:v>1.3528454928630139E-2</c:v>
                </c:pt>
                <c:pt idx="2763">
                  <c:v>1.3434574989823655E-2</c:v>
                </c:pt>
                <c:pt idx="2764">
                  <c:v>1.3379455289316155E-2</c:v>
                </c:pt>
                <c:pt idx="2765">
                  <c:v>1.3359069266682127E-2</c:v>
                </c:pt>
                <c:pt idx="2766">
                  <c:v>1.3333375247792465E-2</c:v>
                </c:pt>
                <c:pt idx="2767">
                  <c:v>1.333666565225225E-2</c:v>
                </c:pt>
                <c:pt idx="2768">
                  <c:v>1.3346056659378797E-2</c:v>
                </c:pt>
                <c:pt idx="2769">
                  <c:v>1.3359687768229262E-2</c:v>
                </c:pt>
                <c:pt idx="2770">
                  <c:v>1.3354136391954459E-2</c:v>
                </c:pt>
                <c:pt idx="2771">
                  <c:v>1.3326850446147519E-2</c:v>
                </c:pt>
                <c:pt idx="2772">
                  <c:v>1.328055387641342E-2</c:v>
                </c:pt>
                <c:pt idx="2773">
                  <c:v>1.3240703099939565E-2</c:v>
                </c:pt>
                <c:pt idx="2774">
                  <c:v>1.3237821110633274E-2</c:v>
                </c:pt>
                <c:pt idx="2775">
                  <c:v>1.3237196018347048E-2</c:v>
                </c:pt>
                <c:pt idx="2776">
                  <c:v>1.3260813111570754E-2</c:v>
                </c:pt>
                <c:pt idx="2777">
                  <c:v>1.3288927679018344E-2</c:v>
                </c:pt>
                <c:pt idx="2778">
                  <c:v>1.332158608548642E-2</c:v>
                </c:pt>
                <c:pt idx="2779">
                  <c:v>1.3348677585733713E-2</c:v>
                </c:pt>
                <c:pt idx="2780">
                  <c:v>1.3380772651655196E-2</c:v>
                </c:pt>
                <c:pt idx="2781">
                  <c:v>1.3372078957341545E-2</c:v>
                </c:pt>
                <c:pt idx="2782">
                  <c:v>1.3380032525045575E-2</c:v>
                </c:pt>
                <c:pt idx="2783">
                  <c:v>1.3369726134738793E-2</c:v>
                </c:pt>
                <c:pt idx="2784">
                  <c:v>1.3364761138569563E-2</c:v>
                </c:pt>
                <c:pt idx="2785">
                  <c:v>1.3324516944712931E-2</c:v>
                </c:pt>
                <c:pt idx="2786">
                  <c:v>1.3322339592020938E-2</c:v>
                </c:pt>
                <c:pt idx="2787">
                  <c:v>1.3367928407925986E-2</c:v>
                </c:pt>
                <c:pt idx="2788">
                  <c:v>1.3419255221639689E-2</c:v>
                </c:pt>
                <c:pt idx="2789">
                  <c:v>1.3429499948715087E-2</c:v>
                </c:pt>
                <c:pt idx="2790">
                  <c:v>1.3402721400088207E-2</c:v>
                </c:pt>
                <c:pt idx="2791">
                  <c:v>1.3381345335252707E-2</c:v>
                </c:pt>
                <c:pt idx="2792">
                  <c:v>1.3365269361413912E-2</c:v>
                </c:pt>
                <c:pt idx="2793">
                  <c:v>1.3407149635699877E-2</c:v>
                </c:pt>
                <c:pt idx="2794">
                  <c:v>1.3403432038140529E-2</c:v>
                </c:pt>
                <c:pt idx="2795">
                  <c:v>1.3406364825362501E-2</c:v>
                </c:pt>
                <c:pt idx="2796">
                  <c:v>1.338286295389555E-2</c:v>
                </c:pt>
                <c:pt idx="2797">
                  <c:v>1.3368218062749763E-2</c:v>
                </c:pt>
                <c:pt idx="2798">
                  <c:v>1.3362366518138425E-2</c:v>
                </c:pt>
                <c:pt idx="2799">
                  <c:v>1.3375633030288488E-2</c:v>
                </c:pt>
                <c:pt idx="2800">
                  <c:v>1.3276343673918556E-2</c:v>
                </c:pt>
                <c:pt idx="2801">
                  <c:v>1.3259229716494252E-2</c:v>
                </c:pt>
                <c:pt idx="2802">
                  <c:v>1.3249895101834957E-2</c:v>
                </c:pt>
                <c:pt idx="2803">
                  <c:v>1.3209622088370053E-2</c:v>
                </c:pt>
                <c:pt idx="2804">
                  <c:v>1.3166011709856911E-2</c:v>
                </c:pt>
                <c:pt idx="2805">
                  <c:v>1.3074173415699702E-2</c:v>
                </c:pt>
                <c:pt idx="2806">
                  <c:v>1.3162712768553986E-2</c:v>
                </c:pt>
                <c:pt idx="2807">
                  <c:v>1.3151823656179796E-2</c:v>
                </c:pt>
                <c:pt idx="2808">
                  <c:v>1.3126631336119274E-2</c:v>
                </c:pt>
                <c:pt idx="2809">
                  <c:v>1.3089588292735132E-2</c:v>
                </c:pt>
                <c:pt idx="2810">
                  <c:v>1.3069275805462677E-2</c:v>
                </c:pt>
                <c:pt idx="2811">
                  <c:v>1.3056696295787399E-2</c:v>
                </c:pt>
                <c:pt idx="2812">
                  <c:v>1.3052951010399438E-2</c:v>
                </c:pt>
                <c:pt idx="2813">
                  <c:v>1.3037519981552321E-2</c:v>
                </c:pt>
                <c:pt idx="2814">
                  <c:v>1.2952954076209847E-2</c:v>
                </c:pt>
                <c:pt idx="2815">
                  <c:v>1.2891477188048553E-2</c:v>
                </c:pt>
                <c:pt idx="2816">
                  <c:v>1.2844113624103102E-2</c:v>
                </c:pt>
                <c:pt idx="2817">
                  <c:v>1.2845813784543508E-2</c:v>
                </c:pt>
                <c:pt idx="2818">
                  <c:v>1.2839877956133169E-2</c:v>
                </c:pt>
                <c:pt idx="2819">
                  <c:v>1.2743957761414858E-2</c:v>
                </c:pt>
                <c:pt idx="2820">
                  <c:v>1.2650732888834448E-2</c:v>
                </c:pt>
                <c:pt idx="2821">
                  <c:v>1.2625120750318748E-2</c:v>
                </c:pt>
                <c:pt idx="2822">
                  <c:v>1.2620146176060784E-2</c:v>
                </c:pt>
                <c:pt idx="2823">
                  <c:v>1.2568228695855598E-2</c:v>
                </c:pt>
                <c:pt idx="2824">
                  <c:v>1.2493998138697738E-2</c:v>
                </c:pt>
                <c:pt idx="2825">
                  <c:v>1.2493255219037059E-2</c:v>
                </c:pt>
                <c:pt idx="2826">
                  <c:v>1.2452989745703118E-2</c:v>
                </c:pt>
                <c:pt idx="2827">
                  <c:v>1.2425092695898669E-2</c:v>
                </c:pt>
                <c:pt idx="2828">
                  <c:v>1.2374832270302593E-2</c:v>
                </c:pt>
                <c:pt idx="2829">
                  <c:v>1.230159661476336E-2</c:v>
                </c:pt>
                <c:pt idx="2830">
                  <c:v>1.2256304046067916E-2</c:v>
                </c:pt>
                <c:pt idx="2831">
                  <c:v>1.2246332946700788E-2</c:v>
                </c:pt>
                <c:pt idx="2832">
                  <c:v>1.2225656088563974E-2</c:v>
                </c:pt>
                <c:pt idx="2833">
                  <c:v>1.2279718961822866E-2</c:v>
                </c:pt>
                <c:pt idx="2834">
                  <c:v>1.2346134450637918E-2</c:v>
                </c:pt>
                <c:pt idx="2835">
                  <c:v>1.238779286200084E-2</c:v>
                </c:pt>
                <c:pt idx="2836">
                  <c:v>1.2434983973062553E-2</c:v>
                </c:pt>
                <c:pt idx="2837">
                  <c:v>1.2424823937038391E-2</c:v>
                </c:pt>
                <c:pt idx="2838">
                  <c:v>1.2418652196818994E-2</c:v>
                </c:pt>
                <c:pt idx="2839">
                  <c:v>1.2398773242218135E-2</c:v>
                </c:pt>
                <c:pt idx="2840">
                  <c:v>1.2365636571623935E-2</c:v>
                </c:pt>
                <c:pt idx="2841">
                  <c:v>1.2353171410323077E-2</c:v>
                </c:pt>
                <c:pt idx="2842">
                  <c:v>1.2325418110738373E-2</c:v>
                </c:pt>
                <c:pt idx="2843">
                  <c:v>1.23222845236727E-2</c:v>
                </c:pt>
                <c:pt idx="2844">
                  <c:v>1.2319150959759207E-2</c:v>
                </c:pt>
                <c:pt idx="2845">
                  <c:v>1.226939349621102E-2</c:v>
                </c:pt>
                <c:pt idx="2846">
                  <c:v>1.2211876986076608E-2</c:v>
                </c:pt>
                <c:pt idx="2847">
                  <c:v>1.2183460403033048E-2</c:v>
                </c:pt>
                <c:pt idx="2848">
                  <c:v>1.220847148319802E-2</c:v>
                </c:pt>
                <c:pt idx="2849">
                  <c:v>1.2243566421788435E-2</c:v>
                </c:pt>
                <c:pt idx="2850">
                  <c:v>1.2314022825026966E-2</c:v>
                </c:pt>
                <c:pt idx="2851">
                  <c:v>1.2338161708015648E-2</c:v>
                </c:pt>
                <c:pt idx="2852">
                  <c:v>1.2314235887722428E-2</c:v>
                </c:pt>
                <c:pt idx="2853">
                  <c:v>1.2293156545171106E-2</c:v>
                </c:pt>
                <c:pt idx="2854">
                  <c:v>1.2261287858444155E-2</c:v>
                </c:pt>
                <c:pt idx="2855">
                  <c:v>1.219847246910063E-2</c:v>
                </c:pt>
                <c:pt idx="2856">
                  <c:v>1.2161443173059628E-2</c:v>
                </c:pt>
                <c:pt idx="2857">
                  <c:v>1.2246129896397739E-2</c:v>
                </c:pt>
                <c:pt idx="2858">
                  <c:v>1.2375098819799982E-2</c:v>
                </c:pt>
                <c:pt idx="2859">
                  <c:v>1.2332559495628509E-2</c:v>
                </c:pt>
                <c:pt idx="2860">
                  <c:v>1.2311074454078025E-2</c:v>
                </c:pt>
                <c:pt idx="2861">
                  <c:v>1.2274347709866761E-2</c:v>
                </c:pt>
                <c:pt idx="2862">
                  <c:v>1.2213092716520237E-2</c:v>
                </c:pt>
                <c:pt idx="2863">
                  <c:v>1.2193853898816243E-2</c:v>
                </c:pt>
                <c:pt idx="2864">
                  <c:v>1.2198593888282389E-2</c:v>
                </c:pt>
                <c:pt idx="2865">
                  <c:v>1.2125480243673173E-2</c:v>
                </c:pt>
                <c:pt idx="2866">
                  <c:v>1.211326963880904E-2</c:v>
                </c:pt>
                <c:pt idx="2867">
                  <c:v>1.2088325141908883E-2</c:v>
                </c:pt>
                <c:pt idx="2868">
                  <c:v>1.2077438285471385E-2</c:v>
                </c:pt>
                <c:pt idx="2869">
                  <c:v>1.2038826869261486E-2</c:v>
                </c:pt>
                <c:pt idx="2870">
                  <c:v>1.1972414816180672E-2</c:v>
                </c:pt>
                <c:pt idx="2871">
                  <c:v>1.1920665066900121E-2</c:v>
                </c:pt>
                <c:pt idx="2872">
                  <c:v>1.1839911003499352E-2</c:v>
                </c:pt>
                <c:pt idx="2873">
                  <c:v>1.1818860581027071E-2</c:v>
                </c:pt>
                <c:pt idx="2874">
                  <c:v>1.1799571672169632E-2</c:v>
                </c:pt>
                <c:pt idx="2875">
                  <c:v>1.1750698883941091E-2</c:v>
                </c:pt>
                <c:pt idx="2876">
                  <c:v>1.1734062937168267E-2</c:v>
                </c:pt>
                <c:pt idx="2877">
                  <c:v>1.1719905329003574E-2</c:v>
                </c:pt>
                <c:pt idx="2878">
                  <c:v>1.1692460303958558E-2</c:v>
                </c:pt>
                <c:pt idx="2879">
                  <c:v>1.1619666896092203E-2</c:v>
                </c:pt>
                <c:pt idx="2880">
                  <c:v>1.1617031644452077E-2</c:v>
                </c:pt>
                <c:pt idx="2881">
                  <c:v>1.1621314091684053E-2</c:v>
                </c:pt>
                <c:pt idx="2882">
                  <c:v>1.1613419600737656E-2</c:v>
                </c:pt>
                <c:pt idx="2883">
                  <c:v>1.1613016092501541E-2</c:v>
                </c:pt>
                <c:pt idx="2884">
                  <c:v>1.1612612584262046E-2</c:v>
                </c:pt>
                <c:pt idx="2885">
                  <c:v>1.1609556024951112E-2</c:v>
                </c:pt>
                <c:pt idx="2886">
                  <c:v>1.1592842632980743E-2</c:v>
                </c:pt>
                <c:pt idx="2887">
                  <c:v>1.1576129374741789E-2</c:v>
                </c:pt>
                <c:pt idx="2888">
                  <c:v>1.16029207415843E-2</c:v>
                </c:pt>
                <c:pt idx="2889">
                  <c:v>1.1646440434757105E-2</c:v>
                </c:pt>
                <c:pt idx="2890">
                  <c:v>1.1665300228672805E-2</c:v>
                </c:pt>
                <c:pt idx="2891">
                  <c:v>1.1667620686357105E-2</c:v>
                </c:pt>
                <c:pt idx="2892">
                  <c:v>1.1660625119452532E-2</c:v>
                </c:pt>
                <c:pt idx="2893">
                  <c:v>1.161768284067319E-2</c:v>
                </c:pt>
                <c:pt idx="2894">
                  <c:v>1.1569883894110372E-2</c:v>
                </c:pt>
                <c:pt idx="2895">
                  <c:v>1.1471459773287769E-2</c:v>
                </c:pt>
                <c:pt idx="2896">
                  <c:v>1.1501414381427386E-2</c:v>
                </c:pt>
                <c:pt idx="2897">
                  <c:v>1.1536125111109847E-2</c:v>
                </c:pt>
                <c:pt idx="2898">
                  <c:v>1.1548624644591939E-2</c:v>
                </c:pt>
                <c:pt idx="2899">
                  <c:v>1.1501761852610337E-2</c:v>
                </c:pt>
                <c:pt idx="2900">
                  <c:v>1.1442435383036376E-2</c:v>
                </c:pt>
                <c:pt idx="2901">
                  <c:v>1.1402273974934993E-2</c:v>
                </c:pt>
                <c:pt idx="2902">
                  <c:v>1.1333587034359261E-2</c:v>
                </c:pt>
                <c:pt idx="2903">
                  <c:v>1.1304124212816454E-2</c:v>
                </c:pt>
                <c:pt idx="2904">
                  <c:v>1.1249958858769862E-2</c:v>
                </c:pt>
                <c:pt idx="2905">
                  <c:v>1.1239197563244261E-2</c:v>
                </c:pt>
                <c:pt idx="2906">
                  <c:v>1.1220169855730785E-2</c:v>
                </c:pt>
                <c:pt idx="2907">
                  <c:v>1.1188610101642089E-2</c:v>
                </c:pt>
                <c:pt idx="2908">
                  <c:v>1.1148399365823252E-2</c:v>
                </c:pt>
                <c:pt idx="2909">
                  <c:v>1.1088164380709462E-2</c:v>
                </c:pt>
                <c:pt idx="2910">
                  <c:v>1.1082926583886524E-2</c:v>
                </c:pt>
                <c:pt idx="2911">
                  <c:v>1.1077688872219379E-2</c:v>
                </c:pt>
                <c:pt idx="2912">
                  <c:v>1.1072372977538986E-2</c:v>
                </c:pt>
                <c:pt idx="2913">
                  <c:v>1.1061693762677028E-2</c:v>
                </c:pt>
                <c:pt idx="2914">
                  <c:v>1.1017461833041475E-2</c:v>
                </c:pt>
                <c:pt idx="2915">
                  <c:v>1.0928542488545486E-2</c:v>
                </c:pt>
                <c:pt idx="2916">
                  <c:v>1.0858624317935552E-2</c:v>
                </c:pt>
                <c:pt idx="2917">
                  <c:v>1.0780406005868371E-2</c:v>
                </c:pt>
                <c:pt idx="2918">
                  <c:v>1.069920296675481E-2</c:v>
                </c:pt>
                <c:pt idx="2919">
                  <c:v>1.0688954095282916E-2</c:v>
                </c:pt>
                <c:pt idx="2920">
                  <c:v>1.0650927578245189E-2</c:v>
                </c:pt>
                <c:pt idx="2921">
                  <c:v>1.0638302168184633E-2</c:v>
                </c:pt>
                <c:pt idx="2922">
                  <c:v>1.0638025049201383E-2</c:v>
                </c:pt>
                <c:pt idx="2923">
                  <c:v>1.0637747930215173E-2</c:v>
                </c:pt>
                <c:pt idx="2924">
                  <c:v>1.0641226006670002E-2</c:v>
                </c:pt>
                <c:pt idx="2925">
                  <c:v>1.0703307987161872E-2</c:v>
                </c:pt>
                <c:pt idx="2926">
                  <c:v>1.0793954838117872E-2</c:v>
                </c:pt>
                <c:pt idx="2927">
                  <c:v>1.0799214203570931E-2</c:v>
                </c:pt>
                <c:pt idx="2928">
                  <c:v>1.0804473332368038E-2</c:v>
                </c:pt>
                <c:pt idx="2929">
                  <c:v>1.0765468398420885E-2</c:v>
                </c:pt>
                <c:pt idx="2930">
                  <c:v>1.0741705520871052E-2</c:v>
                </c:pt>
                <c:pt idx="2931">
                  <c:v>1.0688165107086769E-2</c:v>
                </c:pt>
                <c:pt idx="2932">
                  <c:v>1.0595440281715158E-2</c:v>
                </c:pt>
                <c:pt idx="2933">
                  <c:v>1.0485087209355475E-2</c:v>
                </c:pt>
                <c:pt idx="2934">
                  <c:v>1.0414610318160942E-2</c:v>
                </c:pt>
                <c:pt idx="2935">
                  <c:v>1.0368547434294427E-2</c:v>
                </c:pt>
                <c:pt idx="2936">
                  <c:v>1.0354291249180813E-2</c:v>
                </c:pt>
                <c:pt idx="2937">
                  <c:v>1.0359641521609217E-2</c:v>
                </c:pt>
                <c:pt idx="2938">
                  <c:v>1.0359191670261204E-2</c:v>
                </c:pt>
                <c:pt idx="2939">
                  <c:v>1.0334978641873698E-2</c:v>
                </c:pt>
                <c:pt idx="2940">
                  <c:v>1.0279583849037831E-2</c:v>
                </c:pt>
                <c:pt idx="2941">
                  <c:v>1.024180172622339E-2</c:v>
                </c:pt>
                <c:pt idx="2942">
                  <c:v>1.0232897873685981E-2</c:v>
                </c:pt>
                <c:pt idx="2943">
                  <c:v>1.0258600792140493E-2</c:v>
                </c:pt>
                <c:pt idx="2944">
                  <c:v>1.033421410819094E-2</c:v>
                </c:pt>
                <c:pt idx="2945">
                  <c:v>1.0403785689602785E-2</c:v>
                </c:pt>
                <c:pt idx="2946">
                  <c:v>1.0395841335272455E-2</c:v>
                </c:pt>
                <c:pt idx="2947">
                  <c:v>1.038008260935868E-2</c:v>
                </c:pt>
                <c:pt idx="2948">
                  <c:v>1.0356682108416086E-2</c:v>
                </c:pt>
                <c:pt idx="2949">
                  <c:v>1.0369263655630087E-2</c:v>
                </c:pt>
                <c:pt idx="2950">
                  <c:v>1.0280029417690992E-2</c:v>
                </c:pt>
                <c:pt idx="2951">
                  <c:v>1.0159007901991413E-2</c:v>
                </c:pt>
                <c:pt idx="2952">
                  <c:v>1.0207519679397562E-2</c:v>
                </c:pt>
                <c:pt idx="2953">
                  <c:v>1.0232731073304257E-2</c:v>
                </c:pt>
                <c:pt idx="2954">
                  <c:v>1.0257942466762414E-2</c:v>
                </c:pt>
                <c:pt idx="2955">
                  <c:v>1.0314808378569686E-2</c:v>
                </c:pt>
                <c:pt idx="2956">
                  <c:v>1.0298968811924374E-2</c:v>
                </c:pt>
                <c:pt idx="2957">
                  <c:v>1.029611147825127E-2</c:v>
                </c:pt>
                <c:pt idx="2958">
                  <c:v>1.0283061797246714E-2</c:v>
                </c:pt>
                <c:pt idx="2959">
                  <c:v>1.0263080777878377E-2</c:v>
                </c:pt>
                <c:pt idx="2960">
                  <c:v>1.0247623910539249E-2</c:v>
                </c:pt>
                <c:pt idx="2961">
                  <c:v>1.0237244437089345E-2</c:v>
                </c:pt>
                <c:pt idx="2962">
                  <c:v>1.024068801086429E-2</c:v>
                </c:pt>
                <c:pt idx="2963">
                  <c:v>1.0240373246575573E-2</c:v>
                </c:pt>
                <c:pt idx="2964">
                  <c:v>1.0192963139259348E-2</c:v>
                </c:pt>
                <c:pt idx="2965">
                  <c:v>1.0211757561591765E-2</c:v>
                </c:pt>
                <c:pt idx="2966">
                  <c:v>1.0190302771857965E-2</c:v>
                </c:pt>
                <c:pt idx="2967">
                  <c:v>1.0089000447197599E-2</c:v>
                </c:pt>
                <c:pt idx="2968">
                  <c:v>1.002569276611472E-2</c:v>
                </c:pt>
                <c:pt idx="2969">
                  <c:v>1.0042040525003381E-2</c:v>
                </c:pt>
                <c:pt idx="2970">
                  <c:v>1.0080001819995322E-2</c:v>
                </c:pt>
                <c:pt idx="2971">
                  <c:v>1.0100985760318362E-2</c:v>
                </c:pt>
                <c:pt idx="2972">
                  <c:v>1.0030616391421991E-2</c:v>
                </c:pt>
                <c:pt idx="2973">
                  <c:v>1.0015980225507079E-2</c:v>
                </c:pt>
                <c:pt idx="2974">
                  <c:v>1.0001344059460486E-2</c:v>
                </c:pt>
                <c:pt idx="2975">
                  <c:v>9.986355408147643E-3</c:v>
                </c:pt>
                <c:pt idx="2976">
                  <c:v>9.9767733146326962E-3</c:v>
                </c:pt>
                <c:pt idx="2977">
                  <c:v>9.9662056898791648E-3</c:v>
                </c:pt>
                <c:pt idx="2978">
                  <c:v>9.925578530088873E-3</c:v>
                </c:pt>
                <c:pt idx="2979">
                  <c:v>9.9244846955860166E-3</c:v>
                </c:pt>
                <c:pt idx="2980">
                  <c:v>9.9079389758346247E-3</c:v>
                </c:pt>
                <c:pt idx="2981">
                  <c:v>9.9488414941176443E-3</c:v>
                </c:pt>
                <c:pt idx="2982">
                  <c:v>9.9829917156480444E-3</c:v>
                </c:pt>
                <c:pt idx="2983">
                  <c:v>1.0021915598839424E-2</c:v>
                </c:pt>
                <c:pt idx="2984">
                  <c:v>1.0028484294287821E-2</c:v>
                </c:pt>
                <c:pt idx="2985">
                  <c:v>1.0136088124449659E-2</c:v>
                </c:pt>
                <c:pt idx="2986">
                  <c:v>1.0179093092292535E-2</c:v>
                </c:pt>
                <c:pt idx="2987">
                  <c:v>1.0188648177484756E-2</c:v>
                </c:pt>
                <c:pt idx="2988">
                  <c:v>1.0198203290928508E-2</c:v>
                </c:pt>
                <c:pt idx="2989">
                  <c:v>1.0227779948626213E-2</c:v>
                </c:pt>
                <c:pt idx="2990">
                  <c:v>1.0378635660110127E-2</c:v>
                </c:pt>
                <c:pt idx="2991">
                  <c:v>1.0477750610106255E-2</c:v>
                </c:pt>
                <c:pt idx="2992">
                  <c:v>1.0498692229027702E-2</c:v>
                </c:pt>
                <c:pt idx="2993">
                  <c:v>1.0516167741319641E-2</c:v>
                </c:pt>
                <c:pt idx="2994">
                  <c:v>1.0595565871385595E-2</c:v>
                </c:pt>
                <c:pt idx="2995">
                  <c:v>1.0604387099674557E-2</c:v>
                </c:pt>
                <c:pt idx="2996">
                  <c:v>1.0590672502039145E-2</c:v>
                </c:pt>
                <c:pt idx="2997">
                  <c:v>1.061324772480955E-2</c:v>
                </c:pt>
                <c:pt idx="2998">
                  <c:v>1.0614440481421307E-2</c:v>
                </c:pt>
                <c:pt idx="2999">
                  <c:v>1.0594609860941247E-2</c:v>
                </c:pt>
                <c:pt idx="3000">
                  <c:v>1.0551172460680356E-2</c:v>
                </c:pt>
                <c:pt idx="3001">
                  <c:v>1.0507735140146328E-2</c:v>
                </c:pt>
                <c:pt idx="3002">
                  <c:v>1.0484581955907832E-2</c:v>
                </c:pt>
                <c:pt idx="3003">
                  <c:v>1.0463921633737253E-2</c:v>
                </c:pt>
                <c:pt idx="3004">
                  <c:v>1.03952035968041E-2</c:v>
                </c:pt>
                <c:pt idx="3005">
                  <c:v>1.0296123130476134E-2</c:v>
                </c:pt>
                <c:pt idx="3006">
                  <c:v>1.0105817297391765E-2</c:v>
                </c:pt>
                <c:pt idx="3007">
                  <c:v>1.0022968256089783E-2</c:v>
                </c:pt>
                <c:pt idx="3008">
                  <c:v>9.9742849518797607E-3</c:v>
                </c:pt>
                <c:pt idx="3009">
                  <c:v>9.9256014550718943E-3</c:v>
                </c:pt>
                <c:pt idx="3010">
                  <c:v>9.8474741196052044E-3</c:v>
                </c:pt>
                <c:pt idx="3011">
                  <c:v>9.826071948921114E-3</c:v>
                </c:pt>
                <c:pt idx="3012">
                  <c:v>9.795450602744225E-3</c:v>
                </c:pt>
                <c:pt idx="3013">
                  <c:v>9.7559075535347296E-3</c:v>
                </c:pt>
                <c:pt idx="3014">
                  <c:v>9.7535622552002797E-3</c:v>
                </c:pt>
                <c:pt idx="3015">
                  <c:v>9.7336764114742593E-3</c:v>
                </c:pt>
                <c:pt idx="3016">
                  <c:v>9.7121414527000169E-3</c:v>
                </c:pt>
                <c:pt idx="3017">
                  <c:v>9.6571985828845276E-3</c:v>
                </c:pt>
                <c:pt idx="3018">
                  <c:v>9.6192735366430523E-3</c:v>
                </c:pt>
                <c:pt idx="3019">
                  <c:v>9.5813364955693869E-3</c:v>
                </c:pt>
                <c:pt idx="3020">
                  <c:v>9.5138270999800927E-3</c:v>
                </c:pt>
                <c:pt idx="3021">
                  <c:v>9.5237066756020498E-3</c:v>
                </c:pt>
                <c:pt idx="3022">
                  <c:v>9.5128374357889775E-3</c:v>
                </c:pt>
                <c:pt idx="3023">
                  <c:v>9.5188512542781142E-3</c:v>
                </c:pt>
                <c:pt idx="3024">
                  <c:v>9.5150364025275956E-3</c:v>
                </c:pt>
                <c:pt idx="3025">
                  <c:v>9.5313434115528468E-3</c:v>
                </c:pt>
                <c:pt idx="3026">
                  <c:v>9.547650489108165E-3</c:v>
                </c:pt>
                <c:pt idx="3027">
                  <c:v>9.4841775546391435E-3</c:v>
                </c:pt>
                <c:pt idx="3028">
                  <c:v>9.4093640994382857E-3</c:v>
                </c:pt>
                <c:pt idx="3029">
                  <c:v>9.3681457421412109E-3</c:v>
                </c:pt>
                <c:pt idx="3030">
                  <c:v>9.3416909130884518E-3</c:v>
                </c:pt>
                <c:pt idx="3031">
                  <c:v>9.3278361745574023E-3</c:v>
                </c:pt>
                <c:pt idx="3032">
                  <c:v>9.3223248709222006E-3</c:v>
                </c:pt>
                <c:pt idx="3033">
                  <c:v>9.3106326134919926E-3</c:v>
                </c:pt>
                <c:pt idx="3034">
                  <c:v>9.3118548113366208E-3</c:v>
                </c:pt>
                <c:pt idx="3035">
                  <c:v>9.3130770595841236E-3</c:v>
                </c:pt>
                <c:pt idx="3036">
                  <c:v>9.3271524576916762E-3</c:v>
                </c:pt>
                <c:pt idx="3037">
                  <c:v>9.3553953934974593E-3</c:v>
                </c:pt>
                <c:pt idx="3038">
                  <c:v>9.3714191017352372E-3</c:v>
                </c:pt>
                <c:pt idx="3039">
                  <c:v>9.4537758811772728E-3</c:v>
                </c:pt>
                <c:pt idx="3040">
                  <c:v>9.5393757288569463E-3</c:v>
                </c:pt>
                <c:pt idx="3041">
                  <c:v>9.5637616195584207E-3</c:v>
                </c:pt>
                <c:pt idx="3042">
                  <c:v>9.5881472856836E-3</c:v>
                </c:pt>
                <c:pt idx="3043">
                  <c:v>9.6365297644047838E-3</c:v>
                </c:pt>
                <c:pt idx="3044">
                  <c:v>9.8038394060670411E-3</c:v>
                </c:pt>
                <c:pt idx="3045">
                  <c:v>9.8349138741384099E-3</c:v>
                </c:pt>
                <c:pt idx="3046">
                  <c:v>9.8701446621451191E-3</c:v>
                </c:pt>
                <c:pt idx="3047">
                  <c:v>9.933206100789977E-3</c:v>
                </c:pt>
                <c:pt idx="3048">
                  <c:v>9.9831879433624135E-3</c:v>
                </c:pt>
                <c:pt idx="3049">
                  <c:v>1.0010079839277571E-2</c:v>
                </c:pt>
                <c:pt idx="3050">
                  <c:v>1.0020528042641422E-2</c:v>
                </c:pt>
                <c:pt idx="3051">
                  <c:v>1.002708954318903E-2</c:v>
                </c:pt>
                <c:pt idx="3052">
                  <c:v>1.0051218646014753E-2</c:v>
                </c:pt>
                <c:pt idx="3053">
                  <c:v>1.0049059660433889E-2</c:v>
                </c:pt>
                <c:pt idx="3054">
                  <c:v>1.0079681768559435E-2</c:v>
                </c:pt>
                <c:pt idx="3055">
                  <c:v>1.0113683599944454E-2</c:v>
                </c:pt>
                <c:pt idx="3056">
                  <c:v>1.0119111743688434E-2</c:v>
                </c:pt>
                <c:pt idx="3057">
                  <c:v>1.0124290638190538E-2</c:v>
                </c:pt>
                <c:pt idx="3058">
                  <c:v>1.0158586926572507E-2</c:v>
                </c:pt>
                <c:pt idx="3059">
                  <c:v>1.0174040282454775E-2</c:v>
                </c:pt>
                <c:pt idx="3060">
                  <c:v>1.0204452739438111E-2</c:v>
                </c:pt>
                <c:pt idx="3061">
                  <c:v>1.0232455092895235E-2</c:v>
                </c:pt>
                <c:pt idx="3062">
                  <c:v>1.0252365062464675E-2</c:v>
                </c:pt>
                <c:pt idx="3063">
                  <c:v>1.0277514771118976E-2</c:v>
                </c:pt>
                <c:pt idx="3064">
                  <c:v>1.0291663191649762E-2</c:v>
                </c:pt>
                <c:pt idx="3065">
                  <c:v>1.0276744336258524E-2</c:v>
                </c:pt>
                <c:pt idx="3066">
                  <c:v>1.0361791830158226E-2</c:v>
                </c:pt>
                <c:pt idx="3067">
                  <c:v>1.0373863125991955E-2</c:v>
                </c:pt>
                <c:pt idx="3068">
                  <c:v>1.0382540802735343E-2</c:v>
                </c:pt>
                <c:pt idx="3069">
                  <c:v>1.0363298206993252E-2</c:v>
                </c:pt>
                <c:pt idx="3070">
                  <c:v>1.0232844409984421E-2</c:v>
                </c:pt>
                <c:pt idx="3071">
                  <c:v>1.0184676757560714E-2</c:v>
                </c:pt>
                <c:pt idx="3072">
                  <c:v>1.0173483691871911E-2</c:v>
                </c:pt>
                <c:pt idx="3073">
                  <c:v>1.0172092877370755E-2</c:v>
                </c:pt>
                <c:pt idx="3074">
                  <c:v>1.0175602991937637E-2</c:v>
                </c:pt>
                <c:pt idx="3075">
                  <c:v>1.0179113100720045E-2</c:v>
                </c:pt>
                <c:pt idx="3076">
                  <c:v>1.021242945490834E-2</c:v>
                </c:pt>
                <c:pt idx="3077">
                  <c:v>1.0230849445118012E-2</c:v>
                </c:pt>
                <c:pt idx="3078">
                  <c:v>1.0279560482732082E-2</c:v>
                </c:pt>
                <c:pt idx="3079">
                  <c:v>1.0280423514787454E-2</c:v>
                </c:pt>
                <c:pt idx="3080">
                  <c:v>1.0263462607812808E-2</c:v>
                </c:pt>
                <c:pt idx="3081">
                  <c:v>1.0366480184497387E-2</c:v>
                </c:pt>
                <c:pt idx="3082">
                  <c:v>1.0395565255033608E-2</c:v>
                </c:pt>
                <c:pt idx="3083">
                  <c:v>1.0400803032548764E-2</c:v>
                </c:pt>
                <c:pt idx="3084">
                  <c:v>1.0396332189678465E-2</c:v>
                </c:pt>
                <c:pt idx="3085">
                  <c:v>1.0445307138734046E-2</c:v>
                </c:pt>
                <c:pt idx="3086">
                  <c:v>1.0447873448615821E-2</c:v>
                </c:pt>
                <c:pt idx="3087">
                  <c:v>1.0431259476987998E-2</c:v>
                </c:pt>
                <c:pt idx="3088">
                  <c:v>1.0436486091653197E-2</c:v>
                </c:pt>
                <c:pt idx="3089">
                  <c:v>1.0414598019511775E-2</c:v>
                </c:pt>
                <c:pt idx="3090">
                  <c:v>1.0351649773650622E-2</c:v>
                </c:pt>
                <c:pt idx="3091">
                  <c:v>1.0289955845273821E-2</c:v>
                </c:pt>
                <c:pt idx="3092">
                  <c:v>1.0258348628883774E-2</c:v>
                </c:pt>
                <c:pt idx="3093">
                  <c:v>1.0219113030072297E-2</c:v>
                </c:pt>
                <c:pt idx="3094">
                  <c:v>1.0147184700927561E-2</c:v>
                </c:pt>
                <c:pt idx="3095">
                  <c:v>1.0136988252277799E-2</c:v>
                </c:pt>
                <c:pt idx="3096">
                  <c:v>1.0142027299579392E-2</c:v>
                </c:pt>
                <c:pt idx="3097">
                  <c:v>1.0146842819029436E-2</c:v>
                </c:pt>
                <c:pt idx="3098">
                  <c:v>1.0144523866862641E-2</c:v>
                </c:pt>
                <c:pt idx="3099">
                  <c:v>1.0180784059359066E-2</c:v>
                </c:pt>
                <c:pt idx="3100">
                  <c:v>1.0179671489809514E-2</c:v>
                </c:pt>
                <c:pt idx="3101">
                  <c:v>1.0196355294294374E-2</c:v>
                </c:pt>
                <c:pt idx="3102">
                  <c:v>1.0203116153948415E-2</c:v>
                </c:pt>
                <c:pt idx="3103">
                  <c:v>1.0238988627198423E-2</c:v>
                </c:pt>
                <c:pt idx="3104">
                  <c:v>1.0294727737519466E-2</c:v>
                </c:pt>
                <c:pt idx="3105">
                  <c:v>1.027067121272497E-2</c:v>
                </c:pt>
                <c:pt idx="3106">
                  <c:v>1.0302887443205623E-2</c:v>
                </c:pt>
                <c:pt idx="3107">
                  <c:v>1.0315838092331364E-2</c:v>
                </c:pt>
                <c:pt idx="3108">
                  <c:v>1.032731910571803E-2</c:v>
                </c:pt>
                <c:pt idx="3109">
                  <c:v>1.0304020800425284E-2</c:v>
                </c:pt>
                <c:pt idx="3110">
                  <c:v>1.0285984165232189E-2</c:v>
                </c:pt>
                <c:pt idx="3111">
                  <c:v>1.0257057609935692E-2</c:v>
                </c:pt>
                <c:pt idx="3112">
                  <c:v>1.0190918237118381E-2</c:v>
                </c:pt>
                <c:pt idx="3113">
                  <c:v>1.0153816436840072E-2</c:v>
                </c:pt>
                <c:pt idx="3114">
                  <c:v>1.0143943958804887E-2</c:v>
                </c:pt>
                <c:pt idx="3115">
                  <c:v>1.0059370623513439E-2</c:v>
                </c:pt>
                <c:pt idx="3116">
                  <c:v>9.9861772215356758E-3</c:v>
                </c:pt>
                <c:pt idx="3117">
                  <c:v>9.966950306586491E-3</c:v>
                </c:pt>
                <c:pt idx="3118">
                  <c:v>9.9622463756465565E-3</c:v>
                </c:pt>
                <c:pt idx="3119">
                  <c:v>9.973176467220431E-3</c:v>
                </c:pt>
                <c:pt idx="3120">
                  <c:v>1.0069140359391817E-2</c:v>
                </c:pt>
                <c:pt idx="3121">
                  <c:v>1.0198305013754195E-2</c:v>
                </c:pt>
                <c:pt idx="3122">
                  <c:v>1.0362021334303504E-2</c:v>
                </c:pt>
                <c:pt idx="3123">
                  <c:v>1.0468690888721009E-2</c:v>
                </c:pt>
                <c:pt idx="3124">
                  <c:v>1.0618297459015876E-2</c:v>
                </c:pt>
                <c:pt idx="3125">
                  <c:v>1.0704693076710443E-2</c:v>
                </c:pt>
                <c:pt idx="3126">
                  <c:v>1.0771067155556386E-2</c:v>
                </c:pt>
                <c:pt idx="3127">
                  <c:v>1.0796851031870561E-2</c:v>
                </c:pt>
                <c:pt idx="3128">
                  <c:v>1.0824075490579552E-2</c:v>
                </c:pt>
                <c:pt idx="3129">
                  <c:v>1.0879521965515034E-2</c:v>
                </c:pt>
                <c:pt idx="3130">
                  <c:v>1.0906188740489941E-2</c:v>
                </c:pt>
                <c:pt idx="3131">
                  <c:v>1.0917035727530349E-2</c:v>
                </c:pt>
                <c:pt idx="3132">
                  <c:v>1.0900428427158892E-2</c:v>
                </c:pt>
                <c:pt idx="3133">
                  <c:v>1.0898445278044594E-2</c:v>
                </c:pt>
                <c:pt idx="3134">
                  <c:v>1.0879705114924742E-2</c:v>
                </c:pt>
                <c:pt idx="3135">
                  <c:v>1.0868852745524585E-2</c:v>
                </c:pt>
                <c:pt idx="3136">
                  <c:v>1.0886355118703837E-2</c:v>
                </c:pt>
                <c:pt idx="3137">
                  <c:v>1.0930649024794042E-2</c:v>
                </c:pt>
                <c:pt idx="3138">
                  <c:v>1.0951938413570825E-2</c:v>
                </c:pt>
                <c:pt idx="3139">
                  <c:v>1.0880977073928034E-2</c:v>
                </c:pt>
                <c:pt idx="3140">
                  <c:v>1.0801385432556876E-2</c:v>
                </c:pt>
                <c:pt idx="3141">
                  <c:v>1.070942936490161E-2</c:v>
                </c:pt>
                <c:pt idx="3142">
                  <c:v>1.0705873359488699E-2</c:v>
                </c:pt>
                <c:pt idx="3143">
                  <c:v>1.0702317354040827E-2</c:v>
                </c:pt>
                <c:pt idx="3144">
                  <c:v>1.0671839099625968E-2</c:v>
                </c:pt>
                <c:pt idx="3145">
                  <c:v>1.0668372372595023E-2</c:v>
                </c:pt>
                <c:pt idx="3146">
                  <c:v>1.0632668491310301E-2</c:v>
                </c:pt>
                <c:pt idx="3147">
                  <c:v>1.0619994521991116E-2</c:v>
                </c:pt>
                <c:pt idx="3148">
                  <c:v>1.0655458639811424E-2</c:v>
                </c:pt>
                <c:pt idx="3149">
                  <c:v>1.0714081977253985E-2</c:v>
                </c:pt>
                <c:pt idx="3150">
                  <c:v>1.0831136277927107E-2</c:v>
                </c:pt>
                <c:pt idx="3151">
                  <c:v>1.0852307037177622E-2</c:v>
                </c:pt>
                <c:pt idx="3152">
                  <c:v>1.0842206755187015E-2</c:v>
                </c:pt>
                <c:pt idx="3153">
                  <c:v>1.0838661391706693E-2</c:v>
                </c:pt>
                <c:pt idx="3154">
                  <c:v>1.0833858336868459E-2</c:v>
                </c:pt>
                <c:pt idx="3155">
                  <c:v>1.0822958233841317E-2</c:v>
                </c:pt>
                <c:pt idx="3156">
                  <c:v>1.076965122893119E-2</c:v>
                </c:pt>
                <c:pt idx="3157">
                  <c:v>1.0718432718444085E-2</c:v>
                </c:pt>
                <c:pt idx="3158">
                  <c:v>1.06948868852717E-2</c:v>
                </c:pt>
                <c:pt idx="3159">
                  <c:v>1.0669222211016209E-2</c:v>
                </c:pt>
                <c:pt idx="3160">
                  <c:v>1.0651911099536044E-2</c:v>
                </c:pt>
                <c:pt idx="3161">
                  <c:v>1.0615667763870931E-2</c:v>
                </c:pt>
                <c:pt idx="3162">
                  <c:v>1.0500051040905256E-2</c:v>
                </c:pt>
                <c:pt idx="3163">
                  <c:v>1.0506422100587682E-2</c:v>
                </c:pt>
                <c:pt idx="3164">
                  <c:v>1.050639503202043E-2</c:v>
                </c:pt>
                <c:pt idx="3165">
                  <c:v>1.0502717256412546E-2</c:v>
                </c:pt>
                <c:pt idx="3166">
                  <c:v>1.050449445154074E-2</c:v>
                </c:pt>
                <c:pt idx="3167">
                  <c:v>1.0446686643948397E-2</c:v>
                </c:pt>
                <c:pt idx="3168">
                  <c:v>1.0377568991767847E-2</c:v>
                </c:pt>
                <c:pt idx="3169">
                  <c:v>1.0310065686854721E-2</c:v>
                </c:pt>
                <c:pt idx="3170">
                  <c:v>1.0297950775824845E-2</c:v>
                </c:pt>
                <c:pt idx="3171">
                  <c:v>1.0287015088986298E-2</c:v>
                </c:pt>
                <c:pt idx="3172">
                  <c:v>1.0260028429392149E-2</c:v>
                </c:pt>
                <c:pt idx="3173">
                  <c:v>1.0233435185665428E-2</c:v>
                </c:pt>
                <c:pt idx="3174">
                  <c:v>1.0188072977336288E-2</c:v>
                </c:pt>
                <c:pt idx="3175">
                  <c:v>1.0266306955580147E-2</c:v>
                </c:pt>
                <c:pt idx="3176">
                  <c:v>1.0323502053800631E-2</c:v>
                </c:pt>
                <c:pt idx="3177">
                  <c:v>1.0404043393273313E-2</c:v>
                </c:pt>
                <c:pt idx="3178">
                  <c:v>1.0457066458487086E-2</c:v>
                </c:pt>
                <c:pt idx="3179">
                  <c:v>1.048522020667785E-2</c:v>
                </c:pt>
                <c:pt idx="3180">
                  <c:v>1.0465478486964131E-2</c:v>
                </c:pt>
                <c:pt idx="3181">
                  <c:v>1.0457080467346625E-2</c:v>
                </c:pt>
                <c:pt idx="3182">
                  <c:v>1.0312544007857192E-2</c:v>
                </c:pt>
                <c:pt idx="3183">
                  <c:v>1.0239236597320692E-2</c:v>
                </c:pt>
                <c:pt idx="3184">
                  <c:v>1.0232713416339636E-2</c:v>
                </c:pt>
                <c:pt idx="3185">
                  <c:v>1.0221317687254388E-2</c:v>
                </c:pt>
                <c:pt idx="3186">
                  <c:v>1.0209921986338952E-2</c:v>
                </c:pt>
                <c:pt idx="3187">
                  <c:v>1.0146481845252357E-2</c:v>
                </c:pt>
                <c:pt idx="3188">
                  <c:v>1.0128436938072612E-2</c:v>
                </c:pt>
                <c:pt idx="3189">
                  <c:v>1.0104235070270053E-2</c:v>
                </c:pt>
                <c:pt idx="3190">
                  <c:v>1.0099281908298072E-2</c:v>
                </c:pt>
                <c:pt idx="3191">
                  <c:v>1.0104986642990976E-2</c:v>
                </c:pt>
                <c:pt idx="3192">
                  <c:v>1.01054166584901E-2</c:v>
                </c:pt>
                <c:pt idx="3193">
                  <c:v>1.0082224419123776E-2</c:v>
                </c:pt>
                <c:pt idx="3194">
                  <c:v>1.0063033916069528E-2</c:v>
                </c:pt>
                <c:pt idx="3195">
                  <c:v>9.9819005983923601E-3</c:v>
                </c:pt>
                <c:pt idx="3196">
                  <c:v>9.8009115879772561E-3</c:v>
                </c:pt>
                <c:pt idx="3197">
                  <c:v>9.7702327445995281E-3</c:v>
                </c:pt>
                <c:pt idx="3198">
                  <c:v>9.7587631953608197E-3</c:v>
                </c:pt>
                <c:pt idx="3199">
                  <c:v>9.7365839203303831E-3</c:v>
                </c:pt>
                <c:pt idx="3200">
                  <c:v>9.7118802380813194E-3</c:v>
                </c:pt>
                <c:pt idx="3201">
                  <c:v>9.6719587081442616E-3</c:v>
                </c:pt>
                <c:pt idx="3202">
                  <c:v>9.6721799959336597E-3</c:v>
                </c:pt>
                <c:pt idx="3203">
                  <c:v>9.6177078690282813E-3</c:v>
                </c:pt>
                <c:pt idx="3204">
                  <c:v>9.5607829640317853E-3</c:v>
                </c:pt>
                <c:pt idx="3205">
                  <c:v>9.558455541069457E-3</c:v>
                </c:pt>
                <c:pt idx="3206">
                  <c:v>9.5485028413119667E-3</c:v>
                </c:pt>
                <c:pt idx="3207">
                  <c:v>9.4988000348870498E-3</c:v>
                </c:pt>
                <c:pt idx="3208">
                  <c:v>9.4972440659331862E-3</c:v>
                </c:pt>
                <c:pt idx="3209">
                  <c:v>9.507482217496319E-3</c:v>
                </c:pt>
                <c:pt idx="3210">
                  <c:v>9.5075414408369203E-3</c:v>
                </c:pt>
                <c:pt idx="3211">
                  <c:v>9.5076006253717715E-3</c:v>
                </c:pt>
                <c:pt idx="3212">
                  <c:v>9.4944610488217462E-3</c:v>
                </c:pt>
                <c:pt idx="3213">
                  <c:v>9.4896077981324514E-3</c:v>
                </c:pt>
                <c:pt idx="3214">
                  <c:v>9.4650054786281218E-3</c:v>
                </c:pt>
                <c:pt idx="3215">
                  <c:v>9.4380342152124413E-3</c:v>
                </c:pt>
                <c:pt idx="3216">
                  <c:v>9.4469269575228488E-3</c:v>
                </c:pt>
                <c:pt idx="3217">
                  <c:v>9.4462266214908174E-3</c:v>
                </c:pt>
                <c:pt idx="3218">
                  <c:v>9.454136469534552E-3</c:v>
                </c:pt>
                <c:pt idx="3219">
                  <c:v>9.3998407014367086E-3</c:v>
                </c:pt>
                <c:pt idx="3220">
                  <c:v>9.3448490875391432E-3</c:v>
                </c:pt>
                <c:pt idx="3221">
                  <c:v>9.3178809326666546E-3</c:v>
                </c:pt>
                <c:pt idx="3222">
                  <c:v>9.2744438056552823E-3</c:v>
                </c:pt>
                <c:pt idx="3223">
                  <c:v>9.3122930560847195E-3</c:v>
                </c:pt>
                <c:pt idx="3224">
                  <c:v>9.3556293853472045E-3</c:v>
                </c:pt>
                <c:pt idx="3225">
                  <c:v>9.360665335499823E-3</c:v>
                </c:pt>
                <c:pt idx="3226">
                  <c:v>9.3923186242562649E-3</c:v>
                </c:pt>
                <c:pt idx="3227">
                  <c:v>9.4126995695533195E-3</c:v>
                </c:pt>
                <c:pt idx="3228">
                  <c:v>9.4170917961552483E-3</c:v>
                </c:pt>
                <c:pt idx="3229">
                  <c:v>9.4145149196018744E-3</c:v>
                </c:pt>
                <c:pt idx="3230">
                  <c:v>9.3211077387850179E-3</c:v>
                </c:pt>
                <c:pt idx="3231">
                  <c:v>9.3466115594977566E-3</c:v>
                </c:pt>
                <c:pt idx="3232">
                  <c:v>9.3416431576450135E-3</c:v>
                </c:pt>
                <c:pt idx="3233">
                  <c:v>9.3425566606314698E-3</c:v>
                </c:pt>
                <c:pt idx="3234">
                  <c:v>9.2862824510326798E-3</c:v>
                </c:pt>
                <c:pt idx="3235">
                  <c:v>9.238471024226055E-3</c:v>
                </c:pt>
                <c:pt idx="3236">
                  <c:v>9.226648583147503E-3</c:v>
                </c:pt>
                <c:pt idx="3237">
                  <c:v>9.2486534147871915E-3</c:v>
                </c:pt>
                <c:pt idx="3238">
                  <c:v>9.2411195999977571E-3</c:v>
                </c:pt>
                <c:pt idx="3239">
                  <c:v>9.2129614724022237E-3</c:v>
                </c:pt>
                <c:pt idx="3240">
                  <c:v>9.1205464492118624E-3</c:v>
                </c:pt>
                <c:pt idx="3241">
                  <c:v>8.971449163392816E-3</c:v>
                </c:pt>
                <c:pt idx="3242">
                  <c:v>8.858309181519643E-3</c:v>
                </c:pt>
                <c:pt idx="3243">
                  <c:v>8.9291215927735403E-3</c:v>
                </c:pt>
                <c:pt idx="3244">
                  <c:v>8.9001816660843006E-3</c:v>
                </c:pt>
                <c:pt idx="3245">
                  <c:v>8.9044376756858418E-3</c:v>
                </c:pt>
                <c:pt idx="3246">
                  <c:v>8.9030712966750841E-3</c:v>
                </c:pt>
                <c:pt idx="3247">
                  <c:v>8.9172264342911502E-3</c:v>
                </c:pt>
                <c:pt idx="3248">
                  <c:v>8.9323779975539509E-3</c:v>
                </c:pt>
                <c:pt idx="3249">
                  <c:v>8.9508940242099683E-3</c:v>
                </c:pt>
                <c:pt idx="3250">
                  <c:v>8.9968815547299113E-3</c:v>
                </c:pt>
                <c:pt idx="3251">
                  <c:v>8.9546999650141918E-3</c:v>
                </c:pt>
                <c:pt idx="3252">
                  <c:v>9.0111021667393532E-3</c:v>
                </c:pt>
                <c:pt idx="3253">
                  <c:v>9.011933205400351E-3</c:v>
                </c:pt>
                <c:pt idx="3254">
                  <c:v>9.0067326842171724E-3</c:v>
                </c:pt>
                <c:pt idx="3255">
                  <c:v>9.0015319924369556E-3</c:v>
                </c:pt>
                <c:pt idx="3256">
                  <c:v>9.0040121264046077E-3</c:v>
                </c:pt>
                <c:pt idx="3257">
                  <c:v>8.9909649181377956E-3</c:v>
                </c:pt>
                <c:pt idx="3258">
                  <c:v>8.971477451343279E-3</c:v>
                </c:pt>
                <c:pt idx="3259">
                  <c:v>9.0191526067277903E-3</c:v>
                </c:pt>
                <c:pt idx="3260">
                  <c:v>9.0355505247911513E-3</c:v>
                </c:pt>
                <c:pt idx="3261">
                  <c:v>9.0466536949862283E-3</c:v>
                </c:pt>
                <c:pt idx="3262">
                  <c:v>9.0392760504318381E-3</c:v>
                </c:pt>
                <c:pt idx="3263">
                  <c:v>9.0821865136762204E-3</c:v>
                </c:pt>
                <c:pt idx="3264">
                  <c:v>9.129701249842876E-3</c:v>
                </c:pt>
                <c:pt idx="3265">
                  <c:v>9.1428880739827228E-3</c:v>
                </c:pt>
                <c:pt idx="3266">
                  <c:v>9.2174524025310147E-3</c:v>
                </c:pt>
                <c:pt idx="3267">
                  <c:v>9.1633969657356935E-3</c:v>
                </c:pt>
                <c:pt idx="3268">
                  <c:v>9.0332242831309799E-3</c:v>
                </c:pt>
                <c:pt idx="3269">
                  <c:v>9.0107534162354834E-3</c:v>
                </c:pt>
                <c:pt idx="3270">
                  <c:v>8.9604260485667431E-3</c:v>
                </c:pt>
                <c:pt idx="3271">
                  <c:v>8.8948081420941634E-3</c:v>
                </c:pt>
                <c:pt idx="3272">
                  <c:v>8.9190156976445764E-3</c:v>
                </c:pt>
                <c:pt idx="3273">
                  <c:v>8.8792216558819873E-3</c:v>
                </c:pt>
                <c:pt idx="3274">
                  <c:v>8.8557549965739973E-3</c:v>
                </c:pt>
                <c:pt idx="3275">
                  <c:v>8.8026130121736119E-3</c:v>
                </c:pt>
                <c:pt idx="3276">
                  <c:v>8.7494710280775021E-3</c:v>
                </c:pt>
                <c:pt idx="3277">
                  <c:v>8.6629562129264936E-3</c:v>
                </c:pt>
                <c:pt idx="3278">
                  <c:v>8.6609672712786405E-3</c:v>
                </c:pt>
                <c:pt idx="3279">
                  <c:v>8.6691158154397936E-3</c:v>
                </c:pt>
                <c:pt idx="3280">
                  <c:v>8.6742033278151224E-3</c:v>
                </c:pt>
                <c:pt idx="3281">
                  <c:v>8.7165535584601012E-3</c:v>
                </c:pt>
                <c:pt idx="3282">
                  <c:v>8.7408278668423857E-3</c:v>
                </c:pt>
                <c:pt idx="3283">
                  <c:v>8.7469851156178544E-3</c:v>
                </c:pt>
                <c:pt idx="3284">
                  <c:v>8.7873722254874359E-3</c:v>
                </c:pt>
                <c:pt idx="3285">
                  <c:v>8.7671562069250378E-3</c:v>
                </c:pt>
                <c:pt idx="3286">
                  <c:v>8.7531548353458923E-3</c:v>
                </c:pt>
                <c:pt idx="3287">
                  <c:v>8.7618070650078133E-3</c:v>
                </c:pt>
                <c:pt idx="3288">
                  <c:v>8.7548139974946548E-3</c:v>
                </c:pt>
                <c:pt idx="3289">
                  <c:v>8.8181912203717898E-3</c:v>
                </c:pt>
                <c:pt idx="3290">
                  <c:v>8.8216035062309104E-3</c:v>
                </c:pt>
                <c:pt idx="3291">
                  <c:v>8.8427865226439802E-3</c:v>
                </c:pt>
                <c:pt idx="3292">
                  <c:v>8.8824952842132456E-3</c:v>
                </c:pt>
                <c:pt idx="3293">
                  <c:v>8.9243983237669005E-3</c:v>
                </c:pt>
                <c:pt idx="3294">
                  <c:v>9.0391855114190112E-3</c:v>
                </c:pt>
                <c:pt idx="3295">
                  <c:v>9.1557413336155764E-3</c:v>
                </c:pt>
                <c:pt idx="3296">
                  <c:v>9.1745705946616775E-3</c:v>
                </c:pt>
                <c:pt idx="3297">
                  <c:v>9.2034743074829329E-3</c:v>
                </c:pt>
                <c:pt idx="3298">
                  <c:v>9.2050073768939374E-3</c:v>
                </c:pt>
                <c:pt idx="3299">
                  <c:v>9.1949719592929208E-3</c:v>
                </c:pt>
                <c:pt idx="3300">
                  <c:v>9.2457224746274741E-3</c:v>
                </c:pt>
                <c:pt idx="3301">
                  <c:v>9.2812925799001036E-3</c:v>
                </c:pt>
                <c:pt idx="3302">
                  <c:v>9.296640706300454E-3</c:v>
                </c:pt>
                <c:pt idx="3303">
                  <c:v>9.316267089714737E-3</c:v>
                </c:pt>
                <c:pt idx="3304">
                  <c:v>9.2395772133776755E-3</c:v>
                </c:pt>
                <c:pt idx="3305">
                  <c:v>9.1023111221306286E-3</c:v>
                </c:pt>
                <c:pt idx="3306">
                  <c:v>9.076457179620535E-3</c:v>
                </c:pt>
                <c:pt idx="3307">
                  <c:v>9.061536950872735E-3</c:v>
                </c:pt>
                <c:pt idx="3308">
                  <c:v>9.0523620476096363E-3</c:v>
                </c:pt>
                <c:pt idx="3309">
                  <c:v>9.0064262779581388E-3</c:v>
                </c:pt>
                <c:pt idx="3310">
                  <c:v>9.0092635165681615E-3</c:v>
                </c:pt>
                <c:pt idx="3311">
                  <c:v>9.0213085761736284E-3</c:v>
                </c:pt>
                <c:pt idx="3312">
                  <c:v>9.071270679401805E-3</c:v>
                </c:pt>
                <c:pt idx="3313">
                  <c:v>9.0413193453987555E-3</c:v>
                </c:pt>
                <c:pt idx="3314">
                  <c:v>9.0317626959905382E-3</c:v>
                </c:pt>
                <c:pt idx="3315">
                  <c:v>9.0336794503149808E-3</c:v>
                </c:pt>
                <c:pt idx="3316">
                  <c:v>8.9999321057794984E-3</c:v>
                </c:pt>
                <c:pt idx="3317">
                  <c:v>8.9117385662070784E-3</c:v>
                </c:pt>
                <c:pt idx="3318">
                  <c:v>8.9299805357716828E-3</c:v>
                </c:pt>
                <c:pt idx="3319">
                  <c:v>8.8929040255720342E-3</c:v>
                </c:pt>
                <c:pt idx="3320">
                  <c:v>8.8653877956543017E-3</c:v>
                </c:pt>
                <c:pt idx="3321">
                  <c:v>8.8393170114530236E-3</c:v>
                </c:pt>
                <c:pt idx="3322">
                  <c:v>8.807540575313421E-3</c:v>
                </c:pt>
                <c:pt idx="3323">
                  <c:v>8.7101351979813561E-3</c:v>
                </c:pt>
                <c:pt idx="3324">
                  <c:v>8.6231952241780443E-3</c:v>
                </c:pt>
                <c:pt idx="3325">
                  <c:v>8.6139446532298037E-3</c:v>
                </c:pt>
                <c:pt idx="3326">
                  <c:v>8.6175142850316456E-3</c:v>
                </c:pt>
                <c:pt idx="3327">
                  <c:v>8.6131428889976522E-3</c:v>
                </c:pt>
                <c:pt idx="3328">
                  <c:v>8.576416773706342E-3</c:v>
                </c:pt>
                <c:pt idx="3329">
                  <c:v>8.5806670035377067E-3</c:v>
                </c:pt>
                <c:pt idx="3330">
                  <c:v>8.6139870076559488E-3</c:v>
                </c:pt>
                <c:pt idx="3331">
                  <c:v>8.6667005074264232E-3</c:v>
                </c:pt>
                <c:pt idx="3332">
                  <c:v>8.7379533439585766E-3</c:v>
                </c:pt>
                <c:pt idx="3333">
                  <c:v>8.7626683351026292E-3</c:v>
                </c:pt>
                <c:pt idx="3334">
                  <c:v>8.7859631020769761E-3</c:v>
                </c:pt>
                <c:pt idx="3335">
                  <c:v>8.7912787688696672E-3</c:v>
                </c:pt>
                <c:pt idx="3336">
                  <c:v>8.8292896751565094E-3</c:v>
                </c:pt>
                <c:pt idx="3337">
                  <c:v>8.9069866888389342E-3</c:v>
                </c:pt>
                <c:pt idx="3338">
                  <c:v>8.9209819073273865E-3</c:v>
                </c:pt>
                <c:pt idx="3339">
                  <c:v>8.9289510707067973E-3</c:v>
                </c:pt>
                <c:pt idx="3340">
                  <c:v>8.9283907791102152E-3</c:v>
                </c:pt>
                <c:pt idx="3341">
                  <c:v>8.9913368889393032E-3</c:v>
                </c:pt>
                <c:pt idx="3342">
                  <c:v>9.0714153827584181E-3</c:v>
                </c:pt>
                <c:pt idx="3343">
                  <c:v>9.086833182927247E-3</c:v>
                </c:pt>
                <c:pt idx="3344">
                  <c:v>9.096397833748238E-3</c:v>
                </c:pt>
                <c:pt idx="3345">
                  <c:v>9.1027759903388808E-3</c:v>
                </c:pt>
                <c:pt idx="3346">
                  <c:v>9.0851114077434899E-3</c:v>
                </c:pt>
                <c:pt idx="3347">
                  <c:v>9.1041527493842811E-3</c:v>
                </c:pt>
                <c:pt idx="3348">
                  <c:v>9.0971998871371123E-3</c:v>
                </c:pt>
                <c:pt idx="3349">
                  <c:v>9.0977581327195533E-3</c:v>
                </c:pt>
                <c:pt idx="3350">
                  <c:v>9.0816946409981603E-3</c:v>
                </c:pt>
                <c:pt idx="3351">
                  <c:v>9.0205753084745908E-3</c:v>
                </c:pt>
                <c:pt idx="3352">
                  <c:v>8.9405813112034341E-3</c:v>
                </c:pt>
                <c:pt idx="3353">
                  <c:v>8.8921587387222022E-3</c:v>
                </c:pt>
                <c:pt idx="3354">
                  <c:v>8.8713152734640269E-3</c:v>
                </c:pt>
                <c:pt idx="3355">
                  <c:v>8.8871921061195024E-3</c:v>
                </c:pt>
                <c:pt idx="3356">
                  <c:v>8.9030691262823192E-3</c:v>
                </c:pt>
                <c:pt idx="3357">
                  <c:v>8.9249254888484654E-3</c:v>
                </c:pt>
                <c:pt idx="3358">
                  <c:v>8.9352756755220596E-3</c:v>
                </c:pt>
                <c:pt idx="3359">
                  <c:v>8.9456258714415791E-3</c:v>
                </c:pt>
                <c:pt idx="3360">
                  <c:v>8.896942520204152E-3</c:v>
                </c:pt>
                <c:pt idx="3361">
                  <c:v>8.820388612666567E-3</c:v>
                </c:pt>
                <c:pt idx="3362">
                  <c:v>8.77945808569024E-3</c:v>
                </c:pt>
                <c:pt idx="3363">
                  <c:v>8.788377926850709E-3</c:v>
                </c:pt>
                <c:pt idx="3364">
                  <c:v>8.814457956299683E-3</c:v>
                </c:pt>
                <c:pt idx="3365">
                  <c:v>8.7782170023518492E-3</c:v>
                </c:pt>
                <c:pt idx="3366">
                  <c:v>8.7762615626187472E-3</c:v>
                </c:pt>
                <c:pt idx="3367">
                  <c:v>8.7940851235126169E-3</c:v>
                </c:pt>
                <c:pt idx="3368">
                  <c:v>8.7615433992493941E-3</c:v>
                </c:pt>
                <c:pt idx="3369">
                  <c:v>8.7306929636517608E-3</c:v>
                </c:pt>
                <c:pt idx="3370">
                  <c:v>8.7355307603021546E-3</c:v>
                </c:pt>
                <c:pt idx="3371">
                  <c:v>8.8457434147936054E-3</c:v>
                </c:pt>
                <c:pt idx="3372">
                  <c:v>8.9003567437525317E-3</c:v>
                </c:pt>
                <c:pt idx="3373">
                  <c:v>8.9594988974443304E-3</c:v>
                </c:pt>
                <c:pt idx="3374">
                  <c:v>9.1133370654213064E-3</c:v>
                </c:pt>
                <c:pt idx="3375">
                  <c:v>9.2316046193999992E-3</c:v>
                </c:pt>
                <c:pt idx="3376">
                  <c:v>9.3517191670646916E-3</c:v>
                </c:pt>
                <c:pt idx="3377">
                  <c:v>9.350156316242475E-3</c:v>
                </c:pt>
                <c:pt idx="3378">
                  <c:v>9.3561898386165937E-3</c:v>
                </c:pt>
                <c:pt idx="3379">
                  <c:v>9.3130857964649552E-3</c:v>
                </c:pt>
                <c:pt idx="3380">
                  <c:v>9.2761081579200103E-3</c:v>
                </c:pt>
                <c:pt idx="3381">
                  <c:v>9.285917998605852E-3</c:v>
                </c:pt>
                <c:pt idx="3382">
                  <c:v>9.3036480026755554E-3</c:v>
                </c:pt>
                <c:pt idx="3383">
                  <c:v>9.2948334820330304E-3</c:v>
                </c:pt>
                <c:pt idx="3384">
                  <c:v>9.2637624552733121E-3</c:v>
                </c:pt>
                <c:pt idx="3385">
                  <c:v>9.2180845553311904E-3</c:v>
                </c:pt>
                <c:pt idx="3386">
                  <c:v>9.1708085052376025E-3</c:v>
                </c:pt>
                <c:pt idx="3387">
                  <c:v>9.104243397584106E-3</c:v>
                </c:pt>
                <c:pt idx="3388">
                  <c:v>9.0805113388772035E-3</c:v>
                </c:pt>
                <c:pt idx="3389">
                  <c:v>9.0723657715674252E-3</c:v>
                </c:pt>
                <c:pt idx="3390">
                  <c:v>9.0647226832551962E-3</c:v>
                </c:pt>
                <c:pt idx="3391">
                  <c:v>9.0589652881071497E-3</c:v>
                </c:pt>
                <c:pt idx="3392">
                  <c:v>9.0449528550412307E-3</c:v>
                </c:pt>
                <c:pt idx="3393">
                  <c:v>9.0049776657357989E-3</c:v>
                </c:pt>
                <c:pt idx="3394">
                  <c:v>8.9954938174223592E-3</c:v>
                </c:pt>
                <c:pt idx="3395">
                  <c:v>8.9801887499999285E-3</c:v>
                </c:pt>
                <c:pt idx="3396">
                  <c:v>8.9551584442705435E-3</c:v>
                </c:pt>
                <c:pt idx="3397">
                  <c:v>8.9519560387132831E-3</c:v>
                </c:pt>
                <c:pt idx="3398">
                  <c:v>8.9086345510452948E-3</c:v>
                </c:pt>
                <c:pt idx="3399">
                  <c:v>8.8428409245914826E-3</c:v>
                </c:pt>
                <c:pt idx="3400">
                  <c:v>8.8398978343746971E-3</c:v>
                </c:pt>
                <c:pt idx="3401">
                  <c:v>8.8695457534931996E-3</c:v>
                </c:pt>
                <c:pt idx="3402">
                  <c:v>8.899195667488943E-3</c:v>
                </c:pt>
                <c:pt idx="3403">
                  <c:v>8.8426386858997015E-3</c:v>
                </c:pt>
                <c:pt idx="3404">
                  <c:v>8.7906451033650263E-3</c:v>
                </c:pt>
                <c:pt idx="3405">
                  <c:v>8.7920118797937107E-3</c:v>
                </c:pt>
                <c:pt idx="3406">
                  <c:v>8.7654662217256166E-3</c:v>
                </c:pt>
                <c:pt idx="3407">
                  <c:v>8.7984384807186962E-3</c:v>
                </c:pt>
                <c:pt idx="3408">
                  <c:v>8.7318941561375495E-3</c:v>
                </c:pt>
                <c:pt idx="3409">
                  <c:v>8.6381482945410374E-3</c:v>
                </c:pt>
                <c:pt idx="3410">
                  <c:v>8.6418702533002274E-3</c:v>
                </c:pt>
                <c:pt idx="3411">
                  <c:v>8.6454999665483093E-3</c:v>
                </c:pt>
                <c:pt idx="3412">
                  <c:v>8.6366897222694226E-3</c:v>
                </c:pt>
                <c:pt idx="3413">
                  <c:v>8.5993351668561414E-3</c:v>
                </c:pt>
                <c:pt idx="3414">
                  <c:v>8.6058633363612583E-3</c:v>
                </c:pt>
                <c:pt idx="3415">
                  <c:v>8.6064449774376026E-3</c:v>
                </c:pt>
                <c:pt idx="3416">
                  <c:v>8.6129225908182939E-3</c:v>
                </c:pt>
                <c:pt idx="3417">
                  <c:v>8.636383033038637E-3</c:v>
                </c:pt>
                <c:pt idx="3418">
                  <c:v>8.6329114884132474E-3</c:v>
                </c:pt>
                <c:pt idx="3419">
                  <c:v>8.6136603816416857E-3</c:v>
                </c:pt>
                <c:pt idx="3420">
                  <c:v>8.5995370316897489E-3</c:v>
                </c:pt>
                <c:pt idx="3421">
                  <c:v>8.5447039598289289E-3</c:v>
                </c:pt>
                <c:pt idx="3422">
                  <c:v>8.4508295148038367E-3</c:v>
                </c:pt>
                <c:pt idx="3423">
                  <c:v>8.4391883791345365E-3</c:v>
                </c:pt>
                <c:pt idx="3424">
                  <c:v>8.4275473386160333E-3</c:v>
                </c:pt>
                <c:pt idx="3425">
                  <c:v>8.3860536945109514E-3</c:v>
                </c:pt>
                <c:pt idx="3426">
                  <c:v>8.3934747902425968E-3</c:v>
                </c:pt>
                <c:pt idx="3427">
                  <c:v>8.3621384034046255E-3</c:v>
                </c:pt>
                <c:pt idx="3428">
                  <c:v>8.3232131554735588E-3</c:v>
                </c:pt>
                <c:pt idx="3429">
                  <c:v>8.3040764569019803E-3</c:v>
                </c:pt>
                <c:pt idx="3430">
                  <c:v>8.2801705427120714E-3</c:v>
                </c:pt>
                <c:pt idx="3431">
                  <c:v>8.2607210926848081E-3</c:v>
                </c:pt>
                <c:pt idx="3432">
                  <c:v>8.2699394958224808E-3</c:v>
                </c:pt>
                <c:pt idx="3433">
                  <c:v>8.2708178165267904E-3</c:v>
                </c:pt>
                <c:pt idx="3434">
                  <c:v>8.2668873945196935E-3</c:v>
                </c:pt>
                <c:pt idx="3435">
                  <c:v>8.2306927525825999E-3</c:v>
                </c:pt>
                <c:pt idx="3436">
                  <c:v>8.2022794781838274E-3</c:v>
                </c:pt>
                <c:pt idx="3437">
                  <c:v>8.2581976381180134E-3</c:v>
                </c:pt>
                <c:pt idx="3438">
                  <c:v>8.2805476655049767E-3</c:v>
                </c:pt>
                <c:pt idx="3439">
                  <c:v>8.2843718391241456E-3</c:v>
                </c:pt>
                <c:pt idx="3440">
                  <c:v>8.3762323497814251E-3</c:v>
                </c:pt>
                <c:pt idx="3441">
                  <c:v>8.4570714162067635E-3</c:v>
                </c:pt>
                <c:pt idx="3442">
                  <c:v>8.437682306386805E-3</c:v>
                </c:pt>
                <c:pt idx="3443">
                  <c:v>8.4343588464015941E-3</c:v>
                </c:pt>
                <c:pt idx="3444">
                  <c:v>8.4287959324786388E-3</c:v>
                </c:pt>
                <c:pt idx="3445">
                  <c:v>8.4232330121595238E-3</c:v>
                </c:pt>
                <c:pt idx="3446">
                  <c:v>8.4134279919990014E-3</c:v>
                </c:pt>
                <c:pt idx="3447">
                  <c:v>8.4089176531003673E-3</c:v>
                </c:pt>
                <c:pt idx="3448">
                  <c:v>8.3938173115311373E-3</c:v>
                </c:pt>
                <c:pt idx="3449">
                  <c:v>8.4278625887894681E-3</c:v>
                </c:pt>
                <c:pt idx="3450">
                  <c:v>8.476154332248291E-3</c:v>
                </c:pt>
                <c:pt idx="3451">
                  <c:v>8.5038944801267748E-3</c:v>
                </c:pt>
                <c:pt idx="3452">
                  <c:v>8.5293754843137198E-3</c:v>
                </c:pt>
                <c:pt idx="3453">
                  <c:v>8.5384105424910275E-3</c:v>
                </c:pt>
                <c:pt idx="3454">
                  <c:v>8.6120614028218686E-3</c:v>
                </c:pt>
                <c:pt idx="3455">
                  <c:v>8.6604893660820036E-3</c:v>
                </c:pt>
                <c:pt idx="3456">
                  <c:v>8.6820229838663384E-3</c:v>
                </c:pt>
                <c:pt idx="3457">
                  <c:v>8.7092217836753985E-3</c:v>
                </c:pt>
                <c:pt idx="3458">
                  <c:v>8.6915579908422805E-3</c:v>
                </c:pt>
                <c:pt idx="3459">
                  <c:v>8.701951223430612E-3</c:v>
                </c:pt>
                <c:pt idx="3460">
                  <c:v>8.715890499218169E-3</c:v>
                </c:pt>
                <c:pt idx="3461">
                  <c:v>8.7175993609835117E-3</c:v>
                </c:pt>
                <c:pt idx="3462">
                  <c:v>8.7292374153916767E-3</c:v>
                </c:pt>
                <c:pt idx="3463">
                  <c:v>8.7288960928449972E-3</c:v>
                </c:pt>
                <c:pt idx="3464">
                  <c:v>8.6909160080454878E-3</c:v>
                </c:pt>
                <c:pt idx="3465">
                  <c:v>8.6445167102619756E-3</c:v>
                </c:pt>
                <c:pt idx="3466">
                  <c:v>8.6112945331615377E-3</c:v>
                </c:pt>
                <c:pt idx="3467">
                  <c:v>8.5780723465412115E-3</c:v>
                </c:pt>
                <c:pt idx="3468">
                  <c:v>8.5563849720550027E-3</c:v>
                </c:pt>
                <c:pt idx="3469">
                  <c:v>8.5676548814374275E-3</c:v>
                </c:pt>
                <c:pt idx="3470">
                  <c:v>8.5711953550832651E-3</c:v>
                </c:pt>
                <c:pt idx="3471">
                  <c:v>8.5539476394763791E-3</c:v>
                </c:pt>
                <c:pt idx="3472">
                  <c:v>8.4730129202044147E-3</c:v>
                </c:pt>
                <c:pt idx="3473">
                  <c:v>8.4471118195309971E-3</c:v>
                </c:pt>
                <c:pt idx="3474">
                  <c:v>8.3925760759420709E-3</c:v>
                </c:pt>
                <c:pt idx="3475">
                  <c:v>8.3121761025640971E-3</c:v>
                </c:pt>
                <c:pt idx="3476">
                  <c:v>8.3328162322845265E-3</c:v>
                </c:pt>
                <c:pt idx="3477">
                  <c:v>8.3795591098513571E-3</c:v>
                </c:pt>
                <c:pt idx="3478">
                  <c:v>8.4014646122804095E-3</c:v>
                </c:pt>
                <c:pt idx="3479">
                  <c:v>8.3991544411242333E-3</c:v>
                </c:pt>
                <c:pt idx="3480">
                  <c:v>8.3902329294981062E-3</c:v>
                </c:pt>
                <c:pt idx="3481">
                  <c:v>8.3105368857714391E-3</c:v>
                </c:pt>
                <c:pt idx="3482">
                  <c:v>8.2652567752233754E-3</c:v>
                </c:pt>
                <c:pt idx="3483">
                  <c:v>8.2265045144233745E-3</c:v>
                </c:pt>
                <c:pt idx="3484">
                  <c:v>8.2356079603423688E-3</c:v>
                </c:pt>
                <c:pt idx="3485">
                  <c:v>8.2475339903904672E-3</c:v>
                </c:pt>
                <c:pt idx="3486">
                  <c:v>8.220305508425443E-3</c:v>
                </c:pt>
                <c:pt idx="3487">
                  <c:v>8.1878144708546173E-3</c:v>
                </c:pt>
                <c:pt idx="3488">
                  <c:v>8.1353405822305758E-3</c:v>
                </c:pt>
                <c:pt idx="3489">
                  <c:v>8.0746425616911501E-3</c:v>
                </c:pt>
                <c:pt idx="3490">
                  <c:v>7.994168749320291E-3</c:v>
                </c:pt>
                <c:pt idx="3491">
                  <c:v>7.9319156180154369E-3</c:v>
                </c:pt>
                <c:pt idx="3492">
                  <c:v>7.8800256971972137E-3</c:v>
                </c:pt>
                <c:pt idx="3493">
                  <c:v>7.8280081969398282E-3</c:v>
                </c:pt>
                <c:pt idx="3494">
                  <c:v>7.7758558339416153E-3</c:v>
                </c:pt>
                <c:pt idx="3495">
                  <c:v>7.6394443274496928E-3</c:v>
                </c:pt>
                <c:pt idx="3496">
                  <c:v>7.5798058622379887E-3</c:v>
                </c:pt>
                <c:pt idx="3497">
                  <c:v>7.5368068691026805E-3</c:v>
                </c:pt>
                <c:pt idx="3498">
                  <c:v>7.5187249801241286E-3</c:v>
                </c:pt>
                <c:pt idx="3499">
                  <c:v>7.5048836009821273E-3</c:v>
                </c:pt>
                <c:pt idx="3500">
                  <c:v>7.4910421969168386E-3</c:v>
                </c:pt>
                <c:pt idx="3501">
                  <c:v>7.4698208619818811E-3</c:v>
                </c:pt>
                <c:pt idx="3502">
                  <c:v>7.4375933170698965E-3</c:v>
                </c:pt>
                <c:pt idx="3503">
                  <c:v>7.3807583446137371E-3</c:v>
                </c:pt>
                <c:pt idx="3504">
                  <c:v>7.3668292542828275E-3</c:v>
                </c:pt>
                <c:pt idx="3505">
                  <c:v>7.3512430301579815E-3</c:v>
                </c:pt>
                <c:pt idx="3506">
                  <c:v>7.3065764939632552E-3</c:v>
                </c:pt>
                <c:pt idx="3507">
                  <c:v>7.2843424193209209E-3</c:v>
                </c:pt>
                <c:pt idx="3508">
                  <c:v>7.2776571586937793E-3</c:v>
                </c:pt>
                <c:pt idx="3509">
                  <c:v>7.2823014859211312E-3</c:v>
                </c:pt>
                <c:pt idx="3510">
                  <c:v>7.3466999848021903E-3</c:v>
                </c:pt>
                <c:pt idx="3511">
                  <c:v>7.3714292860471171E-3</c:v>
                </c:pt>
                <c:pt idx="3512">
                  <c:v>7.3973995016961445E-3</c:v>
                </c:pt>
                <c:pt idx="3513">
                  <c:v>7.4479077755414394E-3</c:v>
                </c:pt>
                <c:pt idx="3514">
                  <c:v>7.515021138040652E-3</c:v>
                </c:pt>
                <c:pt idx="3515">
                  <c:v>7.6162404440062196E-3</c:v>
                </c:pt>
                <c:pt idx="3516">
                  <c:v>7.7059791280117392E-3</c:v>
                </c:pt>
                <c:pt idx="3517">
                  <c:v>7.7471807715425445E-3</c:v>
                </c:pt>
                <c:pt idx="3518">
                  <c:v>7.7600058583732773E-3</c:v>
                </c:pt>
                <c:pt idx="3519">
                  <c:v>7.8715627384790248E-3</c:v>
                </c:pt>
                <c:pt idx="3520">
                  <c:v>7.9162366277030147E-3</c:v>
                </c:pt>
                <c:pt idx="3521">
                  <c:v>7.9818701752080255E-3</c:v>
                </c:pt>
                <c:pt idx="3522">
                  <c:v>8.0296480748502184E-3</c:v>
                </c:pt>
                <c:pt idx="3523">
                  <c:v>8.0288205479820737E-3</c:v>
                </c:pt>
                <c:pt idx="3524">
                  <c:v>8.0424352083656916E-3</c:v>
                </c:pt>
                <c:pt idx="3525">
                  <c:v>8.1028027080041354E-3</c:v>
                </c:pt>
                <c:pt idx="3526">
                  <c:v>8.2099494960390044E-3</c:v>
                </c:pt>
                <c:pt idx="3527">
                  <c:v>8.2306429056323103E-3</c:v>
                </c:pt>
                <c:pt idx="3528">
                  <c:v>8.1340810184698086E-3</c:v>
                </c:pt>
                <c:pt idx="3529">
                  <c:v>7.9867294627972481E-3</c:v>
                </c:pt>
                <c:pt idx="3530">
                  <c:v>7.8510374219882603E-3</c:v>
                </c:pt>
                <c:pt idx="3531">
                  <c:v>7.8065557615823377E-3</c:v>
                </c:pt>
                <c:pt idx="3532">
                  <c:v>7.7793263199618361E-3</c:v>
                </c:pt>
                <c:pt idx="3533">
                  <c:v>7.7460211455106179E-3</c:v>
                </c:pt>
                <c:pt idx="3534">
                  <c:v>7.723536777315524E-3</c:v>
                </c:pt>
                <c:pt idx="3535">
                  <c:v>7.6723283903021543E-3</c:v>
                </c:pt>
                <c:pt idx="3536">
                  <c:v>7.679596890503417E-3</c:v>
                </c:pt>
                <c:pt idx="3537">
                  <c:v>7.658706521605484E-3</c:v>
                </c:pt>
                <c:pt idx="3538">
                  <c:v>7.5838584907357625E-3</c:v>
                </c:pt>
                <c:pt idx="3539">
                  <c:v>7.5540831139031712E-3</c:v>
                </c:pt>
                <c:pt idx="3540">
                  <c:v>7.5524517736411242E-3</c:v>
                </c:pt>
                <c:pt idx="3541">
                  <c:v>7.5909779054919042E-3</c:v>
                </c:pt>
                <c:pt idx="3542">
                  <c:v>7.5922321449357275E-3</c:v>
                </c:pt>
                <c:pt idx="3543">
                  <c:v>7.5539323586641142E-3</c:v>
                </c:pt>
                <c:pt idx="3544">
                  <c:v>7.5289712756395647E-3</c:v>
                </c:pt>
                <c:pt idx="3545">
                  <c:v>7.4783037524890827E-3</c:v>
                </c:pt>
                <c:pt idx="3546">
                  <c:v>7.4363623477446119E-3</c:v>
                </c:pt>
                <c:pt idx="3547">
                  <c:v>7.4474778448541433E-3</c:v>
                </c:pt>
                <c:pt idx="3548">
                  <c:v>7.4446330577575773E-3</c:v>
                </c:pt>
                <c:pt idx="3549">
                  <c:v>7.4220347960175393E-3</c:v>
                </c:pt>
                <c:pt idx="3550">
                  <c:v>7.4455899634164715E-3</c:v>
                </c:pt>
                <c:pt idx="3551">
                  <c:v>7.4621124357265286E-3</c:v>
                </c:pt>
                <c:pt idx="3552">
                  <c:v>7.4860104974757841E-3</c:v>
                </c:pt>
                <c:pt idx="3553">
                  <c:v>7.4841259950488345E-3</c:v>
                </c:pt>
                <c:pt idx="3554">
                  <c:v>7.4276145156571749E-3</c:v>
                </c:pt>
                <c:pt idx="3555">
                  <c:v>7.3769707612598382E-3</c:v>
                </c:pt>
                <c:pt idx="3556">
                  <c:v>7.3252570259797088E-3</c:v>
                </c:pt>
                <c:pt idx="3557">
                  <c:v>7.3378858668485892E-3</c:v>
                </c:pt>
                <c:pt idx="3558">
                  <c:v>7.3779218087858065E-3</c:v>
                </c:pt>
                <c:pt idx="3559">
                  <c:v>7.3732347193840898E-3</c:v>
                </c:pt>
                <c:pt idx="3560">
                  <c:v>7.3622042718540035E-3</c:v>
                </c:pt>
                <c:pt idx="3561">
                  <c:v>7.3689401593673379E-3</c:v>
                </c:pt>
                <c:pt idx="3562">
                  <c:v>7.3850463043670751E-3</c:v>
                </c:pt>
                <c:pt idx="3563">
                  <c:v>7.4434173563109858E-3</c:v>
                </c:pt>
                <c:pt idx="3564">
                  <c:v>7.4690635828249339E-3</c:v>
                </c:pt>
                <c:pt idx="3565">
                  <c:v>7.4647355643610649E-3</c:v>
                </c:pt>
                <c:pt idx="3566">
                  <c:v>7.3902749127578585E-3</c:v>
                </c:pt>
                <c:pt idx="3567">
                  <c:v>7.3726688278580857E-3</c:v>
                </c:pt>
                <c:pt idx="3568">
                  <c:v>7.3550627432038551E-3</c:v>
                </c:pt>
                <c:pt idx="3569">
                  <c:v>7.2896348201361479E-3</c:v>
                </c:pt>
                <c:pt idx="3570">
                  <c:v>7.3201276991253714E-3</c:v>
                </c:pt>
                <c:pt idx="3571">
                  <c:v>7.3609410372941471E-3</c:v>
                </c:pt>
                <c:pt idx="3572">
                  <c:v>7.3839044549298925E-3</c:v>
                </c:pt>
                <c:pt idx="3573">
                  <c:v>7.3934781121604521E-3</c:v>
                </c:pt>
                <c:pt idx="3574">
                  <c:v>7.3560932410191337E-3</c:v>
                </c:pt>
                <c:pt idx="3575">
                  <c:v>7.3492455420829505E-3</c:v>
                </c:pt>
                <c:pt idx="3576">
                  <c:v>7.3711890979356398E-3</c:v>
                </c:pt>
                <c:pt idx="3577">
                  <c:v>7.3746269008064125E-3</c:v>
                </c:pt>
                <c:pt idx="3578">
                  <c:v>7.4210532454148234E-3</c:v>
                </c:pt>
                <c:pt idx="3579">
                  <c:v>7.4499127152783248E-3</c:v>
                </c:pt>
                <c:pt idx="3580">
                  <c:v>7.4077106266414927E-3</c:v>
                </c:pt>
                <c:pt idx="3581">
                  <c:v>7.3763650784067101E-3</c:v>
                </c:pt>
                <c:pt idx="3582">
                  <c:v>7.3709939996155069E-3</c:v>
                </c:pt>
                <c:pt idx="3583">
                  <c:v>7.3535319304168919E-3</c:v>
                </c:pt>
                <c:pt idx="3584">
                  <c:v>7.3429209826584192E-3</c:v>
                </c:pt>
                <c:pt idx="3585">
                  <c:v>7.3232528467760821E-3</c:v>
                </c:pt>
                <c:pt idx="3586">
                  <c:v>7.2904724348098644E-3</c:v>
                </c:pt>
                <c:pt idx="3587">
                  <c:v>7.2442144336082705E-3</c:v>
                </c:pt>
                <c:pt idx="3588">
                  <c:v>7.2039206762186782E-3</c:v>
                </c:pt>
                <c:pt idx="3589">
                  <c:v>7.2537666053496402E-3</c:v>
                </c:pt>
                <c:pt idx="3590">
                  <c:v>7.2863853207237777E-3</c:v>
                </c:pt>
                <c:pt idx="3591">
                  <c:v>7.2807282364282799E-3</c:v>
                </c:pt>
                <c:pt idx="3592">
                  <c:v>7.2689359702719286E-3</c:v>
                </c:pt>
                <c:pt idx="3593">
                  <c:v>7.2660691393456808E-3</c:v>
                </c:pt>
                <c:pt idx="3594">
                  <c:v>7.2732304543892757E-3</c:v>
                </c:pt>
                <c:pt idx="3595">
                  <c:v>7.3046613002725946E-3</c:v>
                </c:pt>
                <c:pt idx="3596">
                  <c:v>7.315372279478885E-3</c:v>
                </c:pt>
                <c:pt idx="3597">
                  <c:v>7.3022434928836331E-3</c:v>
                </c:pt>
                <c:pt idx="3598">
                  <c:v>7.2684120012663223E-3</c:v>
                </c:pt>
                <c:pt idx="3599">
                  <c:v>7.2333058163174344E-3</c:v>
                </c:pt>
                <c:pt idx="3600">
                  <c:v>7.2147358133973711E-3</c:v>
                </c:pt>
                <c:pt idx="3601">
                  <c:v>7.1961658359656041E-3</c:v>
                </c:pt>
                <c:pt idx="3602">
                  <c:v>7.1667286334580861E-3</c:v>
                </c:pt>
                <c:pt idx="3603">
                  <c:v>7.1624498219273695E-3</c:v>
                </c:pt>
                <c:pt idx="3604">
                  <c:v>7.1173781709683017E-3</c:v>
                </c:pt>
                <c:pt idx="3605">
                  <c:v>7.1118885948902397E-3</c:v>
                </c:pt>
                <c:pt idx="3606">
                  <c:v>7.1150190496271238E-3</c:v>
                </c:pt>
                <c:pt idx="3607">
                  <c:v>7.0862553767610482E-3</c:v>
                </c:pt>
                <c:pt idx="3608">
                  <c:v>7.0691293647133519E-3</c:v>
                </c:pt>
                <c:pt idx="3609">
                  <c:v>7.0648624993398983E-3</c:v>
                </c:pt>
                <c:pt idx="3610">
                  <c:v>7.0207419549612746E-3</c:v>
                </c:pt>
                <c:pt idx="3611">
                  <c:v>7.003083550713194E-3</c:v>
                </c:pt>
                <c:pt idx="3612">
                  <c:v>7.0016639725067635E-3</c:v>
                </c:pt>
                <c:pt idx="3613">
                  <c:v>7.0002443943004205E-3</c:v>
                </c:pt>
                <c:pt idx="3614">
                  <c:v>7.0201657367410016E-3</c:v>
                </c:pt>
                <c:pt idx="3615">
                  <c:v>7.0050098429257574E-3</c:v>
                </c:pt>
                <c:pt idx="3616">
                  <c:v>7.0490059183522863E-3</c:v>
                </c:pt>
                <c:pt idx="3617">
                  <c:v>7.0364137940017524E-3</c:v>
                </c:pt>
                <c:pt idx="3618">
                  <c:v>7.034344937549921E-3</c:v>
                </c:pt>
                <c:pt idx="3619">
                  <c:v>7.0322761488385141E-3</c:v>
                </c:pt>
                <c:pt idx="3620">
                  <c:v>7.0173433726842468E-3</c:v>
                </c:pt>
                <c:pt idx="3621">
                  <c:v>7.0345342097545647E-3</c:v>
                </c:pt>
                <c:pt idx="3622">
                  <c:v>7.0268876183388817E-3</c:v>
                </c:pt>
                <c:pt idx="3623">
                  <c:v>7.0344269883636764E-3</c:v>
                </c:pt>
                <c:pt idx="3624">
                  <c:v>7.029026771703399E-3</c:v>
                </c:pt>
                <c:pt idx="3625">
                  <c:v>7.0236265800058166E-3</c:v>
                </c:pt>
                <c:pt idx="3626">
                  <c:v>7.0310835967131767E-3</c:v>
                </c:pt>
                <c:pt idx="3627">
                  <c:v>7.0175690162649551E-3</c:v>
                </c:pt>
                <c:pt idx="3628">
                  <c:v>7.0129088660900122E-3</c:v>
                </c:pt>
                <c:pt idx="3629">
                  <c:v>7.0352234324459785E-3</c:v>
                </c:pt>
                <c:pt idx="3630">
                  <c:v>7.058169588301454E-3</c:v>
                </c:pt>
                <c:pt idx="3631">
                  <c:v>7.0809263225658139E-3</c:v>
                </c:pt>
                <c:pt idx="3632">
                  <c:v>7.0459194181741198E-3</c:v>
                </c:pt>
                <c:pt idx="3633">
                  <c:v>6.9466483325278244E-3</c:v>
                </c:pt>
                <c:pt idx="3634">
                  <c:v>6.9395313155735062E-3</c:v>
                </c:pt>
                <c:pt idx="3635">
                  <c:v>6.8520921510804092E-3</c:v>
                </c:pt>
                <c:pt idx="3636">
                  <c:v>6.7580454921378486E-3</c:v>
                </c:pt>
                <c:pt idx="3637">
                  <c:v>6.7930383367824773E-3</c:v>
                </c:pt>
                <c:pt idx="3638">
                  <c:v>6.7567763823701945E-3</c:v>
                </c:pt>
                <c:pt idx="3639">
                  <c:v>6.7458404163828105E-3</c:v>
                </c:pt>
                <c:pt idx="3640">
                  <c:v>6.7164779573130181E-3</c:v>
                </c:pt>
                <c:pt idx="3641">
                  <c:v>6.6656775186022419E-3</c:v>
                </c:pt>
                <c:pt idx="3642">
                  <c:v>6.618060885911845E-3</c:v>
                </c:pt>
                <c:pt idx="3643">
                  <c:v>6.6060172107444892E-3</c:v>
                </c:pt>
                <c:pt idx="3644">
                  <c:v>6.5824572905298934E-3</c:v>
                </c:pt>
                <c:pt idx="3645">
                  <c:v>6.5428912838017871E-3</c:v>
                </c:pt>
                <c:pt idx="3646">
                  <c:v>6.5490946231602769E-3</c:v>
                </c:pt>
                <c:pt idx="3647">
                  <c:v>6.5791363270350095E-3</c:v>
                </c:pt>
                <c:pt idx="3648">
                  <c:v>6.6283760566012966E-3</c:v>
                </c:pt>
                <c:pt idx="3649">
                  <c:v>6.7160459244057294E-3</c:v>
                </c:pt>
                <c:pt idx="3650">
                  <c:v>6.713138221494953E-3</c:v>
                </c:pt>
                <c:pt idx="3651">
                  <c:v>6.7102305407092163E-3</c:v>
                </c:pt>
                <c:pt idx="3652">
                  <c:v>6.6941599949379878E-3</c:v>
                </c:pt>
                <c:pt idx="3653">
                  <c:v>6.7391811970618359E-3</c:v>
                </c:pt>
                <c:pt idx="3654">
                  <c:v>6.8020868768540205E-3</c:v>
                </c:pt>
                <c:pt idx="3655">
                  <c:v>6.8907202205238122E-3</c:v>
                </c:pt>
                <c:pt idx="3656">
                  <c:v>6.943240922834922E-3</c:v>
                </c:pt>
                <c:pt idx="3657">
                  <c:v>6.9692373536048534E-3</c:v>
                </c:pt>
                <c:pt idx="3658">
                  <c:v>7.0387683551826532E-3</c:v>
                </c:pt>
                <c:pt idx="3659">
                  <c:v>7.037469319843683E-3</c:v>
                </c:pt>
                <c:pt idx="3660">
                  <c:v>7.0125682341541087E-3</c:v>
                </c:pt>
                <c:pt idx="3661">
                  <c:v>6.9609120427397758E-3</c:v>
                </c:pt>
                <c:pt idx="3662">
                  <c:v>6.9155143624877683E-3</c:v>
                </c:pt>
                <c:pt idx="3663">
                  <c:v>6.9203560559257049E-3</c:v>
                </c:pt>
                <c:pt idx="3664">
                  <c:v>6.9210154445006828E-3</c:v>
                </c:pt>
                <c:pt idx="3665">
                  <c:v>6.9420377924786572E-3</c:v>
                </c:pt>
                <c:pt idx="3666">
                  <c:v>6.8738318923522862E-3</c:v>
                </c:pt>
                <c:pt idx="3667">
                  <c:v>6.6607187662970036E-3</c:v>
                </c:pt>
                <c:pt idx="3668">
                  <c:v>6.7463578707094799E-3</c:v>
                </c:pt>
                <c:pt idx="3669">
                  <c:v>6.7126476866517081E-3</c:v>
                </c:pt>
                <c:pt idx="3670">
                  <c:v>6.5770991565981081E-3</c:v>
                </c:pt>
                <c:pt idx="3671">
                  <c:v>6.5771563862448571E-3</c:v>
                </c:pt>
                <c:pt idx="3672">
                  <c:v>6.563695238227335E-3</c:v>
                </c:pt>
                <c:pt idx="3673">
                  <c:v>6.5806331106382683E-3</c:v>
                </c:pt>
                <c:pt idx="3674">
                  <c:v>6.5186962250872778E-3</c:v>
                </c:pt>
                <c:pt idx="3675">
                  <c:v>6.3465023455237428E-3</c:v>
                </c:pt>
                <c:pt idx="3676">
                  <c:v>6.2478659509487824E-3</c:v>
                </c:pt>
                <c:pt idx="3677">
                  <c:v>6.1755629911703167E-3</c:v>
                </c:pt>
                <c:pt idx="3678">
                  <c:v>6.1923204004724723E-3</c:v>
                </c:pt>
                <c:pt idx="3679">
                  <c:v>6.1933595942129304E-3</c:v>
                </c:pt>
                <c:pt idx="3680">
                  <c:v>6.1879227537929033E-3</c:v>
                </c:pt>
                <c:pt idx="3681">
                  <c:v>6.2399455352197125E-3</c:v>
                </c:pt>
                <c:pt idx="3682">
                  <c:v>6.2888779455437362E-3</c:v>
                </c:pt>
                <c:pt idx="3683">
                  <c:v>6.3371284337972664E-3</c:v>
                </c:pt>
                <c:pt idx="3684">
                  <c:v>6.3350766033005426E-3</c:v>
                </c:pt>
                <c:pt idx="3685">
                  <c:v>6.3512569736916416E-3</c:v>
                </c:pt>
                <c:pt idx="3686">
                  <c:v>6.3647407421051159E-3</c:v>
                </c:pt>
                <c:pt idx="3687">
                  <c:v>6.4261476517949879E-3</c:v>
                </c:pt>
                <c:pt idx="3688">
                  <c:v>6.4236647203609601E-3</c:v>
                </c:pt>
                <c:pt idx="3689">
                  <c:v>6.4370716673748905E-3</c:v>
                </c:pt>
                <c:pt idx="3690">
                  <c:v>6.4540648578127902E-3</c:v>
                </c:pt>
                <c:pt idx="3691">
                  <c:v>6.4872018105740841E-3</c:v>
                </c:pt>
                <c:pt idx="3692">
                  <c:v>6.4927956469267743E-3</c:v>
                </c:pt>
                <c:pt idx="3693">
                  <c:v>6.4659314586920794E-3</c:v>
                </c:pt>
                <c:pt idx="3694">
                  <c:v>6.4422805968326786E-3</c:v>
                </c:pt>
                <c:pt idx="3695">
                  <c:v>6.4766115610385665E-3</c:v>
                </c:pt>
                <c:pt idx="3696">
                  <c:v>6.5025015994864717E-3</c:v>
                </c:pt>
                <c:pt idx="3697">
                  <c:v>6.5505170601010331E-3</c:v>
                </c:pt>
                <c:pt idx="3698">
                  <c:v>6.5939174837447868E-3</c:v>
                </c:pt>
                <c:pt idx="3699">
                  <c:v>6.6412736597832832E-3</c:v>
                </c:pt>
                <c:pt idx="3700">
                  <c:v>6.6691483138806027E-3</c:v>
                </c:pt>
                <c:pt idx="3701">
                  <c:v>6.6659938018761864E-3</c:v>
                </c:pt>
                <c:pt idx="3702">
                  <c:v>6.6743945245896089E-3</c:v>
                </c:pt>
                <c:pt idx="3703">
                  <c:v>6.6243294401614151E-3</c:v>
                </c:pt>
                <c:pt idx="3704">
                  <c:v>6.5589951196508497E-3</c:v>
                </c:pt>
                <c:pt idx="3705">
                  <c:v>6.4876388056944274E-3</c:v>
                </c:pt>
                <c:pt idx="3706">
                  <c:v>6.4817828540426137E-3</c:v>
                </c:pt>
                <c:pt idx="3707">
                  <c:v>6.463079869668863E-3</c:v>
                </c:pt>
                <c:pt idx="3708">
                  <c:v>6.4413028459095493E-3</c:v>
                </c:pt>
                <c:pt idx="3709">
                  <c:v>6.4719052776981596E-3</c:v>
                </c:pt>
                <c:pt idx="3710">
                  <c:v>6.5259466393820216E-3</c:v>
                </c:pt>
                <c:pt idx="3711">
                  <c:v>6.581446413018696E-3</c:v>
                </c:pt>
                <c:pt idx="3712">
                  <c:v>6.579380258930804E-3</c:v>
                </c:pt>
                <c:pt idx="3713">
                  <c:v>6.5291061088086026E-3</c:v>
                </c:pt>
                <c:pt idx="3714">
                  <c:v>6.5381105905291921E-3</c:v>
                </c:pt>
                <c:pt idx="3715">
                  <c:v>6.5448338268787277E-3</c:v>
                </c:pt>
                <c:pt idx="3716">
                  <c:v>6.5515571123434544E-3</c:v>
                </c:pt>
                <c:pt idx="3717">
                  <c:v>6.5640962123698085E-3</c:v>
                </c:pt>
                <c:pt idx="3718">
                  <c:v>6.6141074953979329E-3</c:v>
                </c:pt>
                <c:pt idx="3719">
                  <c:v>6.6117189129765198E-3</c:v>
                </c:pt>
                <c:pt idx="3720">
                  <c:v>6.6093303305101627E-3</c:v>
                </c:pt>
                <c:pt idx="3721">
                  <c:v>6.639462986377606E-3</c:v>
                </c:pt>
                <c:pt idx="3722">
                  <c:v>6.6725778593413696E-3</c:v>
                </c:pt>
                <c:pt idx="3723">
                  <c:v>6.7641047526329941E-3</c:v>
                </c:pt>
                <c:pt idx="3724">
                  <c:v>6.7543927120759413E-3</c:v>
                </c:pt>
                <c:pt idx="3725">
                  <c:v>6.7592027105206759E-3</c:v>
                </c:pt>
                <c:pt idx="3726">
                  <c:v>6.7692048336321009E-3</c:v>
                </c:pt>
                <c:pt idx="3727">
                  <c:v>6.7792068487970911E-3</c:v>
                </c:pt>
                <c:pt idx="3728">
                  <c:v>6.7990596220322578E-3</c:v>
                </c:pt>
                <c:pt idx="3729">
                  <c:v>6.7736733606005078E-3</c:v>
                </c:pt>
                <c:pt idx="3730">
                  <c:v>6.779895073334887E-3</c:v>
                </c:pt>
                <c:pt idx="3731">
                  <c:v>6.7786925226195373E-3</c:v>
                </c:pt>
                <c:pt idx="3732">
                  <c:v>6.7568061160446112E-3</c:v>
                </c:pt>
                <c:pt idx="3733">
                  <c:v>6.6839115827997545E-3</c:v>
                </c:pt>
                <c:pt idx="3734">
                  <c:v>6.5721518706723849E-3</c:v>
                </c:pt>
                <c:pt idx="3735">
                  <c:v>6.5598460980377075E-3</c:v>
                </c:pt>
                <c:pt idx="3736">
                  <c:v>6.5344012828350093E-3</c:v>
                </c:pt>
                <c:pt idx="3737">
                  <c:v>6.4965528931999299E-3</c:v>
                </c:pt>
                <c:pt idx="3738">
                  <c:v>6.4496591961570003E-3</c:v>
                </c:pt>
                <c:pt idx="3739">
                  <c:v>6.4857271462233045E-3</c:v>
                </c:pt>
                <c:pt idx="3740">
                  <c:v>6.5028446285886445E-3</c:v>
                </c:pt>
                <c:pt idx="3741">
                  <c:v>6.4674760865567546E-3</c:v>
                </c:pt>
                <c:pt idx="3742">
                  <c:v>6.4064712624636762E-3</c:v>
                </c:pt>
                <c:pt idx="3743">
                  <c:v>6.3320714557380409E-3</c:v>
                </c:pt>
                <c:pt idx="3744">
                  <c:v>6.2298472134832477E-3</c:v>
                </c:pt>
                <c:pt idx="3745">
                  <c:v>6.178319856837357E-3</c:v>
                </c:pt>
                <c:pt idx="3746">
                  <c:v>6.194635416893096E-3</c:v>
                </c:pt>
                <c:pt idx="3747">
                  <c:v>6.2111509824993687E-3</c:v>
                </c:pt>
                <c:pt idx="3748">
                  <c:v>6.2149310121488166E-3</c:v>
                </c:pt>
                <c:pt idx="3749">
                  <c:v>6.1660820768510774E-3</c:v>
                </c:pt>
                <c:pt idx="3750">
                  <c:v>6.1272491401705804E-3</c:v>
                </c:pt>
                <c:pt idx="3751">
                  <c:v>6.1278959745225689E-3</c:v>
                </c:pt>
                <c:pt idx="3752">
                  <c:v>6.0648648796278954E-3</c:v>
                </c:pt>
                <c:pt idx="3753">
                  <c:v>6.055611414947047E-3</c:v>
                </c:pt>
                <c:pt idx="3754">
                  <c:v>6.0333086956930954E-3</c:v>
                </c:pt>
                <c:pt idx="3755">
                  <c:v>6.0958152959925708E-3</c:v>
                </c:pt>
                <c:pt idx="3756">
                  <c:v>6.1194559482140171E-3</c:v>
                </c:pt>
                <c:pt idx="3757">
                  <c:v>6.1575352124638863E-3</c:v>
                </c:pt>
                <c:pt idx="3758">
                  <c:v>6.1901121011334499E-3</c:v>
                </c:pt>
                <c:pt idx="3759">
                  <c:v>6.1842772043838442E-3</c:v>
                </c:pt>
                <c:pt idx="3760">
                  <c:v>6.1602299635513226E-3</c:v>
                </c:pt>
                <c:pt idx="3761">
                  <c:v>6.1277730951992465E-3</c:v>
                </c:pt>
                <c:pt idx="3762">
                  <c:v>6.1220125780249339E-3</c:v>
                </c:pt>
                <c:pt idx="3763">
                  <c:v>6.0585714406068683E-3</c:v>
                </c:pt>
                <c:pt idx="3764">
                  <c:v>6.0435546352609242E-3</c:v>
                </c:pt>
                <c:pt idx="3765">
                  <c:v>5.9758781365064654E-3</c:v>
                </c:pt>
                <c:pt idx="3766">
                  <c:v>5.8896079370429821E-3</c:v>
                </c:pt>
                <c:pt idx="3767">
                  <c:v>5.8749132688510246E-3</c:v>
                </c:pt>
                <c:pt idx="3768">
                  <c:v>5.8641872959989483E-3</c:v>
                </c:pt>
                <c:pt idx="3769">
                  <c:v>5.84941414759066E-3</c:v>
                </c:pt>
                <c:pt idx="3770">
                  <c:v>5.858177164152812E-3</c:v>
                </c:pt>
                <c:pt idx="3771">
                  <c:v>5.8474244791450851E-3</c:v>
                </c:pt>
                <c:pt idx="3772">
                  <c:v>5.8771609560796913E-3</c:v>
                </c:pt>
                <c:pt idx="3773">
                  <c:v>5.8707989485820393E-3</c:v>
                </c:pt>
                <c:pt idx="3774">
                  <c:v>5.8580343241020844E-3</c:v>
                </c:pt>
                <c:pt idx="3775">
                  <c:v>5.8757825022906079E-3</c:v>
                </c:pt>
                <c:pt idx="3776">
                  <c:v>5.8945308833013143E-3</c:v>
                </c:pt>
                <c:pt idx="3777">
                  <c:v>5.8975915418630802E-3</c:v>
                </c:pt>
                <c:pt idx="3778">
                  <c:v>5.9042002069515679E-3</c:v>
                </c:pt>
                <c:pt idx="3779">
                  <c:v>5.9694161840895387E-3</c:v>
                </c:pt>
                <c:pt idx="3780">
                  <c:v>5.9969490401557378E-3</c:v>
                </c:pt>
                <c:pt idx="3781">
                  <c:v>6.0032619192435608E-3</c:v>
                </c:pt>
                <c:pt idx="3782">
                  <c:v>5.9760465445126334E-3</c:v>
                </c:pt>
                <c:pt idx="3783">
                  <c:v>6.0368717225955841E-3</c:v>
                </c:pt>
                <c:pt idx="3784">
                  <c:v>6.0361924492787628E-3</c:v>
                </c:pt>
                <c:pt idx="3785">
                  <c:v>6.0361211527565619E-3</c:v>
                </c:pt>
                <c:pt idx="3786">
                  <c:v>6.0381133866751705E-3</c:v>
                </c:pt>
                <c:pt idx="3787">
                  <c:v>6.0530600171599617E-3</c:v>
                </c:pt>
                <c:pt idx="3788">
                  <c:v>6.0991771571034161E-3</c:v>
                </c:pt>
                <c:pt idx="3789">
                  <c:v>6.0236077188282463E-3</c:v>
                </c:pt>
                <c:pt idx="3790">
                  <c:v>5.9749633252054492E-3</c:v>
                </c:pt>
                <c:pt idx="3791">
                  <c:v>5.9533755467081305E-3</c:v>
                </c:pt>
                <c:pt idx="3792">
                  <c:v>6.0042223594960571E-3</c:v>
                </c:pt>
                <c:pt idx="3793">
                  <c:v>5.9778000824079729E-3</c:v>
                </c:pt>
                <c:pt idx="3794">
                  <c:v>5.9727567029827754E-3</c:v>
                </c:pt>
                <c:pt idx="3795">
                  <c:v>5.9645802838087427E-3</c:v>
                </c:pt>
                <c:pt idx="3796">
                  <c:v>5.9492185399757144E-3</c:v>
                </c:pt>
                <c:pt idx="3797">
                  <c:v>5.9696605864160328E-3</c:v>
                </c:pt>
                <c:pt idx="3798">
                  <c:v>5.9815881844785881E-3</c:v>
                </c:pt>
                <c:pt idx="3799">
                  <c:v>5.9895641514441204E-3</c:v>
                </c:pt>
                <c:pt idx="3800">
                  <c:v>6.0024074236026456E-3</c:v>
                </c:pt>
                <c:pt idx="3801">
                  <c:v>6.0176119836396359E-3</c:v>
                </c:pt>
                <c:pt idx="3802">
                  <c:v>6.0794436537122826E-3</c:v>
                </c:pt>
                <c:pt idx="3803">
                  <c:v>6.0947812432395306E-3</c:v>
                </c:pt>
                <c:pt idx="3804">
                  <c:v>6.0983612451703702E-3</c:v>
                </c:pt>
                <c:pt idx="3805">
                  <c:v>6.0974584982751356E-3</c:v>
                </c:pt>
                <c:pt idx="3806">
                  <c:v>6.0965558430466794E-3</c:v>
                </c:pt>
                <c:pt idx="3807">
                  <c:v>6.1079005790632378E-3</c:v>
                </c:pt>
                <c:pt idx="3808">
                  <c:v>6.1111521585328022E-3</c:v>
                </c:pt>
                <c:pt idx="3809">
                  <c:v>6.1144037380246362E-3</c:v>
                </c:pt>
                <c:pt idx="3810">
                  <c:v>6.0796113461800425E-3</c:v>
                </c:pt>
                <c:pt idx="3811">
                  <c:v>6.0346643941430519E-3</c:v>
                </c:pt>
                <c:pt idx="3812">
                  <c:v>6.0163651571338702E-3</c:v>
                </c:pt>
                <c:pt idx="3813">
                  <c:v>5.9928994814579806E-3</c:v>
                </c:pt>
                <c:pt idx="3814">
                  <c:v>5.8823342649588044E-3</c:v>
                </c:pt>
                <c:pt idx="3815">
                  <c:v>5.8685393725735231E-3</c:v>
                </c:pt>
                <c:pt idx="3816">
                  <c:v>5.854744551263483E-3</c:v>
                </c:pt>
                <c:pt idx="3817">
                  <c:v>5.8182714897527243E-3</c:v>
                </c:pt>
                <c:pt idx="3818">
                  <c:v>5.7445288463961091E-3</c:v>
                </c:pt>
                <c:pt idx="3819">
                  <c:v>5.7247333648748734E-3</c:v>
                </c:pt>
                <c:pt idx="3820">
                  <c:v>5.6992508268852984E-3</c:v>
                </c:pt>
                <c:pt idx="3821">
                  <c:v>5.6834885137624844E-3</c:v>
                </c:pt>
                <c:pt idx="3822">
                  <c:v>5.6464585068337477E-3</c:v>
                </c:pt>
                <c:pt idx="3823">
                  <c:v>5.603976661477203E-3</c:v>
                </c:pt>
                <c:pt idx="3824">
                  <c:v>5.6017318722915536E-3</c:v>
                </c:pt>
                <c:pt idx="3825">
                  <c:v>5.6276628457158223E-3</c:v>
                </c:pt>
                <c:pt idx="3826">
                  <c:v>5.6996051928826178E-3</c:v>
                </c:pt>
                <c:pt idx="3827">
                  <c:v>5.8239829929187482E-3</c:v>
                </c:pt>
                <c:pt idx="3828">
                  <c:v>5.8730340294683549E-3</c:v>
                </c:pt>
                <c:pt idx="3829">
                  <c:v>5.9673307683658664E-3</c:v>
                </c:pt>
                <c:pt idx="3830">
                  <c:v>6.0542942845292621E-3</c:v>
                </c:pt>
                <c:pt idx="3831">
                  <c:v>6.0823017037599089E-3</c:v>
                </c:pt>
                <c:pt idx="3832">
                  <c:v>6.1570987496058173E-3</c:v>
                </c:pt>
                <c:pt idx="3833">
                  <c:v>6.2382460402107239E-3</c:v>
                </c:pt>
                <c:pt idx="3834">
                  <c:v>6.3040936901678458E-3</c:v>
                </c:pt>
                <c:pt idx="3835">
                  <c:v>6.3559853976957069E-3</c:v>
                </c:pt>
                <c:pt idx="3836">
                  <c:v>6.3824321849403716E-3</c:v>
                </c:pt>
                <c:pt idx="3837">
                  <c:v>6.4321002411378836E-3</c:v>
                </c:pt>
                <c:pt idx="3838">
                  <c:v>6.4086920575144729E-3</c:v>
                </c:pt>
                <c:pt idx="3839">
                  <c:v>6.4013217652466444E-3</c:v>
                </c:pt>
                <c:pt idx="3840">
                  <c:v>6.4771708122054487E-3</c:v>
                </c:pt>
                <c:pt idx="3841">
                  <c:v>6.4771569734267216E-3</c:v>
                </c:pt>
                <c:pt idx="3842">
                  <c:v>6.447104451389872E-3</c:v>
                </c:pt>
                <c:pt idx="3843">
                  <c:v>6.47500523378819E-3</c:v>
                </c:pt>
                <c:pt idx="3844">
                  <c:v>6.4326261645924121E-3</c:v>
                </c:pt>
                <c:pt idx="3845">
                  <c:v>6.2581395364949355E-3</c:v>
                </c:pt>
                <c:pt idx="3846">
                  <c:v>6.1482849313982124E-3</c:v>
                </c:pt>
                <c:pt idx="3847">
                  <c:v>6.1145758159739261E-3</c:v>
                </c:pt>
                <c:pt idx="3848">
                  <c:v>6.1089384083763965E-3</c:v>
                </c:pt>
                <c:pt idx="3849">
                  <c:v>6.0556548072233747E-3</c:v>
                </c:pt>
                <c:pt idx="3850">
                  <c:v>6.0254235426521283E-3</c:v>
                </c:pt>
                <c:pt idx="3851">
                  <c:v>5.9951923721858411E-3</c:v>
                </c:pt>
                <c:pt idx="3852">
                  <c:v>5.9195975412420178E-3</c:v>
                </c:pt>
                <c:pt idx="3853">
                  <c:v>5.8863700797401964E-3</c:v>
                </c:pt>
                <c:pt idx="3854">
                  <c:v>5.8668090295726817E-3</c:v>
                </c:pt>
                <c:pt idx="3855">
                  <c:v>5.8380532271860002E-3</c:v>
                </c:pt>
                <c:pt idx="3856">
                  <c:v>5.8056796079643241E-3</c:v>
                </c:pt>
                <c:pt idx="3857">
                  <c:v>5.8018625464166459E-3</c:v>
                </c:pt>
                <c:pt idx="3858">
                  <c:v>5.8059829780390043E-3</c:v>
                </c:pt>
                <c:pt idx="3859">
                  <c:v>5.8239698851230417E-3</c:v>
                </c:pt>
                <c:pt idx="3860">
                  <c:v>5.8290909014674956E-3</c:v>
                </c:pt>
                <c:pt idx="3861">
                  <c:v>5.8371415188581037E-3</c:v>
                </c:pt>
                <c:pt idx="3862">
                  <c:v>5.8384819346996315E-3</c:v>
                </c:pt>
                <c:pt idx="3863">
                  <c:v>5.8398222491940774E-3</c:v>
                </c:pt>
                <c:pt idx="3864">
                  <c:v>5.8257833243372178E-3</c:v>
                </c:pt>
                <c:pt idx="3865">
                  <c:v>5.7649415128131062E-3</c:v>
                </c:pt>
                <c:pt idx="3866">
                  <c:v>5.7371291832913089E-3</c:v>
                </c:pt>
                <c:pt idx="3867">
                  <c:v>5.7269108964314872E-3</c:v>
                </c:pt>
                <c:pt idx="3868">
                  <c:v>5.7340698967577181E-3</c:v>
                </c:pt>
                <c:pt idx="3869">
                  <c:v>5.6791290491181355E-3</c:v>
                </c:pt>
                <c:pt idx="3870">
                  <c:v>5.6775407046086553E-3</c:v>
                </c:pt>
                <c:pt idx="3871">
                  <c:v>5.6638623483426668E-3</c:v>
                </c:pt>
                <c:pt idx="3872">
                  <c:v>5.6364644617604171E-3</c:v>
                </c:pt>
                <c:pt idx="3873">
                  <c:v>5.6096358191700885E-3</c:v>
                </c:pt>
                <c:pt idx="3874">
                  <c:v>5.5979232945631502E-3</c:v>
                </c:pt>
                <c:pt idx="3875">
                  <c:v>5.5901121511551599E-3</c:v>
                </c:pt>
                <c:pt idx="3876">
                  <c:v>5.5823009292976173E-3</c:v>
                </c:pt>
                <c:pt idx="3877">
                  <c:v>5.5032950233429292E-3</c:v>
                </c:pt>
                <c:pt idx="3878">
                  <c:v>5.4746461323910102E-3</c:v>
                </c:pt>
                <c:pt idx="3879">
                  <c:v>5.4935392813264929E-3</c:v>
                </c:pt>
                <c:pt idx="3880">
                  <c:v>5.5149131301323456E-3</c:v>
                </c:pt>
                <c:pt idx="3881">
                  <c:v>5.5299303598709999E-3</c:v>
                </c:pt>
                <c:pt idx="3882">
                  <c:v>5.5706396428975282E-3</c:v>
                </c:pt>
                <c:pt idx="3883">
                  <c:v>5.5583943124982126E-3</c:v>
                </c:pt>
                <c:pt idx="3884">
                  <c:v>5.5722417381598383E-3</c:v>
                </c:pt>
                <c:pt idx="3885">
                  <c:v>5.5722364432951631E-3</c:v>
                </c:pt>
                <c:pt idx="3886">
                  <c:v>5.5722311748189765E-3</c:v>
                </c:pt>
                <c:pt idx="3887">
                  <c:v>5.567175790525564E-3</c:v>
                </c:pt>
                <c:pt idx="3888">
                  <c:v>5.5542130339662696E-3</c:v>
                </c:pt>
                <c:pt idx="3889">
                  <c:v>5.5591068111257224E-3</c:v>
                </c:pt>
                <c:pt idx="3890">
                  <c:v>5.553471089624706E-3</c:v>
                </c:pt>
                <c:pt idx="3891">
                  <c:v>5.5422769671963383E-3</c:v>
                </c:pt>
                <c:pt idx="3892">
                  <c:v>5.5204203401630625E-3</c:v>
                </c:pt>
                <c:pt idx="3893">
                  <c:v>5.5101635611117918E-3</c:v>
                </c:pt>
                <c:pt idx="3894">
                  <c:v>5.55146995153345E-3</c:v>
                </c:pt>
                <c:pt idx="3895">
                  <c:v>5.5288265875089717E-3</c:v>
                </c:pt>
                <c:pt idx="3896">
                  <c:v>5.5171277023527065E-3</c:v>
                </c:pt>
                <c:pt idx="3897">
                  <c:v>5.4880796289121956E-3</c:v>
                </c:pt>
                <c:pt idx="3898">
                  <c:v>5.5569673137010854E-3</c:v>
                </c:pt>
                <c:pt idx="3899">
                  <c:v>5.6083460409739961E-3</c:v>
                </c:pt>
                <c:pt idx="3900">
                  <c:v>5.6199051142274926E-3</c:v>
                </c:pt>
                <c:pt idx="3901">
                  <c:v>5.6314642282467671E-3</c:v>
                </c:pt>
                <c:pt idx="3902">
                  <c:v>5.6911818036096719E-3</c:v>
                </c:pt>
                <c:pt idx="3903">
                  <c:v>5.7298606020574905E-3</c:v>
                </c:pt>
                <c:pt idx="3904">
                  <c:v>5.759385238285771E-3</c:v>
                </c:pt>
                <c:pt idx="3905">
                  <c:v>5.7858437773246358E-3</c:v>
                </c:pt>
                <c:pt idx="3906">
                  <c:v>5.7563735865080604E-3</c:v>
                </c:pt>
                <c:pt idx="3907">
                  <c:v>5.7309455345834932E-3</c:v>
                </c:pt>
                <c:pt idx="3908">
                  <c:v>5.7214991984858238E-3</c:v>
                </c:pt>
                <c:pt idx="3909">
                  <c:v>5.7470702986695456E-3</c:v>
                </c:pt>
                <c:pt idx="3910">
                  <c:v>5.7548077422001397E-3</c:v>
                </c:pt>
                <c:pt idx="3911">
                  <c:v>5.7699497242821966E-3</c:v>
                </c:pt>
                <c:pt idx="3912">
                  <c:v>5.8115322447394079E-3</c:v>
                </c:pt>
                <c:pt idx="3913">
                  <c:v>5.8126565099946379E-3</c:v>
                </c:pt>
                <c:pt idx="3914">
                  <c:v>5.7983172058962496E-3</c:v>
                </c:pt>
                <c:pt idx="3915">
                  <c:v>5.7476022120364284E-3</c:v>
                </c:pt>
                <c:pt idx="3916">
                  <c:v>5.7264833385377257E-3</c:v>
                </c:pt>
                <c:pt idx="3917">
                  <c:v>5.7140508813922023E-3</c:v>
                </c:pt>
                <c:pt idx="3918">
                  <c:v>5.7154018389292448E-3</c:v>
                </c:pt>
                <c:pt idx="3919">
                  <c:v>5.7167525505942693E-3</c:v>
                </c:pt>
                <c:pt idx="3920">
                  <c:v>5.7711034054048179E-3</c:v>
                </c:pt>
                <c:pt idx="3921">
                  <c:v>5.7882125089762215E-3</c:v>
                </c:pt>
                <c:pt idx="3922">
                  <c:v>5.7750565145285784E-3</c:v>
                </c:pt>
                <c:pt idx="3923">
                  <c:v>5.7645864632063079E-3</c:v>
                </c:pt>
                <c:pt idx="3924">
                  <c:v>5.735381087525057E-3</c:v>
                </c:pt>
                <c:pt idx="3925">
                  <c:v>5.8776984142990714E-3</c:v>
                </c:pt>
                <c:pt idx="3926">
                  <c:v>5.9207852838803398E-3</c:v>
                </c:pt>
                <c:pt idx="3927">
                  <c:v>5.8795761630551779E-3</c:v>
                </c:pt>
                <c:pt idx="3928">
                  <c:v>5.8457798539563515E-3</c:v>
                </c:pt>
                <c:pt idx="3929">
                  <c:v>5.7967230137538983E-3</c:v>
                </c:pt>
                <c:pt idx="3930">
                  <c:v>5.7782039560820573E-3</c:v>
                </c:pt>
                <c:pt idx="3931">
                  <c:v>5.7649421569127383E-3</c:v>
                </c:pt>
                <c:pt idx="3932">
                  <c:v>5.7731719064657268E-3</c:v>
                </c:pt>
                <c:pt idx="3933">
                  <c:v>5.788806262605712E-3</c:v>
                </c:pt>
                <c:pt idx="3934">
                  <c:v>5.7387432005120897E-3</c:v>
                </c:pt>
                <c:pt idx="3935">
                  <c:v>5.7317460744322228E-3</c:v>
                </c:pt>
                <c:pt idx="3936">
                  <c:v>5.7247490170424919E-3</c:v>
                </c:pt>
                <c:pt idx="3937">
                  <c:v>5.7265927661089185E-3</c:v>
                </c:pt>
                <c:pt idx="3938">
                  <c:v>5.7063794886229886E-3</c:v>
                </c:pt>
                <c:pt idx="3939">
                  <c:v>5.6893609598995792E-3</c:v>
                </c:pt>
                <c:pt idx="3940">
                  <c:v>5.6901541038004381E-3</c:v>
                </c:pt>
                <c:pt idx="3941">
                  <c:v>5.7153571895881203E-3</c:v>
                </c:pt>
                <c:pt idx="3942">
                  <c:v>5.7320589112647268E-3</c:v>
                </c:pt>
                <c:pt idx="3943">
                  <c:v>5.6947438869000867E-3</c:v>
                </c:pt>
                <c:pt idx="3944">
                  <c:v>5.6854919180205528E-3</c:v>
                </c:pt>
                <c:pt idx="3945">
                  <c:v>5.6625805012746975E-3</c:v>
                </c:pt>
                <c:pt idx="3946">
                  <c:v>5.7570030104299452E-3</c:v>
                </c:pt>
                <c:pt idx="3947">
                  <c:v>5.7471660593147889E-3</c:v>
                </c:pt>
                <c:pt idx="3948">
                  <c:v>5.7343742302946206E-3</c:v>
                </c:pt>
                <c:pt idx="3949">
                  <c:v>5.6931103682487817E-3</c:v>
                </c:pt>
                <c:pt idx="3950">
                  <c:v>5.6639312132900294E-3</c:v>
                </c:pt>
                <c:pt idx="3951">
                  <c:v>5.6536858829331696E-3</c:v>
                </c:pt>
                <c:pt idx="3952">
                  <c:v>5.5871502721554231E-3</c:v>
                </c:pt>
                <c:pt idx="3953">
                  <c:v>5.4798169587645523E-3</c:v>
                </c:pt>
                <c:pt idx="3954">
                  <c:v>5.3999206853882244E-3</c:v>
                </c:pt>
                <c:pt idx="3955">
                  <c:v>5.3054456939028551E-3</c:v>
                </c:pt>
                <c:pt idx="3956">
                  <c:v>5.3048752187090419E-3</c:v>
                </c:pt>
                <c:pt idx="3957">
                  <c:v>5.3180411883844226E-3</c:v>
                </c:pt>
                <c:pt idx="3958">
                  <c:v>5.3221173837916941E-3</c:v>
                </c:pt>
                <c:pt idx="3959">
                  <c:v>5.3368318317646391E-3</c:v>
                </c:pt>
                <c:pt idx="3960">
                  <c:v>5.3383624708340282E-3</c:v>
                </c:pt>
                <c:pt idx="3961">
                  <c:v>5.3398929843805499E-3</c:v>
                </c:pt>
                <c:pt idx="3962">
                  <c:v>5.3362760515206411E-3</c:v>
                </c:pt>
                <c:pt idx="3963">
                  <c:v>5.3354760272381809E-3</c:v>
                </c:pt>
                <c:pt idx="3964">
                  <c:v>5.3281320910483791E-3</c:v>
                </c:pt>
                <c:pt idx="3965">
                  <c:v>5.2937038957969335E-3</c:v>
                </c:pt>
                <c:pt idx="3966">
                  <c:v>5.293428093223515E-3</c:v>
                </c:pt>
                <c:pt idx="3967">
                  <c:v>5.3671089064036273E-3</c:v>
                </c:pt>
                <c:pt idx="3968">
                  <c:v>5.3929926053360609E-3</c:v>
                </c:pt>
                <c:pt idx="3969">
                  <c:v>5.4123482607950236E-3</c:v>
                </c:pt>
                <c:pt idx="3970">
                  <c:v>5.4247043737721216E-3</c:v>
                </c:pt>
                <c:pt idx="3971">
                  <c:v>5.5078612267868586E-3</c:v>
                </c:pt>
                <c:pt idx="3972">
                  <c:v>5.6024388032178902E-3</c:v>
                </c:pt>
                <c:pt idx="3973">
                  <c:v>5.6136925455174689E-3</c:v>
                </c:pt>
                <c:pt idx="3974">
                  <c:v>5.6158202227098997E-3</c:v>
                </c:pt>
                <c:pt idx="3975">
                  <c:v>5.6179478999553879E-3</c:v>
                </c:pt>
                <c:pt idx="3976">
                  <c:v>5.5831690883767476E-3</c:v>
                </c:pt>
                <c:pt idx="3977">
                  <c:v>5.6256587432256871E-3</c:v>
                </c:pt>
                <c:pt idx="3978">
                  <c:v>5.6456715167724899E-3</c:v>
                </c:pt>
                <c:pt idx="3979">
                  <c:v>5.7169176243804807E-3</c:v>
                </c:pt>
                <c:pt idx="3980">
                  <c:v>5.7631545316684596E-3</c:v>
                </c:pt>
                <c:pt idx="3981">
                  <c:v>5.7703917811983176E-3</c:v>
                </c:pt>
                <c:pt idx="3982">
                  <c:v>5.7572144760810401E-3</c:v>
                </c:pt>
                <c:pt idx="3983">
                  <c:v>5.8115931868777636E-3</c:v>
                </c:pt>
                <c:pt idx="3984">
                  <c:v>5.8169040022050108E-3</c:v>
                </c:pt>
                <c:pt idx="3985">
                  <c:v>5.8014150586998591E-3</c:v>
                </c:pt>
                <c:pt idx="3986">
                  <c:v>5.7859260270406165E-3</c:v>
                </c:pt>
                <c:pt idx="3987">
                  <c:v>5.8007073045280872E-3</c:v>
                </c:pt>
                <c:pt idx="3988">
                  <c:v>5.8207205934191339E-3</c:v>
                </c:pt>
                <c:pt idx="3989">
                  <c:v>5.8635288191216228E-3</c:v>
                </c:pt>
                <c:pt idx="3990">
                  <c:v>5.9273219554682316E-3</c:v>
                </c:pt>
                <c:pt idx="3991">
                  <c:v>5.9526239707367798E-3</c:v>
                </c:pt>
                <c:pt idx="3992">
                  <c:v>5.9556216884910276E-3</c:v>
                </c:pt>
                <c:pt idx="3993">
                  <c:v>5.9549147357293676E-3</c:v>
                </c:pt>
                <c:pt idx="3994">
                  <c:v>5.9852889578559483E-3</c:v>
                </c:pt>
                <c:pt idx="3995">
                  <c:v>6.0045513088675308E-3</c:v>
                </c:pt>
                <c:pt idx="3996">
                  <c:v>5.9990815717986335E-3</c:v>
                </c:pt>
                <c:pt idx="3997">
                  <c:v>5.9325546016979844E-3</c:v>
                </c:pt>
                <c:pt idx="3998">
                  <c:v>5.8322403711254071E-3</c:v>
                </c:pt>
                <c:pt idx="3999">
                  <c:v>5.7674227090720688E-3</c:v>
                </c:pt>
                <c:pt idx="4000">
                  <c:v>5.6626765218585591E-3</c:v>
                </c:pt>
                <c:pt idx="4001">
                  <c:v>5.6211277877328721E-3</c:v>
                </c:pt>
                <c:pt idx="4002">
                  <c:v>5.6010182932841419E-3</c:v>
                </c:pt>
                <c:pt idx="4003">
                  <c:v>5.5579700377877692E-3</c:v>
                </c:pt>
                <c:pt idx="4004">
                  <c:v>5.5282178461793932E-3</c:v>
                </c:pt>
                <c:pt idx="4005">
                  <c:v>5.4605594251735763E-3</c:v>
                </c:pt>
                <c:pt idx="4006">
                  <c:v>5.417361388041826E-3</c:v>
                </c:pt>
                <c:pt idx="4007">
                  <c:v>5.3401952369793934E-3</c:v>
                </c:pt>
                <c:pt idx="4008">
                  <c:v>5.2317857767210617E-3</c:v>
                </c:pt>
                <c:pt idx="4009">
                  <c:v>5.2246475302685294E-3</c:v>
                </c:pt>
                <c:pt idx="4010">
                  <c:v>5.2374007826649378E-3</c:v>
                </c:pt>
                <c:pt idx="4011">
                  <c:v>5.2328799991907659E-3</c:v>
                </c:pt>
                <c:pt idx="4012">
                  <c:v>5.2026297297686173E-3</c:v>
                </c:pt>
                <c:pt idx="4013">
                  <c:v>5.1954312517690903E-3</c:v>
                </c:pt>
                <c:pt idx="4014">
                  <c:v>5.178060678845295E-3</c:v>
                </c:pt>
                <c:pt idx="4015">
                  <c:v>5.1601970810211673E-3</c:v>
                </c:pt>
                <c:pt idx="4016">
                  <c:v>5.1762166284352725E-3</c:v>
                </c:pt>
                <c:pt idx="4017">
                  <c:v>5.1876393839919216E-3</c:v>
                </c:pt>
                <c:pt idx="4018">
                  <c:v>5.1833503536108981E-3</c:v>
                </c:pt>
                <c:pt idx="4019">
                  <c:v>5.180507695879989E-3</c:v>
                </c:pt>
                <c:pt idx="4020">
                  <c:v>5.1725401803939548E-3</c:v>
                </c:pt>
                <c:pt idx="4021">
                  <c:v>5.2309400607327495E-3</c:v>
                </c:pt>
                <c:pt idx="4022">
                  <c:v>5.1488182684678984E-3</c:v>
                </c:pt>
                <c:pt idx="4023">
                  <c:v>5.1265922327758708E-3</c:v>
                </c:pt>
                <c:pt idx="4024">
                  <c:v>5.1444490552810937E-3</c:v>
                </c:pt>
                <c:pt idx="4025">
                  <c:v>5.2006410192270546E-3</c:v>
                </c:pt>
                <c:pt idx="4026">
                  <c:v>5.2153047260278607E-3</c:v>
                </c:pt>
                <c:pt idx="4027">
                  <c:v>5.2452838246923247E-3</c:v>
                </c:pt>
                <c:pt idx="4028">
                  <c:v>5.2637886524983168E-3</c:v>
                </c:pt>
                <c:pt idx="4029">
                  <c:v>5.2881432952409501E-3</c:v>
                </c:pt>
                <c:pt idx="4030">
                  <c:v>5.2865386674660585E-3</c:v>
                </c:pt>
                <c:pt idx="4031">
                  <c:v>5.2495549965288759E-3</c:v>
                </c:pt>
                <c:pt idx="4032">
                  <c:v>5.2622058486337829E-3</c:v>
                </c:pt>
                <c:pt idx="4033">
                  <c:v>5.293772959219835E-3</c:v>
                </c:pt>
                <c:pt idx="4034">
                  <c:v>5.3182038802896446E-3</c:v>
                </c:pt>
                <c:pt idx="4035">
                  <c:v>5.3570247982311723E-3</c:v>
                </c:pt>
                <c:pt idx="4036">
                  <c:v>5.2998781280489222E-3</c:v>
                </c:pt>
                <c:pt idx="4037">
                  <c:v>5.2577991762906076E-3</c:v>
                </c:pt>
                <c:pt idx="4038">
                  <c:v>5.2488013615101803E-3</c:v>
                </c:pt>
                <c:pt idx="4039">
                  <c:v>5.1922319510584363E-3</c:v>
                </c:pt>
                <c:pt idx="4040">
                  <c:v>5.201113703505309E-3</c:v>
                </c:pt>
                <c:pt idx="4041">
                  <c:v>5.1913560934463811E-3</c:v>
                </c:pt>
                <c:pt idx="4042">
                  <c:v>5.1898752185609775E-3</c:v>
                </c:pt>
                <c:pt idx="4043">
                  <c:v>5.2133514550761172E-3</c:v>
                </c:pt>
                <c:pt idx="4044">
                  <c:v>5.2269588116813032E-3</c:v>
                </c:pt>
                <c:pt idx="4045">
                  <c:v>5.2334436673905377E-3</c:v>
                </c:pt>
                <c:pt idx="4046">
                  <c:v>5.2374018105776406E-3</c:v>
                </c:pt>
                <c:pt idx="4047">
                  <c:v>5.2621294412673724E-3</c:v>
                </c:pt>
                <c:pt idx="4048">
                  <c:v>5.2310352326675478E-3</c:v>
                </c:pt>
                <c:pt idx="4049">
                  <c:v>5.218053767480935E-3</c:v>
                </c:pt>
                <c:pt idx="4050">
                  <c:v>5.1681403218527423E-3</c:v>
                </c:pt>
                <c:pt idx="4051">
                  <c:v>5.160421479226616E-3</c:v>
                </c:pt>
                <c:pt idx="4052">
                  <c:v>5.1883902231177675E-3</c:v>
                </c:pt>
                <c:pt idx="4053">
                  <c:v>5.3030765777617311E-3</c:v>
                </c:pt>
                <c:pt idx="4054">
                  <c:v>5.3823288325346936E-3</c:v>
                </c:pt>
                <c:pt idx="4055">
                  <c:v>5.4472799426155067E-3</c:v>
                </c:pt>
                <c:pt idx="4056">
                  <c:v>5.5064528738029608E-3</c:v>
                </c:pt>
                <c:pt idx="4057">
                  <c:v>5.5206255466603467E-3</c:v>
                </c:pt>
                <c:pt idx="4058">
                  <c:v>5.5395179545568067E-3</c:v>
                </c:pt>
                <c:pt idx="4059">
                  <c:v>5.5888591401890841E-3</c:v>
                </c:pt>
                <c:pt idx="4060">
                  <c:v>5.6154089931778686E-3</c:v>
                </c:pt>
                <c:pt idx="4061">
                  <c:v>5.5634506167289649E-3</c:v>
                </c:pt>
                <c:pt idx="4062">
                  <c:v>5.5039051691932192E-3</c:v>
                </c:pt>
                <c:pt idx="4063">
                  <c:v>5.4556750924982999E-3</c:v>
                </c:pt>
                <c:pt idx="4064">
                  <c:v>5.4346199114354296E-3</c:v>
                </c:pt>
                <c:pt idx="4065">
                  <c:v>5.3927781991354824E-3</c:v>
                </c:pt>
                <c:pt idx="4066">
                  <c:v>5.3787482248801475E-3</c:v>
                </c:pt>
                <c:pt idx="4067">
                  <c:v>5.3302308833404937E-3</c:v>
                </c:pt>
                <c:pt idx="4068">
                  <c:v>5.3409952397496406E-3</c:v>
                </c:pt>
                <c:pt idx="4069">
                  <c:v>5.3678449235109163E-3</c:v>
                </c:pt>
                <c:pt idx="4070">
                  <c:v>5.3288385098545464E-3</c:v>
                </c:pt>
                <c:pt idx="4071">
                  <c:v>5.319563818876309E-3</c:v>
                </c:pt>
                <c:pt idx="4072">
                  <c:v>5.3307915579229722E-3</c:v>
                </c:pt>
                <c:pt idx="4073">
                  <c:v>5.3594773347667071E-3</c:v>
                </c:pt>
                <c:pt idx="4074">
                  <c:v>5.4360094504253545E-3</c:v>
                </c:pt>
                <c:pt idx="4075">
                  <c:v>5.5315916210544065E-3</c:v>
                </c:pt>
                <c:pt idx="4076">
                  <c:v>5.5761026153133171E-3</c:v>
                </c:pt>
                <c:pt idx="4077">
                  <c:v>5.5734049427753453E-3</c:v>
                </c:pt>
                <c:pt idx="4078">
                  <c:v>5.5632669932941647E-3</c:v>
                </c:pt>
                <c:pt idx="4079">
                  <c:v>5.5696538394980014E-3</c:v>
                </c:pt>
                <c:pt idx="4080">
                  <c:v>5.5499523641878391E-3</c:v>
                </c:pt>
                <c:pt idx="4081">
                  <c:v>5.5872557471516038E-3</c:v>
                </c:pt>
                <c:pt idx="4082">
                  <c:v>5.5856263460803924E-3</c:v>
                </c:pt>
                <c:pt idx="4083">
                  <c:v>5.5161432794658665E-3</c:v>
                </c:pt>
                <c:pt idx="4084">
                  <c:v>5.4849682234043972E-3</c:v>
                </c:pt>
                <c:pt idx="4085">
                  <c:v>5.3196967695933938E-3</c:v>
                </c:pt>
                <c:pt idx="4086">
                  <c:v>5.2346710619448041E-3</c:v>
                </c:pt>
                <c:pt idx="4087">
                  <c:v>5.2278418735270549E-3</c:v>
                </c:pt>
                <c:pt idx="4088">
                  <c:v>5.2104906280374796E-3</c:v>
                </c:pt>
                <c:pt idx="4089">
                  <c:v>5.1911477305219382E-3</c:v>
                </c:pt>
                <c:pt idx="4090">
                  <c:v>5.1758741818681269E-3</c:v>
                </c:pt>
                <c:pt idx="4091">
                  <c:v>5.1606006331313993E-3</c:v>
                </c:pt>
                <c:pt idx="4092">
                  <c:v>5.1376639877448917E-3</c:v>
                </c:pt>
                <c:pt idx="4093">
                  <c:v>5.1031359357200448E-3</c:v>
                </c:pt>
                <c:pt idx="4094">
                  <c:v>5.1064560632219898E-3</c:v>
                </c:pt>
                <c:pt idx="4095">
                  <c:v>5.1439457914864897E-3</c:v>
                </c:pt>
                <c:pt idx="4096">
                  <c:v>5.1000952040826004E-3</c:v>
                </c:pt>
                <c:pt idx="4097">
                  <c:v>5.1152802066730335E-3</c:v>
                </c:pt>
                <c:pt idx="4098">
                  <c:v>5.1068527122647969E-3</c:v>
                </c:pt>
                <c:pt idx="4099">
                  <c:v>5.0705752805181884E-3</c:v>
                </c:pt>
                <c:pt idx="4100">
                  <c:v>5.041691349059331E-3</c:v>
                </c:pt>
                <c:pt idx="4101">
                  <c:v>5.0886992085759416E-3</c:v>
                </c:pt>
                <c:pt idx="4102">
                  <c:v>5.1212918286826356E-3</c:v>
                </c:pt>
                <c:pt idx="4103">
                  <c:v>5.1402932379021543E-3</c:v>
                </c:pt>
                <c:pt idx="4104">
                  <c:v>5.1117922042950405E-3</c:v>
                </c:pt>
                <c:pt idx="4105">
                  <c:v>5.090177070002453E-3</c:v>
                </c:pt>
                <c:pt idx="4106">
                  <c:v>5.0471313737534959E-3</c:v>
                </c:pt>
                <c:pt idx="4107">
                  <c:v>5.0677224866768527E-3</c:v>
                </c:pt>
                <c:pt idx="4108">
                  <c:v>5.0767550771483793E-3</c:v>
                </c:pt>
                <c:pt idx="4109">
                  <c:v>5.1014861463449445E-3</c:v>
                </c:pt>
                <c:pt idx="4110">
                  <c:v>5.090860043274908E-3</c:v>
                </c:pt>
                <c:pt idx="4111">
                  <c:v>5.0888173462172413E-3</c:v>
                </c:pt>
                <c:pt idx="4112">
                  <c:v>5.0951266368980553E-3</c:v>
                </c:pt>
                <c:pt idx="4113">
                  <c:v>5.0186157750048005E-3</c:v>
                </c:pt>
                <c:pt idx="4114">
                  <c:v>5.0125947618619585E-3</c:v>
                </c:pt>
                <c:pt idx="4115">
                  <c:v>4.9654933106726652E-3</c:v>
                </c:pt>
                <c:pt idx="4116">
                  <c:v>4.892941708587506E-3</c:v>
                </c:pt>
                <c:pt idx="4117">
                  <c:v>4.8792893407004732E-3</c:v>
                </c:pt>
                <c:pt idx="4118">
                  <c:v>4.86799020412581E-3</c:v>
                </c:pt>
                <c:pt idx="4119">
                  <c:v>4.8355309731849651E-3</c:v>
                </c:pt>
                <c:pt idx="4120">
                  <c:v>4.8700034049104605E-3</c:v>
                </c:pt>
                <c:pt idx="4121">
                  <c:v>4.8907119646376907E-3</c:v>
                </c:pt>
                <c:pt idx="4122">
                  <c:v>4.8710940635585771E-3</c:v>
                </c:pt>
                <c:pt idx="4123">
                  <c:v>4.8494838823792009E-3</c:v>
                </c:pt>
                <c:pt idx="4124">
                  <c:v>4.8508020635155595E-3</c:v>
                </c:pt>
                <c:pt idx="4125">
                  <c:v>4.8521202815592426E-3</c:v>
                </c:pt>
                <c:pt idx="4126">
                  <c:v>4.8595606788538991E-3</c:v>
                </c:pt>
                <c:pt idx="4127">
                  <c:v>4.7801075634662871E-3</c:v>
                </c:pt>
                <c:pt idx="4128">
                  <c:v>4.722634232686122E-3</c:v>
                </c:pt>
                <c:pt idx="4129">
                  <c:v>4.7018878247513923E-3</c:v>
                </c:pt>
                <c:pt idx="4130">
                  <c:v>4.6255909314338707E-3</c:v>
                </c:pt>
                <c:pt idx="4131">
                  <c:v>4.5501779104041703E-3</c:v>
                </c:pt>
                <c:pt idx="4132">
                  <c:v>4.4970711043321359E-3</c:v>
                </c:pt>
                <c:pt idx="4133">
                  <c:v>4.4562299754913439E-3</c:v>
                </c:pt>
                <c:pt idx="4134">
                  <c:v>4.4862622008489221E-3</c:v>
                </c:pt>
                <c:pt idx="4135">
                  <c:v>4.5147183055609949E-3</c:v>
                </c:pt>
                <c:pt idx="4136">
                  <c:v>4.4236861237189062E-3</c:v>
                </c:pt>
                <c:pt idx="4137">
                  <c:v>4.4065944271634476E-3</c:v>
                </c:pt>
                <c:pt idx="4138">
                  <c:v>4.4152180512916066E-3</c:v>
                </c:pt>
                <c:pt idx="4139">
                  <c:v>4.5042949148197294E-3</c:v>
                </c:pt>
                <c:pt idx="4140">
                  <c:v>4.5584765434601012E-3</c:v>
                </c:pt>
                <c:pt idx="4141">
                  <c:v>4.6059827231114767E-3</c:v>
                </c:pt>
                <c:pt idx="4142">
                  <c:v>4.6307069788656561E-3</c:v>
                </c:pt>
                <c:pt idx="4143">
                  <c:v>4.7249812035302253E-3</c:v>
                </c:pt>
                <c:pt idx="4144">
                  <c:v>4.7916562015871212E-3</c:v>
                </c:pt>
                <c:pt idx="4145">
                  <c:v>4.819031104745926E-3</c:v>
                </c:pt>
                <c:pt idx="4146">
                  <c:v>4.896592405722446E-3</c:v>
                </c:pt>
                <c:pt idx="4147">
                  <c:v>4.9893013463465216E-3</c:v>
                </c:pt>
                <c:pt idx="4148">
                  <c:v>5.0363971839575252E-3</c:v>
                </c:pt>
                <c:pt idx="4149">
                  <c:v>5.0551835619559136E-3</c:v>
                </c:pt>
                <c:pt idx="4150">
                  <c:v>5.1043697376615552E-3</c:v>
                </c:pt>
                <c:pt idx="4151">
                  <c:v>5.1293379552073415E-3</c:v>
                </c:pt>
                <c:pt idx="4152">
                  <c:v>5.1727673905161906E-3</c:v>
                </c:pt>
                <c:pt idx="4153">
                  <c:v>5.2253755201276328E-3</c:v>
                </c:pt>
                <c:pt idx="4154">
                  <c:v>5.2104368270020499E-3</c:v>
                </c:pt>
                <c:pt idx="4155">
                  <c:v>5.2060435168675484E-3</c:v>
                </c:pt>
                <c:pt idx="4156">
                  <c:v>5.1973994867658309E-3</c:v>
                </c:pt>
                <c:pt idx="4157">
                  <c:v>5.1937587293338881E-3</c:v>
                </c:pt>
                <c:pt idx="4158">
                  <c:v>5.1926798906158228E-3</c:v>
                </c:pt>
                <c:pt idx="4159">
                  <c:v>5.2053423597370075E-3</c:v>
                </c:pt>
                <c:pt idx="4160">
                  <c:v>5.1863069922749956E-3</c:v>
                </c:pt>
                <c:pt idx="4161">
                  <c:v>5.1802535989277556E-3</c:v>
                </c:pt>
                <c:pt idx="4162">
                  <c:v>5.2278527812326262E-3</c:v>
                </c:pt>
                <c:pt idx="4163">
                  <c:v>5.2834135478954441E-3</c:v>
                </c:pt>
                <c:pt idx="4164">
                  <c:v>5.4024660721487469E-3</c:v>
                </c:pt>
                <c:pt idx="4165">
                  <c:v>5.408109164001822E-3</c:v>
                </c:pt>
                <c:pt idx="4166">
                  <c:v>5.4599222638557383E-3</c:v>
                </c:pt>
                <c:pt idx="4167">
                  <c:v>5.5261594820685996E-3</c:v>
                </c:pt>
                <c:pt idx="4168">
                  <c:v>5.5332475256048355E-3</c:v>
                </c:pt>
                <c:pt idx="4169">
                  <c:v>5.5034241384816713E-3</c:v>
                </c:pt>
                <c:pt idx="4170">
                  <c:v>5.500279794817855E-3</c:v>
                </c:pt>
                <c:pt idx="4171">
                  <c:v>5.4674203868595407E-3</c:v>
                </c:pt>
                <c:pt idx="4172">
                  <c:v>5.4653764458854389E-3</c:v>
                </c:pt>
                <c:pt idx="4173">
                  <c:v>5.4690107555411599E-3</c:v>
                </c:pt>
                <c:pt idx="4174">
                  <c:v>5.4638812309134562E-3</c:v>
                </c:pt>
                <c:pt idx="4175">
                  <c:v>5.3902186057262136E-3</c:v>
                </c:pt>
                <c:pt idx="4176">
                  <c:v>5.376373847948519E-3</c:v>
                </c:pt>
                <c:pt idx="4177">
                  <c:v>5.3374296329168217E-3</c:v>
                </c:pt>
                <c:pt idx="4178">
                  <c:v>5.2782127132962493E-3</c:v>
                </c:pt>
                <c:pt idx="4179">
                  <c:v>5.2297064457258102E-3</c:v>
                </c:pt>
                <c:pt idx="4180">
                  <c:v>5.2375985282401786E-3</c:v>
                </c:pt>
                <c:pt idx="4181">
                  <c:v>5.3084736037782368E-3</c:v>
                </c:pt>
                <c:pt idx="4182">
                  <c:v>5.2868103542430172E-3</c:v>
                </c:pt>
                <c:pt idx="4183">
                  <c:v>5.2796107909260908E-3</c:v>
                </c:pt>
                <c:pt idx="4184">
                  <c:v>5.2775020257742594E-3</c:v>
                </c:pt>
                <c:pt idx="4185">
                  <c:v>5.2770631974668305E-3</c:v>
                </c:pt>
                <c:pt idx="4186">
                  <c:v>5.2900680011655331E-3</c:v>
                </c:pt>
                <c:pt idx="4187">
                  <c:v>5.3925151599031884E-3</c:v>
                </c:pt>
                <c:pt idx="4188">
                  <c:v>5.4039127194766947E-3</c:v>
                </c:pt>
                <c:pt idx="4189">
                  <c:v>5.4034592820220604E-3</c:v>
                </c:pt>
                <c:pt idx="4190">
                  <c:v>5.3758501936903621E-3</c:v>
                </c:pt>
                <c:pt idx="4191">
                  <c:v>5.4244527870667952E-3</c:v>
                </c:pt>
                <c:pt idx="4192">
                  <c:v>5.5009451807751181E-3</c:v>
                </c:pt>
                <c:pt idx="4193">
                  <c:v>5.495466288957771E-3</c:v>
                </c:pt>
                <c:pt idx="4194">
                  <c:v>5.4899874325743288E-3</c:v>
                </c:pt>
                <c:pt idx="4195">
                  <c:v>5.4767019470334669E-3</c:v>
                </c:pt>
                <c:pt idx="4196">
                  <c:v>5.4283785046860345E-3</c:v>
                </c:pt>
                <c:pt idx="4197">
                  <c:v>5.280280409080673E-3</c:v>
                </c:pt>
                <c:pt idx="4198">
                  <c:v>5.196224639758034E-3</c:v>
                </c:pt>
                <c:pt idx="4199">
                  <c:v>5.1544325136603812E-3</c:v>
                </c:pt>
                <c:pt idx="4200">
                  <c:v>5.1023664588768875E-3</c:v>
                </c:pt>
                <c:pt idx="4201">
                  <c:v>5.1280321710097951E-3</c:v>
                </c:pt>
                <c:pt idx="4202">
                  <c:v>5.0895069555021901E-3</c:v>
                </c:pt>
                <c:pt idx="4203">
                  <c:v>5.0932314567310143E-3</c:v>
                </c:pt>
                <c:pt idx="4204">
                  <c:v>5.0266635845820215E-3</c:v>
                </c:pt>
                <c:pt idx="4205">
                  <c:v>5.0349557816532151E-3</c:v>
                </c:pt>
                <c:pt idx="4206">
                  <c:v>5.002067396262134E-3</c:v>
                </c:pt>
                <c:pt idx="4207">
                  <c:v>4.9983129784111268E-3</c:v>
                </c:pt>
                <c:pt idx="4208">
                  <c:v>4.9636547125889779E-3</c:v>
                </c:pt>
                <c:pt idx="4209">
                  <c:v>4.914515595245663E-3</c:v>
                </c:pt>
                <c:pt idx="4210">
                  <c:v>4.9096866000789023E-3</c:v>
                </c:pt>
                <c:pt idx="4211">
                  <c:v>4.9313310776732781E-3</c:v>
                </c:pt>
                <c:pt idx="4212">
                  <c:v>4.8617929405479583E-3</c:v>
                </c:pt>
                <c:pt idx="4213">
                  <c:v>4.8488675923374271E-3</c:v>
                </c:pt>
                <c:pt idx="4214">
                  <c:v>4.9058803984463988E-3</c:v>
                </c:pt>
                <c:pt idx="4215">
                  <c:v>4.9147036359666546E-3</c:v>
                </c:pt>
                <c:pt idx="4216">
                  <c:v>4.943356546690327E-3</c:v>
                </c:pt>
                <c:pt idx="4217">
                  <c:v>4.9844794634701945E-3</c:v>
                </c:pt>
                <c:pt idx="4218">
                  <c:v>5.0054122082100576E-3</c:v>
                </c:pt>
                <c:pt idx="4219">
                  <c:v>5.0349998648483441E-3</c:v>
                </c:pt>
                <c:pt idx="4220">
                  <c:v>5.0326147151765728E-3</c:v>
                </c:pt>
                <c:pt idx="4221">
                  <c:v>5.1105189651223055E-3</c:v>
                </c:pt>
                <c:pt idx="4222">
                  <c:v>5.1164004218133864E-3</c:v>
                </c:pt>
                <c:pt idx="4223">
                  <c:v>5.1101439028372869E-3</c:v>
                </c:pt>
                <c:pt idx="4224">
                  <c:v>5.1561307013568425E-3</c:v>
                </c:pt>
                <c:pt idx="4225">
                  <c:v>5.1200449400789034E-3</c:v>
                </c:pt>
                <c:pt idx="4226">
                  <c:v>5.1047067111950235E-3</c:v>
                </c:pt>
                <c:pt idx="4227">
                  <c:v>5.0965445679987736E-3</c:v>
                </c:pt>
                <c:pt idx="4228">
                  <c:v>5.0364433132423694E-3</c:v>
                </c:pt>
                <c:pt idx="4229">
                  <c:v>5.0130174178557559E-3</c:v>
                </c:pt>
                <c:pt idx="4230">
                  <c:v>4.9979824913832125E-3</c:v>
                </c:pt>
                <c:pt idx="4231">
                  <c:v>5.060284434919818E-3</c:v>
                </c:pt>
                <c:pt idx="4232">
                  <c:v>5.2059375035624841E-3</c:v>
                </c:pt>
                <c:pt idx="4233">
                  <c:v>5.230159973923427E-3</c:v>
                </c:pt>
                <c:pt idx="4234">
                  <c:v>5.246123326675416E-3</c:v>
                </c:pt>
                <c:pt idx="4235">
                  <c:v>5.303832904717312E-3</c:v>
                </c:pt>
                <c:pt idx="4236">
                  <c:v>5.3578659982452077E-3</c:v>
                </c:pt>
                <c:pt idx="4237">
                  <c:v>5.4061369562924998E-3</c:v>
                </c:pt>
                <c:pt idx="4238">
                  <c:v>5.4821198163898894E-3</c:v>
                </c:pt>
                <c:pt idx="4239">
                  <c:v>5.5333540674431395E-3</c:v>
                </c:pt>
                <c:pt idx="4240">
                  <c:v>5.5424911258479589E-3</c:v>
                </c:pt>
                <c:pt idx="4241">
                  <c:v>5.5634234557440333E-3</c:v>
                </c:pt>
                <c:pt idx="4242">
                  <c:v>5.5727089800221129E-3</c:v>
                </c:pt>
                <c:pt idx="4243">
                  <c:v>5.6265163990923944E-3</c:v>
                </c:pt>
                <c:pt idx="4244">
                  <c:v>5.636419801782617E-3</c:v>
                </c:pt>
                <c:pt idx="4245">
                  <c:v>5.7235364498660945E-3</c:v>
                </c:pt>
                <c:pt idx="4246">
                  <c:v>5.7533762918228482E-3</c:v>
                </c:pt>
                <c:pt idx="4247">
                  <c:v>5.739020437877957E-3</c:v>
                </c:pt>
                <c:pt idx="4248">
                  <c:v>5.6993373342753804E-3</c:v>
                </c:pt>
                <c:pt idx="4249">
                  <c:v>5.6746132198865771E-3</c:v>
                </c:pt>
                <c:pt idx="4250">
                  <c:v>5.6860845971285785E-3</c:v>
                </c:pt>
                <c:pt idx="4251">
                  <c:v>5.6726848070292974E-3</c:v>
                </c:pt>
                <c:pt idx="4252">
                  <c:v>5.6971430970184332E-3</c:v>
                </c:pt>
                <c:pt idx="4253">
                  <c:v>5.7115874505112496E-3</c:v>
                </c:pt>
                <c:pt idx="4254">
                  <c:v>5.7086762499897669E-3</c:v>
                </c:pt>
                <c:pt idx="4255">
                  <c:v>5.6363731453838439E-3</c:v>
                </c:pt>
                <c:pt idx="4256">
                  <c:v>5.5870438844486938E-3</c:v>
                </c:pt>
                <c:pt idx="4257">
                  <c:v>5.5227499680470128E-3</c:v>
                </c:pt>
                <c:pt idx="4258">
                  <c:v>5.5012328077233743E-3</c:v>
                </c:pt>
                <c:pt idx="4259">
                  <c:v>5.4554589995642012E-3</c:v>
                </c:pt>
                <c:pt idx="4260">
                  <c:v>5.4064056673571404E-3</c:v>
                </c:pt>
                <c:pt idx="4261">
                  <c:v>5.3967835844085854E-3</c:v>
                </c:pt>
                <c:pt idx="4262">
                  <c:v>5.3606508658107762E-3</c:v>
                </c:pt>
                <c:pt idx="4263">
                  <c:v>5.2931686941946028E-3</c:v>
                </c:pt>
                <c:pt idx="4264">
                  <c:v>5.1892375609711577E-3</c:v>
                </c:pt>
                <c:pt idx="4265">
                  <c:v>5.1208163336247765E-3</c:v>
                </c:pt>
                <c:pt idx="4266">
                  <c:v>5.0965152053271765E-3</c:v>
                </c:pt>
                <c:pt idx="4267">
                  <c:v>5.0712113905355708E-3</c:v>
                </c:pt>
                <c:pt idx="4268">
                  <c:v>5.0569565879767476E-3</c:v>
                </c:pt>
                <c:pt idx="4269">
                  <c:v>5.0427017852093569E-3</c:v>
                </c:pt>
                <c:pt idx="4270">
                  <c:v>4.9984231614218153E-3</c:v>
                </c:pt>
                <c:pt idx="4271">
                  <c:v>4.9373633204828106E-3</c:v>
                </c:pt>
                <c:pt idx="4272">
                  <c:v>4.931726058665235E-3</c:v>
                </c:pt>
                <c:pt idx="4273">
                  <c:v>4.9647397249515685E-3</c:v>
                </c:pt>
                <c:pt idx="4274">
                  <c:v>4.9743247661368142E-3</c:v>
                </c:pt>
                <c:pt idx="4275">
                  <c:v>4.9864697441804624E-3</c:v>
                </c:pt>
                <c:pt idx="4276">
                  <c:v>4.9505251023328374E-3</c:v>
                </c:pt>
                <c:pt idx="4277">
                  <c:v>4.9369051614112664E-3</c:v>
                </c:pt>
                <c:pt idx="4278">
                  <c:v>4.9005607713585074E-3</c:v>
                </c:pt>
                <c:pt idx="4279">
                  <c:v>4.8671188177019454E-3</c:v>
                </c:pt>
                <c:pt idx="4280">
                  <c:v>4.8660560230444358E-3</c:v>
                </c:pt>
                <c:pt idx="4281">
                  <c:v>4.8449261975931487E-3</c:v>
                </c:pt>
                <c:pt idx="4282">
                  <c:v>4.8093610286094966E-3</c:v>
                </c:pt>
                <c:pt idx="4283">
                  <c:v>4.7383614049116164E-3</c:v>
                </c:pt>
                <c:pt idx="4284">
                  <c:v>4.670703684228561E-3</c:v>
                </c:pt>
                <c:pt idx="4285">
                  <c:v>4.7079587022848951E-3</c:v>
                </c:pt>
                <c:pt idx="4286">
                  <c:v>4.7017182490380408E-3</c:v>
                </c:pt>
                <c:pt idx="4287">
                  <c:v>4.7046223554082179E-3</c:v>
                </c:pt>
                <c:pt idx="4288">
                  <c:v>4.7001903761934817E-3</c:v>
                </c:pt>
                <c:pt idx="4289">
                  <c:v>4.7054609986713512E-3</c:v>
                </c:pt>
                <c:pt idx="4290">
                  <c:v>4.6966272327330994E-3</c:v>
                </c:pt>
                <c:pt idx="4291">
                  <c:v>4.7505147774950058E-3</c:v>
                </c:pt>
                <c:pt idx="4292">
                  <c:v>4.7455125840371992E-3</c:v>
                </c:pt>
                <c:pt idx="4293">
                  <c:v>4.7468099632069216E-3</c:v>
                </c:pt>
                <c:pt idx="4294">
                  <c:v>4.8037863036477831E-3</c:v>
                </c:pt>
                <c:pt idx="4295">
                  <c:v>4.8365733785255818E-3</c:v>
                </c:pt>
                <c:pt idx="4296">
                  <c:v>4.8251208499906252E-3</c:v>
                </c:pt>
                <c:pt idx="4297">
                  <c:v>4.8458270851762051E-3</c:v>
                </c:pt>
                <c:pt idx="4298">
                  <c:v>4.8520227793463115E-3</c:v>
                </c:pt>
                <c:pt idx="4299">
                  <c:v>4.8521328056000176E-3</c:v>
                </c:pt>
                <c:pt idx="4300">
                  <c:v>4.8548260325945499E-3</c:v>
                </c:pt>
                <c:pt idx="4301">
                  <c:v>4.8581054898229189E-3</c:v>
                </c:pt>
                <c:pt idx="4302">
                  <c:v>4.870794802331645E-3</c:v>
                </c:pt>
                <c:pt idx="4303">
                  <c:v>4.8699954205585769E-3</c:v>
                </c:pt>
                <c:pt idx="4304">
                  <c:v>4.813314191073891E-3</c:v>
                </c:pt>
                <c:pt idx="4305">
                  <c:v>4.8806244320446467E-3</c:v>
                </c:pt>
                <c:pt idx="4306">
                  <c:v>4.9223108408954271E-3</c:v>
                </c:pt>
                <c:pt idx="4307">
                  <c:v>5.007409511038812E-3</c:v>
                </c:pt>
                <c:pt idx="4308">
                  <c:v>5.071287368692938E-3</c:v>
                </c:pt>
                <c:pt idx="4309">
                  <c:v>5.1200559623504633E-3</c:v>
                </c:pt>
                <c:pt idx="4310">
                  <c:v>5.1841339743548447E-3</c:v>
                </c:pt>
                <c:pt idx="4311">
                  <c:v>5.1830514153348864E-3</c:v>
                </c:pt>
                <c:pt idx="4312">
                  <c:v>5.1868503576731027E-3</c:v>
                </c:pt>
                <c:pt idx="4313">
                  <c:v>5.227106915775416E-3</c:v>
                </c:pt>
                <c:pt idx="4314">
                  <c:v>5.2519456005089889E-3</c:v>
                </c:pt>
                <c:pt idx="4315">
                  <c:v>5.2898314867399687E-3</c:v>
                </c:pt>
                <c:pt idx="4316">
                  <c:v>5.3360018790928679E-3</c:v>
                </c:pt>
                <c:pt idx="4317">
                  <c:v>5.3809754634985803E-3</c:v>
                </c:pt>
                <c:pt idx="4318">
                  <c:v>5.430310479759331E-3</c:v>
                </c:pt>
                <c:pt idx="4319">
                  <c:v>5.4436987005932356E-3</c:v>
                </c:pt>
                <c:pt idx="4320">
                  <c:v>5.4570870574833889E-3</c:v>
                </c:pt>
                <c:pt idx="4321">
                  <c:v>5.4378659891876815E-3</c:v>
                </c:pt>
                <c:pt idx="4322">
                  <c:v>5.4245721914436299E-3</c:v>
                </c:pt>
                <c:pt idx="4323">
                  <c:v>5.3955299315987734E-3</c:v>
                </c:pt>
                <c:pt idx="4324">
                  <c:v>5.4128076907295946E-3</c:v>
                </c:pt>
                <c:pt idx="4325">
                  <c:v>5.4788612083878042E-3</c:v>
                </c:pt>
                <c:pt idx="4326">
                  <c:v>5.4973599913050808E-3</c:v>
                </c:pt>
                <c:pt idx="4327">
                  <c:v>5.4994626413584023E-3</c:v>
                </c:pt>
                <c:pt idx="4328">
                  <c:v>5.4838460380738033E-3</c:v>
                </c:pt>
                <c:pt idx="4329">
                  <c:v>5.4682294549515155E-3</c:v>
                </c:pt>
                <c:pt idx="4330">
                  <c:v>5.4785669969329249E-3</c:v>
                </c:pt>
                <c:pt idx="4331">
                  <c:v>5.4897460134542136E-3</c:v>
                </c:pt>
                <c:pt idx="4332">
                  <c:v>5.4878742375864724E-3</c:v>
                </c:pt>
                <c:pt idx="4333">
                  <c:v>5.4898585050833192E-3</c:v>
                </c:pt>
                <c:pt idx="4334">
                  <c:v>5.49184281021053E-3</c:v>
                </c:pt>
                <c:pt idx="4335">
                  <c:v>5.535927827299632E-3</c:v>
                </c:pt>
                <c:pt idx="4336">
                  <c:v>5.4922387879325569E-3</c:v>
                </c:pt>
                <c:pt idx="4337">
                  <c:v>5.409016376321657E-3</c:v>
                </c:pt>
                <c:pt idx="4338">
                  <c:v>5.4138077269325563E-3</c:v>
                </c:pt>
                <c:pt idx="4339">
                  <c:v>5.408890819166322E-3</c:v>
                </c:pt>
                <c:pt idx="4340">
                  <c:v>5.4079233425307332E-3</c:v>
                </c:pt>
                <c:pt idx="4341">
                  <c:v>5.3173874487086386E-3</c:v>
                </c:pt>
                <c:pt idx="4342">
                  <c:v>5.2707696136910986E-3</c:v>
                </c:pt>
                <c:pt idx="4343">
                  <c:v>5.2492357267431046E-3</c:v>
                </c:pt>
                <c:pt idx="4344">
                  <c:v>5.1705746519959692E-3</c:v>
                </c:pt>
                <c:pt idx="4345">
                  <c:v>5.1554030061896966E-3</c:v>
                </c:pt>
                <c:pt idx="4346">
                  <c:v>5.124354743973822E-3</c:v>
                </c:pt>
                <c:pt idx="4347">
                  <c:v>5.0933064914770454E-3</c:v>
                </c:pt>
                <c:pt idx="4348">
                  <c:v>5.0790347828238653E-3</c:v>
                </c:pt>
                <c:pt idx="4349">
                  <c:v>5.0046225925267206E-3</c:v>
                </c:pt>
                <c:pt idx="4350">
                  <c:v>4.9218496990907305E-3</c:v>
                </c:pt>
                <c:pt idx="4351">
                  <c:v>4.8429967917021201E-3</c:v>
                </c:pt>
                <c:pt idx="4352">
                  <c:v>4.8048025103569125E-3</c:v>
                </c:pt>
                <c:pt idx="4353">
                  <c:v>4.8369226857964253E-3</c:v>
                </c:pt>
                <c:pt idx="4354">
                  <c:v>4.7805428754187839E-3</c:v>
                </c:pt>
                <c:pt idx="4355">
                  <c:v>4.7186615751628001E-3</c:v>
                </c:pt>
                <c:pt idx="4356">
                  <c:v>4.7411693660159102E-3</c:v>
                </c:pt>
                <c:pt idx="4357">
                  <c:v>4.7227101635354297E-3</c:v>
                </c:pt>
                <c:pt idx="4358">
                  <c:v>4.6975209755196956E-3</c:v>
                </c:pt>
                <c:pt idx="4359">
                  <c:v>4.6953077701990011E-3</c:v>
                </c:pt>
                <c:pt idx="4360">
                  <c:v>4.6532275727251791E-3</c:v>
                </c:pt>
                <c:pt idx="4361">
                  <c:v>4.6811697758064822E-3</c:v>
                </c:pt>
                <c:pt idx="4362">
                  <c:v>4.7422800596957941E-3</c:v>
                </c:pt>
                <c:pt idx="4363">
                  <c:v>4.800848130951183E-3</c:v>
                </c:pt>
                <c:pt idx="4364">
                  <c:v>4.8493323801891359E-3</c:v>
                </c:pt>
                <c:pt idx="4365">
                  <c:v>4.8621480498105309E-3</c:v>
                </c:pt>
                <c:pt idx="4366">
                  <c:v>4.908663018013037E-3</c:v>
                </c:pt>
                <c:pt idx="4367">
                  <c:v>4.9637945809910978E-3</c:v>
                </c:pt>
                <c:pt idx="4368">
                  <c:v>4.9939363603121257E-3</c:v>
                </c:pt>
                <c:pt idx="4369">
                  <c:v>5.0116761846923947E-3</c:v>
                </c:pt>
                <c:pt idx="4370">
                  <c:v>5.0150094435888913E-3</c:v>
                </c:pt>
                <c:pt idx="4371">
                  <c:v>5.0758925891902403E-3</c:v>
                </c:pt>
                <c:pt idx="4372">
                  <c:v>5.1670567831004904E-3</c:v>
                </c:pt>
                <c:pt idx="4373">
                  <c:v>5.2177936579403533E-3</c:v>
                </c:pt>
                <c:pt idx="4374">
                  <c:v>5.2321060729499562E-3</c:v>
                </c:pt>
                <c:pt idx="4375">
                  <c:v>5.2176414937096195E-3</c:v>
                </c:pt>
                <c:pt idx="4376">
                  <c:v>5.2196636908418961E-3</c:v>
                </c:pt>
                <c:pt idx="4377">
                  <c:v>5.1737287501968628E-3</c:v>
                </c:pt>
                <c:pt idx="4378">
                  <c:v>5.1331519807648147E-3</c:v>
                </c:pt>
                <c:pt idx="4379">
                  <c:v>5.0958385503978966E-3</c:v>
                </c:pt>
                <c:pt idx="4380">
                  <c:v>5.0403957718048002E-3</c:v>
                </c:pt>
                <c:pt idx="4381">
                  <c:v>5.0428683485670752E-3</c:v>
                </c:pt>
                <c:pt idx="4382">
                  <c:v>5.0580405936423165E-3</c:v>
                </c:pt>
                <c:pt idx="4383">
                  <c:v>5.0744841732229366E-3</c:v>
                </c:pt>
                <c:pt idx="4384">
                  <c:v>5.0768993458843873E-3</c:v>
                </c:pt>
                <c:pt idx="4385">
                  <c:v>5.0214268125215698E-3</c:v>
                </c:pt>
                <c:pt idx="4386">
                  <c:v>4.9651024968139302E-3</c:v>
                </c:pt>
                <c:pt idx="4387">
                  <c:v>4.9031430336958642E-3</c:v>
                </c:pt>
                <c:pt idx="4388">
                  <c:v>4.8658085908335896E-3</c:v>
                </c:pt>
                <c:pt idx="4389">
                  <c:v>4.7853413195554926E-3</c:v>
                </c:pt>
                <c:pt idx="4390">
                  <c:v>4.7226630506388475E-3</c:v>
                </c:pt>
                <c:pt idx="4391">
                  <c:v>4.6921785087890308E-3</c:v>
                </c:pt>
                <c:pt idx="4392">
                  <c:v>4.6604848562086382E-3</c:v>
                </c:pt>
                <c:pt idx="4393">
                  <c:v>4.6550124958326267E-3</c:v>
                </c:pt>
                <c:pt idx="4394">
                  <c:v>4.6495401691569131E-3</c:v>
                </c:pt>
                <c:pt idx="4395">
                  <c:v>4.5783360619587174E-3</c:v>
                </c:pt>
                <c:pt idx="4396">
                  <c:v>4.6445961707014894E-3</c:v>
                </c:pt>
                <c:pt idx="4397">
                  <c:v>4.6657385029030655E-3</c:v>
                </c:pt>
                <c:pt idx="4398">
                  <c:v>4.6879723180889262E-3</c:v>
                </c:pt>
                <c:pt idx="4399">
                  <c:v>4.7036636219613282E-3</c:v>
                </c:pt>
                <c:pt idx="4400">
                  <c:v>4.6386158977879096E-3</c:v>
                </c:pt>
                <c:pt idx="4401">
                  <c:v>4.6231785814720341E-3</c:v>
                </c:pt>
                <c:pt idx="4402">
                  <c:v>4.5877472082585065E-3</c:v>
                </c:pt>
                <c:pt idx="4403">
                  <c:v>4.5085063396862971E-3</c:v>
                </c:pt>
                <c:pt idx="4404">
                  <c:v>4.480477779084475E-3</c:v>
                </c:pt>
                <c:pt idx="4405">
                  <c:v>4.4725796322974236E-3</c:v>
                </c:pt>
                <c:pt idx="4406">
                  <c:v>4.4696504020757663E-3</c:v>
                </c:pt>
                <c:pt idx="4407">
                  <c:v>4.3991325900009639E-3</c:v>
                </c:pt>
                <c:pt idx="4408">
                  <c:v>4.4611810315763447E-3</c:v>
                </c:pt>
                <c:pt idx="4409">
                  <c:v>4.4984629829975644E-3</c:v>
                </c:pt>
                <c:pt idx="4410">
                  <c:v>4.4865974255115819E-3</c:v>
                </c:pt>
                <c:pt idx="4411">
                  <c:v>4.5139219965096193E-3</c:v>
                </c:pt>
                <c:pt idx="4412">
                  <c:v>4.4845474564650257E-3</c:v>
                </c:pt>
                <c:pt idx="4413">
                  <c:v>4.4464551033279653E-3</c:v>
                </c:pt>
                <c:pt idx="4414">
                  <c:v>4.4313215522870861E-3</c:v>
                </c:pt>
                <c:pt idx="4415">
                  <c:v>4.4244075497240059E-3</c:v>
                </c:pt>
                <c:pt idx="4416">
                  <c:v>4.3568158038660414E-3</c:v>
                </c:pt>
                <c:pt idx="4417">
                  <c:v>4.3006954936920796E-3</c:v>
                </c:pt>
                <c:pt idx="4418">
                  <c:v>4.2313722415182227E-3</c:v>
                </c:pt>
                <c:pt idx="4419">
                  <c:v>4.1187392545404935E-3</c:v>
                </c:pt>
                <c:pt idx="4420">
                  <c:v>4.0740602708165931E-3</c:v>
                </c:pt>
                <c:pt idx="4421">
                  <c:v>4.02405505848423E-3</c:v>
                </c:pt>
                <c:pt idx="4422">
                  <c:v>3.9652341915672506E-3</c:v>
                </c:pt>
                <c:pt idx="4423">
                  <c:v>3.8606346866053966E-3</c:v>
                </c:pt>
                <c:pt idx="4424">
                  <c:v>3.7703747850811285E-3</c:v>
                </c:pt>
                <c:pt idx="4425">
                  <c:v>3.7166130201058698E-3</c:v>
                </c:pt>
                <c:pt idx="4426">
                  <c:v>3.7757376105254773E-3</c:v>
                </c:pt>
                <c:pt idx="4427">
                  <c:v>3.7929110947831084E-3</c:v>
                </c:pt>
                <c:pt idx="4428">
                  <c:v>3.725186641977133E-3</c:v>
                </c:pt>
                <c:pt idx="4429">
                  <c:v>3.71797517379986E-3</c:v>
                </c:pt>
                <c:pt idx="4430">
                  <c:v>3.7430327533388816E-3</c:v>
                </c:pt>
                <c:pt idx="4431">
                  <c:v>3.796296477142001E-3</c:v>
                </c:pt>
                <c:pt idx="4432">
                  <c:v>3.8678358943402312E-3</c:v>
                </c:pt>
                <c:pt idx="4433">
                  <c:v>3.9363035600624846E-3</c:v>
                </c:pt>
                <c:pt idx="4434">
                  <c:v>4.0443290351362881E-3</c:v>
                </c:pt>
                <c:pt idx="4435">
                  <c:v>4.0902743468813211E-3</c:v>
                </c:pt>
                <c:pt idx="4436">
                  <c:v>4.1105271298121603E-3</c:v>
                </c:pt>
                <c:pt idx="4437">
                  <c:v>4.1469292647079202E-3</c:v>
                </c:pt>
                <c:pt idx="4438">
                  <c:v>4.1166316018796207E-3</c:v>
                </c:pt>
                <c:pt idx="4439">
                  <c:v>4.13669232783981E-3</c:v>
                </c:pt>
                <c:pt idx="4440">
                  <c:v>4.1447629940584542E-3</c:v>
                </c:pt>
                <c:pt idx="4441">
                  <c:v>4.1420298634671626E-3</c:v>
                </c:pt>
                <c:pt idx="4442">
                  <c:v>4.0739810057987911E-3</c:v>
                </c:pt>
                <c:pt idx="4443">
                  <c:v>4.0204146539117754E-3</c:v>
                </c:pt>
                <c:pt idx="4444">
                  <c:v>3.9781045205849134E-3</c:v>
                </c:pt>
                <c:pt idx="4445">
                  <c:v>3.9622273925698087E-3</c:v>
                </c:pt>
                <c:pt idx="4446">
                  <c:v>3.9250959326536357E-3</c:v>
                </c:pt>
                <c:pt idx="4447">
                  <c:v>3.8747140002181706E-3</c:v>
                </c:pt>
                <c:pt idx="4448">
                  <c:v>3.8192396352154717E-3</c:v>
                </c:pt>
                <c:pt idx="4449">
                  <c:v>3.8026623373687051E-3</c:v>
                </c:pt>
                <c:pt idx="4450">
                  <c:v>3.7741953356550551E-3</c:v>
                </c:pt>
                <c:pt idx="4451">
                  <c:v>3.6705632581840895E-3</c:v>
                </c:pt>
                <c:pt idx="4452">
                  <c:v>3.7048994701679517E-3</c:v>
                </c:pt>
                <c:pt idx="4453">
                  <c:v>3.78355314501372E-3</c:v>
                </c:pt>
                <c:pt idx="4454">
                  <c:v>3.8472354899303134E-3</c:v>
                </c:pt>
                <c:pt idx="4455">
                  <c:v>3.8357563887466794E-3</c:v>
                </c:pt>
                <c:pt idx="4456">
                  <c:v>3.7621866285971264E-3</c:v>
                </c:pt>
                <c:pt idx="4457">
                  <c:v>3.6742593059318381E-3</c:v>
                </c:pt>
                <c:pt idx="4458">
                  <c:v>3.5923384820888732E-3</c:v>
                </c:pt>
                <c:pt idx="4459">
                  <c:v>3.568613472057613E-3</c:v>
                </c:pt>
                <c:pt idx="4460">
                  <c:v>3.5397848188431398E-3</c:v>
                </c:pt>
                <c:pt idx="4461">
                  <c:v>3.5862066307266864E-3</c:v>
                </c:pt>
                <c:pt idx="4462">
                  <c:v>3.6139587769117749E-3</c:v>
                </c:pt>
                <c:pt idx="4463">
                  <c:v>3.6379149424394775E-3</c:v>
                </c:pt>
                <c:pt idx="4464">
                  <c:v>3.6618710937693011E-3</c:v>
                </c:pt>
                <c:pt idx="4465">
                  <c:v>3.6926780236183105E-3</c:v>
                </c:pt>
                <c:pt idx="4466">
                  <c:v>3.6839537105535481E-3</c:v>
                </c:pt>
                <c:pt idx="4467">
                  <c:v>3.6781906654456808E-3</c:v>
                </c:pt>
                <c:pt idx="4468">
                  <c:v>3.6967558870544944E-3</c:v>
                </c:pt>
                <c:pt idx="4469">
                  <c:v>3.7153210926781318E-3</c:v>
                </c:pt>
                <c:pt idx="4470">
                  <c:v>3.7366610422716663E-3</c:v>
                </c:pt>
                <c:pt idx="4471">
                  <c:v>3.7375801907912564E-3</c:v>
                </c:pt>
                <c:pt idx="4472">
                  <c:v>3.7390951953695985E-3</c:v>
                </c:pt>
                <c:pt idx="4473">
                  <c:v>3.7724978925341157E-3</c:v>
                </c:pt>
                <c:pt idx="4474">
                  <c:v>3.7891386620687224E-3</c:v>
                </c:pt>
                <c:pt idx="4475">
                  <c:v>3.7983159376652705E-3</c:v>
                </c:pt>
                <c:pt idx="4476">
                  <c:v>3.8256453664778337E-3</c:v>
                </c:pt>
                <c:pt idx="4477">
                  <c:v>3.8742284825206237E-3</c:v>
                </c:pt>
                <c:pt idx="4478">
                  <c:v>3.8073821198724195E-3</c:v>
                </c:pt>
                <c:pt idx="4479">
                  <c:v>3.787490929622884E-3</c:v>
                </c:pt>
                <c:pt idx="4480">
                  <c:v>3.7428819269717012E-3</c:v>
                </c:pt>
                <c:pt idx="4481">
                  <c:v>3.7415806538337302E-3</c:v>
                </c:pt>
                <c:pt idx="4482">
                  <c:v>3.7511204371625546E-3</c:v>
                </c:pt>
                <c:pt idx="4483">
                  <c:v>3.7211186262344838E-3</c:v>
                </c:pt>
                <c:pt idx="4484">
                  <c:v>3.7111288520892413E-3</c:v>
                </c:pt>
                <c:pt idx="4485">
                  <c:v>3.6813202153948657E-3</c:v>
                </c:pt>
                <c:pt idx="4486">
                  <c:v>3.7005854587349217E-3</c:v>
                </c:pt>
                <c:pt idx="4487">
                  <c:v>3.6407843813076918E-3</c:v>
                </c:pt>
                <c:pt idx="4488">
                  <c:v>3.5556200723876291E-3</c:v>
                </c:pt>
                <c:pt idx="4489">
                  <c:v>3.5308565341582443E-3</c:v>
                </c:pt>
                <c:pt idx="4490">
                  <c:v>3.526048833577764E-3</c:v>
                </c:pt>
                <c:pt idx="4491">
                  <c:v>3.5225802080445941E-3</c:v>
                </c:pt>
                <c:pt idx="4492">
                  <c:v>3.4806136567803922E-3</c:v>
                </c:pt>
                <c:pt idx="4493">
                  <c:v>3.2951011707482041E-3</c:v>
                </c:pt>
                <c:pt idx="4494">
                  <c:v>3.2489998312409145E-3</c:v>
                </c:pt>
                <c:pt idx="4495">
                  <c:v>3.1941256899974588E-3</c:v>
                </c:pt>
                <c:pt idx="4496">
                  <c:v>3.1260853574927457E-3</c:v>
                </c:pt>
                <c:pt idx="4497">
                  <c:v>3.0951620236042052E-3</c:v>
                </c:pt>
                <c:pt idx="4498">
                  <c:v>3.0184479063758364E-3</c:v>
                </c:pt>
                <c:pt idx="4499">
                  <c:v>2.9647095933959698E-3</c:v>
                </c:pt>
                <c:pt idx="4500">
                  <c:v>2.9454099971127916E-3</c:v>
                </c:pt>
                <c:pt idx="4501">
                  <c:v>2.9239539616048187E-3</c:v>
                </c:pt>
                <c:pt idx="4502">
                  <c:v>2.8810990252956369E-3</c:v>
                </c:pt>
                <c:pt idx="4503">
                  <c:v>2.9131971292730681E-3</c:v>
                </c:pt>
                <c:pt idx="4504">
                  <c:v>2.9009896572130718E-3</c:v>
                </c:pt>
                <c:pt idx="4505">
                  <c:v>2.9533110996551423E-3</c:v>
                </c:pt>
                <c:pt idx="4506">
                  <c:v>3.0056325284354125E-3</c:v>
                </c:pt>
                <c:pt idx="4507">
                  <c:v>3.0302548426779392E-3</c:v>
                </c:pt>
                <c:pt idx="4508">
                  <c:v>3.0043543885835988E-3</c:v>
                </c:pt>
                <c:pt idx="4509">
                  <c:v>2.9855182218323285E-3</c:v>
                </c:pt>
                <c:pt idx="4510">
                  <c:v>2.9739523405319431E-3</c:v>
                </c:pt>
                <c:pt idx="4511">
                  <c:v>2.9744561234595411E-3</c:v>
                </c:pt>
                <c:pt idx="4512">
                  <c:v>2.9817063074790082E-3</c:v>
                </c:pt>
                <c:pt idx="4513">
                  <c:v>2.9968329673782722E-3</c:v>
                </c:pt>
                <c:pt idx="4514">
                  <c:v>3.0010282555289294E-3</c:v>
                </c:pt>
                <c:pt idx="4515">
                  <c:v>2.9645637324707376E-3</c:v>
                </c:pt>
                <c:pt idx="4516">
                  <c:v>2.8779746691473627E-3</c:v>
                </c:pt>
                <c:pt idx="4517">
                  <c:v>2.8343000401032416E-3</c:v>
                </c:pt>
                <c:pt idx="4518">
                  <c:v>2.8514191526887154E-3</c:v>
                </c:pt>
                <c:pt idx="4519">
                  <c:v>2.847960153685982E-3</c:v>
                </c:pt>
                <c:pt idx="4520">
                  <c:v>2.806568049019958E-3</c:v>
                </c:pt>
                <c:pt idx="4521">
                  <c:v>2.7937819789082352E-3</c:v>
                </c:pt>
                <c:pt idx="4522">
                  <c:v>2.750064096981216E-3</c:v>
                </c:pt>
                <c:pt idx="4523">
                  <c:v>2.7133646982322587E-3</c:v>
                </c:pt>
                <c:pt idx="4524">
                  <c:v>2.6890912111596109E-3</c:v>
                </c:pt>
                <c:pt idx="4525">
                  <c:v>2.6648177304645169E-3</c:v>
                </c:pt>
                <c:pt idx="4526">
                  <c:v>2.623107124091922E-3</c:v>
                </c:pt>
                <c:pt idx="4527">
                  <c:v>2.6610841224979673E-3</c:v>
                </c:pt>
                <c:pt idx="4528">
                  <c:v>2.6820897114412296E-3</c:v>
                </c:pt>
                <c:pt idx="4529">
                  <c:v>2.6158177651715436E-3</c:v>
                </c:pt>
                <c:pt idx="4530">
                  <c:v>2.6022889444719467E-3</c:v>
                </c:pt>
                <c:pt idx="4531">
                  <c:v>2.571838807652444E-3</c:v>
                </c:pt>
                <c:pt idx="4532">
                  <c:v>2.5731368299550198E-3</c:v>
                </c:pt>
                <c:pt idx="4533">
                  <c:v>2.5419565036930085E-3</c:v>
                </c:pt>
                <c:pt idx="4534">
                  <c:v>2.5416916383943578E-3</c:v>
                </c:pt>
                <c:pt idx="4535">
                  <c:v>2.5399213679312247E-3</c:v>
                </c:pt>
                <c:pt idx="4536">
                  <c:v>2.5381510974452951E-3</c:v>
                </c:pt>
                <c:pt idx="4537">
                  <c:v>2.5240183813100051E-3</c:v>
                </c:pt>
                <c:pt idx="4538">
                  <c:v>2.4993309505597508E-3</c:v>
                </c:pt>
                <c:pt idx="4539">
                  <c:v>2.4852710359249868E-3</c:v>
                </c:pt>
                <c:pt idx="4540">
                  <c:v>2.3621337799997195E-3</c:v>
                </c:pt>
                <c:pt idx="4541">
                  <c:v>2.2571786906055895E-3</c:v>
                </c:pt>
                <c:pt idx="4542">
                  <c:v>2.1969347260759591E-3</c:v>
                </c:pt>
                <c:pt idx="4543">
                  <c:v>2.2655611450309093E-3</c:v>
                </c:pt>
                <c:pt idx="4544">
                  <c:v>2.3755536557199582E-3</c:v>
                </c:pt>
                <c:pt idx="4545">
                  <c:v>2.3877635696101804E-3</c:v>
                </c:pt>
                <c:pt idx="4546">
                  <c:v>2.3940793477011738E-3</c:v>
                </c:pt>
                <c:pt idx="4547">
                  <c:v>2.419581759585141E-3</c:v>
                </c:pt>
                <c:pt idx="4548">
                  <c:v>2.4073071800357806E-3</c:v>
                </c:pt>
                <c:pt idx="4549">
                  <c:v>2.3419929794034171E-3</c:v>
                </c:pt>
                <c:pt idx="4550">
                  <c:v>2.3236336411223933E-3</c:v>
                </c:pt>
                <c:pt idx="4551">
                  <c:v>2.2803271105824073E-3</c:v>
                </c:pt>
                <c:pt idx="4552">
                  <c:v>2.2224820277172595E-3</c:v>
                </c:pt>
                <c:pt idx="4553">
                  <c:v>2.1697044518550201E-3</c:v>
                </c:pt>
                <c:pt idx="4554">
                  <c:v>2.1330293735884001E-3</c:v>
                </c:pt>
                <c:pt idx="4555">
                  <c:v>2.1526013240060625E-3</c:v>
                </c:pt>
                <c:pt idx="4556">
                  <c:v>2.1483309633784473E-3</c:v>
                </c:pt>
                <c:pt idx="4557">
                  <c:v>2.1352252514303836E-3</c:v>
                </c:pt>
                <c:pt idx="4558">
                  <c:v>2.104009550588733E-3</c:v>
                </c:pt>
                <c:pt idx="4559">
                  <c:v>2.0193673683837916E-3</c:v>
                </c:pt>
                <c:pt idx="4560">
                  <c:v>1.9352771088520938E-3</c:v>
                </c:pt>
                <c:pt idx="4561">
                  <c:v>1.8546530743376378E-3</c:v>
                </c:pt>
                <c:pt idx="4562">
                  <c:v>1.859942027450324E-3</c:v>
                </c:pt>
                <c:pt idx="4563">
                  <c:v>1.8619331886606098E-3</c:v>
                </c:pt>
                <c:pt idx="4564">
                  <c:v>1.8493966891291571E-3</c:v>
                </c:pt>
                <c:pt idx="4565">
                  <c:v>1.8469614800628177E-3</c:v>
                </c:pt>
                <c:pt idx="4566">
                  <c:v>1.8474818713802347E-3</c:v>
                </c:pt>
                <c:pt idx="4567">
                  <c:v>1.878063458057193E-3</c:v>
                </c:pt>
                <c:pt idx="4568">
                  <c:v>1.8895998081264413E-3</c:v>
                </c:pt>
                <c:pt idx="4569">
                  <c:v>1.8661678766034519E-3</c:v>
                </c:pt>
                <c:pt idx="4570">
                  <c:v>1.8356951289789556E-3</c:v>
                </c:pt>
                <c:pt idx="4571">
                  <c:v>1.849755298647135E-3</c:v>
                </c:pt>
                <c:pt idx="4572">
                  <c:v>1.8638154889045909E-3</c:v>
                </c:pt>
                <c:pt idx="4573">
                  <c:v>1.8996349420235324E-3</c:v>
                </c:pt>
                <c:pt idx="4574">
                  <c:v>1.8929722823988085E-3</c:v>
                </c:pt>
                <c:pt idx="4575">
                  <c:v>1.8616607208219729E-3</c:v>
                </c:pt>
                <c:pt idx="4576">
                  <c:v>1.9042901108855266E-3</c:v>
                </c:pt>
                <c:pt idx="4577">
                  <c:v>1.9072154637699316E-3</c:v>
                </c:pt>
                <c:pt idx="4578">
                  <c:v>1.9614686875388818E-3</c:v>
                </c:pt>
                <c:pt idx="4579">
                  <c:v>2.042991819871456E-3</c:v>
                </c:pt>
                <c:pt idx="4580">
                  <c:v>2.0912614743228142E-3</c:v>
                </c:pt>
                <c:pt idx="4581">
                  <c:v>2.1607720855476081E-3</c:v>
                </c:pt>
                <c:pt idx="4582">
                  <c:v>2.2060366953688803E-3</c:v>
                </c:pt>
                <c:pt idx="4583">
                  <c:v>2.292337307837445E-3</c:v>
                </c:pt>
                <c:pt idx="4584">
                  <c:v>2.3754287214810582E-3</c:v>
                </c:pt>
                <c:pt idx="4585">
                  <c:v>2.4210260745492554E-3</c:v>
                </c:pt>
                <c:pt idx="4586">
                  <c:v>2.4044407511721218E-3</c:v>
                </c:pt>
                <c:pt idx="4587">
                  <c:v>2.4072869536609777E-3</c:v>
                </c:pt>
                <c:pt idx="4588">
                  <c:v>2.3909747813055196E-3</c:v>
                </c:pt>
                <c:pt idx="4589">
                  <c:v>2.3452569805271595E-3</c:v>
                </c:pt>
                <c:pt idx="4590">
                  <c:v>2.2749044553406865E-3</c:v>
                </c:pt>
                <c:pt idx="4591">
                  <c:v>2.2482269440319081E-3</c:v>
                </c:pt>
                <c:pt idx="4592">
                  <c:v>2.1756639837177323E-3</c:v>
                </c:pt>
                <c:pt idx="4593">
                  <c:v>2.1624407387979146E-3</c:v>
                </c:pt>
                <c:pt idx="4594">
                  <c:v>2.1537904090017873E-3</c:v>
                </c:pt>
                <c:pt idx="4595">
                  <c:v>2.1033791181968809E-3</c:v>
                </c:pt>
                <c:pt idx="4596">
                  <c:v>2.1011961067849833E-3</c:v>
                </c:pt>
                <c:pt idx="4597">
                  <c:v>2.1050926867590327E-3</c:v>
                </c:pt>
                <c:pt idx="4598">
                  <c:v>2.1142074410243033E-3</c:v>
                </c:pt>
                <c:pt idx="4599">
                  <c:v>2.1214764339724549E-3</c:v>
                </c:pt>
                <c:pt idx="4600">
                  <c:v>2.1351071791934993E-3</c:v>
                </c:pt>
                <c:pt idx="4601">
                  <c:v>2.1238743927797089E-3</c:v>
                </c:pt>
                <c:pt idx="4602">
                  <c:v>2.1268124878107237E-3</c:v>
                </c:pt>
                <c:pt idx="4603">
                  <c:v>2.133708341261766E-3</c:v>
                </c:pt>
                <c:pt idx="4604">
                  <c:v>2.1726093549517258E-3</c:v>
                </c:pt>
                <c:pt idx="4605">
                  <c:v>2.2066014088077271E-3</c:v>
                </c:pt>
                <c:pt idx="4606">
                  <c:v>2.2476811731537236E-3</c:v>
                </c:pt>
                <c:pt idx="4607">
                  <c:v>2.2779729239713682E-3</c:v>
                </c:pt>
                <c:pt idx="4608">
                  <c:v>2.2987161130109336E-3</c:v>
                </c:pt>
                <c:pt idx="4609">
                  <c:v>2.3351780183796566E-3</c:v>
                </c:pt>
                <c:pt idx="4610">
                  <c:v>2.3249552631133871E-3</c:v>
                </c:pt>
                <c:pt idx="4611">
                  <c:v>2.2886377566311549E-3</c:v>
                </c:pt>
                <c:pt idx="4612">
                  <c:v>2.3113720146158401E-3</c:v>
                </c:pt>
                <c:pt idx="4613">
                  <c:v>2.3216039829319431E-3</c:v>
                </c:pt>
                <c:pt idx="4614">
                  <c:v>2.3034314889120904E-3</c:v>
                </c:pt>
                <c:pt idx="4615">
                  <c:v>2.3038504708846152E-3</c:v>
                </c:pt>
                <c:pt idx="4616">
                  <c:v>2.2898268675757842E-3</c:v>
                </c:pt>
                <c:pt idx="4617">
                  <c:v>2.2820344243652708E-3</c:v>
                </c:pt>
                <c:pt idx="4618">
                  <c:v>2.2845913685254774E-3</c:v>
                </c:pt>
                <c:pt idx="4619">
                  <c:v>2.303772279924864E-3</c:v>
                </c:pt>
                <c:pt idx="4620">
                  <c:v>2.320956559032381E-3</c:v>
                </c:pt>
                <c:pt idx="4621">
                  <c:v>2.4026519546495005E-3</c:v>
                </c:pt>
                <c:pt idx="4622">
                  <c:v>2.4434030748889083E-3</c:v>
                </c:pt>
                <c:pt idx="4623">
                  <c:v>2.4727994051695458E-3</c:v>
                </c:pt>
                <c:pt idx="4624">
                  <c:v>2.4918862294919918E-3</c:v>
                </c:pt>
                <c:pt idx="4625">
                  <c:v>2.4809193388148592E-3</c:v>
                </c:pt>
                <c:pt idx="4626">
                  <c:v>2.4620234562168389E-3</c:v>
                </c:pt>
                <c:pt idx="4627">
                  <c:v>2.4409726594054322E-3</c:v>
                </c:pt>
                <c:pt idx="4628">
                  <c:v>2.4151220249855089E-3</c:v>
                </c:pt>
                <c:pt idx="4629">
                  <c:v>2.4123720445186438E-3</c:v>
                </c:pt>
                <c:pt idx="4630">
                  <c:v>2.419515071876187E-3</c:v>
                </c:pt>
                <c:pt idx="4631">
                  <c:v>2.4435932919149813E-3</c:v>
                </c:pt>
                <c:pt idx="4632">
                  <c:v>2.425135293454389E-3</c:v>
                </c:pt>
                <c:pt idx="4633">
                  <c:v>2.3960633242811284E-3</c:v>
                </c:pt>
                <c:pt idx="4634">
                  <c:v>2.3702430265216574E-3</c:v>
                </c:pt>
                <c:pt idx="4635">
                  <c:v>2.3473850167188889E-3</c:v>
                </c:pt>
                <c:pt idx="4636">
                  <c:v>2.3360803340430171E-3</c:v>
                </c:pt>
                <c:pt idx="4637">
                  <c:v>2.2904192985550376E-3</c:v>
                </c:pt>
                <c:pt idx="4638">
                  <c:v>2.271524296412984E-3</c:v>
                </c:pt>
                <c:pt idx="4639">
                  <c:v>2.2520858623091642E-3</c:v>
                </c:pt>
                <c:pt idx="4640">
                  <c:v>2.2404249147834764E-3</c:v>
                </c:pt>
                <c:pt idx="4641">
                  <c:v>2.2346404335467493E-3</c:v>
                </c:pt>
                <c:pt idx="4642">
                  <c:v>2.1823763292927981E-3</c:v>
                </c:pt>
                <c:pt idx="4643">
                  <c:v>2.1800283464317857E-3</c:v>
                </c:pt>
                <c:pt idx="4644">
                  <c:v>2.2077296124209216E-3</c:v>
                </c:pt>
                <c:pt idx="4645">
                  <c:v>2.2762504985693885E-3</c:v>
                </c:pt>
                <c:pt idx="4646">
                  <c:v>2.2680896567187662E-3</c:v>
                </c:pt>
                <c:pt idx="4647">
                  <c:v>2.217208886314491E-3</c:v>
                </c:pt>
                <c:pt idx="4648">
                  <c:v>2.1660096171406342E-3</c:v>
                </c:pt>
                <c:pt idx="4649">
                  <c:v>2.1485224429125985E-3</c:v>
                </c:pt>
                <c:pt idx="4650">
                  <c:v>2.0873782973915892E-3</c:v>
                </c:pt>
                <c:pt idx="4651">
                  <c:v>2.1351600203199576E-3</c:v>
                </c:pt>
                <c:pt idx="4652">
                  <c:v>2.1738838877117576E-3</c:v>
                </c:pt>
                <c:pt idx="4653">
                  <c:v>2.1929828347979322E-3</c:v>
                </c:pt>
                <c:pt idx="4654">
                  <c:v>2.1890061073754686E-3</c:v>
                </c:pt>
                <c:pt idx="4655">
                  <c:v>2.1741114955558965E-3</c:v>
                </c:pt>
                <c:pt idx="4656">
                  <c:v>2.2049077089551605E-3</c:v>
                </c:pt>
                <c:pt idx="4657">
                  <c:v>2.2488196843933762E-3</c:v>
                </c:pt>
                <c:pt idx="4658">
                  <c:v>2.2597683608089362E-3</c:v>
                </c:pt>
                <c:pt idx="4659">
                  <c:v>2.2835194416584545E-3</c:v>
                </c:pt>
                <c:pt idx="4660">
                  <c:v>2.3072705225467144E-3</c:v>
                </c:pt>
                <c:pt idx="4661">
                  <c:v>2.3474385303549851E-3</c:v>
                </c:pt>
                <c:pt idx="4662">
                  <c:v>2.4114827515348517E-3</c:v>
                </c:pt>
                <c:pt idx="4663">
                  <c:v>2.4390475575548796E-3</c:v>
                </c:pt>
                <c:pt idx="4664">
                  <c:v>2.4547731273084983E-3</c:v>
                </c:pt>
                <c:pt idx="4665">
                  <c:v>2.5455672773458736E-3</c:v>
                </c:pt>
                <c:pt idx="4666">
                  <c:v>2.5743298816666548E-3</c:v>
                </c:pt>
                <c:pt idx="4667">
                  <c:v>2.6489102616187488E-3</c:v>
                </c:pt>
                <c:pt idx="4668">
                  <c:v>2.7608525494652882E-3</c:v>
                </c:pt>
                <c:pt idx="4669">
                  <c:v>2.8147369424750832E-3</c:v>
                </c:pt>
                <c:pt idx="4670">
                  <c:v>2.9131257042277728E-3</c:v>
                </c:pt>
                <c:pt idx="4671">
                  <c:v>2.8942647491186613E-3</c:v>
                </c:pt>
                <c:pt idx="4672">
                  <c:v>2.9298863001864022E-3</c:v>
                </c:pt>
                <c:pt idx="4673">
                  <c:v>2.9563803638212195E-3</c:v>
                </c:pt>
                <c:pt idx="4674">
                  <c:v>2.93946065317065E-3</c:v>
                </c:pt>
                <c:pt idx="4675">
                  <c:v>2.9301011454131239E-3</c:v>
                </c:pt>
                <c:pt idx="4676">
                  <c:v>2.8894944163342035E-3</c:v>
                </c:pt>
                <c:pt idx="4677">
                  <c:v>2.8759031195405814E-3</c:v>
                </c:pt>
                <c:pt idx="4678">
                  <c:v>2.8611908835642365E-3</c:v>
                </c:pt>
                <c:pt idx="4679">
                  <c:v>2.771378486395882E-3</c:v>
                </c:pt>
                <c:pt idx="4680">
                  <c:v>2.7109889910907478E-3</c:v>
                </c:pt>
                <c:pt idx="4681">
                  <c:v>2.6372685503188538E-3</c:v>
                </c:pt>
                <c:pt idx="4682">
                  <c:v>2.6077830118329593E-3</c:v>
                </c:pt>
                <c:pt idx="4683">
                  <c:v>2.5952573175478883E-3</c:v>
                </c:pt>
                <c:pt idx="4684">
                  <c:v>2.5747052637784475E-3</c:v>
                </c:pt>
                <c:pt idx="4685">
                  <c:v>2.5509572603055544E-3</c:v>
                </c:pt>
                <c:pt idx="4686">
                  <c:v>2.5684526984127562E-3</c:v>
                </c:pt>
                <c:pt idx="4687">
                  <c:v>2.584176552418591E-3</c:v>
                </c:pt>
                <c:pt idx="4688">
                  <c:v>2.5738237375305412E-3</c:v>
                </c:pt>
                <c:pt idx="4689">
                  <c:v>2.5634709330815486E-3</c:v>
                </c:pt>
                <c:pt idx="4690">
                  <c:v>2.6074792956302787E-3</c:v>
                </c:pt>
                <c:pt idx="4691">
                  <c:v>2.6770457943660416E-3</c:v>
                </c:pt>
                <c:pt idx="4692">
                  <c:v>2.7331193977795688E-3</c:v>
                </c:pt>
                <c:pt idx="4693">
                  <c:v>2.8117729444296301E-3</c:v>
                </c:pt>
                <c:pt idx="4694">
                  <c:v>2.8791357424356226E-3</c:v>
                </c:pt>
                <c:pt idx="4695">
                  <c:v>2.8505577824119678E-3</c:v>
                </c:pt>
                <c:pt idx="4696">
                  <c:v>2.8233360779982828E-3</c:v>
                </c:pt>
                <c:pt idx="4697">
                  <c:v>2.8079238245885757E-3</c:v>
                </c:pt>
                <c:pt idx="4698">
                  <c:v>2.7567903812354302E-3</c:v>
                </c:pt>
                <c:pt idx="4699">
                  <c:v>2.7413976571782723E-3</c:v>
                </c:pt>
                <c:pt idx="4700">
                  <c:v>2.766146903161521E-3</c:v>
                </c:pt>
                <c:pt idx="4701">
                  <c:v>2.8063412704514628E-3</c:v>
                </c:pt>
                <c:pt idx="4702">
                  <c:v>2.7999462285439283E-3</c:v>
                </c:pt>
                <c:pt idx="4703">
                  <c:v>2.7973706883846856E-3</c:v>
                </c:pt>
                <c:pt idx="4704">
                  <c:v>2.7947950598024183E-3</c:v>
                </c:pt>
                <c:pt idx="4705">
                  <c:v>2.8007435263016646E-3</c:v>
                </c:pt>
                <c:pt idx="4706">
                  <c:v>2.8349944351955666E-3</c:v>
                </c:pt>
                <c:pt idx="4707">
                  <c:v>2.8386295526479934E-3</c:v>
                </c:pt>
                <c:pt idx="4708">
                  <c:v>2.8229180633959168E-3</c:v>
                </c:pt>
                <c:pt idx="4709">
                  <c:v>2.8530034092048712E-3</c:v>
                </c:pt>
                <c:pt idx="4710">
                  <c:v>2.8958960820730508E-3</c:v>
                </c:pt>
                <c:pt idx="4711">
                  <c:v>2.9013550948520763E-3</c:v>
                </c:pt>
                <c:pt idx="4712">
                  <c:v>2.9034399352970736E-3</c:v>
                </c:pt>
                <c:pt idx="4713">
                  <c:v>2.9702232450530574E-3</c:v>
                </c:pt>
                <c:pt idx="4714">
                  <c:v>2.9531501165422115E-3</c:v>
                </c:pt>
                <c:pt idx="4715">
                  <c:v>2.8180216464954613E-3</c:v>
                </c:pt>
                <c:pt idx="4716">
                  <c:v>2.7305494941645171E-3</c:v>
                </c:pt>
                <c:pt idx="4717">
                  <c:v>2.6440404535543194E-3</c:v>
                </c:pt>
                <c:pt idx="4718">
                  <c:v>2.5755464041607146E-3</c:v>
                </c:pt>
                <c:pt idx="4719">
                  <c:v>2.5746922960028736E-3</c:v>
                </c:pt>
                <c:pt idx="4720">
                  <c:v>2.6139761769177678E-3</c:v>
                </c:pt>
                <c:pt idx="4721">
                  <c:v>2.6108431584283684E-3</c:v>
                </c:pt>
                <c:pt idx="4722">
                  <c:v>2.611760895423147E-3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8A7-47D8-9FB2-61335CC6A4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1644544"/>
        <c:axId val="231650816"/>
      </c:scatterChart>
      <c:valAx>
        <c:axId val="231644544"/>
        <c:scaling>
          <c:orientation val="minMax"/>
          <c:max val="70"/>
          <c:min val="1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Temps (min)</a:t>
                </a:r>
              </a:p>
            </c:rich>
          </c:tx>
          <c:layout>
            <c:manualLayout>
              <c:xMode val="edge"/>
              <c:yMode val="edge"/>
              <c:x val="0.45327515084455655"/>
              <c:y val="0.947310719522570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31650816"/>
        <c:crosses val="autoZero"/>
        <c:crossBetween val="midCat"/>
      </c:valAx>
      <c:valAx>
        <c:axId val="231650816"/>
        <c:scaling>
          <c:orientation val="minMax"/>
          <c:min val="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fr-FR"/>
                  <a:t>Echelle</a:t>
                </a:r>
                <a:r>
                  <a:rPr lang="fr-FR" baseline="0"/>
                  <a:t> relative</a:t>
                </a:r>
                <a:endParaRPr lang="fr-FR"/>
              </a:p>
            </c:rich>
          </c:tx>
          <c:layout>
            <c:manualLayout>
              <c:xMode val="edge"/>
              <c:yMode val="edge"/>
              <c:x val="1.0170268243906613E-3"/>
              <c:y val="3.7221924103423516E-2"/>
            </c:manualLayout>
          </c:layout>
          <c:overlay val="0"/>
        </c:title>
        <c:numFmt formatCode="#,##0.00" sourceLinked="0"/>
        <c:majorTickMark val="out"/>
        <c:minorTickMark val="none"/>
        <c:tickLblPos val="nextTo"/>
        <c:crossAx val="231644544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1BB5244-69B0-2744-B9F9-DCBDC75BBD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A05A4CA-AFD9-5843-852D-5C0E739EAF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58733-0B35-6B4C-842E-61636E7E8E74}" type="datetimeFigureOut">
              <a:rPr lang="fr-FR" smtClean="0"/>
              <a:t>23/02/2025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9720AD-2EC6-6C40-9BB6-67F0F48D13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7DDB0A-07A9-7F48-A22A-B7172C2841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902CB-60BC-5F46-8504-CFE33A15EDD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332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00F22-1A1B-4231-AF5C-4AC95FCB0205}" type="datetimeFigureOut">
              <a:rPr lang="fr-FR" smtClean="0"/>
              <a:t>23/02/2025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65A6C-BC4B-40C8-96E8-E6DBA44B39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33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4D6DAE4D-B51F-4D4C-803B-C552298DD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8495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F43A6F4-2713-B747-A73C-39CAE194A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3999" cy="6839760"/>
          </a:xfrm>
          <a:prstGeom prst="rect">
            <a:avLst/>
          </a:prstGeom>
        </p:spPr>
      </p:pic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127E9BB7-6970-A247-A130-9B22A6783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53805"/>
            <a:ext cx="7886701" cy="883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2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3AFC525-5590-634D-8B72-091ADDC86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614224"/>
            <a:ext cx="7886700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600" b="1" i="0">
                <a:solidFill>
                  <a:srgbClr val="0070C0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57DD9131-11DD-2C4A-BC45-B2E4ED5D03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8649" y="2283536"/>
            <a:ext cx="4507894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200" b="1" i="0">
                <a:solidFill>
                  <a:schemeClr val="tx1"/>
                </a:solidFill>
                <a:latin typeface="Montserrat SemiBold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30ADD04-1599-014D-8BBA-8FB65E7CF39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8649" y="2640892"/>
            <a:ext cx="4507894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5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593CAD0C-7F86-3F45-95CB-28073C4DA95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060758" y="4595854"/>
            <a:ext cx="1456179" cy="1105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468D163E-DE74-8D41-A87F-9F1B57EC48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288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711DC33-C6D9-E540-8F1A-C5CF97995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0C45E451-2DD1-AC4E-92F9-95D08D429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560320"/>
            <a:ext cx="7886700" cy="1423283"/>
          </a:xfrm>
          <a:prstGeom prst="rect">
            <a:avLst/>
          </a:prstGeom>
        </p:spPr>
        <p:txBody>
          <a:bodyPr/>
          <a:lstStyle>
            <a:lvl1pPr algn="ctr"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6447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7B0CA-5841-2A42-9630-EC8D1342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0F23A2-9741-D54D-963F-D08301775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22387D-5DE3-3942-9BA3-F5D9F3C66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137292-7608-5D4B-B77A-19BF247238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E141C71-6BB2-4B41-8A63-83526552B6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7FFA419-DE7F-6A46-B47B-64CFA4CF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23/02/2025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43B99D9-9996-5443-862B-D4C5FC8E2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D4782CB-F7CE-854D-98B4-F1E21AD93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880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4527F0-04A8-814D-A04C-6126C33CB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842EFB-92E8-F44F-A7E7-54E637B91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23/02/2025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BA980F-DE14-EE42-8F9A-391BA98B8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0C9A18-E188-3746-9CC4-ADE6BE86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063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565F722-B4A9-1F4E-9848-670AD49E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23/02/2025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D5AE000-C75C-C643-B8AD-B0B3A0B84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583B97-EB20-0648-A044-70B0FDCEC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361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BC0C88-4B75-CB43-8BC6-8EEAE4CA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2BFBFB-215C-B741-8E82-EEF8BC67A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4E9ADA-4249-BC4C-9128-39DCC7245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12ED09-A911-A840-B656-60AB7108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23/02/2025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2765E86-8B7A-C741-A8DA-9580599AD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90BDCA-7871-A040-B3FC-998DF1C5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878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24FCD3-15BD-5749-85A9-8A2156A8B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A20C653-4967-A64D-9415-C516E95C17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98D38D-3471-514D-BB38-B4E1F8CD4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7C327C-6F3B-4045-966C-9FFDE50F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23/02/2025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08900C-D9A1-A945-9F46-64D2686C3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EE509E-9E95-E748-B6D5-6976C7FF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937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CE480-2D2B-AB4B-A45F-58EDFCE93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F4DEAE3-E63C-1F41-8855-0597D0C92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F521BE-9474-794E-8F2C-6E0EEAEA9C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23/02/2025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BCB81D-8500-254C-A373-F50BF3D2B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AB419A-2B32-DB42-BCBF-B4A21A174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83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EEC2276-CD5B-DD43-AC63-9088BBF80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CA1FB58-C7DE-9847-8055-0F3DE5C3E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279B62-6501-2345-9A1F-2239E8CC3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23/02/2025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49084C-F370-574D-9C69-95BBA1D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0156E8-C69D-D545-B580-B255F0A6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401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3EC770D-FDCB-4D69-9843-36610D633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"/>
            <a:ext cx="9144000" cy="68570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3453" y="2177144"/>
            <a:ext cx="707571" cy="696687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rgbClr val="86170E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90411"/>
            <a:ext cx="7886700" cy="178639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1080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D206DA-4446-9548-8E48-660F57AF2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016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F43A6F4-2713-B747-A73C-39CAE194A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0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5F74D0B9-B4C2-7345-9CC5-25CA0DF5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611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711DC33-C6D9-E540-8F1A-C5CF97995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1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0C45E451-2DD1-AC4E-92F9-95D08D429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2998"/>
            <a:ext cx="7886700" cy="688823"/>
          </a:xfrm>
          <a:prstGeom prst="rect">
            <a:avLst/>
          </a:prstGeom>
        </p:spPr>
        <p:txBody>
          <a:bodyPr/>
          <a:lstStyle>
            <a:lvl1pPr algn="ctr">
              <a:defRPr sz="2400" b="1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9BFD641B-5685-E542-A1BA-3CBDFEF2A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800694"/>
            <a:ext cx="7886700" cy="31327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6895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F43A6F4-2713-B747-A73C-39CAE194A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0"/>
          </a:xfrm>
          <a:prstGeom prst="rect">
            <a:avLst/>
          </a:prstGeom>
        </p:spPr>
      </p:pic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127E9BB7-6970-A247-A130-9B22A6783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53805"/>
            <a:ext cx="7886701" cy="883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200" b="1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3AFC525-5590-634D-8B72-091ADDC86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614224"/>
            <a:ext cx="7886700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600" b="1" i="0">
                <a:solidFill>
                  <a:srgbClr val="0070C0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57DD9131-11DD-2C4A-BC45-B2E4ED5D03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8649" y="2283536"/>
            <a:ext cx="4507894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200" b="1" i="0">
                <a:solidFill>
                  <a:schemeClr val="tx1"/>
                </a:solidFill>
                <a:latin typeface="Montserrat SemiBold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30ADD04-1599-014D-8BBA-8FB65E7CF39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8649" y="2640892"/>
            <a:ext cx="4507894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5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7" name="Espace réservé du numéro de diapositive 6">
            <a:extLst>
              <a:ext uri="{FF2B5EF4-FFF2-40B4-BE49-F238E27FC236}">
                <a16:creationId xmlns:a16="http://schemas.microsoft.com/office/drawing/2014/main" id="{41FCA2F0-B5B1-9042-99E0-88AE48AFF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856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711DC33-C6D9-E540-8F1A-C5CF97995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1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0C45E451-2DD1-AC4E-92F9-95D08D429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560320"/>
            <a:ext cx="7886700" cy="1423283"/>
          </a:xfrm>
          <a:prstGeom prst="rect">
            <a:avLst/>
          </a:prstGeom>
        </p:spPr>
        <p:txBody>
          <a:bodyPr/>
          <a:lstStyle>
            <a:lvl1pPr algn="ctr">
              <a:defRPr sz="5000" b="1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5183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F43A6F4-2713-B747-A73C-39CAE194A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0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5F74D0B9-B4C2-7345-9CC5-25CA0DF5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535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F43A6F4-2713-B747-A73C-39CAE194A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0872"/>
          <a:stretch/>
        </p:blipFill>
        <p:spPr>
          <a:xfrm>
            <a:off x="0" y="9119"/>
            <a:ext cx="9144000" cy="6096117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5F74D0B9-B4C2-7345-9CC5-25CA0DF5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2274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711DC33-C6D9-E540-8F1A-C5CF97995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0C45E451-2DD1-AC4E-92F9-95D08D429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44417"/>
            <a:ext cx="7886700" cy="688823"/>
          </a:xfrm>
          <a:prstGeom prst="rect">
            <a:avLst/>
          </a:prstGeom>
        </p:spPr>
        <p:txBody>
          <a:bodyPr/>
          <a:lstStyle>
            <a:lvl1pPr algn="ctr">
              <a:defRPr sz="24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9BFD641B-5685-E542-A1BA-3CBDFEF2A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3222113"/>
            <a:ext cx="7886700" cy="31327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25791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0F688F5-250F-D748-ADE0-7F63C5BB9C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9119"/>
            <a:ext cx="9144000" cy="6839761"/>
          </a:xfrm>
          <a:prstGeom prst="rect">
            <a:avLst/>
          </a:prstGeom>
        </p:spPr>
      </p:pic>
      <p:sp>
        <p:nvSpPr>
          <p:cNvPr id="15" name="Espace réservé du numéro de diapositive 6">
            <a:extLst>
              <a:ext uri="{FF2B5EF4-FFF2-40B4-BE49-F238E27FC236}">
                <a16:creationId xmlns:a16="http://schemas.microsoft.com/office/drawing/2014/main" id="{07257D82-AFFC-3D45-BE39-E24C657AB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463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6" r:id="rId2"/>
    <p:sldLayoutId id="2147483713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rgbClr val="002060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4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4" r:id="rId2"/>
    <p:sldLayoutId id="2147483705" r:id="rId3"/>
    <p:sldLayoutId id="2147483693" r:id="rId4"/>
    <p:sldLayoutId id="2147483710" r:id="rId5"/>
    <p:sldLayoutId id="2147483706" r:id="rId6"/>
    <p:sldLayoutId id="2147483707" r:id="rId7"/>
    <p:sldLayoutId id="2147483708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materials-science/cellulose" TargetMode="External"/><Relationship Id="rId7" Type="http://schemas.openxmlformats.org/officeDocument/2006/relationships/hyperlink" Target="https://www.sciencedirect.com/topics/pharmacology-toxicology-and-pharmaceutical-science/lorazepam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ciencedirect.com/topics/pharmacology-toxicology-and-pharmaceutical-science/phosphate-buffered-saline" TargetMode="External"/><Relationship Id="rId5" Type="http://schemas.openxmlformats.org/officeDocument/2006/relationships/hyperlink" Target="https://www.sciencedirect.com/topics/materials-science/mobile-phase-composition" TargetMode="External"/><Relationship Id="rId4" Type="http://schemas.openxmlformats.org/officeDocument/2006/relationships/hyperlink" Target="https://www.sciencedirect.com/topics/pharmacology-toxicology-and-pharmaceutical-science/polyethersulfone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AE42F71-BB86-3945-99A1-1D92F2F8A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303"/>
            <a:ext cx="9223513" cy="691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62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9EA1C7-1285-8963-CAB1-91A6DF111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60" t="24585" r="26699" b="8619"/>
          <a:stretch/>
        </p:blipFill>
        <p:spPr>
          <a:xfrm>
            <a:off x="1025371" y="1447059"/>
            <a:ext cx="6805395" cy="5256861"/>
          </a:xfrm>
          <a:prstGeom prst="rect">
            <a:avLst/>
          </a:prstGeom>
        </p:spPr>
      </p:pic>
      <p:sp>
        <p:nvSpPr>
          <p:cNvPr id="4" name="Titre 7">
            <a:extLst>
              <a:ext uri="{FF2B5EF4-FFF2-40B4-BE49-F238E27FC236}">
                <a16:creationId xmlns:a16="http://schemas.microsoft.com/office/drawing/2014/main" id="{C6B165C7-55E3-A954-678C-261CC9442B22}"/>
              </a:ext>
            </a:extLst>
          </p:cNvPr>
          <p:cNvSpPr txBox="1">
            <a:spLocks/>
          </p:cNvSpPr>
          <p:nvPr/>
        </p:nvSpPr>
        <p:spPr>
          <a:xfrm>
            <a:off x="390872" y="154079"/>
            <a:ext cx="8357592" cy="110807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Influence du Cross-Flow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91FFD8-2E62-04CC-AC34-6D22B98E1530}"/>
              </a:ext>
            </a:extLst>
          </p:cNvPr>
          <p:cNvSpPr txBox="1"/>
          <p:nvPr/>
        </p:nvSpPr>
        <p:spPr>
          <a:xfrm>
            <a:off x="5384307" y="1977046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0" i="1" dirty="0">
                <a:solidFill>
                  <a:srgbClr val="1F1F1F"/>
                </a:solidFill>
                <a:effectLst/>
                <a:latin typeface="ElsevierSans"/>
              </a:rPr>
              <a:t>J. Parot (2020)</a:t>
            </a:r>
            <a:endParaRPr lang="en-US" sz="11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6ED837-8A2B-B1F4-199F-3145B59002BC}"/>
              </a:ext>
            </a:extLst>
          </p:cNvPr>
          <p:cNvSpPr txBox="1"/>
          <p:nvPr/>
        </p:nvSpPr>
        <p:spPr>
          <a:xfrm>
            <a:off x="71276" y="1381384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Liposomes</a:t>
            </a:r>
          </a:p>
        </p:txBody>
      </p:sp>
    </p:spTree>
    <p:extLst>
      <p:ext uri="{BB962C8B-B14F-4D97-AF65-F5344CB8AC3E}">
        <p14:creationId xmlns:p14="http://schemas.microsoft.com/office/powerpoint/2010/main" val="3073765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22CB3-47EC-7F8C-5DC0-3356219E1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0108" r="20097" b="19493"/>
          <a:stretch/>
        </p:blipFill>
        <p:spPr>
          <a:xfrm>
            <a:off x="390872" y="1869946"/>
            <a:ext cx="5086905" cy="4822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91587D-FE68-4C66-D12C-A653617328CA}"/>
              </a:ext>
            </a:extLst>
          </p:cNvPr>
          <p:cNvSpPr txBox="1"/>
          <p:nvPr/>
        </p:nvSpPr>
        <p:spPr>
          <a:xfrm>
            <a:off x="5379448" y="5520913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/>
              <a:t>Hupfeld</a:t>
            </a:r>
            <a:r>
              <a:rPr lang="en-US" sz="1200" i="1" dirty="0"/>
              <a:t> and al (2009)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9EC32D-2A3A-B738-45C3-167F1E616F3F}"/>
              </a:ext>
            </a:extLst>
          </p:cNvPr>
          <p:cNvSpPr txBox="1"/>
          <p:nvPr/>
        </p:nvSpPr>
        <p:spPr>
          <a:xfrm>
            <a:off x="71276" y="1381384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Liposomes</a:t>
            </a:r>
          </a:p>
        </p:txBody>
      </p:sp>
      <p:sp>
        <p:nvSpPr>
          <p:cNvPr id="6" name="Titre 7">
            <a:extLst>
              <a:ext uri="{FF2B5EF4-FFF2-40B4-BE49-F238E27FC236}">
                <a16:creationId xmlns:a16="http://schemas.microsoft.com/office/drawing/2014/main" id="{18A5C100-F0A9-0B23-AE6F-DF51DB747DE3}"/>
              </a:ext>
            </a:extLst>
          </p:cNvPr>
          <p:cNvSpPr txBox="1">
            <a:spLocks/>
          </p:cNvSpPr>
          <p:nvPr/>
        </p:nvSpPr>
        <p:spPr>
          <a:xfrm>
            <a:off x="390872" y="154079"/>
            <a:ext cx="8357592" cy="110807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Influence du Cross-Flow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30E3B-2F26-F9AE-28DA-79E62BF631C0}"/>
              </a:ext>
            </a:extLst>
          </p:cNvPr>
          <p:cNvSpPr txBox="1"/>
          <p:nvPr/>
        </p:nvSpPr>
        <p:spPr>
          <a:xfrm>
            <a:off x="5211192" y="1997476"/>
            <a:ext cx="3537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Quand</a:t>
            </a:r>
            <a:r>
              <a:rPr lang="en-US" dirty="0"/>
              <a:t> </a:t>
            </a:r>
            <a:r>
              <a:rPr lang="en-US" dirty="0" err="1"/>
              <a:t>objets</a:t>
            </a:r>
            <a:r>
              <a:rPr lang="en-US" dirty="0"/>
              <a:t> très polydisperse : on </a:t>
            </a:r>
            <a:r>
              <a:rPr lang="en-US" dirty="0" err="1"/>
              <a:t>préfère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exponentielle</a:t>
            </a:r>
            <a:r>
              <a:rPr lang="en-US" dirty="0"/>
              <a:t> à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isoforce</a:t>
            </a:r>
            <a:r>
              <a:rPr lang="en-US" dirty="0"/>
              <a:t> car pic “</a:t>
            </a:r>
            <a:r>
              <a:rPr lang="en-US" dirty="0" err="1"/>
              <a:t>traîne</a:t>
            </a:r>
            <a:r>
              <a:rPr lang="en-US" dirty="0"/>
              <a:t>” </a:t>
            </a:r>
            <a:r>
              <a:rPr lang="en-US" dirty="0" err="1"/>
              <a:t>moins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816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phique 62">
            <a:extLst>
              <a:ext uri="{FF2B5EF4-FFF2-40B4-BE49-F238E27FC236}">
                <a16:creationId xmlns:a16="http://schemas.microsoft.com/office/drawing/2014/main" id="{A4442FBF-2D1D-4F99-B793-B566E44952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45014"/>
              </p:ext>
            </p:extLst>
          </p:nvPr>
        </p:nvGraphicFramePr>
        <p:xfrm>
          <a:off x="71022" y="2157274"/>
          <a:ext cx="7253056" cy="4065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700A926-5889-59B8-E6FC-D0C6BF08D8C2}"/>
              </a:ext>
            </a:extLst>
          </p:cNvPr>
          <p:cNvSpPr txBox="1"/>
          <p:nvPr/>
        </p:nvSpPr>
        <p:spPr>
          <a:xfrm>
            <a:off x="71022" y="1566050"/>
            <a:ext cx="3807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Micelles </a:t>
            </a:r>
            <a:r>
              <a:rPr lang="en-US" dirty="0" err="1"/>
              <a:t>caséines</a:t>
            </a:r>
            <a:r>
              <a:rPr lang="en-US" dirty="0"/>
              <a:t> + </a:t>
            </a:r>
            <a:r>
              <a:rPr lang="en-US" dirty="0" err="1"/>
              <a:t>protéines</a:t>
            </a:r>
            <a:r>
              <a:rPr lang="en-US" dirty="0"/>
              <a:t> </a:t>
            </a:r>
            <a:r>
              <a:rPr lang="en-US" dirty="0" err="1"/>
              <a:t>sériques</a:t>
            </a:r>
            <a:r>
              <a:rPr lang="en-US" dirty="0"/>
              <a:t> 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8343535E-C73A-4F76-8773-A88B8DD57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43" t="12312" r="1240" b="3963"/>
          <a:stretch/>
        </p:blipFill>
        <p:spPr>
          <a:xfrm>
            <a:off x="4295377" y="1750716"/>
            <a:ext cx="4630676" cy="2601182"/>
          </a:xfrm>
          <a:prstGeom prst="rect">
            <a:avLst/>
          </a:prstGeom>
        </p:spPr>
      </p:pic>
      <p:sp>
        <p:nvSpPr>
          <p:cNvPr id="5" name="Titre 7">
            <a:extLst>
              <a:ext uri="{FF2B5EF4-FFF2-40B4-BE49-F238E27FC236}">
                <a16:creationId xmlns:a16="http://schemas.microsoft.com/office/drawing/2014/main" id="{8FB2AC0F-724A-38D1-2D04-209C479E43F6}"/>
              </a:ext>
            </a:extLst>
          </p:cNvPr>
          <p:cNvSpPr txBox="1">
            <a:spLocks/>
          </p:cNvSpPr>
          <p:nvPr/>
        </p:nvSpPr>
        <p:spPr>
          <a:xfrm>
            <a:off x="390872" y="154079"/>
            <a:ext cx="8357592" cy="110807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Influence du Cross-Flow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DB87A8-3C2A-8C80-B740-E7D0BD16FF05}"/>
              </a:ext>
            </a:extLst>
          </p:cNvPr>
          <p:cNvSpPr txBox="1"/>
          <p:nvPr/>
        </p:nvSpPr>
        <p:spPr>
          <a:xfrm>
            <a:off x="1614196" y="2239347"/>
            <a:ext cx="214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</a:t>
            </a:r>
            <a:r>
              <a:rPr lang="en-US" dirty="0" err="1"/>
              <a:t>Refractomètre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726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re 7">
            <a:extLst>
              <a:ext uri="{FF2B5EF4-FFF2-40B4-BE49-F238E27FC236}">
                <a16:creationId xmlns:a16="http://schemas.microsoft.com/office/drawing/2014/main" id="{E182AA74-13FC-0C90-244D-DD9078D9637E}"/>
              </a:ext>
            </a:extLst>
          </p:cNvPr>
          <p:cNvSpPr txBox="1">
            <a:spLocks/>
          </p:cNvSpPr>
          <p:nvPr/>
        </p:nvSpPr>
        <p:spPr>
          <a:xfrm>
            <a:off x="168930" y="154079"/>
            <a:ext cx="8357592" cy="110807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Etape développement de méthode sur échantillon inconnu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8C4DA-ED5E-37A2-5E26-9B0817B2D814}"/>
              </a:ext>
            </a:extLst>
          </p:cNvPr>
          <p:cNvSpPr txBox="1"/>
          <p:nvPr/>
        </p:nvSpPr>
        <p:spPr>
          <a:xfrm>
            <a:off x="79899" y="1580225"/>
            <a:ext cx="89842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5) </a:t>
            </a:r>
            <a:r>
              <a:rPr lang="en-US" sz="2000" b="1" dirty="0" err="1"/>
              <a:t>Vérificaction</a:t>
            </a:r>
            <a:r>
              <a:rPr lang="en-US" sz="2000" b="1" dirty="0"/>
              <a:t> du </a:t>
            </a:r>
            <a:r>
              <a:rPr lang="en-US" sz="2000" b="1" dirty="0" err="1"/>
              <a:t>taux</a:t>
            </a:r>
            <a:r>
              <a:rPr lang="en-US" sz="2000" b="1" dirty="0"/>
              <a:t> de </a:t>
            </a:r>
            <a:r>
              <a:rPr lang="en-US" sz="2000" b="1" dirty="0" err="1"/>
              <a:t>recouvrement</a:t>
            </a:r>
            <a:endParaRPr lang="en-US" sz="2000" b="1" dirty="0"/>
          </a:p>
          <a:p>
            <a:pPr algn="just"/>
            <a:endParaRPr lang="en-US" sz="2000" b="1" dirty="0"/>
          </a:p>
          <a:p>
            <a:pPr algn="just"/>
            <a:r>
              <a:rPr lang="en-US" sz="2000" dirty="0"/>
              <a:t>Il faut verifier que tout </a:t>
            </a:r>
            <a:r>
              <a:rPr lang="en-US" sz="2000" dirty="0" err="1"/>
              <a:t>ce</a:t>
            </a:r>
            <a:r>
              <a:rPr lang="en-US" sz="2000" dirty="0"/>
              <a:t> </a:t>
            </a:r>
            <a:r>
              <a:rPr lang="en-US" sz="2000" dirty="0" err="1"/>
              <a:t>qu’on</a:t>
            </a:r>
            <a:r>
              <a:rPr lang="en-US" sz="2000" dirty="0"/>
              <a:t> </a:t>
            </a:r>
            <a:r>
              <a:rPr lang="en-US" sz="2000" dirty="0" err="1"/>
              <a:t>injecte</a:t>
            </a:r>
            <a:r>
              <a:rPr lang="en-US" sz="2000" dirty="0"/>
              <a:t> sort du canal :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	- </a:t>
            </a:r>
            <a:r>
              <a:rPr lang="en-US" sz="2000" dirty="0" err="1"/>
              <a:t>Soit</a:t>
            </a:r>
            <a:r>
              <a:rPr lang="en-US" sz="2000" dirty="0"/>
              <a:t> on </a:t>
            </a:r>
            <a:r>
              <a:rPr lang="en-US" sz="2000" dirty="0" err="1"/>
              <a:t>possède</a:t>
            </a:r>
            <a:r>
              <a:rPr lang="en-US" sz="2000" dirty="0"/>
              <a:t> le </a:t>
            </a:r>
            <a:r>
              <a:rPr lang="en-US" sz="2000" dirty="0" err="1"/>
              <a:t>dn</a:t>
            </a:r>
            <a:r>
              <a:rPr lang="en-US" sz="2000" dirty="0"/>
              <a:t>/dc des </a:t>
            </a:r>
            <a:r>
              <a:rPr lang="en-US" sz="2000" dirty="0" err="1"/>
              <a:t>échantillons</a:t>
            </a:r>
            <a:r>
              <a:rPr lang="en-US" sz="2000" dirty="0"/>
              <a:t> dans </a:t>
            </a:r>
            <a:r>
              <a:rPr lang="en-US" sz="2000" dirty="0" err="1"/>
              <a:t>l’éluant</a:t>
            </a:r>
            <a:r>
              <a:rPr lang="en-US" sz="2000" dirty="0"/>
              <a:t> et dans </a:t>
            </a:r>
            <a:r>
              <a:rPr lang="en-US" sz="2000" dirty="0" err="1"/>
              <a:t>ce</a:t>
            </a:r>
            <a:r>
              <a:rPr lang="en-US" sz="2000" dirty="0"/>
              <a:t> </a:t>
            </a:r>
            <a:r>
              <a:rPr lang="en-US" sz="2000" dirty="0" err="1"/>
              <a:t>cas</a:t>
            </a:r>
            <a:r>
              <a:rPr lang="en-US" sz="2000" dirty="0"/>
              <a:t> astra </a:t>
            </a:r>
            <a:r>
              <a:rPr lang="en-US" sz="2000" dirty="0" err="1"/>
              <a:t>calcule</a:t>
            </a:r>
            <a:r>
              <a:rPr lang="en-US" sz="2000" dirty="0"/>
              <a:t> un </a:t>
            </a:r>
            <a:r>
              <a:rPr lang="en-US" sz="2000" dirty="0" err="1"/>
              <a:t>taux</a:t>
            </a:r>
            <a:r>
              <a:rPr lang="en-US" sz="2000" dirty="0"/>
              <a:t> de </a:t>
            </a:r>
            <a:r>
              <a:rPr lang="en-US" sz="2000" dirty="0" err="1"/>
              <a:t>recouvrement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%</a:t>
            </a:r>
          </a:p>
          <a:p>
            <a:pPr algn="just"/>
            <a:r>
              <a:rPr lang="en-US" sz="2000" dirty="0"/>
              <a:t>	</a:t>
            </a:r>
          </a:p>
          <a:p>
            <a:pPr algn="just"/>
            <a:r>
              <a:rPr lang="en-US" sz="2000" dirty="0"/>
              <a:t>	- </a:t>
            </a:r>
            <a:r>
              <a:rPr lang="en-US" sz="2000" dirty="0" err="1"/>
              <a:t>Soit</a:t>
            </a:r>
            <a:r>
              <a:rPr lang="en-US" sz="2000" dirty="0"/>
              <a:t> nous ne </a:t>
            </a:r>
            <a:r>
              <a:rPr lang="en-US" sz="2000" dirty="0" err="1"/>
              <a:t>connaissons</a:t>
            </a:r>
            <a:r>
              <a:rPr lang="en-US" sz="2000" dirty="0"/>
              <a:t> pas le </a:t>
            </a:r>
            <a:r>
              <a:rPr lang="en-US" sz="2000" dirty="0" err="1"/>
              <a:t>taux</a:t>
            </a:r>
            <a:r>
              <a:rPr lang="en-US" sz="2000" dirty="0"/>
              <a:t> de </a:t>
            </a:r>
            <a:r>
              <a:rPr lang="en-US" sz="2000" dirty="0" err="1"/>
              <a:t>recouvrement</a:t>
            </a:r>
            <a:r>
              <a:rPr lang="en-US" sz="2000" dirty="0"/>
              <a:t> et nous </a:t>
            </a:r>
            <a:r>
              <a:rPr lang="en-US" sz="2000" dirty="0" err="1"/>
              <a:t>injectons</a:t>
            </a:r>
            <a:r>
              <a:rPr lang="en-US" sz="2000" dirty="0"/>
              <a:t> </a:t>
            </a:r>
            <a:r>
              <a:rPr lang="en-US" sz="2000" dirty="0" err="1"/>
              <a:t>l’échantillon</a:t>
            </a:r>
            <a:r>
              <a:rPr lang="en-US" sz="2000" dirty="0"/>
              <a:t> sans cross-flow </a:t>
            </a:r>
            <a:r>
              <a:rPr lang="en-US" sz="2000" dirty="0" err="1"/>
              <a:t>ni</a:t>
            </a:r>
            <a:r>
              <a:rPr lang="en-US" sz="2000" dirty="0"/>
              <a:t> focus pour </a:t>
            </a:r>
            <a:r>
              <a:rPr lang="en-US" sz="2000" dirty="0" err="1"/>
              <a:t>obtenir</a:t>
            </a:r>
            <a:r>
              <a:rPr lang="en-US" sz="2000" dirty="0"/>
              <a:t> </a:t>
            </a:r>
            <a:r>
              <a:rPr lang="en-US" sz="2000" dirty="0" err="1"/>
              <a:t>une</a:t>
            </a:r>
            <a:r>
              <a:rPr lang="en-US" sz="2000" dirty="0"/>
              <a:t> </a:t>
            </a:r>
            <a:r>
              <a:rPr lang="en-US" sz="2000" dirty="0" err="1"/>
              <a:t>aire</a:t>
            </a:r>
            <a:r>
              <a:rPr lang="en-US" sz="2000" dirty="0"/>
              <a:t> d’un pic total et comparer avec </a:t>
            </a:r>
            <a:r>
              <a:rPr lang="en-US" sz="2000" dirty="0" err="1"/>
              <a:t>l’aire</a:t>
            </a:r>
            <a:r>
              <a:rPr lang="en-US" sz="2000" dirty="0"/>
              <a:t> de </a:t>
            </a:r>
            <a:r>
              <a:rPr lang="en-US" sz="2000" dirty="0" err="1"/>
              <a:t>notre</a:t>
            </a:r>
            <a:r>
              <a:rPr lang="en-US" sz="2000" dirty="0"/>
              <a:t> </a:t>
            </a:r>
            <a:r>
              <a:rPr lang="en-US" sz="2000" dirty="0" err="1"/>
              <a:t>méthode</a:t>
            </a:r>
            <a:r>
              <a:rPr lang="en-US" sz="2000" dirty="0"/>
              <a:t> AF4 </a:t>
            </a:r>
          </a:p>
        </p:txBody>
      </p:sp>
    </p:spTree>
    <p:extLst>
      <p:ext uri="{BB962C8B-B14F-4D97-AF65-F5344CB8AC3E}">
        <p14:creationId xmlns:p14="http://schemas.microsoft.com/office/powerpoint/2010/main" val="1528035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67844-B416-AE88-C30A-75CC75B53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3" t="32869" r="26602" b="20356"/>
          <a:stretch/>
        </p:blipFill>
        <p:spPr>
          <a:xfrm>
            <a:off x="0" y="619501"/>
            <a:ext cx="7823618" cy="4274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734DE2-6D7E-DE2E-1084-9F38D5EBC97D}"/>
              </a:ext>
            </a:extLst>
          </p:cNvPr>
          <p:cNvSpPr txBox="1"/>
          <p:nvPr/>
        </p:nvSpPr>
        <p:spPr>
          <a:xfrm>
            <a:off x="210845" y="4796446"/>
            <a:ext cx="872231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Fig. 6. Method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optimization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results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for Dox1</a:t>
            </a:r>
            <a:r>
              <a:rPr lang="fr-FR" sz="1200" b="0" i="1" dirty="0">
                <a:solidFill>
                  <a:srgbClr val="1F1F1F"/>
                </a:solidFill>
                <a:effectLst/>
                <a:latin typeface="ElsevierGulliver"/>
              </a:rPr>
              <a:t>.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 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Fractograms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showing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the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elution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trace (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normalized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excess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Rayleigh ratio at 90°),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R</a:t>
            </a:r>
            <a:r>
              <a:rPr lang="fr-FR" sz="1200" b="0" i="0" baseline="-25000" dirty="0" err="1">
                <a:solidFill>
                  <a:srgbClr val="1F1F1F"/>
                </a:solidFill>
                <a:effectLst/>
                <a:latin typeface="ElsevierGulliver"/>
              </a:rPr>
              <a:t>g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 (line) and R</a:t>
            </a:r>
            <a:r>
              <a:rPr lang="fr-FR" sz="1200" b="0" i="0" baseline="-25000" dirty="0">
                <a:solidFill>
                  <a:srgbClr val="1F1F1F"/>
                </a:solidFill>
                <a:effectLst/>
                <a:latin typeface="ElsevierGulliver"/>
              </a:rPr>
              <a:t>h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 (dots) versus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elution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time for injection of 25 </a:t>
            </a:r>
            <a:r>
              <a:rPr lang="el-GR" sz="1200" b="0" i="0" dirty="0">
                <a:solidFill>
                  <a:srgbClr val="1F1F1F"/>
                </a:solidFill>
                <a:effectLst/>
                <a:latin typeface="ElsevierGulliver"/>
              </a:rPr>
              <a:t>μ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g Dox1, constant XF = 0.3 and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varying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A)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channel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length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(black: short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channel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, orange: long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channel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, B)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channel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spacer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(black: 250 </a:t>
            </a:r>
            <a:r>
              <a:rPr lang="el-GR" sz="1200" b="0" i="0" dirty="0">
                <a:solidFill>
                  <a:srgbClr val="1F1F1F"/>
                </a:solidFill>
                <a:effectLst/>
                <a:latin typeface="ElsevierGulliver"/>
              </a:rPr>
              <a:t>μ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m, orange: 350 </a:t>
            </a:r>
            <a:r>
              <a:rPr lang="el-GR" sz="1200" b="0" i="0" dirty="0">
                <a:solidFill>
                  <a:srgbClr val="1F1F1F"/>
                </a:solidFill>
                <a:effectLst/>
                <a:latin typeface="ElsevierGulliver"/>
              </a:rPr>
              <a:t>μ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m, green:490 </a:t>
            </a:r>
            <a:r>
              <a:rPr lang="el-GR" sz="1200" b="0" i="0" dirty="0">
                <a:solidFill>
                  <a:srgbClr val="1F1F1F"/>
                </a:solidFill>
                <a:effectLst/>
                <a:latin typeface="ElsevierGulliver"/>
              </a:rPr>
              <a:t>μ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m), C) membrane (black: 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  <a:hlinkClick r:id="rId3" tooltip="Learn more about RC from ScienceDirect's AI-generated Topic Pages"/>
              </a:rPr>
              <a:t>RC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 10 kDa, orange RC 30 kDa, green: 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  <a:hlinkClick r:id="rId4" tooltip="Learn more about PES from ScienceDirect's AI-generated Topic Pages"/>
              </a:rPr>
              <a:t>PES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 10 kDa) D) 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  <a:hlinkClick r:id="rId5" tooltip="Learn more about mobile phase from ScienceDirect's AI-generated Topic Pages"/>
              </a:rPr>
              <a:t>mobile phase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 (green: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isotonic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saline = 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NaCl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0.9%, black: 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  <a:hlinkClick r:id="rId6" tooltip="Learn more about PBS from ScienceDirect's AI-generated Topic Pages"/>
              </a:rPr>
              <a:t>PBS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 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from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 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  <a:hlinkClick r:id="rId7" tooltip="Learn more about Lonza from ScienceDirect's AI-generated Topic Pages"/>
              </a:rPr>
              <a:t>Lonza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 (PBS1), orange: DPBS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from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Lonza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(PBS2),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purple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: PBS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from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Hyclone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(PBS3), E) focus time (black: 3 min, orange: 5 min, green: 8 min) and F) detector flow (violet: 0.5 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mL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/min, green: 1.0 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mL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/min) are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reported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. (For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interpretation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of the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references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to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colour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in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this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figure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legend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, the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reader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is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referred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to the web version of </a:t>
            </a:r>
            <a:r>
              <a:rPr lang="fr-FR" sz="1200" b="0" i="0" dirty="0" err="1">
                <a:solidFill>
                  <a:srgbClr val="1F1F1F"/>
                </a:solidFill>
                <a:effectLst/>
                <a:latin typeface="ElsevierGulliver"/>
              </a:rPr>
              <a:t>this</a:t>
            </a:r>
            <a:r>
              <a:rPr lang="fr-FR" sz="1200" b="0" i="0" dirty="0">
                <a:solidFill>
                  <a:srgbClr val="1F1F1F"/>
                </a:solidFill>
                <a:effectLst/>
                <a:latin typeface="ElsevierGulliver"/>
              </a:rPr>
              <a:t> article.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1BE3B-8918-B212-DE9F-87B53BDEB0FB}"/>
              </a:ext>
            </a:extLst>
          </p:cNvPr>
          <p:cNvSpPr txBox="1"/>
          <p:nvPr/>
        </p:nvSpPr>
        <p:spPr>
          <a:xfrm>
            <a:off x="7963869" y="1196718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Liposomes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A10FB0-D0D6-AD59-0054-74D1DB49D529}"/>
              </a:ext>
            </a:extLst>
          </p:cNvPr>
          <p:cNvSpPr txBox="1"/>
          <p:nvPr/>
        </p:nvSpPr>
        <p:spPr>
          <a:xfrm>
            <a:off x="7963869" y="1715436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0" i="1" dirty="0">
                <a:solidFill>
                  <a:srgbClr val="1F1F1F"/>
                </a:solidFill>
                <a:effectLst/>
                <a:latin typeface="ElsevierSans"/>
              </a:rPr>
              <a:t>J. Parot (2020)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731378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re 7">
            <a:extLst>
              <a:ext uri="{FF2B5EF4-FFF2-40B4-BE49-F238E27FC236}">
                <a16:creationId xmlns:a16="http://schemas.microsoft.com/office/drawing/2014/main" id="{E182AA74-13FC-0C90-244D-DD9078D9637E}"/>
              </a:ext>
            </a:extLst>
          </p:cNvPr>
          <p:cNvSpPr txBox="1">
            <a:spLocks/>
          </p:cNvSpPr>
          <p:nvPr/>
        </p:nvSpPr>
        <p:spPr>
          <a:xfrm>
            <a:off x="168930" y="154079"/>
            <a:ext cx="8357592" cy="110807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Etape développement de méthode sur échantillon inconnu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8C4DA-ED5E-37A2-5E26-9B0817B2D814}"/>
              </a:ext>
            </a:extLst>
          </p:cNvPr>
          <p:cNvSpPr txBox="1"/>
          <p:nvPr/>
        </p:nvSpPr>
        <p:spPr>
          <a:xfrm>
            <a:off x="79899" y="1388263"/>
            <a:ext cx="89842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Si le </a:t>
            </a:r>
            <a:r>
              <a:rPr lang="en-US" sz="2000" b="1" dirty="0" err="1"/>
              <a:t>taux</a:t>
            </a:r>
            <a:r>
              <a:rPr lang="en-US" sz="2000" b="1" dirty="0"/>
              <a:t> de </a:t>
            </a:r>
            <a:r>
              <a:rPr lang="en-US" sz="2000" b="1" dirty="0" err="1"/>
              <a:t>recouvrement</a:t>
            </a:r>
            <a:r>
              <a:rPr lang="en-US" sz="2000" b="1" dirty="0"/>
              <a:t> </a:t>
            </a:r>
            <a:r>
              <a:rPr lang="en-US" sz="2000" b="1" dirty="0" err="1"/>
              <a:t>est</a:t>
            </a:r>
            <a:r>
              <a:rPr lang="en-US" sz="2000" b="1" dirty="0"/>
              <a:t> </a:t>
            </a:r>
            <a:r>
              <a:rPr lang="en-US" sz="2000" b="1" dirty="0" err="1"/>
              <a:t>faible</a:t>
            </a:r>
            <a:r>
              <a:rPr lang="en-US" sz="2000" b="1" dirty="0"/>
              <a:t> : </a:t>
            </a:r>
          </a:p>
          <a:p>
            <a:pPr algn="just"/>
            <a:endParaRPr lang="en-US" sz="2000" b="1" dirty="0"/>
          </a:p>
          <a:p>
            <a:pPr marL="457200" indent="-457200" algn="just">
              <a:buAutoNum type="arabicParenR"/>
            </a:pPr>
            <a:r>
              <a:rPr lang="en-US" sz="2000" dirty="0"/>
              <a:t>Savoir </a:t>
            </a:r>
            <a:r>
              <a:rPr lang="en-US" sz="2000" dirty="0" err="1"/>
              <a:t>si</a:t>
            </a:r>
            <a:r>
              <a:rPr lang="en-US" sz="2000" dirty="0"/>
              <a:t> les </a:t>
            </a:r>
            <a:r>
              <a:rPr lang="en-US" sz="2000" dirty="0" err="1"/>
              <a:t>échantillons</a:t>
            </a:r>
            <a:r>
              <a:rPr lang="en-US" sz="2000" dirty="0"/>
              <a:t> ne </a:t>
            </a:r>
            <a:r>
              <a:rPr lang="en-US" sz="2000" dirty="0" err="1"/>
              <a:t>sédimentent</a:t>
            </a:r>
            <a:r>
              <a:rPr lang="en-US" sz="2000" dirty="0"/>
              <a:t> pas au fond du vial (</a:t>
            </a:r>
            <a:r>
              <a:rPr lang="en-US" sz="2000" dirty="0" err="1"/>
              <a:t>voir</a:t>
            </a:r>
            <a:r>
              <a:rPr lang="en-US" sz="2000" dirty="0"/>
              <a:t> à l’oeil nu)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faisant</a:t>
            </a:r>
            <a:r>
              <a:rPr lang="en-US" sz="2000" dirty="0"/>
              <a:t> </a:t>
            </a:r>
            <a:r>
              <a:rPr lang="en-US" sz="2000" dirty="0" err="1"/>
              <a:t>une</a:t>
            </a:r>
            <a:r>
              <a:rPr lang="en-US" sz="2000" dirty="0"/>
              <a:t> injection </a:t>
            </a:r>
            <a:r>
              <a:rPr lang="en-US" sz="2000" dirty="0" err="1"/>
              <a:t>directe</a:t>
            </a:r>
            <a:r>
              <a:rPr lang="en-US" sz="2000" dirty="0"/>
              <a:t> sans cross flow </a:t>
            </a:r>
            <a:r>
              <a:rPr lang="en-US" sz="2000" dirty="0" err="1"/>
              <a:t>ni</a:t>
            </a:r>
            <a:r>
              <a:rPr lang="en-US" sz="2000" dirty="0"/>
              <a:t> focus :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oui</a:t>
            </a:r>
            <a:r>
              <a:rPr lang="en-US" sz="2000" dirty="0"/>
              <a:t> </a:t>
            </a:r>
            <a:r>
              <a:rPr lang="en-US" sz="2000" dirty="0" err="1"/>
              <a:t>agiter</a:t>
            </a:r>
            <a:r>
              <a:rPr lang="en-US" sz="2000" dirty="0"/>
              <a:t> </a:t>
            </a:r>
            <a:r>
              <a:rPr lang="en-US" sz="2000" dirty="0" err="1"/>
              <a:t>avant</a:t>
            </a:r>
            <a:r>
              <a:rPr lang="en-US" sz="2000" dirty="0"/>
              <a:t> injection </a:t>
            </a:r>
            <a:r>
              <a:rPr lang="en-US" sz="2000" dirty="0" err="1"/>
              <a:t>ou</a:t>
            </a:r>
            <a:r>
              <a:rPr lang="en-US" sz="2000" dirty="0"/>
              <a:t> </a:t>
            </a:r>
            <a:r>
              <a:rPr lang="en-US" sz="2000" dirty="0" err="1"/>
              <a:t>ajouter</a:t>
            </a:r>
            <a:r>
              <a:rPr lang="en-US" sz="2000" dirty="0"/>
              <a:t> des </a:t>
            </a:r>
            <a:r>
              <a:rPr lang="en-US" sz="2000" dirty="0" err="1"/>
              <a:t>détergeant</a:t>
            </a:r>
            <a:r>
              <a:rPr lang="en-US" sz="2000" dirty="0"/>
              <a:t> dans </a:t>
            </a:r>
            <a:r>
              <a:rPr lang="en-US" sz="2000" dirty="0" err="1"/>
              <a:t>l’éluant</a:t>
            </a:r>
            <a:r>
              <a:rPr lang="en-US" sz="2000" dirty="0"/>
              <a:t> (FL70)</a:t>
            </a:r>
          </a:p>
          <a:p>
            <a:pPr marL="457200" indent="-457200" algn="just">
              <a:buAutoNum type="arabicParenR"/>
            </a:pPr>
            <a:r>
              <a:rPr lang="en-US" sz="2000" dirty="0"/>
              <a:t>Savoir </a:t>
            </a:r>
            <a:r>
              <a:rPr lang="en-US" sz="2000" dirty="0" err="1"/>
              <a:t>si</a:t>
            </a:r>
            <a:r>
              <a:rPr lang="en-US" sz="2000" dirty="0"/>
              <a:t> les </a:t>
            </a:r>
            <a:r>
              <a:rPr lang="en-US" sz="2000" dirty="0" err="1"/>
              <a:t>échantillons</a:t>
            </a:r>
            <a:r>
              <a:rPr lang="en-US" sz="2000" dirty="0"/>
              <a:t> ne </a:t>
            </a:r>
            <a:r>
              <a:rPr lang="en-US" sz="2000" dirty="0" err="1"/>
              <a:t>passent</a:t>
            </a:r>
            <a:r>
              <a:rPr lang="en-US" sz="2000" dirty="0"/>
              <a:t> pas à travers la membrane car trop petit : faire </a:t>
            </a:r>
            <a:r>
              <a:rPr lang="en-US" sz="2000" dirty="0" err="1"/>
              <a:t>une</a:t>
            </a:r>
            <a:r>
              <a:rPr lang="en-US" sz="2000" dirty="0"/>
              <a:t> injection </a:t>
            </a:r>
            <a:r>
              <a:rPr lang="en-US" sz="2000" dirty="0" err="1"/>
              <a:t>directe</a:t>
            </a:r>
            <a:r>
              <a:rPr lang="en-US" sz="2000" dirty="0"/>
              <a:t> sans canal et comparer </a:t>
            </a:r>
            <a:r>
              <a:rPr lang="en-US" sz="2000" dirty="0" err="1"/>
              <a:t>l’aire</a:t>
            </a:r>
            <a:r>
              <a:rPr lang="en-US" sz="2000" dirty="0"/>
              <a:t> avec canal :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oui</a:t>
            </a:r>
            <a:r>
              <a:rPr lang="en-US" sz="2000" dirty="0"/>
              <a:t> </a:t>
            </a:r>
            <a:r>
              <a:rPr lang="en-US" sz="2000" dirty="0" err="1"/>
              <a:t>diminuer</a:t>
            </a:r>
            <a:r>
              <a:rPr lang="en-US" sz="2000" dirty="0"/>
              <a:t> la </a:t>
            </a:r>
            <a:r>
              <a:rPr lang="en-US" sz="2000" dirty="0" err="1"/>
              <a:t>porosité</a:t>
            </a:r>
            <a:r>
              <a:rPr lang="en-US" sz="2000" dirty="0"/>
              <a:t> de la membrane, le cross-flow </a:t>
            </a:r>
            <a:r>
              <a:rPr lang="en-US" sz="2000" dirty="0" err="1"/>
              <a:t>ou</a:t>
            </a:r>
            <a:r>
              <a:rPr lang="en-US" sz="2000" dirty="0"/>
              <a:t> faire du frit-inlet</a:t>
            </a:r>
          </a:p>
          <a:p>
            <a:pPr marL="457200" indent="-457200" algn="just">
              <a:buAutoNum type="arabicParenR"/>
            </a:pPr>
            <a:endParaRPr lang="en-US" sz="2000" dirty="0"/>
          </a:p>
          <a:p>
            <a:pPr algn="just"/>
            <a:r>
              <a:rPr lang="en-US" sz="2000" dirty="0"/>
              <a:t>3) Si les </a:t>
            </a:r>
            <a:r>
              <a:rPr lang="en-US" sz="2000" dirty="0" err="1"/>
              <a:t>échantillons</a:t>
            </a:r>
            <a:r>
              <a:rPr lang="en-US" sz="2000" dirty="0"/>
              <a:t> </a:t>
            </a:r>
            <a:r>
              <a:rPr lang="en-US" sz="2000" dirty="0" err="1"/>
              <a:t>sont</a:t>
            </a:r>
            <a:r>
              <a:rPr lang="en-US" sz="2000" dirty="0"/>
              <a:t> perdus sur la membrane 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Diminuer</a:t>
            </a:r>
            <a:r>
              <a:rPr lang="en-US" sz="2000" dirty="0"/>
              <a:t> la force de Cross-flow et/</a:t>
            </a:r>
            <a:r>
              <a:rPr lang="en-US" sz="2000" dirty="0" err="1"/>
              <a:t>ou</a:t>
            </a:r>
            <a:r>
              <a:rPr lang="en-US" sz="2000" dirty="0"/>
              <a:t> de focus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Travailler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exponentielle</a:t>
            </a:r>
            <a:r>
              <a:rPr lang="en-US" sz="2000" dirty="0"/>
              <a:t> sans plateau au début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Changer la nature de la membrane : RC, PES </a:t>
            </a:r>
            <a:r>
              <a:rPr lang="en-US" sz="2000" dirty="0" err="1"/>
              <a:t>ou</a:t>
            </a:r>
            <a:r>
              <a:rPr lang="en-US" sz="2000" dirty="0"/>
              <a:t> PP (polypropylene)*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Changer la nature de </a:t>
            </a:r>
            <a:r>
              <a:rPr lang="en-US" sz="2000" dirty="0" err="1"/>
              <a:t>l’éluant</a:t>
            </a:r>
            <a:r>
              <a:rPr lang="en-US" sz="2000" dirty="0"/>
              <a:t> : + </a:t>
            </a:r>
            <a:r>
              <a:rPr lang="en-US" sz="2000" dirty="0" err="1"/>
              <a:t>ou</a:t>
            </a:r>
            <a:r>
              <a:rPr lang="en-US" sz="2000" dirty="0"/>
              <a:t> – de </a:t>
            </a:r>
            <a:r>
              <a:rPr lang="en-US" sz="2000" dirty="0" err="1"/>
              <a:t>sels</a:t>
            </a:r>
            <a:r>
              <a:rPr lang="en-US" sz="2000" dirty="0"/>
              <a:t> </a:t>
            </a:r>
            <a:r>
              <a:rPr lang="en-US" sz="2000" dirty="0" err="1"/>
              <a:t>ou</a:t>
            </a:r>
            <a:r>
              <a:rPr lang="en-US" sz="2000" dirty="0"/>
              <a:t> nature des </a:t>
            </a:r>
            <a:r>
              <a:rPr lang="en-US" sz="2000" dirty="0" err="1"/>
              <a:t>sels</a:t>
            </a:r>
            <a:endParaRPr lang="en-U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Faire du frit-Inlet</a:t>
            </a:r>
          </a:p>
          <a:p>
            <a:pPr marL="457200" indent="-457200" algn="just">
              <a:buAutoNum type="arabicParenR"/>
            </a:pPr>
            <a:endParaRPr lang="en-US" sz="2000" dirty="0"/>
          </a:p>
          <a:p>
            <a:pPr marL="457200" indent="-457200" algn="just">
              <a:buAutoNum type="arabicParenR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699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re 7">
            <a:extLst>
              <a:ext uri="{FF2B5EF4-FFF2-40B4-BE49-F238E27FC236}">
                <a16:creationId xmlns:a16="http://schemas.microsoft.com/office/drawing/2014/main" id="{E182AA74-13FC-0C90-244D-DD9078D9637E}"/>
              </a:ext>
            </a:extLst>
          </p:cNvPr>
          <p:cNvSpPr txBox="1">
            <a:spLocks/>
          </p:cNvSpPr>
          <p:nvPr/>
        </p:nvSpPr>
        <p:spPr>
          <a:xfrm>
            <a:off x="168930" y="154079"/>
            <a:ext cx="8357592" cy="110807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Etape développement de méthode sur échantillon inconnu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8C4DA-ED5E-37A2-5E26-9B0817B2D814}"/>
              </a:ext>
            </a:extLst>
          </p:cNvPr>
          <p:cNvSpPr txBox="1"/>
          <p:nvPr/>
        </p:nvSpPr>
        <p:spPr>
          <a:xfrm>
            <a:off x="79899" y="1388263"/>
            <a:ext cx="89842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Si </a:t>
            </a:r>
            <a:r>
              <a:rPr lang="en-US" sz="2000" b="1" dirty="0" err="1"/>
              <a:t>mauvaise</a:t>
            </a:r>
            <a:r>
              <a:rPr lang="en-US" sz="2000" b="1" dirty="0"/>
              <a:t> separation des pics : </a:t>
            </a:r>
          </a:p>
          <a:p>
            <a:pPr algn="just"/>
            <a:endParaRPr lang="en-US" sz="2000" b="1" dirty="0"/>
          </a:p>
          <a:p>
            <a:pPr marL="457200" indent="-457200" algn="just">
              <a:buAutoNum type="arabicParenR"/>
            </a:pPr>
            <a:r>
              <a:rPr lang="en-US" sz="2000" dirty="0"/>
              <a:t>Augmenter force cross-flow et/</a:t>
            </a:r>
            <a:r>
              <a:rPr lang="en-US" sz="2000" dirty="0" err="1"/>
              <a:t>ou</a:t>
            </a:r>
            <a:r>
              <a:rPr lang="en-US" sz="2000" dirty="0"/>
              <a:t> focus</a:t>
            </a:r>
          </a:p>
          <a:p>
            <a:pPr marL="457200" indent="-457200" algn="just">
              <a:buAutoNum type="arabicParenR"/>
            </a:pPr>
            <a:r>
              <a:rPr lang="en-US" sz="2000" dirty="0"/>
              <a:t>Augmenter taille spacer pour augmenter les temps de retention</a:t>
            </a:r>
          </a:p>
          <a:p>
            <a:pPr marL="457200" indent="-457200" algn="just">
              <a:buAutoNum type="arabicParenR"/>
            </a:pPr>
            <a:r>
              <a:rPr lang="en-US" sz="2000" dirty="0"/>
              <a:t>Augmenter la taille du canal</a:t>
            </a:r>
          </a:p>
          <a:p>
            <a:pPr marL="457200" indent="-457200" algn="just">
              <a:buAutoNum type="arabicParenR"/>
            </a:pPr>
            <a:r>
              <a:rPr lang="en-US" sz="2000" dirty="0" err="1"/>
              <a:t>Diminuer</a:t>
            </a:r>
            <a:r>
              <a:rPr lang="en-US" sz="2000" dirty="0"/>
              <a:t> la </a:t>
            </a:r>
            <a:r>
              <a:rPr lang="en-US" sz="2000" dirty="0" err="1"/>
              <a:t>quantité</a:t>
            </a:r>
            <a:r>
              <a:rPr lang="en-US" sz="2000" dirty="0"/>
              <a:t> </a:t>
            </a:r>
            <a:r>
              <a:rPr lang="en-US" sz="2000" dirty="0" err="1"/>
              <a:t>injectée</a:t>
            </a:r>
            <a:r>
              <a:rPr lang="en-US" sz="2000" dirty="0"/>
              <a:t> pour augmenter la </a:t>
            </a:r>
            <a:r>
              <a:rPr lang="en-US" sz="2000" dirty="0" err="1"/>
              <a:t>résolution</a:t>
            </a:r>
            <a:endParaRPr lang="en-US" sz="2000" dirty="0"/>
          </a:p>
          <a:p>
            <a:pPr marL="457200" indent="-457200" algn="just">
              <a:buAutoNum type="arabicParenR"/>
            </a:pPr>
            <a:endParaRPr lang="en-US" sz="2000" dirty="0"/>
          </a:p>
          <a:p>
            <a:pPr algn="just"/>
            <a:endParaRPr lang="en-US" sz="2000" dirty="0"/>
          </a:p>
          <a:p>
            <a:pPr algn="just"/>
            <a:endParaRPr lang="en-US" sz="2000" b="1" dirty="0"/>
          </a:p>
          <a:p>
            <a:pPr marL="457200" indent="-457200" algn="just">
              <a:buAutoNum type="arabicParenR"/>
            </a:pPr>
            <a:endParaRPr lang="en-US" sz="2000" dirty="0"/>
          </a:p>
          <a:p>
            <a:pPr marL="457200" indent="-457200" algn="just">
              <a:buAutoNum type="arabicParenR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214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07CE8D-C662-2041-8831-9CF31D932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11467" r="9806" b="8446"/>
          <a:stretch/>
        </p:blipFill>
        <p:spPr>
          <a:xfrm>
            <a:off x="772356" y="1349405"/>
            <a:ext cx="7359590" cy="5394708"/>
          </a:xfrm>
          <a:prstGeom prst="rect">
            <a:avLst/>
          </a:prstGeom>
        </p:spPr>
      </p:pic>
      <p:sp>
        <p:nvSpPr>
          <p:cNvPr id="4" name="Titre 7">
            <a:extLst>
              <a:ext uri="{FF2B5EF4-FFF2-40B4-BE49-F238E27FC236}">
                <a16:creationId xmlns:a16="http://schemas.microsoft.com/office/drawing/2014/main" id="{4E03A741-D43A-FEB8-8C69-A6E913E3506F}"/>
              </a:ext>
            </a:extLst>
          </p:cNvPr>
          <p:cNvSpPr txBox="1">
            <a:spLocks/>
          </p:cNvSpPr>
          <p:nvPr/>
        </p:nvSpPr>
        <p:spPr>
          <a:xfrm>
            <a:off x="168930" y="154079"/>
            <a:ext cx="8357592" cy="110807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Mode stérique</a:t>
            </a:r>
          </a:p>
        </p:txBody>
      </p:sp>
    </p:spTree>
    <p:extLst>
      <p:ext uri="{BB962C8B-B14F-4D97-AF65-F5344CB8AC3E}">
        <p14:creationId xmlns:p14="http://schemas.microsoft.com/office/powerpoint/2010/main" val="1127462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701CF-6D28-D9A8-2D44-5CE8E25B2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29" t="12503" r="12330" b="14661"/>
          <a:stretch/>
        </p:blipFill>
        <p:spPr>
          <a:xfrm>
            <a:off x="603681" y="1500326"/>
            <a:ext cx="7377343" cy="5154368"/>
          </a:xfrm>
          <a:prstGeom prst="rect">
            <a:avLst/>
          </a:prstGeom>
        </p:spPr>
      </p:pic>
      <p:sp>
        <p:nvSpPr>
          <p:cNvPr id="4" name="Titre 7">
            <a:extLst>
              <a:ext uri="{FF2B5EF4-FFF2-40B4-BE49-F238E27FC236}">
                <a16:creationId xmlns:a16="http://schemas.microsoft.com/office/drawing/2014/main" id="{EFEB31B7-8225-0A12-7093-51965A273E8A}"/>
              </a:ext>
            </a:extLst>
          </p:cNvPr>
          <p:cNvSpPr txBox="1">
            <a:spLocks/>
          </p:cNvSpPr>
          <p:nvPr/>
        </p:nvSpPr>
        <p:spPr>
          <a:xfrm>
            <a:off x="168930" y="154079"/>
            <a:ext cx="8357592" cy="110807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Mode </a:t>
            </a:r>
            <a:r>
              <a:rPr lang="fr-FR" sz="3000" b="1" dirty="0" err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hyperlayer</a:t>
            </a:r>
            <a:endParaRPr lang="fr-FR" sz="30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23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8FB11-C839-147B-0AE0-F7A3B9319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49" t="40637" r="35243" b="11725"/>
          <a:stretch/>
        </p:blipFill>
        <p:spPr>
          <a:xfrm>
            <a:off x="612559" y="1246748"/>
            <a:ext cx="6010181" cy="54027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F9093B-68F3-8319-2F50-7A77B1B052F9}"/>
              </a:ext>
            </a:extLst>
          </p:cNvPr>
          <p:cNvSpPr txBox="1"/>
          <p:nvPr/>
        </p:nvSpPr>
        <p:spPr>
          <a:xfrm>
            <a:off x="7071064" y="6127638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0" i="1" dirty="0">
                <a:solidFill>
                  <a:srgbClr val="1F1F1F"/>
                </a:solidFill>
                <a:effectLst/>
                <a:latin typeface="ElsevierSans"/>
              </a:rPr>
              <a:t>Dou and al (2013)</a:t>
            </a:r>
            <a:endParaRPr lang="en-US" sz="11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043C46-E6BC-543F-FE6F-4264966FEEF9}"/>
              </a:ext>
            </a:extLst>
          </p:cNvPr>
          <p:cNvSpPr txBox="1"/>
          <p:nvPr/>
        </p:nvSpPr>
        <p:spPr>
          <a:xfrm>
            <a:off x="3617649" y="2743199"/>
            <a:ext cx="5548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En mode </a:t>
            </a:r>
            <a:r>
              <a:rPr lang="en-US" sz="2000" dirty="0" err="1"/>
              <a:t>stérique</a:t>
            </a:r>
            <a:r>
              <a:rPr lang="en-US" sz="2000" dirty="0"/>
              <a:t> </a:t>
            </a:r>
            <a:r>
              <a:rPr lang="en-US" sz="2000" dirty="0" err="1"/>
              <a:t>l’augmentation</a:t>
            </a:r>
            <a:r>
              <a:rPr lang="en-US" sz="2000" dirty="0"/>
              <a:t> du cross-flow ne fait pas augmenter le temps de retention</a:t>
            </a:r>
          </a:p>
          <a:p>
            <a:pPr algn="just"/>
            <a:r>
              <a:rPr lang="en-US" sz="2000" dirty="0"/>
              <a:t>Il le fait </a:t>
            </a:r>
            <a:r>
              <a:rPr lang="en-US" sz="2000" dirty="0" err="1"/>
              <a:t>même</a:t>
            </a:r>
            <a:r>
              <a:rPr lang="en-US" sz="2000" dirty="0"/>
              <a:t> </a:t>
            </a:r>
            <a:r>
              <a:rPr lang="en-US" sz="2000" dirty="0" err="1"/>
              <a:t>diminuer</a:t>
            </a:r>
            <a:endParaRPr lang="en-US" sz="2000" dirty="0"/>
          </a:p>
        </p:txBody>
      </p:sp>
      <p:sp>
        <p:nvSpPr>
          <p:cNvPr id="6" name="Titre 7">
            <a:extLst>
              <a:ext uri="{FF2B5EF4-FFF2-40B4-BE49-F238E27FC236}">
                <a16:creationId xmlns:a16="http://schemas.microsoft.com/office/drawing/2014/main" id="{8E5282A2-7250-A477-0460-8697E27F0B2E}"/>
              </a:ext>
            </a:extLst>
          </p:cNvPr>
          <p:cNvSpPr txBox="1">
            <a:spLocks/>
          </p:cNvSpPr>
          <p:nvPr/>
        </p:nvSpPr>
        <p:spPr>
          <a:xfrm>
            <a:off x="168930" y="154079"/>
            <a:ext cx="8357592" cy="110807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Mode stérique et cross-flow</a:t>
            </a:r>
          </a:p>
        </p:txBody>
      </p:sp>
    </p:spTree>
    <p:extLst>
      <p:ext uri="{BB962C8B-B14F-4D97-AF65-F5344CB8AC3E}">
        <p14:creationId xmlns:p14="http://schemas.microsoft.com/office/powerpoint/2010/main" val="192257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re 7">
            <a:extLst>
              <a:ext uri="{FF2B5EF4-FFF2-40B4-BE49-F238E27FC236}">
                <a16:creationId xmlns:a16="http://schemas.microsoft.com/office/drawing/2014/main" id="{E182AA74-13FC-0C90-244D-DD9078D9637E}"/>
              </a:ext>
            </a:extLst>
          </p:cNvPr>
          <p:cNvSpPr txBox="1">
            <a:spLocks/>
          </p:cNvSpPr>
          <p:nvPr/>
        </p:nvSpPr>
        <p:spPr>
          <a:xfrm>
            <a:off x="168930" y="154079"/>
            <a:ext cx="8357592" cy="110807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Etape développement de méthode sur échantillon inconnu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8C4DA-ED5E-37A2-5E26-9B0817B2D814}"/>
              </a:ext>
            </a:extLst>
          </p:cNvPr>
          <p:cNvSpPr txBox="1"/>
          <p:nvPr/>
        </p:nvSpPr>
        <p:spPr>
          <a:xfrm>
            <a:off x="79899" y="1580225"/>
            <a:ext cx="89842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arenR"/>
            </a:pPr>
            <a:r>
              <a:rPr lang="en-US" sz="2000" b="1" dirty="0"/>
              <a:t>Choix de </a:t>
            </a:r>
            <a:r>
              <a:rPr lang="en-US" sz="2000" b="1" dirty="0" err="1"/>
              <a:t>l’éluant</a:t>
            </a:r>
            <a:r>
              <a:rPr lang="en-US" sz="2000" b="1" dirty="0"/>
              <a:t> : </a:t>
            </a:r>
            <a:r>
              <a:rPr lang="en-US" sz="2000" b="1" dirty="0" err="1"/>
              <a:t>Biblio</a:t>
            </a:r>
            <a:r>
              <a:rPr lang="en-US" sz="2000" b="1" dirty="0"/>
              <a:t> + test influence concentration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sel</a:t>
            </a:r>
            <a:r>
              <a:rPr lang="en-US" sz="2000" b="1" dirty="0"/>
              <a:t> </a:t>
            </a:r>
            <a:r>
              <a:rPr lang="en-US" sz="2000" b="1" dirty="0" err="1"/>
              <a:t>ou</a:t>
            </a:r>
            <a:r>
              <a:rPr lang="en-US" sz="2000" b="1" dirty="0"/>
              <a:t> type </a:t>
            </a:r>
            <a:r>
              <a:rPr lang="en-US" sz="2000" b="1" dirty="0" err="1"/>
              <a:t>sel</a:t>
            </a:r>
            <a:endParaRPr lang="en-US" sz="2000" b="1" dirty="0"/>
          </a:p>
          <a:p>
            <a:pPr algn="just"/>
            <a:endParaRPr lang="en-US" sz="2000" b="1" dirty="0"/>
          </a:p>
          <a:p>
            <a:pPr algn="just"/>
            <a:r>
              <a:rPr lang="en-US" sz="2000" dirty="0"/>
              <a:t>	-&gt; </a:t>
            </a:r>
            <a:r>
              <a:rPr lang="en-US" sz="2000" dirty="0" err="1"/>
              <a:t>Vérification</a:t>
            </a:r>
            <a:r>
              <a:rPr lang="en-US" sz="2000" dirty="0"/>
              <a:t> de la </a:t>
            </a:r>
            <a:r>
              <a:rPr lang="en-US" sz="2000" dirty="0" err="1"/>
              <a:t>forme</a:t>
            </a:r>
            <a:r>
              <a:rPr lang="en-US" sz="2000" dirty="0"/>
              <a:t> du pic : </a:t>
            </a:r>
            <a:r>
              <a:rPr lang="en-US" sz="2000" dirty="0" err="1"/>
              <a:t>déformé</a:t>
            </a:r>
            <a:r>
              <a:rPr lang="en-US" sz="2000" dirty="0"/>
              <a:t> non </a:t>
            </a:r>
            <a:r>
              <a:rPr lang="en-US" sz="2000" dirty="0" err="1"/>
              <a:t>gaussien</a:t>
            </a:r>
            <a:r>
              <a:rPr lang="en-US" sz="2000" dirty="0"/>
              <a:t> </a:t>
            </a:r>
            <a:r>
              <a:rPr lang="en-US" sz="2000" dirty="0" err="1"/>
              <a:t>veut</a:t>
            </a:r>
            <a:r>
              <a:rPr lang="en-US" sz="2000" dirty="0"/>
              <a:t> dire </a:t>
            </a:r>
            <a:r>
              <a:rPr lang="en-US" sz="2000" dirty="0" err="1"/>
              <a:t>souvent</a:t>
            </a:r>
            <a:r>
              <a:rPr lang="en-US" sz="2000" dirty="0"/>
              <a:t> que </a:t>
            </a:r>
            <a:r>
              <a:rPr lang="en-US" sz="2000" dirty="0" err="1"/>
              <a:t>l’éluant</a:t>
            </a:r>
            <a:r>
              <a:rPr lang="en-US" sz="2000" dirty="0"/>
              <a:t> </a:t>
            </a:r>
            <a:r>
              <a:rPr lang="en-US" sz="2000" dirty="0" err="1"/>
              <a:t>n’est</a:t>
            </a:r>
            <a:r>
              <a:rPr lang="en-US" sz="2000" dirty="0"/>
              <a:t> pas </a:t>
            </a:r>
            <a:r>
              <a:rPr lang="en-US" sz="2000" dirty="0" err="1"/>
              <a:t>adapté</a:t>
            </a:r>
            <a:r>
              <a:rPr lang="en-US" sz="2000" dirty="0"/>
              <a:t>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	-&gt; </a:t>
            </a:r>
            <a:r>
              <a:rPr lang="en-US" sz="2000" dirty="0" err="1"/>
              <a:t>Taux</a:t>
            </a:r>
            <a:r>
              <a:rPr lang="en-US" sz="2000" dirty="0"/>
              <a:t> de </a:t>
            </a:r>
            <a:r>
              <a:rPr lang="en-US" sz="2000" dirty="0" err="1"/>
              <a:t>recouvrement</a:t>
            </a:r>
            <a:r>
              <a:rPr lang="en-US" sz="2000" dirty="0"/>
              <a:t> </a:t>
            </a:r>
            <a:r>
              <a:rPr lang="en-US" sz="2000" dirty="0" err="1"/>
              <a:t>faible</a:t>
            </a:r>
            <a:r>
              <a:rPr lang="en-US" sz="2000" dirty="0"/>
              <a:t> : </a:t>
            </a:r>
            <a:r>
              <a:rPr lang="en-US" sz="2000" dirty="0" err="1"/>
              <a:t>échantillon</a:t>
            </a:r>
            <a:r>
              <a:rPr lang="en-US" sz="2000" dirty="0"/>
              <a:t> </a:t>
            </a:r>
            <a:r>
              <a:rPr lang="en-US" sz="2000" dirty="0" err="1"/>
              <a:t>colle</a:t>
            </a:r>
            <a:r>
              <a:rPr lang="en-US" sz="2000" dirty="0"/>
              <a:t> sur la membrane, il faut </a:t>
            </a:r>
            <a:r>
              <a:rPr lang="en-US" sz="2000" dirty="0" err="1"/>
              <a:t>peut-être</a:t>
            </a:r>
            <a:r>
              <a:rPr lang="en-US" sz="2000" dirty="0"/>
              <a:t> </a:t>
            </a:r>
            <a:r>
              <a:rPr lang="en-US" sz="2000" dirty="0" err="1"/>
              <a:t>ajouter</a:t>
            </a:r>
            <a:r>
              <a:rPr lang="en-US" sz="2000" dirty="0"/>
              <a:t> du </a:t>
            </a:r>
            <a:r>
              <a:rPr lang="en-US" sz="2000" dirty="0" err="1"/>
              <a:t>sel</a:t>
            </a:r>
            <a:r>
              <a:rPr lang="en-US" sz="2000" dirty="0"/>
              <a:t> pour </a:t>
            </a:r>
            <a:r>
              <a:rPr lang="en-US" sz="2000" dirty="0" err="1"/>
              <a:t>écranter</a:t>
            </a:r>
            <a:r>
              <a:rPr lang="en-US" sz="2000" dirty="0"/>
              <a:t> les charges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	-&gt; Masse </a:t>
            </a:r>
            <a:r>
              <a:rPr lang="en-US" sz="2000" dirty="0" err="1"/>
              <a:t>molaire</a:t>
            </a:r>
            <a:r>
              <a:rPr lang="en-US" sz="2000" dirty="0"/>
              <a:t> ≠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changeant</a:t>
            </a:r>
            <a:r>
              <a:rPr lang="en-US" sz="2000" dirty="0"/>
              <a:t> </a:t>
            </a:r>
            <a:r>
              <a:rPr lang="en-US" sz="2000" dirty="0" err="1"/>
              <a:t>d’éluant</a:t>
            </a:r>
            <a:r>
              <a:rPr lang="en-US" sz="2000" dirty="0"/>
              <a:t> : agrégation </a:t>
            </a:r>
            <a:r>
              <a:rPr lang="en-US" sz="2000" dirty="0" err="1"/>
              <a:t>ou</a:t>
            </a:r>
            <a:r>
              <a:rPr lang="en-US" sz="2000" dirty="0"/>
              <a:t> </a:t>
            </a:r>
            <a:r>
              <a:rPr lang="en-US" sz="2000" dirty="0" err="1"/>
              <a:t>destabilisation</a:t>
            </a:r>
            <a:r>
              <a:rPr lang="en-US" sz="2000" dirty="0"/>
              <a:t> des </a:t>
            </a:r>
            <a:r>
              <a:rPr lang="en-US" sz="2000" dirty="0" err="1"/>
              <a:t>objets</a:t>
            </a:r>
            <a:endParaRPr lang="en-US" sz="2000" dirty="0"/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	-&gt; temps de retention et taille ≠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changeant</a:t>
            </a:r>
            <a:r>
              <a:rPr lang="en-US" sz="2000" dirty="0"/>
              <a:t> </a:t>
            </a:r>
            <a:r>
              <a:rPr lang="en-US" sz="2000" dirty="0" err="1"/>
              <a:t>d’éluant</a:t>
            </a:r>
            <a:r>
              <a:rPr lang="en-US" sz="2000" dirty="0"/>
              <a:t> : </a:t>
            </a:r>
            <a:r>
              <a:rPr lang="en-US" sz="2000" dirty="0" err="1"/>
              <a:t>objet</a:t>
            </a:r>
            <a:r>
              <a:rPr lang="en-US" sz="2000" dirty="0"/>
              <a:t> + </a:t>
            </a:r>
            <a:r>
              <a:rPr lang="en-US" sz="2000" dirty="0" err="1"/>
              <a:t>ou</a:t>
            </a:r>
            <a:r>
              <a:rPr lang="en-US" sz="2000" dirty="0"/>
              <a:t> – </a:t>
            </a:r>
            <a:r>
              <a:rPr lang="en-US" sz="2000" dirty="0" err="1"/>
              <a:t>recroquevillé</a:t>
            </a:r>
            <a:r>
              <a:rPr lang="en-US" sz="2000" dirty="0"/>
              <a:t> sur </a:t>
            </a:r>
            <a:r>
              <a:rPr lang="en-US" sz="2000" dirty="0" err="1"/>
              <a:t>lui-même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0769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BF2FF-BCEA-6868-7A3B-463A7977C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69" t="31618" r="42135" b="38177"/>
          <a:stretch/>
        </p:blipFill>
        <p:spPr>
          <a:xfrm>
            <a:off x="310719" y="1837678"/>
            <a:ext cx="5202316" cy="3762006"/>
          </a:xfrm>
          <a:prstGeom prst="rect">
            <a:avLst/>
          </a:prstGeom>
        </p:spPr>
      </p:pic>
      <p:sp>
        <p:nvSpPr>
          <p:cNvPr id="4" name="Titre 7">
            <a:extLst>
              <a:ext uri="{FF2B5EF4-FFF2-40B4-BE49-F238E27FC236}">
                <a16:creationId xmlns:a16="http://schemas.microsoft.com/office/drawing/2014/main" id="{C80AA8C1-3120-C968-09AC-03A222624E63}"/>
              </a:ext>
            </a:extLst>
          </p:cNvPr>
          <p:cNvSpPr txBox="1">
            <a:spLocks/>
          </p:cNvSpPr>
          <p:nvPr/>
        </p:nvSpPr>
        <p:spPr>
          <a:xfrm>
            <a:off x="168930" y="154079"/>
            <a:ext cx="8357592" cy="110807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Mode stérique et </a:t>
            </a:r>
            <a:r>
              <a:rPr lang="fr-FR" sz="3000" b="1" dirty="0" err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spacer</a:t>
            </a:r>
            <a:endParaRPr lang="fr-FR" sz="30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tserrat ExtraBold" panose="000009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41933-B0B4-E7DB-F3DE-E2428468C991}"/>
              </a:ext>
            </a:extLst>
          </p:cNvPr>
          <p:cNvSpPr txBox="1"/>
          <p:nvPr/>
        </p:nvSpPr>
        <p:spPr>
          <a:xfrm>
            <a:off x="4347726" y="3152545"/>
            <a:ext cx="4683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 point </a:t>
            </a:r>
            <a:r>
              <a:rPr lang="en-US" dirty="0" err="1"/>
              <a:t>d’inversion</a:t>
            </a:r>
            <a:r>
              <a:rPr lang="en-US" dirty="0"/>
              <a:t> </a:t>
            </a:r>
            <a:r>
              <a:rPr lang="en-US" dirty="0" err="1"/>
              <a:t>augmente</a:t>
            </a:r>
            <a:r>
              <a:rPr lang="en-US" dirty="0"/>
              <a:t> avec le spacer </a:t>
            </a:r>
          </a:p>
          <a:p>
            <a:r>
              <a:rPr lang="en-US" dirty="0"/>
              <a:t>-&gt; On </a:t>
            </a:r>
            <a:r>
              <a:rPr lang="en-US" dirty="0" err="1"/>
              <a:t>privilégie</a:t>
            </a:r>
            <a:r>
              <a:rPr lang="en-US" dirty="0"/>
              <a:t> un grand spacer pour </a:t>
            </a:r>
            <a:r>
              <a:rPr lang="en-US" dirty="0" err="1"/>
              <a:t>rester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mode normal</a:t>
            </a:r>
          </a:p>
        </p:txBody>
      </p:sp>
    </p:spTree>
    <p:extLst>
      <p:ext uri="{BB962C8B-B14F-4D97-AF65-F5344CB8AC3E}">
        <p14:creationId xmlns:p14="http://schemas.microsoft.com/office/powerpoint/2010/main" val="2090741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re 7">
            <a:extLst>
              <a:ext uri="{FF2B5EF4-FFF2-40B4-BE49-F238E27FC236}">
                <a16:creationId xmlns:a16="http://schemas.microsoft.com/office/drawing/2014/main" id="{E182AA74-13FC-0C90-244D-DD9078D9637E}"/>
              </a:ext>
            </a:extLst>
          </p:cNvPr>
          <p:cNvSpPr txBox="1">
            <a:spLocks/>
          </p:cNvSpPr>
          <p:nvPr/>
        </p:nvSpPr>
        <p:spPr>
          <a:xfrm>
            <a:off x="390872" y="154079"/>
            <a:ext cx="8357592" cy="110807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Exemples Influence du solvant 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F0E70498-02D4-D3AA-B60C-431E48EC7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69" t="66009" r="49029" b="12448"/>
          <a:stretch/>
        </p:blipFill>
        <p:spPr>
          <a:xfrm>
            <a:off x="272029" y="3690501"/>
            <a:ext cx="4194069" cy="306132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2F6F17D7-8500-2038-0532-122DD07E1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23" t="24521" r="35869" b="53936"/>
          <a:stretch/>
        </p:blipFill>
        <p:spPr>
          <a:xfrm>
            <a:off x="3225532" y="1577016"/>
            <a:ext cx="5291931" cy="2158554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CCC8FBF1-7A26-2923-2FD8-FF0D2230CE68}"/>
              </a:ext>
            </a:extLst>
          </p:cNvPr>
          <p:cNvSpPr txBox="1"/>
          <p:nvPr/>
        </p:nvSpPr>
        <p:spPr>
          <a:xfrm>
            <a:off x="4354497" y="4210029"/>
            <a:ext cx="4572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b="0" i="0" dirty="0">
                <a:solidFill>
                  <a:srgbClr val="1F1F1F"/>
                </a:solidFill>
                <a:effectLst/>
                <a:latin typeface="ElsevierGulliver"/>
              </a:rPr>
              <a:t>Fig. 2. Influence of the carrier solution components: a) PBS (blue line), b) HEPES (green line), c) </a:t>
            </a:r>
            <a:r>
              <a:rPr lang="en-US" sz="1100" b="0" i="0" dirty="0" err="1">
                <a:solidFill>
                  <a:srgbClr val="1F1F1F"/>
                </a:solidFill>
                <a:effectLst/>
                <a:latin typeface="ElsevierGulliver"/>
              </a:rPr>
              <a:t>HEPES+NaCl</a:t>
            </a:r>
            <a:r>
              <a:rPr lang="en-US" sz="1100" b="0" i="0" dirty="0">
                <a:solidFill>
                  <a:srgbClr val="1F1F1F"/>
                </a:solidFill>
                <a:effectLst/>
                <a:latin typeface="ElsevierGulliver"/>
              </a:rPr>
              <a:t> (red line), in the liposome AF4-MALS analysis (using Ls-CV). The fractogram shows the light-scattering signal at 90° of the entrapped liposomes versus the elution time. (Each color line shows the used carrier)</a:t>
            </a:r>
            <a:endParaRPr lang="en-US" sz="1100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32FBDBF-BC93-DD29-7DC1-90D00CBEBE31}"/>
              </a:ext>
            </a:extLst>
          </p:cNvPr>
          <p:cNvSpPr txBox="1"/>
          <p:nvPr/>
        </p:nvSpPr>
        <p:spPr>
          <a:xfrm>
            <a:off x="4656338" y="546361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0" i="1" dirty="0" err="1">
                <a:solidFill>
                  <a:srgbClr val="1F1F1F"/>
                </a:solidFill>
                <a:effectLst/>
                <a:latin typeface="ElsevierSans"/>
              </a:rPr>
              <a:t>Ángela</a:t>
            </a:r>
            <a:r>
              <a:rPr lang="fr-FR" sz="1100" b="0" i="1" dirty="0">
                <a:solidFill>
                  <a:srgbClr val="1F1F1F"/>
                </a:solidFill>
                <a:effectLst/>
                <a:latin typeface="ElsevierSans"/>
              </a:rPr>
              <a:t> Écija-</a:t>
            </a:r>
            <a:r>
              <a:rPr lang="fr-FR" sz="1100" b="0" i="1" dirty="0" err="1">
                <a:solidFill>
                  <a:srgbClr val="1F1F1F"/>
                </a:solidFill>
                <a:effectLst/>
                <a:latin typeface="ElsevierSans"/>
              </a:rPr>
              <a:t>Arenas</a:t>
            </a:r>
            <a:r>
              <a:rPr lang="fr-FR" sz="1100" b="0" i="1" dirty="0">
                <a:solidFill>
                  <a:srgbClr val="1F1F1F"/>
                </a:solidFill>
                <a:effectLst/>
                <a:latin typeface="ElsevierSans"/>
              </a:rPr>
              <a:t> and al (2021)</a:t>
            </a:r>
            <a:endParaRPr lang="en-US" sz="1100" i="1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C935C11-BAA0-C362-D261-321E5D8C93EB}"/>
              </a:ext>
            </a:extLst>
          </p:cNvPr>
          <p:cNvSpPr txBox="1"/>
          <p:nvPr/>
        </p:nvSpPr>
        <p:spPr>
          <a:xfrm>
            <a:off x="390872" y="1482571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Liposomes</a:t>
            </a:r>
          </a:p>
        </p:txBody>
      </p:sp>
    </p:spTree>
    <p:extLst>
      <p:ext uri="{BB962C8B-B14F-4D97-AF65-F5344CB8AC3E}">
        <p14:creationId xmlns:p14="http://schemas.microsoft.com/office/powerpoint/2010/main" val="1847125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8750EA-F649-7868-B4BC-B14A4E73D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35" t="32179" r="20874" b="9483"/>
          <a:stretch/>
        </p:blipFill>
        <p:spPr>
          <a:xfrm>
            <a:off x="308708" y="1393793"/>
            <a:ext cx="4909351" cy="5318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3610AF-E3DD-AEB3-8EA2-3D9C4E612F1C}"/>
              </a:ext>
            </a:extLst>
          </p:cNvPr>
          <p:cNvSpPr txBox="1"/>
          <p:nvPr/>
        </p:nvSpPr>
        <p:spPr>
          <a:xfrm>
            <a:off x="390872" y="1393793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Liposomes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50F6C6-CDA2-0E4B-456E-6A9FCEBCBA1B}"/>
              </a:ext>
            </a:extLst>
          </p:cNvPr>
          <p:cNvSpPr txBox="1"/>
          <p:nvPr/>
        </p:nvSpPr>
        <p:spPr>
          <a:xfrm>
            <a:off x="6272073" y="2625116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/>
              <a:t>Hupfeld</a:t>
            </a:r>
            <a:r>
              <a:rPr lang="en-US" sz="1200" i="1" dirty="0"/>
              <a:t> and al (2009)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36A5A-F787-0D20-5662-6A1403C7CE6D}"/>
              </a:ext>
            </a:extLst>
          </p:cNvPr>
          <p:cNvSpPr txBox="1"/>
          <p:nvPr/>
        </p:nvSpPr>
        <p:spPr>
          <a:xfrm>
            <a:off x="5063706" y="3429000"/>
            <a:ext cx="4080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dirty="0"/>
          </a:p>
          <a:p>
            <a:pPr algn="just"/>
            <a:r>
              <a:rPr lang="en-US" dirty="0" err="1"/>
              <a:t>Quand</a:t>
            </a:r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=0mM : charge non </a:t>
            </a:r>
            <a:r>
              <a:rPr lang="en-US" dirty="0" err="1"/>
              <a:t>écranté</a:t>
            </a:r>
            <a:r>
              <a:rPr lang="en-US" dirty="0"/>
              <a:t> et </a:t>
            </a:r>
            <a:r>
              <a:rPr lang="en-US" dirty="0" err="1"/>
              <a:t>Potentiel</a:t>
            </a:r>
            <a:r>
              <a:rPr lang="en-US" dirty="0"/>
              <a:t> Zeta très fort et </a:t>
            </a:r>
            <a:r>
              <a:rPr lang="en-US" dirty="0" err="1"/>
              <a:t>négatif</a:t>
            </a:r>
            <a:r>
              <a:rPr lang="en-US" dirty="0"/>
              <a:t> -&gt; </a:t>
            </a:r>
            <a:r>
              <a:rPr lang="en-US" dirty="0" err="1"/>
              <a:t>objets</a:t>
            </a:r>
            <a:r>
              <a:rPr lang="en-US" dirty="0"/>
              <a:t> très </a:t>
            </a:r>
            <a:r>
              <a:rPr lang="en-US" dirty="0" err="1"/>
              <a:t>repoussés</a:t>
            </a:r>
            <a:r>
              <a:rPr lang="en-US" dirty="0"/>
              <a:t> de la membrane, elution très </a:t>
            </a:r>
            <a:r>
              <a:rPr lang="en-US" dirty="0" err="1"/>
              <a:t>rapide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004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CF315F9-6EC6-C996-B2D1-F801DCE87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80" y="150920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Graphique 21">
            <a:extLst>
              <a:ext uri="{FF2B5EF4-FFF2-40B4-BE49-F238E27FC236}">
                <a16:creationId xmlns:a16="http://schemas.microsoft.com/office/drawing/2014/main" id="{CDB30AE6-69F3-460B-BB40-AFD835C9D9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2288044"/>
              </p:ext>
            </p:extLst>
          </p:nvPr>
        </p:nvGraphicFramePr>
        <p:xfrm>
          <a:off x="763480" y="1509204"/>
          <a:ext cx="7199790" cy="3839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1C51303-33D0-EE10-3688-226C2C7F9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34" y="1231082"/>
            <a:ext cx="801463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1" u="none" strike="noStrike" cap="none" normalizeH="0" baseline="0" dirty="0" bmk="_Toc37252276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Fractogramme des caséines micellaires natives (concentration) avec l'utilisation de différents éluants</a:t>
            </a:r>
            <a:endParaRPr kumimoji="0" lang="fr-FR" altLang="fr-FR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itre 7">
            <a:extLst>
              <a:ext uri="{FF2B5EF4-FFF2-40B4-BE49-F238E27FC236}">
                <a16:creationId xmlns:a16="http://schemas.microsoft.com/office/drawing/2014/main" id="{1CE7A9B1-522E-2F71-5016-11B358696717}"/>
              </a:ext>
            </a:extLst>
          </p:cNvPr>
          <p:cNvSpPr txBox="1">
            <a:spLocks/>
          </p:cNvSpPr>
          <p:nvPr/>
        </p:nvSpPr>
        <p:spPr>
          <a:xfrm>
            <a:off x="390872" y="154079"/>
            <a:ext cx="8357592" cy="110807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Exemples Influence du solvant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C1247-EF68-D97C-9717-09FF1455C2D8}"/>
              </a:ext>
            </a:extLst>
          </p:cNvPr>
          <p:cNvSpPr txBox="1"/>
          <p:nvPr/>
        </p:nvSpPr>
        <p:spPr>
          <a:xfrm>
            <a:off x="1597980" y="5429945"/>
            <a:ext cx="6898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Micelles se </a:t>
            </a:r>
            <a:r>
              <a:rPr lang="en-US" dirty="0" err="1"/>
              <a:t>déstabilisent</a:t>
            </a:r>
            <a:r>
              <a:rPr lang="en-US" dirty="0"/>
              <a:t> </a:t>
            </a:r>
            <a:r>
              <a:rPr lang="en-US" dirty="0" err="1"/>
              <a:t>quand</a:t>
            </a:r>
            <a:r>
              <a:rPr lang="en-US" dirty="0"/>
              <a:t> on </a:t>
            </a:r>
            <a:r>
              <a:rPr lang="en-US" dirty="0" err="1"/>
              <a:t>n’ajoute</a:t>
            </a:r>
            <a:r>
              <a:rPr lang="en-US" dirty="0"/>
              <a:t> pas de calcium dans </a:t>
            </a:r>
            <a:r>
              <a:rPr lang="en-US" dirty="0" err="1"/>
              <a:t>l’éluant</a:t>
            </a:r>
            <a:endParaRPr lang="en-US" dirty="0"/>
          </a:p>
          <a:p>
            <a:r>
              <a:rPr lang="en-US" dirty="0"/>
              <a:t>-&gt; </a:t>
            </a:r>
            <a:r>
              <a:rPr lang="en-US" dirty="0" err="1"/>
              <a:t>Ponts</a:t>
            </a:r>
            <a:r>
              <a:rPr lang="en-US" dirty="0"/>
              <a:t> </a:t>
            </a:r>
            <a:r>
              <a:rPr lang="en-US" dirty="0" err="1"/>
              <a:t>calciques</a:t>
            </a:r>
            <a:r>
              <a:rPr lang="en-US" dirty="0"/>
              <a:t> qui </a:t>
            </a:r>
            <a:r>
              <a:rPr lang="en-US" dirty="0" err="1"/>
              <a:t>maintiennent</a:t>
            </a:r>
            <a:r>
              <a:rPr lang="en-US" dirty="0"/>
              <a:t> la micelle se </a:t>
            </a:r>
            <a:r>
              <a:rPr lang="en-US" dirty="0" err="1"/>
              <a:t>dissocient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295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re 7">
            <a:extLst>
              <a:ext uri="{FF2B5EF4-FFF2-40B4-BE49-F238E27FC236}">
                <a16:creationId xmlns:a16="http://schemas.microsoft.com/office/drawing/2014/main" id="{E182AA74-13FC-0C90-244D-DD9078D9637E}"/>
              </a:ext>
            </a:extLst>
          </p:cNvPr>
          <p:cNvSpPr txBox="1">
            <a:spLocks/>
          </p:cNvSpPr>
          <p:nvPr/>
        </p:nvSpPr>
        <p:spPr>
          <a:xfrm>
            <a:off x="168930" y="154079"/>
            <a:ext cx="8357592" cy="110807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Etape développement de méthode sur échantillon inconnu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8C4DA-ED5E-37A2-5E26-9B0817B2D814}"/>
              </a:ext>
            </a:extLst>
          </p:cNvPr>
          <p:cNvSpPr txBox="1"/>
          <p:nvPr/>
        </p:nvSpPr>
        <p:spPr>
          <a:xfrm>
            <a:off x="79899" y="1580225"/>
            <a:ext cx="89842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2) Choix du canal (LC </a:t>
            </a:r>
            <a:r>
              <a:rPr lang="en-US" sz="2000" b="1" dirty="0" err="1"/>
              <a:t>ou</a:t>
            </a:r>
            <a:r>
              <a:rPr lang="en-US" sz="2000" b="1" dirty="0"/>
              <a:t> SC)</a:t>
            </a:r>
          </a:p>
          <a:p>
            <a:pPr algn="just"/>
            <a:endParaRPr lang="en-US" sz="2000" b="1" dirty="0"/>
          </a:p>
          <a:p>
            <a:pPr algn="just"/>
            <a:r>
              <a:rPr lang="en-US" sz="2000" b="1" dirty="0"/>
              <a:t>	</a:t>
            </a:r>
            <a:r>
              <a:rPr lang="en-US" sz="2000" dirty="0"/>
              <a:t>- Canal LC : plus grand temps de retention et </a:t>
            </a:r>
            <a:r>
              <a:rPr lang="en-US" sz="2000" dirty="0" err="1"/>
              <a:t>meilleure</a:t>
            </a:r>
            <a:r>
              <a:rPr lang="en-US" sz="2000" dirty="0"/>
              <a:t> </a:t>
            </a:r>
            <a:r>
              <a:rPr lang="en-US" sz="2000" dirty="0" err="1"/>
              <a:t>séparation</a:t>
            </a:r>
            <a:endParaRPr lang="en-US" sz="2000" dirty="0"/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	- Canal SC : </a:t>
            </a:r>
            <a:r>
              <a:rPr lang="en-US" sz="2000" dirty="0" err="1"/>
              <a:t>meilleure</a:t>
            </a:r>
            <a:r>
              <a:rPr lang="en-US" sz="2000" dirty="0"/>
              <a:t> </a:t>
            </a:r>
            <a:r>
              <a:rPr lang="en-US" sz="2000" dirty="0" err="1"/>
              <a:t>résolution</a:t>
            </a:r>
            <a:r>
              <a:rPr lang="en-US" sz="2000" dirty="0"/>
              <a:t> et pic </a:t>
            </a:r>
            <a:r>
              <a:rPr lang="en-US" sz="2000" dirty="0" err="1"/>
              <a:t>moins</a:t>
            </a:r>
            <a:r>
              <a:rPr lang="en-US" sz="2000" dirty="0"/>
              <a:t> larges car – de dilution</a:t>
            </a:r>
          </a:p>
        </p:txBody>
      </p:sp>
    </p:spTree>
    <p:extLst>
      <p:ext uri="{BB962C8B-B14F-4D97-AF65-F5344CB8AC3E}">
        <p14:creationId xmlns:p14="http://schemas.microsoft.com/office/powerpoint/2010/main" val="3324826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re 7">
            <a:extLst>
              <a:ext uri="{FF2B5EF4-FFF2-40B4-BE49-F238E27FC236}">
                <a16:creationId xmlns:a16="http://schemas.microsoft.com/office/drawing/2014/main" id="{E182AA74-13FC-0C90-244D-DD9078D9637E}"/>
              </a:ext>
            </a:extLst>
          </p:cNvPr>
          <p:cNvSpPr txBox="1">
            <a:spLocks/>
          </p:cNvSpPr>
          <p:nvPr/>
        </p:nvSpPr>
        <p:spPr>
          <a:xfrm>
            <a:off x="168930" y="154079"/>
            <a:ext cx="8357592" cy="110807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Etape développement de méthode sur échantillon inconnu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8C4DA-ED5E-37A2-5E26-9B0817B2D814}"/>
              </a:ext>
            </a:extLst>
          </p:cNvPr>
          <p:cNvSpPr txBox="1"/>
          <p:nvPr/>
        </p:nvSpPr>
        <p:spPr>
          <a:xfrm>
            <a:off x="79899" y="1580225"/>
            <a:ext cx="89842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3) Choix de la </a:t>
            </a:r>
            <a:r>
              <a:rPr lang="en-US" sz="2000" b="1" dirty="0" err="1"/>
              <a:t>quantité</a:t>
            </a:r>
            <a:r>
              <a:rPr lang="en-US" sz="2000" b="1" dirty="0"/>
              <a:t> </a:t>
            </a:r>
            <a:r>
              <a:rPr lang="en-US" sz="2000" b="1" dirty="0" err="1"/>
              <a:t>injectée</a:t>
            </a:r>
            <a:endParaRPr lang="en-US" sz="2000" b="1" dirty="0"/>
          </a:p>
          <a:p>
            <a:pPr algn="just"/>
            <a:endParaRPr lang="en-US" sz="2000" b="1" dirty="0"/>
          </a:p>
          <a:p>
            <a:pPr algn="just"/>
            <a:r>
              <a:rPr lang="en-US" sz="2000" b="1" dirty="0"/>
              <a:t>	</a:t>
            </a:r>
            <a:r>
              <a:rPr lang="en-US" sz="2000" dirty="0"/>
              <a:t>- Si </a:t>
            </a:r>
            <a:r>
              <a:rPr lang="en-US" sz="2000" dirty="0" err="1"/>
              <a:t>échantillons</a:t>
            </a:r>
            <a:r>
              <a:rPr lang="en-US" sz="2000" dirty="0"/>
              <a:t> </a:t>
            </a:r>
            <a:r>
              <a:rPr lang="en-US" sz="2000" dirty="0" err="1"/>
              <a:t>globulaire</a:t>
            </a:r>
            <a:r>
              <a:rPr lang="en-US" sz="2000" dirty="0"/>
              <a:t> (</a:t>
            </a:r>
            <a:r>
              <a:rPr lang="en-US" sz="2000" dirty="0" err="1"/>
              <a:t>protéines</a:t>
            </a:r>
            <a:r>
              <a:rPr lang="en-US" sz="2000" dirty="0"/>
              <a:t>), </a:t>
            </a:r>
            <a:r>
              <a:rPr lang="en-US" sz="2000" dirty="0" err="1"/>
              <a:t>ou</a:t>
            </a:r>
            <a:r>
              <a:rPr lang="en-US" sz="2000" dirty="0"/>
              <a:t> </a:t>
            </a:r>
            <a:r>
              <a:rPr lang="en-US" sz="2000" dirty="0" err="1"/>
              <a:t>assez</a:t>
            </a:r>
            <a:r>
              <a:rPr lang="en-US" sz="2000" dirty="0"/>
              <a:t> </a:t>
            </a:r>
            <a:r>
              <a:rPr lang="en-US" sz="2000" dirty="0" err="1"/>
              <a:t>compactes</a:t>
            </a:r>
            <a:r>
              <a:rPr lang="en-US" sz="2000" dirty="0"/>
              <a:t> </a:t>
            </a:r>
            <a:r>
              <a:rPr lang="en-US" sz="2000" dirty="0" err="1"/>
              <a:t>ou</a:t>
            </a:r>
            <a:r>
              <a:rPr lang="en-US" sz="2000" dirty="0"/>
              <a:t> </a:t>
            </a:r>
            <a:r>
              <a:rPr lang="en-US" sz="2000" dirty="0" err="1"/>
              <a:t>sphériques</a:t>
            </a:r>
            <a:r>
              <a:rPr lang="en-US" sz="2000" dirty="0"/>
              <a:t> : on </a:t>
            </a:r>
            <a:r>
              <a:rPr lang="en-US" sz="2000" dirty="0" err="1"/>
              <a:t>peut</a:t>
            </a:r>
            <a:r>
              <a:rPr lang="en-US" sz="2000" dirty="0"/>
              <a:t> </a:t>
            </a:r>
            <a:r>
              <a:rPr lang="en-US" sz="2000" dirty="0" err="1"/>
              <a:t>injecter</a:t>
            </a:r>
            <a:r>
              <a:rPr lang="en-US" sz="2000" dirty="0"/>
              <a:t> entre 10 et 50ug, </a:t>
            </a:r>
            <a:r>
              <a:rPr lang="en-US" sz="2000" dirty="0" err="1"/>
              <a:t>voir</a:t>
            </a:r>
            <a:r>
              <a:rPr lang="en-US" sz="2000" dirty="0"/>
              <a:t> 100ug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c’est</a:t>
            </a:r>
            <a:r>
              <a:rPr lang="en-US" sz="2000" dirty="0"/>
              <a:t> très petit et </a:t>
            </a:r>
            <a:r>
              <a:rPr lang="en-US" sz="2000" dirty="0" err="1"/>
              <a:t>qu’on</a:t>
            </a:r>
            <a:r>
              <a:rPr lang="en-US" sz="2000" dirty="0"/>
              <a:t> </a:t>
            </a:r>
            <a:r>
              <a:rPr lang="en-US" sz="2000" dirty="0" err="1"/>
              <a:t>veut</a:t>
            </a:r>
            <a:r>
              <a:rPr lang="en-US" sz="2000" dirty="0"/>
              <a:t> </a:t>
            </a:r>
            <a:r>
              <a:rPr lang="en-US" sz="2000" dirty="0" err="1"/>
              <a:t>calculer</a:t>
            </a:r>
            <a:r>
              <a:rPr lang="en-US" sz="2000" dirty="0"/>
              <a:t> la taille</a:t>
            </a:r>
          </a:p>
          <a:p>
            <a:pPr algn="just"/>
            <a:r>
              <a:rPr lang="en-US" sz="2000" dirty="0"/>
              <a:t>	- Si </a:t>
            </a:r>
            <a:r>
              <a:rPr lang="en-US" sz="2000" dirty="0" err="1"/>
              <a:t>grandes</a:t>
            </a:r>
            <a:r>
              <a:rPr lang="en-US" sz="2000" dirty="0"/>
              <a:t> </a:t>
            </a:r>
            <a:r>
              <a:rPr lang="en-US" sz="2000" dirty="0" err="1"/>
              <a:t>chaînes</a:t>
            </a:r>
            <a:r>
              <a:rPr lang="en-US" sz="2000" dirty="0"/>
              <a:t> de </a:t>
            </a:r>
            <a:r>
              <a:rPr lang="en-US" sz="2000" dirty="0" err="1"/>
              <a:t>polymère</a:t>
            </a:r>
            <a:r>
              <a:rPr lang="en-US" sz="2000" dirty="0"/>
              <a:t> qui </a:t>
            </a:r>
            <a:r>
              <a:rPr lang="en-US" sz="2000" dirty="0" err="1"/>
              <a:t>s’enchevêtrent</a:t>
            </a:r>
            <a:r>
              <a:rPr lang="en-US" sz="2000" dirty="0"/>
              <a:t> : il faut </a:t>
            </a:r>
            <a:r>
              <a:rPr lang="en-US" sz="2000" dirty="0" err="1"/>
              <a:t>injecter</a:t>
            </a:r>
            <a:r>
              <a:rPr lang="en-US" sz="2000" dirty="0"/>
              <a:t> très </a:t>
            </a:r>
            <a:r>
              <a:rPr lang="en-US" sz="2000" dirty="0" err="1"/>
              <a:t>dilué</a:t>
            </a:r>
            <a:r>
              <a:rPr lang="en-US" sz="2000" dirty="0"/>
              <a:t> &lt;0,1mg/ml et des </a:t>
            </a:r>
            <a:r>
              <a:rPr lang="en-US" sz="2000" dirty="0" err="1"/>
              <a:t>faibles</a:t>
            </a:r>
            <a:r>
              <a:rPr lang="en-US" sz="2000" dirty="0"/>
              <a:t> </a:t>
            </a:r>
            <a:r>
              <a:rPr lang="en-US" sz="2000" dirty="0" err="1"/>
              <a:t>quantités</a:t>
            </a:r>
            <a:r>
              <a:rPr lang="en-US" sz="2000" dirty="0"/>
              <a:t> &lt;5ug -&gt; </a:t>
            </a:r>
            <a:r>
              <a:rPr lang="en-US" sz="2000" dirty="0" err="1"/>
              <a:t>mais</a:t>
            </a:r>
            <a:r>
              <a:rPr lang="en-US" sz="2000" dirty="0"/>
              <a:t> </a:t>
            </a:r>
            <a:r>
              <a:rPr lang="en-US" sz="2000" dirty="0" err="1"/>
              <a:t>problème</a:t>
            </a:r>
            <a:r>
              <a:rPr lang="en-US" sz="2000" dirty="0"/>
              <a:t> pour </a:t>
            </a:r>
            <a:r>
              <a:rPr lang="en-US" sz="2000" dirty="0" err="1"/>
              <a:t>détecter</a:t>
            </a:r>
            <a:r>
              <a:rPr lang="en-US" sz="2000" dirty="0"/>
              <a:t> (aide module DCM Wyatt)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	- Il faut faire attention à ne pas </a:t>
            </a:r>
            <a:r>
              <a:rPr lang="en-US" sz="2000" dirty="0" err="1"/>
              <a:t>agréger</a:t>
            </a:r>
            <a:r>
              <a:rPr lang="en-US" sz="2000" dirty="0"/>
              <a:t> </a:t>
            </a:r>
            <a:r>
              <a:rPr lang="en-US" sz="2000" dirty="0" err="1"/>
              <a:t>artificiellement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injectant trop de </a:t>
            </a:r>
            <a:r>
              <a:rPr lang="en-US" sz="2000" dirty="0" err="1"/>
              <a:t>quantité</a:t>
            </a:r>
            <a:r>
              <a:rPr lang="en-US" sz="2000" dirty="0"/>
              <a:t> : faire des tests et </a:t>
            </a:r>
            <a:r>
              <a:rPr lang="en-US" sz="2000" dirty="0" err="1"/>
              <a:t>regarder</a:t>
            </a:r>
            <a:r>
              <a:rPr lang="en-US" sz="2000" dirty="0"/>
              <a:t> </a:t>
            </a:r>
            <a:r>
              <a:rPr lang="en-US" sz="2000" dirty="0" err="1"/>
              <a:t>l’évolution</a:t>
            </a:r>
            <a:r>
              <a:rPr lang="en-US" sz="2000" dirty="0"/>
              <a:t> de la taille et Mw</a:t>
            </a:r>
          </a:p>
        </p:txBody>
      </p:sp>
    </p:spTree>
    <p:extLst>
      <p:ext uri="{BB962C8B-B14F-4D97-AF65-F5344CB8AC3E}">
        <p14:creationId xmlns:p14="http://schemas.microsoft.com/office/powerpoint/2010/main" val="1487800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82D7F-3A31-856C-51B0-4A3E112F9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03" t="20097" r="7864" b="7583"/>
          <a:stretch/>
        </p:blipFill>
        <p:spPr>
          <a:xfrm>
            <a:off x="1313896" y="1296141"/>
            <a:ext cx="4234649" cy="5344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412040-07BB-7CF1-DA96-D31E94DD1287}"/>
              </a:ext>
            </a:extLst>
          </p:cNvPr>
          <p:cNvSpPr txBox="1"/>
          <p:nvPr/>
        </p:nvSpPr>
        <p:spPr>
          <a:xfrm>
            <a:off x="5774924" y="5394949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/>
              <a:t>Hupfeld</a:t>
            </a:r>
            <a:r>
              <a:rPr lang="en-US" sz="1200" i="1" dirty="0"/>
              <a:t> and al (2009)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A8E683-FDE6-1E20-0D76-B7968BBE84E1}"/>
              </a:ext>
            </a:extLst>
          </p:cNvPr>
          <p:cNvSpPr txBox="1"/>
          <p:nvPr/>
        </p:nvSpPr>
        <p:spPr>
          <a:xfrm>
            <a:off x="71276" y="1381384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Liposomes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46F71-1F94-477B-4FB0-45C8079AD7BC}"/>
              </a:ext>
            </a:extLst>
          </p:cNvPr>
          <p:cNvSpPr txBox="1"/>
          <p:nvPr/>
        </p:nvSpPr>
        <p:spPr>
          <a:xfrm>
            <a:off x="5548545" y="2967335"/>
            <a:ext cx="3578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Quand</a:t>
            </a:r>
            <a:r>
              <a:rPr lang="en-US" dirty="0"/>
              <a:t> trop de matière </a:t>
            </a:r>
            <a:r>
              <a:rPr lang="en-US" dirty="0" err="1"/>
              <a:t>injectée</a:t>
            </a:r>
            <a:r>
              <a:rPr lang="en-US" dirty="0"/>
              <a:t> : Rayons + grands -&gt; agrégation </a:t>
            </a:r>
            <a:r>
              <a:rPr lang="en-US" dirty="0" err="1"/>
              <a:t>artificielle</a:t>
            </a:r>
            <a:endParaRPr lang="en-US" dirty="0"/>
          </a:p>
        </p:txBody>
      </p:sp>
      <p:sp>
        <p:nvSpPr>
          <p:cNvPr id="7" name="Titre 7">
            <a:extLst>
              <a:ext uri="{FF2B5EF4-FFF2-40B4-BE49-F238E27FC236}">
                <a16:creationId xmlns:a16="http://schemas.microsoft.com/office/drawing/2014/main" id="{C8FCA09E-D02D-9694-1E49-D763AF0E10A8}"/>
              </a:ext>
            </a:extLst>
          </p:cNvPr>
          <p:cNvSpPr txBox="1">
            <a:spLocks/>
          </p:cNvSpPr>
          <p:nvPr/>
        </p:nvSpPr>
        <p:spPr>
          <a:xfrm>
            <a:off x="168930" y="154079"/>
            <a:ext cx="8357592" cy="110807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Influence de la quantité de matière injectée</a:t>
            </a:r>
          </a:p>
        </p:txBody>
      </p:sp>
    </p:spTree>
    <p:extLst>
      <p:ext uri="{BB962C8B-B14F-4D97-AF65-F5344CB8AC3E}">
        <p14:creationId xmlns:p14="http://schemas.microsoft.com/office/powerpoint/2010/main" val="3643374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re 7">
            <a:extLst>
              <a:ext uri="{FF2B5EF4-FFF2-40B4-BE49-F238E27FC236}">
                <a16:creationId xmlns:a16="http://schemas.microsoft.com/office/drawing/2014/main" id="{E182AA74-13FC-0C90-244D-DD9078D9637E}"/>
              </a:ext>
            </a:extLst>
          </p:cNvPr>
          <p:cNvSpPr txBox="1">
            <a:spLocks/>
          </p:cNvSpPr>
          <p:nvPr/>
        </p:nvSpPr>
        <p:spPr>
          <a:xfrm>
            <a:off x="168930" y="154079"/>
            <a:ext cx="8357592" cy="110807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</a:rPr>
              <a:t>Etape développement de méthode sur échantillon inconnu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8C4DA-ED5E-37A2-5E26-9B0817B2D814}"/>
              </a:ext>
            </a:extLst>
          </p:cNvPr>
          <p:cNvSpPr txBox="1"/>
          <p:nvPr/>
        </p:nvSpPr>
        <p:spPr>
          <a:xfrm>
            <a:off x="79899" y="1580225"/>
            <a:ext cx="89842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4) Choix du cross-flow</a:t>
            </a:r>
          </a:p>
          <a:p>
            <a:pPr algn="just"/>
            <a:r>
              <a:rPr lang="en-US" sz="2000" b="1" dirty="0"/>
              <a:t>	</a:t>
            </a:r>
            <a:r>
              <a:rPr lang="en-US" sz="2000" dirty="0"/>
              <a:t>- Si très polydisperse et distribution </a:t>
            </a:r>
            <a:r>
              <a:rPr lang="en-US" sz="2000" dirty="0" err="1"/>
              <a:t>en</a:t>
            </a:r>
            <a:r>
              <a:rPr lang="en-US" sz="2000" dirty="0"/>
              <a:t> continuum : </a:t>
            </a:r>
            <a:r>
              <a:rPr lang="en-US" sz="2000" dirty="0" err="1"/>
              <a:t>Décroissance</a:t>
            </a:r>
            <a:r>
              <a:rPr lang="en-US" sz="2000" dirty="0"/>
              <a:t> </a:t>
            </a:r>
            <a:r>
              <a:rPr lang="en-US" sz="2000" dirty="0" err="1"/>
              <a:t>exponentielle</a:t>
            </a:r>
            <a:endParaRPr lang="en-US" sz="2000" dirty="0"/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	- Si petits </a:t>
            </a:r>
            <a:r>
              <a:rPr lang="en-US" sz="2000" dirty="0" err="1"/>
              <a:t>objets</a:t>
            </a:r>
            <a:r>
              <a:rPr lang="en-US" sz="2000" dirty="0"/>
              <a:t> et/</a:t>
            </a:r>
            <a:r>
              <a:rPr lang="en-US" sz="2000" dirty="0" err="1"/>
              <a:t>ou</a:t>
            </a:r>
            <a:r>
              <a:rPr lang="en-US" sz="2000" dirty="0"/>
              <a:t> pics monodisperse (ex : BSA) : plateau </a:t>
            </a:r>
            <a:r>
              <a:rPr lang="en-US" sz="2000" dirty="0" err="1"/>
              <a:t>isocratique</a:t>
            </a:r>
            <a:endParaRPr lang="en-US" sz="2000" dirty="0"/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	- Si mélange 1 population très petit </a:t>
            </a:r>
            <a:r>
              <a:rPr lang="en-US" sz="2000" dirty="0" err="1"/>
              <a:t>objets</a:t>
            </a:r>
            <a:r>
              <a:rPr lang="en-US" sz="2000" dirty="0"/>
              <a:t> + 1 population très </a:t>
            </a:r>
            <a:r>
              <a:rPr lang="en-US" sz="2000" dirty="0" err="1"/>
              <a:t>gros</a:t>
            </a:r>
            <a:r>
              <a:rPr lang="en-US" sz="2000" dirty="0"/>
              <a:t> </a:t>
            </a:r>
            <a:r>
              <a:rPr lang="en-US" sz="2000" dirty="0" err="1"/>
              <a:t>objets</a:t>
            </a:r>
            <a:r>
              <a:rPr lang="en-US" sz="2000" dirty="0"/>
              <a:t> : plateau </a:t>
            </a:r>
            <a:r>
              <a:rPr lang="en-US" sz="2000" dirty="0" err="1"/>
              <a:t>isocratique</a:t>
            </a:r>
            <a:r>
              <a:rPr lang="en-US" sz="2000" dirty="0"/>
              <a:t> au début pour </a:t>
            </a:r>
            <a:r>
              <a:rPr lang="en-US" sz="2000" dirty="0" err="1"/>
              <a:t>éluer</a:t>
            </a:r>
            <a:r>
              <a:rPr lang="en-US" sz="2000" dirty="0"/>
              <a:t> les petits et </a:t>
            </a:r>
            <a:r>
              <a:rPr lang="en-US" sz="2000" dirty="0" err="1"/>
              <a:t>descente</a:t>
            </a:r>
            <a:r>
              <a:rPr lang="en-US" sz="2000" dirty="0"/>
              <a:t> </a:t>
            </a:r>
            <a:r>
              <a:rPr lang="en-US" sz="2000" dirty="0" err="1"/>
              <a:t>exponentielle</a:t>
            </a:r>
            <a:r>
              <a:rPr lang="en-US" sz="2000" dirty="0"/>
              <a:t> ensuite pour </a:t>
            </a:r>
            <a:r>
              <a:rPr lang="en-US" sz="2000" dirty="0" err="1"/>
              <a:t>éluer</a:t>
            </a:r>
            <a:r>
              <a:rPr lang="en-US" sz="2000" dirty="0"/>
              <a:t> les </a:t>
            </a:r>
            <a:r>
              <a:rPr lang="en-US" sz="2000" dirty="0" err="1"/>
              <a:t>gros</a:t>
            </a:r>
            <a:r>
              <a:rPr lang="en-US" sz="2000" dirty="0"/>
              <a:t> </a:t>
            </a:r>
            <a:r>
              <a:rPr lang="en-US" sz="2000" dirty="0" err="1"/>
              <a:t>objets</a:t>
            </a:r>
            <a:endParaRPr lang="en-US" sz="2000" dirty="0"/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	Attention : </a:t>
            </a:r>
            <a:r>
              <a:rPr lang="en-US" sz="2000" dirty="0" err="1"/>
              <a:t>si</a:t>
            </a:r>
            <a:r>
              <a:rPr lang="en-US" sz="2000" dirty="0"/>
              <a:t> trop grand cross-flow -&gt; </a:t>
            </a:r>
            <a:r>
              <a:rPr lang="en-US" sz="2000" dirty="0" err="1"/>
              <a:t>taux</a:t>
            </a:r>
            <a:r>
              <a:rPr lang="en-US" sz="2000" dirty="0"/>
              <a:t> de </a:t>
            </a:r>
            <a:r>
              <a:rPr lang="en-US" sz="2000" dirty="0" err="1"/>
              <a:t>recouvrement</a:t>
            </a:r>
            <a:r>
              <a:rPr lang="en-US" sz="2000" dirty="0"/>
              <a:t> </a:t>
            </a:r>
            <a:r>
              <a:rPr lang="en-US" sz="2000" dirty="0" err="1"/>
              <a:t>peut</a:t>
            </a:r>
            <a:r>
              <a:rPr lang="en-US" sz="2000" dirty="0"/>
              <a:t> </a:t>
            </a:r>
            <a:r>
              <a:rPr lang="en-US" sz="2000" dirty="0" err="1"/>
              <a:t>baisser</a:t>
            </a:r>
            <a:r>
              <a:rPr lang="en-US" sz="2000" dirty="0"/>
              <a:t> car les </a:t>
            </a:r>
            <a:r>
              <a:rPr lang="en-US" sz="2000" dirty="0" err="1"/>
              <a:t>objets</a:t>
            </a:r>
            <a:r>
              <a:rPr lang="en-US" sz="2000" dirty="0"/>
              <a:t> </a:t>
            </a:r>
            <a:r>
              <a:rPr lang="en-US" sz="2000" dirty="0" err="1"/>
              <a:t>sont</a:t>
            </a:r>
            <a:r>
              <a:rPr lang="en-US" sz="2000" dirty="0"/>
              <a:t> </a:t>
            </a:r>
            <a:r>
              <a:rPr lang="en-US" sz="2000" dirty="0" err="1"/>
              <a:t>plaqués</a:t>
            </a:r>
            <a:r>
              <a:rPr lang="en-US" sz="2000" dirty="0"/>
              <a:t> </a:t>
            </a:r>
            <a:r>
              <a:rPr lang="en-US" sz="2000" dirty="0" err="1"/>
              <a:t>contre</a:t>
            </a:r>
            <a:r>
              <a:rPr lang="en-US" sz="2000" dirty="0"/>
              <a:t> la membrane</a:t>
            </a:r>
          </a:p>
        </p:txBody>
      </p:sp>
    </p:spTree>
    <p:extLst>
      <p:ext uri="{BB962C8B-B14F-4D97-AF65-F5344CB8AC3E}">
        <p14:creationId xmlns:p14="http://schemas.microsoft.com/office/powerpoint/2010/main" val="876110037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4DB2556799484CACA5585D81F8E59F" ma:contentTypeVersion="16" ma:contentTypeDescription="Crée un document." ma:contentTypeScope="" ma:versionID="648cebf98da82ca0e46a3c8324dc9ed3">
  <xsd:schema xmlns:xsd="http://www.w3.org/2001/XMLSchema" xmlns:xs="http://www.w3.org/2001/XMLSchema" xmlns:p="http://schemas.microsoft.com/office/2006/metadata/properties" xmlns:ns2="6e1ccde2-16f8-4dbe-a2b8-668bd9cade57" xmlns:ns3="5c33cb81-4a4c-4542-9e46-efe57b2de53d" targetNamespace="http://schemas.microsoft.com/office/2006/metadata/properties" ma:root="true" ma:fieldsID="5a78529bbfb3b1a3700783e6a8c6a5dc" ns2:_="" ns3:_="">
    <xsd:import namespace="6e1ccde2-16f8-4dbe-a2b8-668bd9cade57"/>
    <xsd:import namespace="5c33cb81-4a4c-4542-9e46-efe57b2de5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1ccde2-16f8-4dbe-a2b8-668bd9cade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9373559c-0360-4ea6-9109-d0e00b043d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33cb81-4a4c-4542-9e46-efe57b2de53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c33cb81-4a4c-4542-9e46-efe57b2de53d">
      <UserInfo>
        <DisplayName>HENNETIER Marie</DisplayName>
        <AccountId>22</AccountId>
        <AccountType/>
      </UserInfo>
    </SharedWithUsers>
    <lcf76f155ced4ddcb4097134ff3c332f xmlns="6e1ccde2-16f8-4dbe-a2b8-668bd9cade5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7971EF-5046-441B-9359-99348D8464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1ccde2-16f8-4dbe-a2b8-668bd9cade57"/>
    <ds:schemaRef ds:uri="5c33cb81-4a4c-4542-9e46-efe57b2de5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FEC992-4AA7-4AE3-9C64-0004283950E8}">
  <ds:schemaRefs>
    <ds:schemaRef ds:uri="http://schemas.openxmlformats.org/package/2006/metadata/core-properties"/>
    <ds:schemaRef ds:uri="http://purl.org/dc/terms/"/>
    <ds:schemaRef ds:uri="5c33cb81-4a4c-4542-9e46-efe57b2de53d"/>
    <ds:schemaRef ds:uri="http://schemas.microsoft.com/office/infopath/2007/PartnerControls"/>
    <ds:schemaRef ds:uri="http://schemas.microsoft.com/office/2006/documentManagement/types"/>
    <ds:schemaRef ds:uri="6e1ccde2-16f8-4dbe-a2b8-668bd9cade57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3FA88E9-61AE-461C-B1E4-EAB5AC8028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1147</Words>
  <Application>Microsoft Office PowerPoint</Application>
  <PresentationFormat>On-screen Show (4:3)</PresentationFormat>
  <Paragraphs>103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ElsevierGulliver</vt:lpstr>
      <vt:lpstr>ElsevierSans</vt:lpstr>
      <vt:lpstr>Montserrat</vt:lpstr>
      <vt:lpstr>Montserrat ExtraBold</vt:lpstr>
      <vt:lpstr>Montserrat SemiBold</vt:lpstr>
      <vt:lpstr>2_Conception personnalisée</vt:lpstr>
      <vt:lpstr>Conception personnalisée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HENNETIER Marie</cp:lastModifiedBy>
  <cp:revision>80</cp:revision>
  <dcterms:created xsi:type="dcterms:W3CDTF">2019-10-07T07:28:04Z</dcterms:created>
  <dcterms:modified xsi:type="dcterms:W3CDTF">2025-02-23T21:43:36Z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0x010100A64DB2556799484CACA5585D81F8E59F</vt:lpwstr>
  </property>
</Properties>
</file>